
<file path=[Content_Types].xml><?xml version="1.0" encoding="utf-8"?>
<Types xmlns="http://schemas.openxmlformats.org/package/2006/content-types">
  <Default Extension="jpeg" ContentType="image/jpeg"/>
  <Default Extension="wdp" ContentType="image/vnd.ms-photo"/>
  <Default Extension="png" ContentType="image/png"/>
  <Default Extension="emf" ContentType="image/x-emf"/>
  <Default Extension="mp3" ContentType="audio/mp3"/>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5" r:id="rId3"/>
    <p:sldMasterId id="2147483677" r:id="rId4"/>
    <p:sldMasterId id="2147483696" r:id="rId5"/>
    <p:sldMasterId id="2147483708" r:id="rId6"/>
    <p:sldMasterId id="2147483715" r:id="rId7"/>
  </p:sldMasterIdLst>
  <p:notesMasterIdLst>
    <p:notesMasterId r:id="rId9"/>
  </p:notesMasterIdLst>
  <p:handoutMasterIdLst>
    <p:handoutMasterId r:id="rId33"/>
  </p:handoutMasterIdLst>
  <p:sldIdLst>
    <p:sldId id="3991" r:id="rId8"/>
    <p:sldId id="4012" r:id="rId10"/>
    <p:sldId id="4046" r:id="rId11"/>
    <p:sldId id="4105" r:id="rId12"/>
    <p:sldId id="4051" r:id="rId13"/>
    <p:sldId id="4057" r:id="rId14"/>
    <p:sldId id="3942" r:id="rId15"/>
    <p:sldId id="4052" r:id="rId16"/>
    <p:sldId id="4053" r:id="rId17"/>
    <p:sldId id="4106" r:id="rId18"/>
    <p:sldId id="3987" r:id="rId19"/>
    <p:sldId id="4054" r:id="rId20"/>
    <p:sldId id="4091" r:id="rId21"/>
    <p:sldId id="4107" r:id="rId22"/>
    <p:sldId id="3963" r:id="rId23"/>
    <p:sldId id="4000" r:id="rId24"/>
    <p:sldId id="4001" r:id="rId25"/>
    <p:sldId id="3964" r:id="rId26"/>
    <p:sldId id="4112" r:id="rId27"/>
    <p:sldId id="4111" r:id="rId28"/>
    <p:sldId id="4108" r:id="rId29"/>
    <p:sldId id="4007" r:id="rId30"/>
    <p:sldId id="4110" r:id="rId31"/>
    <p:sldId id="4011" r:id="rId32"/>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7318 wind" initials="7w"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1E21"/>
    <a:srgbClr val="DA1F28"/>
    <a:srgbClr val="005490"/>
    <a:srgbClr val="57CE95"/>
    <a:srgbClr val="0B97F1"/>
    <a:srgbClr val="000000"/>
    <a:srgbClr val="341801"/>
    <a:srgbClr val="682F03"/>
    <a:srgbClr val="F08200"/>
    <a:srgbClr val="01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941" autoAdjust="0"/>
    <p:restoredTop sz="95317" autoAdjust="0"/>
  </p:normalViewPr>
  <p:slideViewPr>
    <p:cSldViewPr>
      <p:cViewPr varScale="1">
        <p:scale>
          <a:sx n="142" d="100"/>
          <a:sy n="142" d="100"/>
        </p:scale>
        <p:origin x="156" y="456"/>
      </p:cViewPr>
      <p:guideLst>
        <p:guide orient="horz" pos="308"/>
        <p:guide pos="4050"/>
        <p:guide pos="569"/>
        <p:guide orient="horz" pos="4187"/>
        <p:guide pos="7506"/>
        <p:guide pos="6940"/>
      </p:guideLst>
    </p:cSldViewPr>
  </p:slideViewPr>
  <p:outlineViewPr>
    <p:cViewPr>
      <p:scale>
        <a:sx n="100" d="100"/>
        <a:sy n="100" d="100"/>
      </p:scale>
      <p:origin x="0" y="-20556"/>
    </p:cViewPr>
  </p:outlineViewPr>
  <p:notesTextViewPr>
    <p:cViewPr>
      <p:scale>
        <a:sx n="1" d="1"/>
        <a:sy n="1" d="1"/>
      </p:scale>
      <p:origin x="0" y="0"/>
    </p:cViewPr>
  </p:notesTextViewPr>
  <p:sorterViewPr>
    <p:cViewPr varScale="1">
      <p:scale>
        <a:sx n="1" d="1"/>
        <a:sy n="1" d="1"/>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1.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7" Type="http://schemas.openxmlformats.org/officeDocument/2006/relationships/commentAuthors" Target="commentAuthors.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4.xml"/><Relationship Id="rId31" Type="http://schemas.openxmlformats.org/officeDocument/2006/relationships/slide" Target="slides/slide23.xml"/><Relationship Id="rId30" Type="http://schemas.openxmlformats.org/officeDocument/2006/relationships/slide" Target="slides/slide22.xml"/><Relationship Id="rId3" Type="http://schemas.openxmlformats.org/officeDocument/2006/relationships/slideMaster" Target="slideMasters/slideMaster2.xml"/><Relationship Id="rId29" Type="http://schemas.openxmlformats.org/officeDocument/2006/relationships/slide" Target="slides/slide21.xml"/><Relationship Id="rId28" Type="http://schemas.openxmlformats.org/officeDocument/2006/relationships/slide" Target="slides/slide20.xml"/><Relationship Id="rId27" Type="http://schemas.openxmlformats.org/officeDocument/2006/relationships/slide" Target="slides/slide19.xml"/><Relationship Id="rId26" Type="http://schemas.openxmlformats.org/officeDocument/2006/relationships/slide" Target="slides/slide18.xml"/><Relationship Id="rId25" Type="http://schemas.openxmlformats.org/officeDocument/2006/relationships/slide" Target="slides/slide17.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 Type="http://schemas.openxmlformats.org/officeDocument/2006/relationships/slide" Target="slides/slide2.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604A65-FED2-458F-8760-D4B912626E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604A65-FED2-458F-8760-D4B912626E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604A65-FED2-458F-8760-D4B912626E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379413" y="684213"/>
            <a:ext cx="6096000" cy="3429000"/>
          </a:xfrm>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46D230FF-CF30-47C2-BA4C-59A7874B97B3}" type="slidenum">
              <a:rPr lang="zh-CN" altLang="en-US"/>
            </a:fld>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0B1BDA-0B32-4CEA-BF2C-B7E9DB9159E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F4CF8-ED6E-416F-BC9E-A82CBAD60FB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F4CF8-ED6E-416F-BC9E-A82CBAD60FB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604A65-FED2-458F-8760-D4B912626E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F4CF8-ED6E-416F-BC9E-A82CBAD60FB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3_空白">
    <p:spTree>
      <p:nvGrpSpPr>
        <p:cNvPr id="1" name=""/>
        <p:cNvGrpSpPr/>
        <p:nvPr/>
      </p:nvGrpSpPr>
      <p:grpSpPr>
        <a:xfrm>
          <a:off x="0" y="0"/>
          <a:ext cx="0" cy="0"/>
          <a:chOff x="0" y="0"/>
          <a:chExt cx="0" cy="0"/>
        </a:xfrm>
      </p:grpSpPr>
      <p:grpSp>
        <p:nvGrpSpPr>
          <p:cNvPr id="3" name="组合 2"/>
          <p:cNvGrpSpPr/>
          <p:nvPr userDrawn="1"/>
        </p:nvGrpSpPr>
        <p:grpSpPr>
          <a:xfrm>
            <a:off x="312405" y="173407"/>
            <a:ext cx="3916697" cy="599235"/>
            <a:chOff x="4139952" y="1170041"/>
            <a:chExt cx="2222381" cy="536519"/>
          </a:xfrm>
          <a:effectLst>
            <a:outerShdw blurRad="330200" dist="254000" dir="2880000" sx="98000" sy="98000" algn="ctr" rotWithShape="0">
              <a:srgbClr val="000000">
                <a:alpha val="29000"/>
              </a:srgbClr>
            </a:outerShdw>
          </a:effectLst>
        </p:grpSpPr>
        <p:sp>
          <p:nvSpPr>
            <p:cNvPr id="4" name="圆角矩形 3"/>
            <p:cNvSpPr/>
            <p:nvPr/>
          </p:nvSpPr>
          <p:spPr>
            <a:xfrm>
              <a:off x="4139952" y="1170041"/>
              <a:ext cx="2222381" cy="536519"/>
            </a:xfrm>
            <a:prstGeom prst="roundRect">
              <a:avLst>
                <a:gd name="adj" fmla="val 50000"/>
              </a:avLst>
            </a:prstGeom>
            <a:noFill/>
            <a:ln w="6350">
              <a:solidFill>
                <a:schemeClr val="accent5"/>
              </a:soli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圆角矩形 113"/>
            <p:cNvSpPr/>
            <p:nvPr/>
          </p:nvSpPr>
          <p:spPr>
            <a:xfrm>
              <a:off x="4500062" y="1250029"/>
              <a:ext cx="1761085"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0070C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11"/>
            <p:cNvSpPr txBox="1"/>
            <p:nvPr/>
          </p:nvSpPr>
          <p:spPr>
            <a:xfrm>
              <a:off x="4246444" y="1253634"/>
              <a:ext cx="239397" cy="289343"/>
            </a:xfrm>
            <a:prstGeom prst="rect">
              <a:avLst/>
            </a:prstGeom>
            <a:noFill/>
          </p:spPr>
          <p:txBody>
            <a:bodyPr wrap="none" rtlCol="0">
              <a:spAutoFit/>
            </a:bodyPr>
            <a:lstStyle/>
            <a:p>
              <a:r>
                <a:rPr lang="en-US" altLang="zh-CN" sz="1500" b="1" dirty="0">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03</a:t>
              </a:r>
              <a:endParaRPr lang="zh-CN" altLang="en-US" sz="1500" b="1" dirty="0">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9" name="文本占位符 8"/>
          <p:cNvSpPr>
            <a:spLocks noGrp="1"/>
          </p:cNvSpPr>
          <p:nvPr>
            <p:ph type="body" sz="quarter" idx="10" hasCustomPrompt="1"/>
          </p:nvPr>
        </p:nvSpPr>
        <p:spPr>
          <a:xfrm>
            <a:off x="1001714" y="302617"/>
            <a:ext cx="2979737" cy="433388"/>
          </a:xfrm>
        </p:spPr>
        <p:txBody>
          <a:bodyPr/>
          <a:lstStyle>
            <a:lvl1pPr>
              <a:defRPr>
                <a:solidFill>
                  <a:schemeClr val="bg1"/>
                </a:solidFill>
              </a:defRPr>
            </a:lvl1pPr>
          </a:lstStyle>
          <a:p>
            <a:pPr lvl="0"/>
            <a:r>
              <a:rPr lang="zh-CN" altLang="en-US" dirty="0"/>
              <a:t>单击此处编辑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Effect transition="in" filter="wipe(left)">
                                      <p:cBhvr>
                                        <p:cTn id="13"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22" presetClass="entr" presetSubtype="8" fill="hold" nodeType="click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4_空白">
    <p:spTree>
      <p:nvGrpSpPr>
        <p:cNvPr id="1" name=""/>
        <p:cNvGrpSpPr/>
        <p:nvPr/>
      </p:nvGrpSpPr>
      <p:grpSpPr>
        <a:xfrm>
          <a:off x="0" y="0"/>
          <a:ext cx="0" cy="0"/>
          <a:chOff x="0" y="0"/>
          <a:chExt cx="0" cy="0"/>
        </a:xfrm>
      </p:grpSpPr>
      <p:grpSp>
        <p:nvGrpSpPr>
          <p:cNvPr id="3" name="组合 2"/>
          <p:cNvGrpSpPr/>
          <p:nvPr userDrawn="1"/>
        </p:nvGrpSpPr>
        <p:grpSpPr>
          <a:xfrm>
            <a:off x="312405" y="173407"/>
            <a:ext cx="3916697" cy="599235"/>
            <a:chOff x="4139952" y="1170041"/>
            <a:chExt cx="2222381" cy="536519"/>
          </a:xfrm>
          <a:effectLst>
            <a:outerShdw blurRad="330200" dist="254000" dir="2880000" sx="98000" sy="98000" algn="ctr" rotWithShape="0">
              <a:srgbClr val="000000">
                <a:alpha val="29000"/>
              </a:srgbClr>
            </a:outerShdw>
          </a:effectLst>
        </p:grpSpPr>
        <p:sp>
          <p:nvSpPr>
            <p:cNvPr id="4" name="圆角矩形 3"/>
            <p:cNvSpPr/>
            <p:nvPr/>
          </p:nvSpPr>
          <p:spPr>
            <a:xfrm>
              <a:off x="4139952" y="1170041"/>
              <a:ext cx="2222381" cy="536519"/>
            </a:xfrm>
            <a:prstGeom prst="roundRect">
              <a:avLst>
                <a:gd name="adj" fmla="val 50000"/>
              </a:avLst>
            </a:prstGeom>
            <a:noFill/>
            <a:ln w="6350">
              <a:solidFill>
                <a:schemeClr val="accent5"/>
              </a:soli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圆角矩形 113"/>
            <p:cNvSpPr/>
            <p:nvPr/>
          </p:nvSpPr>
          <p:spPr>
            <a:xfrm>
              <a:off x="4500062" y="1250029"/>
              <a:ext cx="1761085"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0070C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11"/>
            <p:cNvSpPr txBox="1"/>
            <p:nvPr/>
          </p:nvSpPr>
          <p:spPr>
            <a:xfrm>
              <a:off x="4246444" y="1253634"/>
              <a:ext cx="239397" cy="289343"/>
            </a:xfrm>
            <a:prstGeom prst="rect">
              <a:avLst/>
            </a:prstGeom>
            <a:noFill/>
          </p:spPr>
          <p:txBody>
            <a:bodyPr wrap="none" rtlCol="0">
              <a:spAutoFit/>
            </a:bodyPr>
            <a:lstStyle/>
            <a:p>
              <a:r>
                <a:rPr lang="en-US" altLang="zh-CN" sz="1500" b="1" dirty="0">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04</a:t>
              </a:r>
              <a:endParaRPr lang="zh-CN" altLang="en-US" sz="1500" b="1" dirty="0">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9" name="文本占位符 8"/>
          <p:cNvSpPr>
            <a:spLocks noGrp="1"/>
          </p:cNvSpPr>
          <p:nvPr>
            <p:ph type="body" sz="quarter" idx="10" hasCustomPrompt="1"/>
          </p:nvPr>
        </p:nvSpPr>
        <p:spPr>
          <a:xfrm>
            <a:off x="1001714" y="302617"/>
            <a:ext cx="2979737" cy="433388"/>
          </a:xfrm>
        </p:spPr>
        <p:txBody>
          <a:bodyPr/>
          <a:lstStyle>
            <a:lvl1pPr>
              <a:defRPr>
                <a:solidFill>
                  <a:schemeClr val="bg1"/>
                </a:solidFill>
              </a:defRPr>
            </a:lvl1pPr>
          </a:lstStyle>
          <a:p>
            <a:pPr lvl="0"/>
            <a:r>
              <a:rPr lang="zh-CN" altLang="en-US" dirty="0"/>
              <a:t>单击此处编辑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Effect transition="in" filter="wipe(left)">
                                      <p:cBhvr>
                                        <p:cTn id="13"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22" presetClass="entr" presetSubtype="8" fill="hold" nodeType="click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5_空白">
    <p:spTree>
      <p:nvGrpSpPr>
        <p:cNvPr id="1" name=""/>
        <p:cNvGrpSpPr/>
        <p:nvPr/>
      </p:nvGrpSpPr>
      <p:grpSpPr>
        <a:xfrm>
          <a:off x="0" y="0"/>
          <a:ext cx="0" cy="0"/>
          <a:chOff x="0" y="0"/>
          <a:chExt cx="0" cy="0"/>
        </a:xfrm>
      </p:grpSpPr>
      <p:grpSp>
        <p:nvGrpSpPr>
          <p:cNvPr id="3" name="组合 2"/>
          <p:cNvGrpSpPr/>
          <p:nvPr userDrawn="1"/>
        </p:nvGrpSpPr>
        <p:grpSpPr>
          <a:xfrm>
            <a:off x="312405" y="173407"/>
            <a:ext cx="3916697" cy="599235"/>
            <a:chOff x="4139952" y="1170041"/>
            <a:chExt cx="2222381" cy="536519"/>
          </a:xfrm>
          <a:effectLst>
            <a:outerShdw blurRad="330200" dist="254000" dir="2880000" sx="98000" sy="98000" algn="ctr" rotWithShape="0">
              <a:srgbClr val="000000">
                <a:alpha val="29000"/>
              </a:srgbClr>
            </a:outerShdw>
          </a:effectLst>
        </p:grpSpPr>
        <p:sp>
          <p:nvSpPr>
            <p:cNvPr id="4" name="圆角矩形 3"/>
            <p:cNvSpPr/>
            <p:nvPr/>
          </p:nvSpPr>
          <p:spPr>
            <a:xfrm>
              <a:off x="4139952" y="1170041"/>
              <a:ext cx="2222381" cy="536519"/>
            </a:xfrm>
            <a:prstGeom prst="roundRect">
              <a:avLst>
                <a:gd name="adj" fmla="val 50000"/>
              </a:avLst>
            </a:prstGeom>
            <a:noFill/>
            <a:ln w="6350">
              <a:solidFill>
                <a:schemeClr val="accent5"/>
              </a:soli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圆角矩形 113"/>
            <p:cNvSpPr/>
            <p:nvPr/>
          </p:nvSpPr>
          <p:spPr>
            <a:xfrm>
              <a:off x="4500062" y="1250029"/>
              <a:ext cx="1761085"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0070C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11"/>
            <p:cNvSpPr txBox="1"/>
            <p:nvPr/>
          </p:nvSpPr>
          <p:spPr>
            <a:xfrm>
              <a:off x="4246444" y="1253634"/>
              <a:ext cx="239397" cy="289343"/>
            </a:xfrm>
            <a:prstGeom prst="rect">
              <a:avLst/>
            </a:prstGeom>
            <a:noFill/>
          </p:spPr>
          <p:txBody>
            <a:bodyPr wrap="none" rtlCol="0">
              <a:spAutoFit/>
            </a:bodyPr>
            <a:lstStyle/>
            <a:p>
              <a:r>
                <a:rPr lang="en-US" altLang="zh-CN" sz="1500" b="1" dirty="0">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01</a:t>
              </a:r>
              <a:endParaRPr lang="zh-CN" altLang="en-US" sz="1500" b="1" dirty="0">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9" name="文本占位符 8"/>
          <p:cNvSpPr>
            <a:spLocks noGrp="1"/>
          </p:cNvSpPr>
          <p:nvPr>
            <p:ph type="body" sz="quarter" idx="10" hasCustomPrompt="1"/>
          </p:nvPr>
        </p:nvSpPr>
        <p:spPr>
          <a:xfrm>
            <a:off x="1001714" y="302617"/>
            <a:ext cx="2979737" cy="433388"/>
          </a:xfrm>
        </p:spPr>
        <p:txBody>
          <a:bodyPr/>
          <a:lstStyle>
            <a:lvl1pPr>
              <a:defRPr>
                <a:solidFill>
                  <a:schemeClr val="bg1"/>
                </a:solidFill>
              </a:defRPr>
            </a:lvl1pPr>
          </a:lstStyle>
          <a:p>
            <a:pPr lvl="0"/>
            <a:r>
              <a:rPr lang="zh-CN" altLang="en-US" dirty="0"/>
              <a:t>单击此处编辑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Effect transition="in" filter="wipe(left)">
                                      <p:cBhvr>
                                        <p:cTn id="13"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22" presetClass="entr" presetSubtype="8" fill="hold" nodeType="click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6_空白">
    <p:spTree>
      <p:nvGrpSpPr>
        <p:cNvPr id="1" name=""/>
        <p:cNvGrpSpPr/>
        <p:nvPr/>
      </p:nvGrpSpPr>
      <p:grpSpPr>
        <a:xfrm>
          <a:off x="0" y="0"/>
          <a:ext cx="0" cy="0"/>
          <a:chOff x="0" y="0"/>
          <a:chExt cx="0" cy="0"/>
        </a:xfrm>
      </p:grpSpPr>
      <p:grpSp>
        <p:nvGrpSpPr>
          <p:cNvPr id="3" name="组合 2"/>
          <p:cNvGrpSpPr/>
          <p:nvPr userDrawn="1"/>
        </p:nvGrpSpPr>
        <p:grpSpPr>
          <a:xfrm>
            <a:off x="312405" y="173407"/>
            <a:ext cx="3916697" cy="599235"/>
            <a:chOff x="4139952" y="1170041"/>
            <a:chExt cx="2222381" cy="536519"/>
          </a:xfrm>
          <a:effectLst>
            <a:outerShdw blurRad="330200" dist="254000" dir="2880000" sx="98000" sy="98000" algn="ctr" rotWithShape="0">
              <a:srgbClr val="000000">
                <a:alpha val="29000"/>
              </a:srgbClr>
            </a:outerShdw>
          </a:effectLst>
        </p:grpSpPr>
        <p:sp>
          <p:nvSpPr>
            <p:cNvPr id="4" name="圆角矩形 3"/>
            <p:cNvSpPr/>
            <p:nvPr/>
          </p:nvSpPr>
          <p:spPr>
            <a:xfrm>
              <a:off x="4139952" y="1170041"/>
              <a:ext cx="2222381" cy="536519"/>
            </a:xfrm>
            <a:prstGeom prst="roundRect">
              <a:avLst>
                <a:gd name="adj" fmla="val 50000"/>
              </a:avLst>
            </a:prstGeom>
            <a:noFill/>
            <a:ln w="6350">
              <a:solidFill>
                <a:schemeClr val="accent5"/>
              </a:soli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圆角矩形 113"/>
            <p:cNvSpPr/>
            <p:nvPr/>
          </p:nvSpPr>
          <p:spPr>
            <a:xfrm>
              <a:off x="4500062" y="1250029"/>
              <a:ext cx="1761085"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0070C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11"/>
            <p:cNvSpPr txBox="1"/>
            <p:nvPr/>
          </p:nvSpPr>
          <p:spPr>
            <a:xfrm>
              <a:off x="4246444" y="1253634"/>
              <a:ext cx="239397" cy="289343"/>
            </a:xfrm>
            <a:prstGeom prst="rect">
              <a:avLst/>
            </a:prstGeom>
            <a:noFill/>
          </p:spPr>
          <p:txBody>
            <a:bodyPr wrap="none" rtlCol="0">
              <a:spAutoFit/>
            </a:bodyPr>
            <a:lstStyle/>
            <a:p>
              <a:r>
                <a:rPr lang="en-US" altLang="zh-CN" sz="1500" b="1" dirty="0">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01</a:t>
              </a:r>
              <a:endParaRPr lang="zh-CN" altLang="en-US" sz="1500" b="1" dirty="0">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9" name="文本占位符 8"/>
          <p:cNvSpPr>
            <a:spLocks noGrp="1"/>
          </p:cNvSpPr>
          <p:nvPr>
            <p:ph type="body" sz="quarter" idx="10" hasCustomPrompt="1"/>
          </p:nvPr>
        </p:nvSpPr>
        <p:spPr>
          <a:xfrm>
            <a:off x="1001714" y="302617"/>
            <a:ext cx="2979737" cy="433388"/>
          </a:xfrm>
        </p:spPr>
        <p:txBody>
          <a:bodyPr/>
          <a:lstStyle>
            <a:lvl1pPr>
              <a:defRPr>
                <a:solidFill>
                  <a:schemeClr val="bg1"/>
                </a:solidFill>
              </a:defRPr>
            </a:lvl1pPr>
          </a:lstStyle>
          <a:p>
            <a:pPr lvl="0"/>
            <a:r>
              <a:rPr lang="zh-CN" altLang="en-US" dirty="0"/>
              <a:t>单击此处编辑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Effect transition="in" filter="wipe(left)">
                                      <p:cBhvr>
                                        <p:cTn id="13"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22" presetClass="entr" presetSubtype="8" fill="hold" nodeType="click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7_空白">
    <p:spTree>
      <p:nvGrpSpPr>
        <p:cNvPr id="1" name=""/>
        <p:cNvGrpSpPr/>
        <p:nvPr/>
      </p:nvGrpSpPr>
      <p:grpSpPr>
        <a:xfrm>
          <a:off x="0" y="0"/>
          <a:ext cx="0" cy="0"/>
          <a:chOff x="0" y="0"/>
          <a:chExt cx="0" cy="0"/>
        </a:xfrm>
      </p:grpSpPr>
      <p:grpSp>
        <p:nvGrpSpPr>
          <p:cNvPr id="3" name="组合 2"/>
          <p:cNvGrpSpPr/>
          <p:nvPr userDrawn="1"/>
        </p:nvGrpSpPr>
        <p:grpSpPr>
          <a:xfrm>
            <a:off x="312405" y="173407"/>
            <a:ext cx="3916697" cy="599235"/>
            <a:chOff x="4139952" y="1170041"/>
            <a:chExt cx="2222381" cy="536519"/>
          </a:xfrm>
          <a:effectLst>
            <a:outerShdw blurRad="330200" dist="254000" dir="2880000" sx="98000" sy="98000" algn="ctr" rotWithShape="0">
              <a:srgbClr val="000000">
                <a:alpha val="29000"/>
              </a:srgbClr>
            </a:outerShdw>
          </a:effectLst>
        </p:grpSpPr>
        <p:sp>
          <p:nvSpPr>
            <p:cNvPr id="4" name="圆角矩形 3"/>
            <p:cNvSpPr/>
            <p:nvPr/>
          </p:nvSpPr>
          <p:spPr>
            <a:xfrm>
              <a:off x="4139952" y="1170041"/>
              <a:ext cx="2222381" cy="536519"/>
            </a:xfrm>
            <a:prstGeom prst="roundRect">
              <a:avLst>
                <a:gd name="adj" fmla="val 50000"/>
              </a:avLst>
            </a:prstGeom>
            <a:noFill/>
            <a:ln w="6350">
              <a:solidFill>
                <a:schemeClr val="accent5"/>
              </a:soli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圆角矩形 113"/>
            <p:cNvSpPr/>
            <p:nvPr/>
          </p:nvSpPr>
          <p:spPr>
            <a:xfrm>
              <a:off x="4500062" y="1250029"/>
              <a:ext cx="1761085"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0070C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11"/>
            <p:cNvSpPr txBox="1"/>
            <p:nvPr/>
          </p:nvSpPr>
          <p:spPr>
            <a:xfrm>
              <a:off x="4246444" y="1253634"/>
              <a:ext cx="239397" cy="289343"/>
            </a:xfrm>
            <a:prstGeom prst="rect">
              <a:avLst/>
            </a:prstGeom>
            <a:noFill/>
          </p:spPr>
          <p:txBody>
            <a:bodyPr wrap="none" rtlCol="0">
              <a:spAutoFit/>
            </a:bodyPr>
            <a:lstStyle/>
            <a:p>
              <a:r>
                <a:rPr lang="en-US" altLang="zh-CN" sz="1500" b="1" dirty="0">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01</a:t>
              </a:r>
              <a:endParaRPr lang="zh-CN" altLang="en-US" sz="1500" b="1" dirty="0">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9" name="文本占位符 8"/>
          <p:cNvSpPr>
            <a:spLocks noGrp="1"/>
          </p:cNvSpPr>
          <p:nvPr>
            <p:ph type="body" sz="quarter" idx="10" hasCustomPrompt="1"/>
          </p:nvPr>
        </p:nvSpPr>
        <p:spPr>
          <a:xfrm>
            <a:off x="1001714" y="302617"/>
            <a:ext cx="2979737" cy="433388"/>
          </a:xfrm>
        </p:spPr>
        <p:txBody>
          <a:bodyPr/>
          <a:lstStyle>
            <a:lvl1pPr>
              <a:defRPr>
                <a:solidFill>
                  <a:schemeClr val="bg1"/>
                </a:solidFill>
              </a:defRPr>
            </a:lvl1pPr>
          </a:lstStyle>
          <a:p>
            <a:pPr lvl="0"/>
            <a:r>
              <a:rPr lang="zh-CN" altLang="en-US" dirty="0"/>
              <a:t>单击此处编辑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Effect transition="in" filter="wipe(left)">
                                      <p:cBhvr>
                                        <p:cTn id="13"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22" presetClass="entr" presetSubtype="8" fill="hold" nodeType="click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8_空白">
    <p:spTree>
      <p:nvGrpSpPr>
        <p:cNvPr id="1" name=""/>
        <p:cNvGrpSpPr/>
        <p:nvPr/>
      </p:nvGrpSpPr>
      <p:grpSpPr>
        <a:xfrm>
          <a:off x="0" y="0"/>
          <a:ext cx="0" cy="0"/>
          <a:chOff x="0" y="0"/>
          <a:chExt cx="0" cy="0"/>
        </a:xfrm>
      </p:grpSpPr>
      <p:grpSp>
        <p:nvGrpSpPr>
          <p:cNvPr id="3" name="组合 2"/>
          <p:cNvGrpSpPr/>
          <p:nvPr userDrawn="1"/>
        </p:nvGrpSpPr>
        <p:grpSpPr>
          <a:xfrm>
            <a:off x="312405" y="173407"/>
            <a:ext cx="3916697" cy="599235"/>
            <a:chOff x="4139952" y="1170041"/>
            <a:chExt cx="2222381" cy="536519"/>
          </a:xfrm>
          <a:effectLst>
            <a:outerShdw blurRad="330200" dist="254000" dir="2880000" sx="98000" sy="98000" algn="ctr" rotWithShape="0">
              <a:srgbClr val="000000">
                <a:alpha val="29000"/>
              </a:srgbClr>
            </a:outerShdw>
          </a:effectLst>
        </p:grpSpPr>
        <p:sp>
          <p:nvSpPr>
            <p:cNvPr id="4" name="圆角矩形 3"/>
            <p:cNvSpPr/>
            <p:nvPr/>
          </p:nvSpPr>
          <p:spPr>
            <a:xfrm>
              <a:off x="4139952" y="1170041"/>
              <a:ext cx="2222381" cy="536519"/>
            </a:xfrm>
            <a:prstGeom prst="roundRect">
              <a:avLst>
                <a:gd name="adj" fmla="val 50000"/>
              </a:avLst>
            </a:prstGeom>
            <a:noFill/>
            <a:ln w="6350">
              <a:solidFill>
                <a:schemeClr val="accent5"/>
              </a:soli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圆角矩形 113"/>
            <p:cNvSpPr/>
            <p:nvPr/>
          </p:nvSpPr>
          <p:spPr>
            <a:xfrm>
              <a:off x="4500062" y="1250029"/>
              <a:ext cx="1761085"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0070C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11"/>
            <p:cNvSpPr txBox="1"/>
            <p:nvPr/>
          </p:nvSpPr>
          <p:spPr>
            <a:xfrm>
              <a:off x="4246444" y="1253634"/>
              <a:ext cx="239397" cy="289343"/>
            </a:xfrm>
            <a:prstGeom prst="rect">
              <a:avLst/>
            </a:prstGeom>
            <a:noFill/>
          </p:spPr>
          <p:txBody>
            <a:bodyPr wrap="none" rtlCol="0">
              <a:spAutoFit/>
            </a:bodyPr>
            <a:lstStyle/>
            <a:p>
              <a:r>
                <a:rPr lang="en-US" altLang="zh-CN" sz="1500" b="1" dirty="0">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01</a:t>
              </a:r>
              <a:endParaRPr lang="zh-CN" altLang="en-US" sz="1500" b="1" dirty="0">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9" name="文本占位符 8"/>
          <p:cNvSpPr>
            <a:spLocks noGrp="1"/>
          </p:cNvSpPr>
          <p:nvPr>
            <p:ph type="body" sz="quarter" idx="10" hasCustomPrompt="1"/>
          </p:nvPr>
        </p:nvSpPr>
        <p:spPr>
          <a:xfrm>
            <a:off x="1001714" y="302617"/>
            <a:ext cx="2979737" cy="433388"/>
          </a:xfrm>
        </p:spPr>
        <p:txBody>
          <a:bodyPr/>
          <a:lstStyle>
            <a:lvl1pPr>
              <a:defRPr>
                <a:solidFill>
                  <a:schemeClr val="bg1"/>
                </a:solidFill>
              </a:defRPr>
            </a:lvl1pPr>
          </a:lstStyle>
          <a:p>
            <a:pPr lvl="0"/>
            <a:r>
              <a:rPr lang="zh-CN" altLang="en-US" dirty="0"/>
              <a:t>单击此处编辑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Effect transition="in" filter="wipe(left)">
                                      <p:cBhvr>
                                        <p:cTn id="13"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22" presetClass="entr" presetSubtype="8" fill="hold" nodeType="click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9AACBFC-8072-4BB5-BFCD-2DF969912869}"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2A344B45-51A0-4DE6-8040-AE8E1B49F34F}" type="slidenum">
              <a:rPr lang="zh-CN" altLang="en-US"/>
            </a:fld>
            <a:endParaRPr lang="en-US" altLang="zh-CN"/>
          </a:p>
        </p:txBody>
      </p:sp>
    </p:spTree>
  </p:cSld>
  <p:clrMapOvr>
    <a:masterClrMapping/>
  </p:clrMapOvr>
  <p:transition advClick="0" advTm="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607344" y="1183677"/>
            <a:ext cx="9644063" cy="2518034"/>
          </a:xfrm>
        </p:spPr>
        <p:txBody>
          <a:bodyPr anchor="b"/>
          <a:lstStyle>
            <a:lvl1pPr algn="ctr">
              <a:defRPr sz="6330"/>
            </a:lvl1pPr>
          </a:lstStyle>
          <a:p>
            <a:r>
              <a:rPr lang="zh-CN" altLang="en-US"/>
              <a:t>单击此处编辑母版标题样式</a:t>
            </a:r>
            <a:endParaRPr lang="en-US" dirty="0"/>
          </a:p>
        </p:txBody>
      </p:sp>
      <p:sp>
        <p:nvSpPr>
          <p:cNvPr id="3" name="Subtitle 2"/>
          <p:cNvSpPr>
            <a:spLocks noGrp="1"/>
          </p:cNvSpPr>
          <p:nvPr>
            <p:ph type="subTitle" idx="1"/>
          </p:nvPr>
        </p:nvSpPr>
        <p:spPr>
          <a:xfrm>
            <a:off x="1607344" y="3798816"/>
            <a:ext cx="9644063" cy="1746216"/>
          </a:xfrm>
        </p:spPr>
        <p:txBody>
          <a:bodyPr/>
          <a:lstStyle>
            <a:lvl1pPr marL="0" indent="0" algn="ctr">
              <a:buNone/>
              <a:defRPr sz="2530"/>
            </a:lvl1pPr>
            <a:lvl2pPr marL="481965" indent="0" algn="ctr">
              <a:buNone/>
              <a:defRPr sz="2110"/>
            </a:lvl2pPr>
            <a:lvl3pPr marL="964565" indent="0" algn="ctr">
              <a:buNone/>
              <a:defRPr sz="1900"/>
            </a:lvl3pPr>
            <a:lvl4pPr marL="1446530" indent="0" algn="ctr">
              <a:buNone/>
              <a:defRPr sz="1685"/>
            </a:lvl4pPr>
            <a:lvl5pPr marL="1928495" indent="0" algn="ctr">
              <a:buNone/>
              <a:defRPr sz="1685"/>
            </a:lvl5pPr>
            <a:lvl6pPr marL="2411095" indent="0" algn="ctr">
              <a:buNone/>
              <a:defRPr sz="1685"/>
            </a:lvl6pPr>
            <a:lvl7pPr marL="2893060" indent="0" algn="ctr">
              <a:buNone/>
              <a:defRPr sz="1685"/>
            </a:lvl7pPr>
            <a:lvl8pPr marL="3375025" indent="0" algn="ctr">
              <a:buNone/>
              <a:defRPr sz="1685"/>
            </a:lvl8pPr>
            <a:lvl9pPr marL="3856990" indent="0" algn="ctr">
              <a:buNone/>
              <a:defRPr sz="1685"/>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pPr>
              <a:defRPr/>
            </a:pPr>
            <a:fld id="{B9AACBFC-8072-4BB5-BFCD-2DF969912869}" type="datetimeFigureOut">
              <a:rPr lang="zh-CN" altLang="en-US" smtClean="0"/>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fld id="{2A344B45-51A0-4DE6-8040-AE8E1B49F34F}" type="slidenum">
              <a:rPr lang="zh-CN" altLang="en-US" smtClean="0"/>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77342" y="1803141"/>
            <a:ext cx="11090672" cy="3008581"/>
          </a:xfrm>
        </p:spPr>
        <p:txBody>
          <a:bodyPr anchor="b"/>
          <a:lstStyle>
            <a:lvl1pPr>
              <a:defRPr sz="6330"/>
            </a:lvl1pPr>
          </a:lstStyle>
          <a:p>
            <a:r>
              <a:rPr lang="zh-CN" altLang="en-US"/>
              <a:t>单击此处编辑母版标题样式</a:t>
            </a:r>
            <a:endParaRPr lang="en-US" dirty="0"/>
          </a:p>
        </p:txBody>
      </p:sp>
      <p:sp>
        <p:nvSpPr>
          <p:cNvPr id="3" name="Text Placeholder 2"/>
          <p:cNvSpPr>
            <a:spLocks noGrp="1"/>
          </p:cNvSpPr>
          <p:nvPr>
            <p:ph type="body" idx="1"/>
          </p:nvPr>
        </p:nvSpPr>
        <p:spPr>
          <a:xfrm>
            <a:off x="877342" y="4840184"/>
            <a:ext cx="11090672" cy="1582142"/>
          </a:xfrm>
        </p:spPr>
        <p:txBody>
          <a:bodyPr/>
          <a:lstStyle>
            <a:lvl1pPr marL="0" indent="0">
              <a:buNone/>
              <a:defRPr sz="2530">
                <a:solidFill>
                  <a:schemeClr val="tx1">
                    <a:tint val="75000"/>
                  </a:schemeClr>
                </a:solidFill>
              </a:defRPr>
            </a:lvl1pPr>
            <a:lvl2pPr marL="481965" indent="0">
              <a:buNone/>
              <a:defRPr sz="2110">
                <a:solidFill>
                  <a:schemeClr val="tx1">
                    <a:tint val="75000"/>
                  </a:schemeClr>
                </a:solidFill>
              </a:defRPr>
            </a:lvl2pPr>
            <a:lvl3pPr marL="964565" indent="0">
              <a:buNone/>
              <a:defRPr sz="1900">
                <a:solidFill>
                  <a:schemeClr val="tx1">
                    <a:tint val="75000"/>
                  </a:schemeClr>
                </a:solidFill>
              </a:defRPr>
            </a:lvl3pPr>
            <a:lvl4pPr marL="1446530" indent="0">
              <a:buNone/>
              <a:defRPr sz="1685">
                <a:solidFill>
                  <a:schemeClr val="tx1">
                    <a:tint val="75000"/>
                  </a:schemeClr>
                </a:solidFill>
              </a:defRPr>
            </a:lvl4pPr>
            <a:lvl5pPr marL="1928495" indent="0">
              <a:buNone/>
              <a:defRPr sz="1685">
                <a:solidFill>
                  <a:schemeClr val="tx1">
                    <a:tint val="75000"/>
                  </a:schemeClr>
                </a:solidFill>
              </a:defRPr>
            </a:lvl5pPr>
            <a:lvl6pPr marL="2411095" indent="0">
              <a:buNone/>
              <a:defRPr sz="1685">
                <a:solidFill>
                  <a:schemeClr val="tx1">
                    <a:tint val="75000"/>
                  </a:schemeClr>
                </a:solidFill>
              </a:defRPr>
            </a:lvl6pPr>
            <a:lvl7pPr marL="2893060" indent="0">
              <a:buNone/>
              <a:defRPr sz="1685">
                <a:solidFill>
                  <a:schemeClr val="tx1">
                    <a:tint val="75000"/>
                  </a:schemeClr>
                </a:solidFill>
              </a:defRPr>
            </a:lvl7pPr>
            <a:lvl8pPr marL="3375025" indent="0">
              <a:buNone/>
              <a:defRPr sz="1685">
                <a:solidFill>
                  <a:schemeClr val="tx1">
                    <a:tint val="75000"/>
                  </a:schemeClr>
                </a:solidFill>
              </a:defRPr>
            </a:lvl8pPr>
            <a:lvl9pPr marL="3856990" indent="0">
              <a:buNone/>
              <a:defRPr sz="1685">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84039" y="1925358"/>
            <a:ext cx="5464969" cy="45890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6509742" y="1925358"/>
            <a:ext cx="5464969" cy="45890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85714" y="385072"/>
            <a:ext cx="11090672" cy="1397978"/>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85715" y="1773004"/>
            <a:ext cx="5439853" cy="868922"/>
          </a:xfrm>
        </p:spPr>
        <p:txBody>
          <a:bodyPr anchor="b"/>
          <a:lstStyle>
            <a:lvl1pPr marL="0" indent="0">
              <a:buNone/>
              <a:defRPr sz="2530" b="1"/>
            </a:lvl1pPr>
            <a:lvl2pPr marL="481965" indent="0">
              <a:buNone/>
              <a:defRPr sz="2110" b="1"/>
            </a:lvl2pPr>
            <a:lvl3pPr marL="964565" indent="0">
              <a:buNone/>
              <a:defRPr sz="1900" b="1"/>
            </a:lvl3pPr>
            <a:lvl4pPr marL="1446530" indent="0">
              <a:buNone/>
              <a:defRPr sz="1685" b="1"/>
            </a:lvl4pPr>
            <a:lvl5pPr marL="1928495" indent="0">
              <a:buNone/>
              <a:defRPr sz="1685" b="1"/>
            </a:lvl5pPr>
            <a:lvl6pPr marL="2411095" indent="0">
              <a:buNone/>
              <a:defRPr sz="1685" b="1"/>
            </a:lvl6pPr>
            <a:lvl7pPr marL="2893060" indent="0">
              <a:buNone/>
              <a:defRPr sz="1685" b="1"/>
            </a:lvl7pPr>
            <a:lvl8pPr marL="3375025" indent="0">
              <a:buNone/>
              <a:defRPr sz="1685" b="1"/>
            </a:lvl8pPr>
            <a:lvl9pPr marL="3856990" indent="0">
              <a:buNone/>
              <a:defRPr sz="1685"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85715" y="2641926"/>
            <a:ext cx="5439853" cy="38858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6509742" y="1773004"/>
            <a:ext cx="5466644" cy="868922"/>
          </a:xfrm>
        </p:spPr>
        <p:txBody>
          <a:bodyPr anchor="b"/>
          <a:lstStyle>
            <a:lvl1pPr marL="0" indent="0">
              <a:buNone/>
              <a:defRPr sz="2530" b="1"/>
            </a:lvl1pPr>
            <a:lvl2pPr marL="481965" indent="0">
              <a:buNone/>
              <a:defRPr sz="2110" b="1"/>
            </a:lvl2pPr>
            <a:lvl3pPr marL="964565" indent="0">
              <a:buNone/>
              <a:defRPr sz="1900" b="1"/>
            </a:lvl3pPr>
            <a:lvl4pPr marL="1446530" indent="0">
              <a:buNone/>
              <a:defRPr sz="1685" b="1"/>
            </a:lvl4pPr>
            <a:lvl5pPr marL="1928495" indent="0">
              <a:buNone/>
              <a:defRPr sz="1685" b="1"/>
            </a:lvl5pPr>
            <a:lvl6pPr marL="2411095" indent="0">
              <a:buNone/>
              <a:defRPr sz="1685" b="1"/>
            </a:lvl6pPr>
            <a:lvl7pPr marL="2893060" indent="0">
              <a:buNone/>
              <a:defRPr sz="1685" b="1"/>
            </a:lvl7pPr>
            <a:lvl8pPr marL="3375025" indent="0">
              <a:buNone/>
              <a:defRPr sz="1685" b="1"/>
            </a:lvl8pPr>
            <a:lvl9pPr marL="3856990" indent="0">
              <a:buNone/>
              <a:defRPr sz="1685"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509742" y="2641926"/>
            <a:ext cx="5466644" cy="38858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85715" y="482177"/>
            <a:ext cx="4147281" cy="1687618"/>
          </a:xfrm>
        </p:spPr>
        <p:txBody>
          <a:bodyPr anchor="b"/>
          <a:lstStyle>
            <a:lvl1pPr>
              <a:defRPr sz="3375"/>
            </a:lvl1pPr>
          </a:lstStyle>
          <a:p>
            <a:r>
              <a:rPr lang="zh-CN" altLang="en-US"/>
              <a:t>单击此处编辑母版标题样式</a:t>
            </a:r>
            <a:endParaRPr lang="en-US" dirty="0"/>
          </a:p>
        </p:txBody>
      </p:sp>
      <p:sp>
        <p:nvSpPr>
          <p:cNvPr id="3" name="Content Placeholder 2"/>
          <p:cNvSpPr>
            <a:spLocks noGrp="1"/>
          </p:cNvSpPr>
          <p:nvPr>
            <p:ph idx="1"/>
          </p:nvPr>
        </p:nvSpPr>
        <p:spPr>
          <a:xfrm>
            <a:off x="5466644" y="1041368"/>
            <a:ext cx="6509742" cy="5139869"/>
          </a:xfrm>
        </p:spPr>
        <p:txBody>
          <a:bodyPr/>
          <a:lstStyle>
            <a:lvl1pPr>
              <a:defRPr sz="3375"/>
            </a:lvl1pPr>
            <a:lvl2pPr>
              <a:defRPr sz="2955"/>
            </a:lvl2pPr>
            <a:lvl3pPr>
              <a:defRPr sz="2530"/>
            </a:lvl3pPr>
            <a:lvl4pPr>
              <a:defRPr sz="2110"/>
            </a:lvl4pPr>
            <a:lvl5pPr>
              <a:defRPr sz="2110"/>
            </a:lvl5pPr>
            <a:lvl6pPr>
              <a:defRPr sz="2110"/>
            </a:lvl6pPr>
            <a:lvl7pPr>
              <a:defRPr sz="2110"/>
            </a:lvl7pPr>
            <a:lvl8pPr>
              <a:defRPr sz="2110"/>
            </a:lvl8pPr>
            <a:lvl9pPr>
              <a:defRPr sz="211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885715" y="2169795"/>
            <a:ext cx="4147281" cy="4019814"/>
          </a:xfrm>
        </p:spPr>
        <p:txBody>
          <a:bodyPr/>
          <a:lstStyle>
            <a:lvl1pPr marL="0" indent="0">
              <a:buNone/>
              <a:defRPr sz="1685"/>
            </a:lvl1pPr>
            <a:lvl2pPr marL="481965" indent="0">
              <a:buNone/>
              <a:defRPr sz="1475"/>
            </a:lvl2pPr>
            <a:lvl3pPr marL="964565" indent="0">
              <a:buNone/>
              <a:defRPr sz="1265"/>
            </a:lvl3pPr>
            <a:lvl4pPr marL="1446530" indent="0">
              <a:buNone/>
              <a:defRPr sz="1055"/>
            </a:lvl4pPr>
            <a:lvl5pPr marL="1928495" indent="0">
              <a:buNone/>
              <a:defRPr sz="1055"/>
            </a:lvl5pPr>
            <a:lvl6pPr marL="2411095" indent="0">
              <a:buNone/>
              <a:defRPr sz="1055"/>
            </a:lvl6pPr>
            <a:lvl7pPr marL="2893060" indent="0">
              <a:buNone/>
              <a:defRPr sz="1055"/>
            </a:lvl7pPr>
            <a:lvl8pPr marL="3375025" indent="0">
              <a:buNone/>
              <a:defRPr sz="1055"/>
            </a:lvl8pPr>
            <a:lvl9pPr marL="3856990" indent="0">
              <a:buNone/>
              <a:defRPr sz="105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85715" y="482177"/>
            <a:ext cx="4147281" cy="1687618"/>
          </a:xfrm>
        </p:spPr>
        <p:txBody>
          <a:bodyPr anchor="b"/>
          <a:lstStyle>
            <a:lvl1pPr>
              <a:defRPr sz="3375"/>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466644" y="1041368"/>
            <a:ext cx="6509742" cy="5139869"/>
          </a:xfrm>
        </p:spPr>
        <p:txBody>
          <a:bodyPr anchor="t"/>
          <a:lstStyle>
            <a:lvl1pPr marL="0" indent="0">
              <a:buNone/>
              <a:defRPr sz="3375"/>
            </a:lvl1pPr>
            <a:lvl2pPr marL="481965" indent="0">
              <a:buNone/>
              <a:defRPr sz="2955"/>
            </a:lvl2pPr>
            <a:lvl3pPr marL="964565" indent="0">
              <a:buNone/>
              <a:defRPr sz="2530"/>
            </a:lvl3pPr>
            <a:lvl4pPr marL="1446530" indent="0">
              <a:buNone/>
              <a:defRPr sz="2110"/>
            </a:lvl4pPr>
            <a:lvl5pPr marL="1928495" indent="0">
              <a:buNone/>
              <a:defRPr sz="2110"/>
            </a:lvl5pPr>
            <a:lvl6pPr marL="2411095" indent="0">
              <a:buNone/>
              <a:defRPr sz="2110"/>
            </a:lvl6pPr>
            <a:lvl7pPr marL="2893060" indent="0">
              <a:buNone/>
              <a:defRPr sz="2110"/>
            </a:lvl7pPr>
            <a:lvl8pPr marL="3375025" indent="0">
              <a:buNone/>
              <a:defRPr sz="2110"/>
            </a:lvl8pPr>
            <a:lvl9pPr marL="3856990" indent="0">
              <a:buNone/>
              <a:defRPr sz="2110"/>
            </a:lvl9pPr>
          </a:lstStyle>
          <a:p>
            <a:r>
              <a:rPr lang="zh-CN" altLang="en-US"/>
              <a:t>单击图标添加图片</a:t>
            </a:r>
            <a:endParaRPr lang="en-US" dirty="0"/>
          </a:p>
        </p:txBody>
      </p:sp>
      <p:sp>
        <p:nvSpPr>
          <p:cNvPr id="4" name="Text Placeholder 3"/>
          <p:cNvSpPr>
            <a:spLocks noGrp="1"/>
          </p:cNvSpPr>
          <p:nvPr>
            <p:ph type="body" sz="half" idx="2"/>
          </p:nvPr>
        </p:nvSpPr>
        <p:spPr>
          <a:xfrm>
            <a:off x="885715" y="2169795"/>
            <a:ext cx="4147281" cy="4019814"/>
          </a:xfrm>
        </p:spPr>
        <p:txBody>
          <a:bodyPr/>
          <a:lstStyle>
            <a:lvl1pPr marL="0" indent="0">
              <a:buNone/>
              <a:defRPr sz="1685"/>
            </a:lvl1pPr>
            <a:lvl2pPr marL="481965" indent="0">
              <a:buNone/>
              <a:defRPr sz="1475"/>
            </a:lvl2pPr>
            <a:lvl3pPr marL="964565" indent="0">
              <a:buNone/>
              <a:defRPr sz="1265"/>
            </a:lvl3pPr>
            <a:lvl4pPr marL="1446530" indent="0">
              <a:buNone/>
              <a:defRPr sz="1055"/>
            </a:lvl4pPr>
            <a:lvl5pPr marL="1928495" indent="0">
              <a:buNone/>
              <a:defRPr sz="1055"/>
            </a:lvl5pPr>
            <a:lvl6pPr marL="2411095" indent="0">
              <a:buNone/>
              <a:defRPr sz="1055"/>
            </a:lvl6pPr>
            <a:lvl7pPr marL="2893060" indent="0">
              <a:buNone/>
              <a:defRPr sz="1055"/>
            </a:lvl7pPr>
            <a:lvl8pPr marL="3375025" indent="0">
              <a:buNone/>
              <a:defRPr sz="1055"/>
            </a:lvl8pPr>
            <a:lvl9pPr marL="3856990" indent="0">
              <a:buNone/>
              <a:defRPr sz="105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02043" y="385071"/>
            <a:ext cx="2772668" cy="6129337"/>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84039" y="385071"/>
            <a:ext cx="8157270" cy="6129337"/>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607344" y="1183677"/>
            <a:ext cx="9644063" cy="2518034"/>
          </a:xfrm>
        </p:spPr>
        <p:txBody>
          <a:bodyPr anchor="b"/>
          <a:lstStyle>
            <a:lvl1pPr algn="ctr">
              <a:defRPr sz="6330"/>
            </a:lvl1pPr>
          </a:lstStyle>
          <a:p>
            <a:r>
              <a:rPr lang="zh-CN" altLang="en-US"/>
              <a:t>单击此处编辑母版标题样式</a:t>
            </a:r>
            <a:endParaRPr lang="en-US" dirty="0"/>
          </a:p>
        </p:txBody>
      </p:sp>
      <p:sp>
        <p:nvSpPr>
          <p:cNvPr id="3" name="Subtitle 2"/>
          <p:cNvSpPr>
            <a:spLocks noGrp="1"/>
          </p:cNvSpPr>
          <p:nvPr>
            <p:ph type="subTitle" idx="1"/>
          </p:nvPr>
        </p:nvSpPr>
        <p:spPr>
          <a:xfrm>
            <a:off x="1607344" y="3798816"/>
            <a:ext cx="9644063" cy="1746216"/>
          </a:xfrm>
        </p:spPr>
        <p:txBody>
          <a:bodyPr/>
          <a:lstStyle>
            <a:lvl1pPr marL="0" indent="0" algn="ctr">
              <a:buNone/>
              <a:defRPr sz="2530"/>
            </a:lvl1pPr>
            <a:lvl2pPr marL="481965" indent="0" algn="ctr">
              <a:buNone/>
              <a:defRPr sz="2110"/>
            </a:lvl2pPr>
            <a:lvl3pPr marL="964565" indent="0" algn="ctr">
              <a:buNone/>
              <a:defRPr sz="1900"/>
            </a:lvl3pPr>
            <a:lvl4pPr marL="1446530" indent="0" algn="ctr">
              <a:buNone/>
              <a:defRPr sz="1685"/>
            </a:lvl4pPr>
            <a:lvl5pPr marL="1928495" indent="0" algn="ctr">
              <a:buNone/>
              <a:defRPr sz="1685"/>
            </a:lvl5pPr>
            <a:lvl6pPr marL="2411095" indent="0" algn="ctr">
              <a:buNone/>
              <a:defRPr sz="1685"/>
            </a:lvl6pPr>
            <a:lvl7pPr marL="2893060" indent="0" algn="ctr">
              <a:buNone/>
              <a:defRPr sz="1685"/>
            </a:lvl7pPr>
            <a:lvl8pPr marL="3375025" indent="0" algn="ctr">
              <a:buNone/>
              <a:defRPr sz="1685"/>
            </a:lvl8pPr>
            <a:lvl9pPr marL="3856990" indent="0" algn="ctr">
              <a:buNone/>
              <a:defRPr sz="1685"/>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showMasterSp="0">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77342" y="1803141"/>
            <a:ext cx="11090672" cy="3008581"/>
          </a:xfrm>
        </p:spPr>
        <p:txBody>
          <a:bodyPr anchor="b"/>
          <a:lstStyle>
            <a:lvl1pPr>
              <a:defRPr sz="6330"/>
            </a:lvl1pPr>
          </a:lstStyle>
          <a:p>
            <a:r>
              <a:rPr lang="zh-CN" altLang="en-US"/>
              <a:t>单击此处编辑母版标题样式</a:t>
            </a:r>
            <a:endParaRPr lang="en-US" dirty="0"/>
          </a:p>
        </p:txBody>
      </p:sp>
      <p:sp>
        <p:nvSpPr>
          <p:cNvPr id="3" name="Text Placeholder 2"/>
          <p:cNvSpPr>
            <a:spLocks noGrp="1"/>
          </p:cNvSpPr>
          <p:nvPr>
            <p:ph type="body" idx="1"/>
          </p:nvPr>
        </p:nvSpPr>
        <p:spPr>
          <a:xfrm>
            <a:off x="877342" y="4840184"/>
            <a:ext cx="11090672" cy="1582142"/>
          </a:xfrm>
        </p:spPr>
        <p:txBody>
          <a:bodyPr/>
          <a:lstStyle>
            <a:lvl1pPr marL="0" indent="0">
              <a:buNone/>
              <a:defRPr sz="2530">
                <a:solidFill>
                  <a:schemeClr val="tx1">
                    <a:tint val="75000"/>
                  </a:schemeClr>
                </a:solidFill>
              </a:defRPr>
            </a:lvl1pPr>
            <a:lvl2pPr marL="481965" indent="0">
              <a:buNone/>
              <a:defRPr sz="2110">
                <a:solidFill>
                  <a:schemeClr val="tx1">
                    <a:tint val="75000"/>
                  </a:schemeClr>
                </a:solidFill>
              </a:defRPr>
            </a:lvl2pPr>
            <a:lvl3pPr marL="964565" indent="0">
              <a:buNone/>
              <a:defRPr sz="1900">
                <a:solidFill>
                  <a:schemeClr val="tx1">
                    <a:tint val="75000"/>
                  </a:schemeClr>
                </a:solidFill>
              </a:defRPr>
            </a:lvl3pPr>
            <a:lvl4pPr marL="1446530" indent="0">
              <a:buNone/>
              <a:defRPr sz="1685">
                <a:solidFill>
                  <a:schemeClr val="tx1">
                    <a:tint val="75000"/>
                  </a:schemeClr>
                </a:solidFill>
              </a:defRPr>
            </a:lvl4pPr>
            <a:lvl5pPr marL="1928495" indent="0">
              <a:buNone/>
              <a:defRPr sz="1685">
                <a:solidFill>
                  <a:schemeClr val="tx1">
                    <a:tint val="75000"/>
                  </a:schemeClr>
                </a:solidFill>
              </a:defRPr>
            </a:lvl5pPr>
            <a:lvl6pPr marL="2411095" indent="0">
              <a:buNone/>
              <a:defRPr sz="1685">
                <a:solidFill>
                  <a:schemeClr val="tx1">
                    <a:tint val="75000"/>
                  </a:schemeClr>
                </a:solidFill>
              </a:defRPr>
            </a:lvl6pPr>
            <a:lvl7pPr marL="2893060" indent="0">
              <a:buNone/>
              <a:defRPr sz="1685">
                <a:solidFill>
                  <a:schemeClr val="tx1">
                    <a:tint val="75000"/>
                  </a:schemeClr>
                </a:solidFill>
              </a:defRPr>
            </a:lvl7pPr>
            <a:lvl8pPr marL="3375025" indent="0">
              <a:buNone/>
              <a:defRPr sz="1685">
                <a:solidFill>
                  <a:schemeClr val="tx1">
                    <a:tint val="75000"/>
                  </a:schemeClr>
                </a:solidFill>
              </a:defRPr>
            </a:lvl8pPr>
            <a:lvl9pPr marL="3856990" indent="0">
              <a:buNone/>
              <a:defRPr sz="1685">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84039" y="1925358"/>
            <a:ext cx="5464969" cy="45890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6509742" y="1925358"/>
            <a:ext cx="5464969" cy="45890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85714" y="385072"/>
            <a:ext cx="11090672" cy="1397978"/>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85715" y="1773004"/>
            <a:ext cx="5439853" cy="868922"/>
          </a:xfrm>
        </p:spPr>
        <p:txBody>
          <a:bodyPr anchor="b"/>
          <a:lstStyle>
            <a:lvl1pPr marL="0" indent="0">
              <a:buNone/>
              <a:defRPr sz="2530" b="1"/>
            </a:lvl1pPr>
            <a:lvl2pPr marL="481965" indent="0">
              <a:buNone/>
              <a:defRPr sz="2110" b="1"/>
            </a:lvl2pPr>
            <a:lvl3pPr marL="964565" indent="0">
              <a:buNone/>
              <a:defRPr sz="1900" b="1"/>
            </a:lvl3pPr>
            <a:lvl4pPr marL="1446530" indent="0">
              <a:buNone/>
              <a:defRPr sz="1685" b="1"/>
            </a:lvl4pPr>
            <a:lvl5pPr marL="1928495" indent="0">
              <a:buNone/>
              <a:defRPr sz="1685" b="1"/>
            </a:lvl5pPr>
            <a:lvl6pPr marL="2411095" indent="0">
              <a:buNone/>
              <a:defRPr sz="1685" b="1"/>
            </a:lvl6pPr>
            <a:lvl7pPr marL="2893060" indent="0">
              <a:buNone/>
              <a:defRPr sz="1685" b="1"/>
            </a:lvl7pPr>
            <a:lvl8pPr marL="3375025" indent="0">
              <a:buNone/>
              <a:defRPr sz="1685" b="1"/>
            </a:lvl8pPr>
            <a:lvl9pPr marL="3856990" indent="0">
              <a:buNone/>
              <a:defRPr sz="1685"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85715" y="2641926"/>
            <a:ext cx="5439853" cy="38858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6509742" y="1773004"/>
            <a:ext cx="5466644" cy="868922"/>
          </a:xfrm>
        </p:spPr>
        <p:txBody>
          <a:bodyPr anchor="b"/>
          <a:lstStyle>
            <a:lvl1pPr marL="0" indent="0">
              <a:buNone/>
              <a:defRPr sz="2530" b="1"/>
            </a:lvl1pPr>
            <a:lvl2pPr marL="481965" indent="0">
              <a:buNone/>
              <a:defRPr sz="2110" b="1"/>
            </a:lvl2pPr>
            <a:lvl3pPr marL="964565" indent="0">
              <a:buNone/>
              <a:defRPr sz="1900" b="1"/>
            </a:lvl3pPr>
            <a:lvl4pPr marL="1446530" indent="0">
              <a:buNone/>
              <a:defRPr sz="1685" b="1"/>
            </a:lvl4pPr>
            <a:lvl5pPr marL="1928495" indent="0">
              <a:buNone/>
              <a:defRPr sz="1685" b="1"/>
            </a:lvl5pPr>
            <a:lvl6pPr marL="2411095" indent="0">
              <a:buNone/>
              <a:defRPr sz="1685" b="1"/>
            </a:lvl6pPr>
            <a:lvl7pPr marL="2893060" indent="0">
              <a:buNone/>
              <a:defRPr sz="1685" b="1"/>
            </a:lvl7pPr>
            <a:lvl8pPr marL="3375025" indent="0">
              <a:buNone/>
              <a:defRPr sz="1685" b="1"/>
            </a:lvl8pPr>
            <a:lvl9pPr marL="3856990" indent="0">
              <a:buNone/>
              <a:defRPr sz="1685"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509742" y="2641926"/>
            <a:ext cx="5466644" cy="38858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85715" y="482177"/>
            <a:ext cx="4147281" cy="1687618"/>
          </a:xfrm>
        </p:spPr>
        <p:txBody>
          <a:bodyPr anchor="b"/>
          <a:lstStyle>
            <a:lvl1pPr>
              <a:defRPr sz="3375"/>
            </a:lvl1pPr>
          </a:lstStyle>
          <a:p>
            <a:r>
              <a:rPr lang="zh-CN" altLang="en-US"/>
              <a:t>单击此处编辑母版标题样式</a:t>
            </a:r>
            <a:endParaRPr lang="en-US" dirty="0"/>
          </a:p>
        </p:txBody>
      </p:sp>
      <p:sp>
        <p:nvSpPr>
          <p:cNvPr id="3" name="Content Placeholder 2"/>
          <p:cNvSpPr>
            <a:spLocks noGrp="1"/>
          </p:cNvSpPr>
          <p:nvPr>
            <p:ph idx="1"/>
          </p:nvPr>
        </p:nvSpPr>
        <p:spPr>
          <a:xfrm>
            <a:off x="5466644" y="1041368"/>
            <a:ext cx="6509742" cy="5139869"/>
          </a:xfrm>
        </p:spPr>
        <p:txBody>
          <a:bodyPr/>
          <a:lstStyle>
            <a:lvl1pPr>
              <a:defRPr sz="3375"/>
            </a:lvl1pPr>
            <a:lvl2pPr>
              <a:defRPr sz="2955"/>
            </a:lvl2pPr>
            <a:lvl3pPr>
              <a:defRPr sz="2530"/>
            </a:lvl3pPr>
            <a:lvl4pPr>
              <a:defRPr sz="2110"/>
            </a:lvl4pPr>
            <a:lvl5pPr>
              <a:defRPr sz="2110"/>
            </a:lvl5pPr>
            <a:lvl6pPr>
              <a:defRPr sz="2110"/>
            </a:lvl6pPr>
            <a:lvl7pPr>
              <a:defRPr sz="2110"/>
            </a:lvl7pPr>
            <a:lvl8pPr>
              <a:defRPr sz="2110"/>
            </a:lvl8pPr>
            <a:lvl9pPr>
              <a:defRPr sz="211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885715" y="2169795"/>
            <a:ext cx="4147281" cy="4019814"/>
          </a:xfrm>
        </p:spPr>
        <p:txBody>
          <a:bodyPr/>
          <a:lstStyle>
            <a:lvl1pPr marL="0" indent="0">
              <a:buNone/>
              <a:defRPr sz="1685"/>
            </a:lvl1pPr>
            <a:lvl2pPr marL="481965" indent="0">
              <a:buNone/>
              <a:defRPr sz="1475"/>
            </a:lvl2pPr>
            <a:lvl3pPr marL="964565" indent="0">
              <a:buNone/>
              <a:defRPr sz="1265"/>
            </a:lvl3pPr>
            <a:lvl4pPr marL="1446530" indent="0">
              <a:buNone/>
              <a:defRPr sz="1055"/>
            </a:lvl4pPr>
            <a:lvl5pPr marL="1928495" indent="0">
              <a:buNone/>
              <a:defRPr sz="1055"/>
            </a:lvl5pPr>
            <a:lvl6pPr marL="2411095" indent="0">
              <a:buNone/>
              <a:defRPr sz="1055"/>
            </a:lvl6pPr>
            <a:lvl7pPr marL="2893060" indent="0">
              <a:buNone/>
              <a:defRPr sz="1055"/>
            </a:lvl7pPr>
            <a:lvl8pPr marL="3375025" indent="0">
              <a:buNone/>
              <a:defRPr sz="1055"/>
            </a:lvl8pPr>
            <a:lvl9pPr marL="3856990" indent="0">
              <a:buNone/>
              <a:defRPr sz="105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85715" y="482177"/>
            <a:ext cx="4147281" cy="1687618"/>
          </a:xfrm>
        </p:spPr>
        <p:txBody>
          <a:bodyPr anchor="b"/>
          <a:lstStyle>
            <a:lvl1pPr>
              <a:defRPr sz="3375"/>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466644" y="1041368"/>
            <a:ext cx="6509742" cy="5139869"/>
          </a:xfrm>
        </p:spPr>
        <p:txBody>
          <a:bodyPr anchor="t"/>
          <a:lstStyle>
            <a:lvl1pPr marL="0" indent="0">
              <a:buNone/>
              <a:defRPr sz="3375"/>
            </a:lvl1pPr>
            <a:lvl2pPr marL="481965" indent="0">
              <a:buNone/>
              <a:defRPr sz="2955"/>
            </a:lvl2pPr>
            <a:lvl3pPr marL="964565" indent="0">
              <a:buNone/>
              <a:defRPr sz="2530"/>
            </a:lvl3pPr>
            <a:lvl4pPr marL="1446530" indent="0">
              <a:buNone/>
              <a:defRPr sz="2110"/>
            </a:lvl4pPr>
            <a:lvl5pPr marL="1928495" indent="0">
              <a:buNone/>
              <a:defRPr sz="2110"/>
            </a:lvl5pPr>
            <a:lvl6pPr marL="2411095" indent="0">
              <a:buNone/>
              <a:defRPr sz="2110"/>
            </a:lvl6pPr>
            <a:lvl7pPr marL="2893060" indent="0">
              <a:buNone/>
              <a:defRPr sz="2110"/>
            </a:lvl7pPr>
            <a:lvl8pPr marL="3375025" indent="0">
              <a:buNone/>
              <a:defRPr sz="2110"/>
            </a:lvl8pPr>
            <a:lvl9pPr marL="3856990" indent="0">
              <a:buNone/>
              <a:defRPr sz="2110"/>
            </a:lvl9pPr>
          </a:lstStyle>
          <a:p>
            <a:r>
              <a:rPr lang="zh-CN" altLang="en-US"/>
              <a:t>单击图标添加图片</a:t>
            </a:r>
            <a:endParaRPr lang="en-US" dirty="0"/>
          </a:p>
        </p:txBody>
      </p:sp>
      <p:sp>
        <p:nvSpPr>
          <p:cNvPr id="4" name="Text Placeholder 3"/>
          <p:cNvSpPr>
            <a:spLocks noGrp="1"/>
          </p:cNvSpPr>
          <p:nvPr>
            <p:ph type="body" sz="half" idx="2"/>
          </p:nvPr>
        </p:nvSpPr>
        <p:spPr>
          <a:xfrm>
            <a:off x="885715" y="2169795"/>
            <a:ext cx="4147281" cy="4019814"/>
          </a:xfrm>
        </p:spPr>
        <p:txBody>
          <a:bodyPr/>
          <a:lstStyle>
            <a:lvl1pPr marL="0" indent="0">
              <a:buNone/>
              <a:defRPr sz="1685"/>
            </a:lvl1pPr>
            <a:lvl2pPr marL="481965" indent="0">
              <a:buNone/>
              <a:defRPr sz="1475"/>
            </a:lvl2pPr>
            <a:lvl3pPr marL="964565" indent="0">
              <a:buNone/>
              <a:defRPr sz="1265"/>
            </a:lvl3pPr>
            <a:lvl4pPr marL="1446530" indent="0">
              <a:buNone/>
              <a:defRPr sz="1055"/>
            </a:lvl4pPr>
            <a:lvl5pPr marL="1928495" indent="0">
              <a:buNone/>
              <a:defRPr sz="1055"/>
            </a:lvl5pPr>
            <a:lvl6pPr marL="2411095" indent="0">
              <a:buNone/>
              <a:defRPr sz="1055"/>
            </a:lvl6pPr>
            <a:lvl7pPr marL="2893060" indent="0">
              <a:buNone/>
              <a:defRPr sz="1055"/>
            </a:lvl7pPr>
            <a:lvl8pPr marL="3375025" indent="0">
              <a:buNone/>
              <a:defRPr sz="1055"/>
            </a:lvl8pPr>
            <a:lvl9pPr marL="3856990" indent="0">
              <a:buNone/>
              <a:defRPr sz="105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02043" y="385071"/>
            <a:ext cx="2772668" cy="6129337"/>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84039" y="385071"/>
            <a:ext cx="8157270" cy="6129337"/>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showMasterSp="0">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userDrawn="1">
  <p:cSld name="2_空白">
    <p:spTree>
      <p:nvGrpSpPr>
        <p:cNvPr id="1" name=""/>
        <p:cNvGrpSpPr/>
        <p:nvPr/>
      </p:nvGrpSpPr>
      <p:grpSpPr>
        <a:xfrm>
          <a:off x="0" y="0"/>
          <a:ext cx="0" cy="0"/>
          <a:chOff x="0" y="0"/>
          <a:chExt cx="0" cy="0"/>
        </a:xfrm>
      </p:grpSpPr>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4_空白">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userDrawn="1">
  <p:cSld name="3_空白">
    <p:spTree>
      <p:nvGrpSpPr>
        <p:cNvPr id="1" name=""/>
        <p:cNvGrpSpPr/>
        <p:nvPr/>
      </p:nvGrpSpPr>
      <p:grpSpPr>
        <a:xfrm>
          <a:off x="0" y="0"/>
          <a:ext cx="0" cy="0"/>
          <a:chOff x="0" y="0"/>
          <a:chExt cx="0" cy="0"/>
        </a:xfrm>
      </p:grpSpPr>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0"/>
            <a:ext cx="12858750" cy="7232650"/>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25"/>
            <a:ext cx="12858750" cy="7231799"/>
          </a:xfrm>
          <a:prstGeom prst="rect">
            <a:avLst/>
          </a:prstGeom>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77343" y="1803141"/>
            <a:ext cx="11090672" cy="3008581"/>
          </a:xfrm>
        </p:spPr>
        <p:txBody>
          <a:bodyPr anchor="b"/>
          <a:lstStyle>
            <a:lvl1pPr>
              <a:defRPr sz="633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877343" y="4840185"/>
            <a:ext cx="11090672" cy="1582141"/>
          </a:xfrm>
        </p:spPr>
        <p:txBody>
          <a:bodyPr/>
          <a:lstStyle>
            <a:lvl1pPr marL="0" indent="0">
              <a:buNone/>
              <a:defRPr sz="2530">
                <a:solidFill>
                  <a:schemeClr val="tx1">
                    <a:tint val="75000"/>
                  </a:schemeClr>
                </a:solidFill>
              </a:defRPr>
            </a:lvl1pPr>
            <a:lvl2pPr marL="481965" indent="0">
              <a:buNone/>
              <a:defRPr sz="2110">
                <a:solidFill>
                  <a:schemeClr val="tx1">
                    <a:tint val="75000"/>
                  </a:schemeClr>
                </a:solidFill>
              </a:defRPr>
            </a:lvl2pPr>
            <a:lvl3pPr marL="964565" indent="0">
              <a:buNone/>
              <a:defRPr sz="1900">
                <a:solidFill>
                  <a:schemeClr val="tx1">
                    <a:tint val="75000"/>
                  </a:schemeClr>
                </a:solidFill>
              </a:defRPr>
            </a:lvl3pPr>
            <a:lvl4pPr marL="1446530" indent="0">
              <a:buNone/>
              <a:defRPr sz="1685">
                <a:solidFill>
                  <a:schemeClr val="tx1">
                    <a:tint val="75000"/>
                  </a:schemeClr>
                </a:solidFill>
              </a:defRPr>
            </a:lvl4pPr>
            <a:lvl5pPr marL="1928495" indent="0">
              <a:buNone/>
              <a:defRPr sz="1685">
                <a:solidFill>
                  <a:schemeClr val="tx1">
                    <a:tint val="75000"/>
                  </a:schemeClr>
                </a:solidFill>
              </a:defRPr>
            </a:lvl5pPr>
            <a:lvl6pPr marL="2411095" indent="0">
              <a:buNone/>
              <a:defRPr sz="1685">
                <a:solidFill>
                  <a:schemeClr val="tx1">
                    <a:tint val="75000"/>
                  </a:schemeClr>
                </a:solidFill>
              </a:defRPr>
            </a:lvl6pPr>
            <a:lvl7pPr marL="2893060" indent="0">
              <a:buNone/>
              <a:defRPr sz="1685">
                <a:solidFill>
                  <a:schemeClr val="tx1">
                    <a:tint val="75000"/>
                  </a:schemeClr>
                </a:solidFill>
              </a:defRPr>
            </a:lvl7pPr>
            <a:lvl8pPr marL="3375025" indent="0">
              <a:buNone/>
              <a:defRPr sz="1685">
                <a:solidFill>
                  <a:schemeClr val="tx1">
                    <a:tint val="75000"/>
                  </a:schemeClr>
                </a:solidFill>
              </a:defRPr>
            </a:lvl8pPr>
            <a:lvl9pPr marL="3857625" indent="0">
              <a:buNone/>
              <a:defRPr sz="1685">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884039" y="1925359"/>
            <a:ext cx="5464969" cy="458905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6509742" y="1925359"/>
            <a:ext cx="5464969" cy="458905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85714" y="385072"/>
            <a:ext cx="11090672" cy="1397978"/>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885715" y="1773004"/>
            <a:ext cx="5439853" cy="868922"/>
          </a:xfrm>
        </p:spPr>
        <p:txBody>
          <a:bodyPr anchor="b"/>
          <a:lstStyle>
            <a:lvl1pPr marL="0" indent="0">
              <a:buNone/>
              <a:defRPr sz="2530" b="1"/>
            </a:lvl1pPr>
            <a:lvl2pPr marL="481965" indent="0">
              <a:buNone/>
              <a:defRPr sz="2110" b="1"/>
            </a:lvl2pPr>
            <a:lvl3pPr marL="964565" indent="0">
              <a:buNone/>
              <a:defRPr sz="1900" b="1"/>
            </a:lvl3pPr>
            <a:lvl4pPr marL="1446530" indent="0">
              <a:buNone/>
              <a:defRPr sz="1685" b="1"/>
            </a:lvl4pPr>
            <a:lvl5pPr marL="1928495" indent="0">
              <a:buNone/>
              <a:defRPr sz="1685" b="1"/>
            </a:lvl5pPr>
            <a:lvl6pPr marL="2411095" indent="0">
              <a:buNone/>
              <a:defRPr sz="1685" b="1"/>
            </a:lvl6pPr>
            <a:lvl7pPr marL="2893060" indent="0">
              <a:buNone/>
              <a:defRPr sz="1685" b="1"/>
            </a:lvl7pPr>
            <a:lvl8pPr marL="3375025" indent="0">
              <a:buNone/>
              <a:defRPr sz="1685" b="1"/>
            </a:lvl8pPr>
            <a:lvl9pPr marL="3857625" indent="0">
              <a:buNone/>
              <a:defRPr sz="1685"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885715" y="2641926"/>
            <a:ext cx="5439853" cy="3885876"/>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6509742" y="1773004"/>
            <a:ext cx="5466644" cy="868922"/>
          </a:xfrm>
        </p:spPr>
        <p:txBody>
          <a:bodyPr anchor="b"/>
          <a:lstStyle>
            <a:lvl1pPr marL="0" indent="0">
              <a:buNone/>
              <a:defRPr sz="2530" b="1"/>
            </a:lvl1pPr>
            <a:lvl2pPr marL="481965" indent="0">
              <a:buNone/>
              <a:defRPr sz="2110" b="1"/>
            </a:lvl2pPr>
            <a:lvl3pPr marL="964565" indent="0">
              <a:buNone/>
              <a:defRPr sz="1900" b="1"/>
            </a:lvl3pPr>
            <a:lvl4pPr marL="1446530" indent="0">
              <a:buNone/>
              <a:defRPr sz="1685" b="1"/>
            </a:lvl4pPr>
            <a:lvl5pPr marL="1928495" indent="0">
              <a:buNone/>
              <a:defRPr sz="1685" b="1"/>
            </a:lvl5pPr>
            <a:lvl6pPr marL="2411095" indent="0">
              <a:buNone/>
              <a:defRPr sz="1685" b="1"/>
            </a:lvl6pPr>
            <a:lvl7pPr marL="2893060" indent="0">
              <a:buNone/>
              <a:defRPr sz="1685" b="1"/>
            </a:lvl7pPr>
            <a:lvl8pPr marL="3375025" indent="0">
              <a:buNone/>
              <a:defRPr sz="1685" b="1"/>
            </a:lvl8pPr>
            <a:lvl9pPr marL="3857625" indent="0">
              <a:buNone/>
              <a:defRPr sz="1685"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6509742" y="2641926"/>
            <a:ext cx="5466644" cy="3885876"/>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85714" y="482177"/>
            <a:ext cx="4147282" cy="1687618"/>
          </a:xfrm>
        </p:spPr>
        <p:txBody>
          <a:bodyPr anchor="b"/>
          <a:lstStyle>
            <a:lvl1pPr>
              <a:defRPr sz="3375"/>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5466644" y="1041368"/>
            <a:ext cx="6509742" cy="5139870"/>
          </a:xfrm>
        </p:spPr>
        <p:txBody>
          <a:bodyPr/>
          <a:lstStyle>
            <a:lvl1pPr>
              <a:defRPr sz="3375"/>
            </a:lvl1pPr>
            <a:lvl2pPr>
              <a:defRPr sz="2955"/>
            </a:lvl2pPr>
            <a:lvl3pPr>
              <a:defRPr sz="2530"/>
            </a:lvl3pPr>
            <a:lvl4pPr>
              <a:defRPr sz="2110"/>
            </a:lvl4pPr>
            <a:lvl5pPr>
              <a:defRPr sz="2110"/>
            </a:lvl5pPr>
            <a:lvl6pPr>
              <a:defRPr sz="2110"/>
            </a:lvl6pPr>
            <a:lvl7pPr>
              <a:defRPr sz="2110"/>
            </a:lvl7pPr>
            <a:lvl8pPr>
              <a:defRPr sz="2110"/>
            </a:lvl8pPr>
            <a:lvl9pPr>
              <a:defRPr sz="211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885714" y="2169795"/>
            <a:ext cx="4147282" cy="4019814"/>
          </a:xfrm>
        </p:spPr>
        <p:txBody>
          <a:bodyPr/>
          <a:lstStyle>
            <a:lvl1pPr marL="0" indent="0">
              <a:buNone/>
              <a:defRPr sz="1685"/>
            </a:lvl1pPr>
            <a:lvl2pPr marL="481965" indent="0">
              <a:buNone/>
              <a:defRPr sz="1475"/>
            </a:lvl2pPr>
            <a:lvl3pPr marL="964565" indent="0">
              <a:buNone/>
              <a:defRPr sz="1265"/>
            </a:lvl3pPr>
            <a:lvl4pPr marL="1446530" indent="0">
              <a:buNone/>
              <a:defRPr sz="1055"/>
            </a:lvl4pPr>
            <a:lvl5pPr marL="1928495" indent="0">
              <a:buNone/>
              <a:defRPr sz="1055"/>
            </a:lvl5pPr>
            <a:lvl6pPr marL="2411095" indent="0">
              <a:buNone/>
              <a:defRPr sz="1055"/>
            </a:lvl6pPr>
            <a:lvl7pPr marL="2893060" indent="0">
              <a:buNone/>
              <a:defRPr sz="1055"/>
            </a:lvl7pPr>
            <a:lvl8pPr marL="3375025" indent="0">
              <a:buNone/>
              <a:defRPr sz="1055"/>
            </a:lvl8pPr>
            <a:lvl9pPr marL="3857625" indent="0">
              <a:buNone/>
              <a:defRPr sz="1055"/>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85714" y="482177"/>
            <a:ext cx="4147282" cy="1687618"/>
          </a:xfrm>
        </p:spPr>
        <p:txBody>
          <a:bodyPr anchor="b"/>
          <a:lstStyle>
            <a:lvl1pPr>
              <a:defRPr sz="3375"/>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466644" y="1041368"/>
            <a:ext cx="6509742" cy="5139870"/>
          </a:xfrm>
        </p:spPr>
        <p:txBody>
          <a:bodyPr anchor="t"/>
          <a:lstStyle>
            <a:lvl1pPr marL="0" indent="0">
              <a:buNone/>
              <a:defRPr sz="3375"/>
            </a:lvl1pPr>
            <a:lvl2pPr marL="481965" indent="0">
              <a:buNone/>
              <a:defRPr sz="2955"/>
            </a:lvl2pPr>
            <a:lvl3pPr marL="964565" indent="0">
              <a:buNone/>
              <a:defRPr sz="2530"/>
            </a:lvl3pPr>
            <a:lvl4pPr marL="1446530" indent="0">
              <a:buNone/>
              <a:defRPr sz="2110"/>
            </a:lvl4pPr>
            <a:lvl5pPr marL="1928495" indent="0">
              <a:buNone/>
              <a:defRPr sz="2110"/>
            </a:lvl5pPr>
            <a:lvl6pPr marL="2411095" indent="0">
              <a:buNone/>
              <a:defRPr sz="2110"/>
            </a:lvl6pPr>
            <a:lvl7pPr marL="2893060" indent="0">
              <a:buNone/>
              <a:defRPr sz="2110"/>
            </a:lvl7pPr>
            <a:lvl8pPr marL="3375025" indent="0">
              <a:buNone/>
              <a:defRPr sz="2110"/>
            </a:lvl8pPr>
            <a:lvl9pPr marL="3857625" indent="0">
              <a:buNone/>
              <a:defRPr sz="211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885714" y="2169795"/>
            <a:ext cx="4147282" cy="4019814"/>
          </a:xfrm>
        </p:spPr>
        <p:txBody>
          <a:bodyPr/>
          <a:lstStyle>
            <a:lvl1pPr marL="0" indent="0">
              <a:buNone/>
              <a:defRPr sz="1685"/>
            </a:lvl1pPr>
            <a:lvl2pPr marL="481965" indent="0">
              <a:buNone/>
              <a:defRPr sz="1475"/>
            </a:lvl2pPr>
            <a:lvl3pPr marL="964565" indent="0">
              <a:buNone/>
              <a:defRPr sz="1265"/>
            </a:lvl3pPr>
            <a:lvl4pPr marL="1446530" indent="0">
              <a:buNone/>
              <a:defRPr sz="1055"/>
            </a:lvl4pPr>
            <a:lvl5pPr marL="1928495" indent="0">
              <a:buNone/>
              <a:defRPr sz="1055"/>
            </a:lvl5pPr>
            <a:lvl6pPr marL="2411095" indent="0">
              <a:buNone/>
              <a:defRPr sz="1055"/>
            </a:lvl6pPr>
            <a:lvl7pPr marL="2893060" indent="0">
              <a:buNone/>
              <a:defRPr sz="1055"/>
            </a:lvl7pPr>
            <a:lvl8pPr marL="3375025" indent="0">
              <a:buNone/>
              <a:defRPr sz="1055"/>
            </a:lvl8pPr>
            <a:lvl9pPr marL="3857625" indent="0">
              <a:buNone/>
              <a:defRPr sz="1055"/>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02043" y="385072"/>
            <a:ext cx="2772668" cy="6129337"/>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884039" y="385072"/>
            <a:ext cx="8157270" cy="6129337"/>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B313543-044D-4F0A-A251-4AC2F8CC5F7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BC946B92-1FF9-4B8E-A765-D54652D30A56}"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858750" cy="7232650"/>
          </a:xfrm>
          <a:prstGeom prst="rect">
            <a:avLst/>
          </a:prstGeom>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flipH="1">
            <a:off x="0" y="0"/>
            <a:ext cx="12858750" cy="723265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0"/>
            <a:ext cx="12858750" cy="7232650"/>
          </a:xfrm>
          <a:prstGeom prst="rect">
            <a:avLst/>
          </a:prstGeom>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858750" cy="7232650"/>
          </a:xfrm>
          <a:prstGeom prst="rect">
            <a:avLst/>
          </a:prstGeom>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zh-CN" altLang="en-US"/>
          </a:p>
        </p:txBody>
      </p:sp>
      <p:sp>
        <p:nvSpPr>
          <p:cNvPr id="3" name="页脚占位符 2"/>
          <p:cNvSpPr>
            <a:spLocks noGrp="1"/>
          </p:cNvSpPr>
          <p:nvPr>
            <p:ph type="ftr" sz="quarter" idx="11"/>
          </p:nvPr>
        </p:nvSpPr>
        <p:spPr/>
        <p:txBody>
          <a:bodyPr/>
          <a:lstStyle/>
          <a:p>
            <a:pPr>
              <a:defRPr/>
            </a:pPr>
            <a:endParaRPr lang="zh-CN" altLang="en-US"/>
          </a:p>
        </p:txBody>
      </p:sp>
      <p:sp>
        <p:nvSpPr>
          <p:cNvPr id="4" name="灯片编号占位符 3"/>
          <p:cNvSpPr>
            <a:spLocks noGrp="1"/>
          </p:cNvSpPr>
          <p:nvPr>
            <p:ph type="sldNum" sz="quarter" idx="12"/>
          </p:nvPr>
        </p:nvSpPr>
        <p:spPr/>
        <p:txBody>
          <a:bodyPr/>
          <a:lstStyle/>
          <a:p>
            <a:pPr>
              <a:defRPr/>
            </a:pPr>
            <a:fld id="{9451B4D7-F511-4E32-B555-21525E5BC3C2}" type="slidenum">
              <a:rPr altLang="en-US"/>
            </a:fld>
            <a:endParaRPr lang="zh-CN" altLang="en-US"/>
          </a:p>
        </p:txBody>
      </p:sp>
    </p:spTree>
  </p:cSld>
  <p:clrMapOvr>
    <a:masterClrMapping/>
  </p:clrMapOvr>
  <p:hf sldNum="0" hdr="0" ftr="0" dt="0"/>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spTree>
      <p:nvGrpSpPr>
        <p:cNvPr id="1" name=""/>
        <p:cNvGrpSpPr/>
        <p:nvPr/>
      </p:nvGrpSpPr>
      <p:grpSpPr/>
      <p:sp>
        <p:nvSpPr>
          <p:cNvPr id="2050" name="标题 2049"/>
          <p:cNvSpPr>
            <a:spLocks noGrp="1"/>
          </p:cNvSpPr>
          <p:nvPr>
            <p:ph type="ctrTitle"/>
          </p:nvPr>
        </p:nvSpPr>
        <p:spPr>
          <a:xfrm>
            <a:off x="964406" y="2246809"/>
            <a:ext cx="10929938" cy="1550332"/>
          </a:xfrm>
          <a:prstGeom prst="rect">
            <a:avLst/>
          </a:prstGeom>
          <a:noFill/>
          <a:ln w="9525">
            <a:noFill/>
          </a:ln>
        </p:spPr>
        <p:txBody>
          <a:bodyPr anchor="ctr"/>
          <a:lstStyle>
            <a:lvl1pPr lvl="0">
              <a:defRPr/>
            </a:lvl1pPr>
          </a:lstStyle>
          <a:p>
            <a:pPr lvl="0"/>
            <a:r>
              <a:rPr lang="zh-CN" altLang="en-US"/>
              <a:t>单击此处编辑母版标题样式</a:t>
            </a:r>
            <a:endParaRPr lang="zh-CN" altLang="en-US"/>
          </a:p>
        </p:txBody>
      </p:sp>
      <p:sp>
        <p:nvSpPr>
          <p:cNvPr id="2051" name="副标题 2050"/>
          <p:cNvSpPr>
            <a:spLocks noGrp="1"/>
          </p:cNvSpPr>
          <p:nvPr>
            <p:ph type="subTitle" idx="1"/>
          </p:nvPr>
        </p:nvSpPr>
        <p:spPr>
          <a:xfrm>
            <a:off x="1973461" y="3921034"/>
            <a:ext cx="9001125" cy="733310"/>
          </a:xfrm>
          <a:prstGeom prst="rect">
            <a:avLst/>
          </a:prstGeom>
          <a:noFill/>
          <a:ln w="9525">
            <a:noFill/>
          </a:ln>
        </p:spPr>
        <p:txBody>
          <a:bodyPr anchor="t"/>
          <a:lstStyle>
            <a:lvl1pPr marL="0" lvl="0" indent="0" algn="ctr">
              <a:buNone/>
              <a:defRPr/>
            </a:lvl1pPr>
            <a:lvl2pPr marL="481965" lvl="1" indent="0" algn="ctr">
              <a:buNone/>
              <a:defRPr/>
            </a:lvl2pPr>
            <a:lvl3pPr marL="964565" lvl="2" indent="0" algn="ctr">
              <a:buNone/>
              <a:defRPr/>
            </a:lvl3pPr>
            <a:lvl4pPr marL="1446530" lvl="3" indent="0" algn="ctr">
              <a:buNone/>
              <a:defRPr/>
            </a:lvl4pPr>
            <a:lvl5pPr marL="1928495" lvl="4" indent="0" algn="ctr">
              <a:buNone/>
              <a:defRPr/>
            </a:lvl5pPr>
          </a:lstStyle>
          <a:p>
            <a:pPr lvl="0"/>
            <a:r>
              <a:rPr lang="zh-CN" altLang="en-US"/>
              <a:t>单击此处编辑母版副标题样式</a:t>
            </a:r>
            <a:endParaRPr lang="zh-CN" altLang="en-US"/>
          </a:p>
        </p:txBody>
      </p:sp>
      <p:sp>
        <p:nvSpPr>
          <p:cNvPr id="2052" name="日期占位符 2051"/>
          <p:cNvSpPr>
            <a:spLocks noGrp="1"/>
          </p:cNvSpPr>
          <p:nvPr>
            <p:ph type="dt" sz="half" idx="2"/>
          </p:nvPr>
        </p:nvSpPr>
        <p:spPr>
          <a:xfrm>
            <a:off x="642938" y="6586399"/>
            <a:ext cx="3000375" cy="502267"/>
          </a:xfrm>
          <a:prstGeom prst="rect">
            <a:avLst/>
          </a:prstGeom>
          <a:noFill/>
          <a:ln w="9525">
            <a:noFill/>
          </a:ln>
        </p:spPr>
        <p:txBody>
          <a:bodyPr anchor="t"/>
          <a:lstStyle>
            <a:lvl1pPr>
              <a:defRPr sz="1475"/>
            </a:lvl1pPr>
          </a:lstStyle>
          <a:p>
            <a:fld id="{82F288E0-7875-42C4-84C8-98DBBD3BF4D2}" type="datetimeFigureOut">
              <a:rPr lang="zh-CN" altLang="en-US" smtClean="0"/>
            </a:fld>
            <a:endParaRPr lang="zh-CN" altLang="en-US"/>
          </a:p>
        </p:txBody>
      </p:sp>
      <p:sp>
        <p:nvSpPr>
          <p:cNvPr id="2053" name="页脚占位符 2052"/>
          <p:cNvSpPr>
            <a:spLocks noGrp="1"/>
          </p:cNvSpPr>
          <p:nvPr>
            <p:ph type="ftr" sz="quarter" idx="3"/>
          </p:nvPr>
        </p:nvSpPr>
        <p:spPr>
          <a:xfrm>
            <a:off x="4393406" y="6586399"/>
            <a:ext cx="4071938" cy="502267"/>
          </a:xfrm>
          <a:prstGeom prst="rect">
            <a:avLst/>
          </a:prstGeom>
          <a:noFill/>
          <a:ln w="9525">
            <a:noFill/>
          </a:ln>
        </p:spPr>
        <p:txBody>
          <a:bodyPr anchor="t"/>
          <a:lstStyle>
            <a:lvl1pPr algn="ctr">
              <a:defRPr sz="1475"/>
            </a:lvl1pPr>
          </a:lstStyle>
          <a:p>
            <a:endParaRPr lang="zh-CN" altLang="en-US"/>
          </a:p>
        </p:txBody>
      </p:sp>
      <p:sp>
        <p:nvSpPr>
          <p:cNvPr id="2054" name="灯片编号占位符 2053"/>
          <p:cNvSpPr>
            <a:spLocks noGrp="1"/>
          </p:cNvSpPr>
          <p:nvPr>
            <p:ph type="sldNum" sz="quarter" idx="4"/>
          </p:nvPr>
        </p:nvSpPr>
        <p:spPr>
          <a:xfrm>
            <a:off x="9215438" y="6586399"/>
            <a:ext cx="3000375" cy="502267"/>
          </a:xfrm>
          <a:prstGeom prst="rect">
            <a:avLst/>
          </a:prstGeom>
          <a:noFill/>
          <a:ln w="9525">
            <a:noFill/>
          </a:ln>
        </p:spPr>
        <p:txBody>
          <a:bodyPr anchor="t"/>
          <a:lstStyle>
            <a:lvl1pPr algn="r">
              <a:defRPr sz="1475"/>
            </a:lvl1p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77343" y="1803140"/>
            <a:ext cx="11090672" cy="3008581"/>
          </a:xfrm>
        </p:spPr>
        <p:txBody>
          <a:bodyPr anchor="b"/>
          <a:lstStyle>
            <a:lvl1pPr>
              <a:defRPr sz="4745"/>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77343" y="4840184"/>
            <a:ext cx="11090672" cy="1582142"/>
          </a:xfrm>
        </p:spPr>
        <p:txBody>
          <a:bodyPr/>
          <a:lstStyle>
            <a:lvl1pPr marL="0" indent="0">
              <a:buNone/>
              <a:defRPr sz="1900">
                <a:solidFill>
                  <a:schemeClr val="tx1">
                    <a:tint val="75000"/>
                  </a:schemeClr>
                </a:solidFill>
              </a:defRPr>
            </a:lvl1pPr>
            <a:lvl2pPr marL="361950" indent="0">
              <a:buNone/>
              <a:defRPr sz="1580">
                <a:solidFill>
                  <a:schemeClr val="tx1">
                    <a:tint val="75000"/>
                  </a:schemeClr>
                </a:solidFill>
              </a:defRPr>
            </a:lvl2pPr>
            <a:lvl3pPr marL="723265" indent="0">
              <a:buNone/>
              <a:defRPr sz="1425">
                <a:solidFill>
                  <a:schemeClr val="tx1">
                    <a:tint val="75000"/>
                  </a:schemeClr>
                </a:solidFill>
              </a:defRPr>
            </a:lvl3pPr>
            <a:lvl4pPr marL="1085215" indent="0">
              <a:buNone/>
              <a:defRPr sz="1265">
                <a:solidFill>
                  <a:schemeClr val="tx1">
                    <a:tint val="75000"/>
                  </a:schemeClr>
                </a:solidFill>
              </a:defRPr>
            </a:lvl4pPr>
            <a:lvl5pPr marL="1446530" indent="0">
              <a:buNone/>
              <a:defRPr sz="1265">
                <a:solidFill>
                  <a:schemeClr val="tx1">
                    <a:tint val="75000"/>
                  </a:schemeClr>
                </a:solidFill>
              </a:defRPr>
            </a:lvl5pPr>
            <a:lvl6pPr marL="1808480" indent="0">
              <a:buNone/>
              <a:defRPr sz="1265">
                <a:solidFill>
                  <a:schemeClr val="tx1">
                    <a:tint val="75000"/>
                  </a:schemeClr>
                </a:solidFill>
              </a:defRPr>
            </a:lvl6pPr>
            <a:lvl7pPr marL="2169795" indent="0">
              <a:buNone/>
              <a:defRPr sz="1265">
                <a:solidFill>
                  <a:schemeClr val="tx1">
                    <a:tint val="75000"/>
                  </a:schemeClr>
                </a:solidFill>
              </a:defRPr>
            </a:lvl7pPr>
            <a:lvl8pPr marL="2531745" indent="0">
              <a:buNone/>
              <a:defRPr sz="1265">
                <a:solidFill>
                  <a:schemeClr val="tx1">
                    <a:tint val="75000"/>
                  </a:schemeClr>
                </a:solidFill>
              </a:defRPr>
            </a:lvl8pPr>
            <a:lvl9pPr marL="2893060" indent="0">
              <a:buNone/>
              <a:defRPr sz="1265">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56332" y="1870109"/>
            <a:ext cx="5670709" cy="455556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558498" y="1870109"/>
            <a:ext cx="5670709" cy="455556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85714" y="385072"/>
            <a:ext cx="11090672" cy="1397978"/>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251677" y="1875593"/>
            <a:ext cx="5140099" cy="868922"/>
          </a:xfrm>
        </p:spPr>
        <p:txBody>
          <a:bodyPr anchor="ctr" anchorCtr="0"/>
          <a:lstStyle>
            <a:lvl1pPr marL="0" indent="0">
              <a:buNone/>
              <a:defRPr sz="2215"/>
            </a:lvl1pPr>
            <a:lvl2pPr marL="361950" indent="0">
              <a:buNone/>
              <a:defRPr sz="1900"/>
            </a:lvl2pPr>
            <a:lvl3pPr marL="723265" indent="0">
              <a:buNone/>
              <a:defRPr sz="1580"/>
            </a:lvl3pPr>
            <a:lvl4pPr marL="1085215" indent="0">
              <a:buNone/>
              <a:defRPr sz="1425"/>
            </a:lvl4pPr>
            <a:lvl5pPr marL="1446530" indent="0">
              <a:buNone/>
              <a:defRPr sz="1425"/>
            </a:lvl5pPr>
            <a:lvl6pPr marL="1808480" indent="0">
              <a:buNone/>
              <a:defRPr sz="1425"/>
            </a:lvl6pPr>
            <a:lvl7pPr marL="2169795" indent="0">
              <a:buNone/>
              <a:defRPr sz="1425"/>
            </a:lvl7pPr>
            <a:lvl8pPr marL="2531745" indent="0">
              <a:buNone/>
              <a:defRPr sz="1425"/>
            </a:lvl8pPr>
            <a:lvl9pPr marL="2893060" indent="0">
              <a:buNone/>
              <a:defRPr sz="1425"/>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251677" y="2810988"/>
            <a:ext cx="5140099" cy="371681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599115" y="1875593"/>
            <a:ext cx="5165412" cy="868922"/>
          </a:xfrm>
        </p:spPr>
        <p:txBody>
          <a:bodyPr anchor="ctr" anchorCtr="0"/>
          <a:lstStyle>
            <a:lvl1pPr marL="0" indent="0">
              <a:buNone/>
              <a:defRPr sz="2215"/>
            </a:lvl1pPr>
            <a:lvl2pPr marL="361950" indent="0">
              <a:buNone/>
              <a:defRPr sz="1900"/>
            </a:lvl2pPr>
            <a:lvl3pPr marL="723265" indent="0">
              <a:buNone/>
              <a:defRPr sz="1580"/>
            </a:lvl3pPr>
            <a:lvl4pPr marL="1085215" indent="0">
              <a:buNone/>
              <a:defRPr sz="1425"/>
            </a:lvl4pPr>
            <a:lvl5pPr marL="1446530" indent="0">
              <a:buNone/>
              <a:defRPr sz="1425"/>
            </a:lvl5pPr>
            <a:lvl6pPr marL="1808480" indent="0">
              <a:buNone/>
              <a:defRPr sz="1425"/>
            </a:lvl6pPr>
            <a:lvl7pPr marL="2169795" indent="0">
              <a:buNone/>
              <a:defRPr sz="1425"/>
            </a:lvl7pPr>
            <a:lvl8pPr marL="2531745" indent="0">
              <a:buNone/>
              <a:defRPr sz="1425"/>
            </a:lvl8pPr>
            <a:lvl9pPr marL="2893060" indent="0">
              <a:buNone/>
              <a:defRPr sz="1425"/>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599115" y="2810988"/>
            <a:ext cx="5165412" cy="371681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zh-CN" altLang="en-US"/>
          </a:p>
        </p:txBody>
      </p:sp>
      <p:sp>
        <p:nvSpPr>
          <p:cNvPr id="3" name="页脚占位符 2"/>
          <p:cNvSpPr>
            <a:spLocks noGrp="1"/>
          </p:cNvSpPr>
          <p:nvPr>
            <p:ph type="ftr" sz="quarter" idx="11"/>
          </p:nvPr>
        </p:nvSpPr>
        <p:spPr/>
        <p:txBody>
          <a:bodyPr/>
          <a:lstStyle/>
          <a:p>
            <a:pPr>
              <a:defRPr/>
            </a:pPr>
            <a:endParaRPr lang="zh-CN" altLang="en-US"/>
          </a:p>
        </p:txBody>
      </p:sp>
      <p:sp>
        <p:nvSpPr>
          <p:cNvPr id="4" name="灯片编号占位符 3"/>
          <p:cNvSpPr>
            <a:spLocks noGrp="1"/>
          </p:cNvSpPr>
          <p:nvPr>
            <p:ph type="sldNum" sz="quarter" idx="12"/>
          </p:nvPr>
        </p:nvSpPr>
        <p:spPr/>
        <p:txBody>
          <a:bodyPr/>
          <a:lstStyle/>
          <a:p>
            <a:pPr>
              <a:defRPr/>
            </a:pPr>
            <a:fld id="{9451B4D7-F511-4E32-B555-21525E5BC3C2}" type="slidenum">
              <a:rPr altLang="en-US"/>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1_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advClick="0" advTm="2000">
        <p14:gallery dir="l"/>
      </p:transition>
    </mc:Choice>
    <mc:Fallback>
      <p:transition spd="slow" advClick="0" advTm="2000">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85714" y="482177"/>
            <a:ext cx="4147281" cy="1687618"/>
          </a:xfrm>
        </p:spPr>
        <p:txBody>
          <a:bodyPr anchor="b"/>
          <a:lstStyle>
            <a:lvl1pPr>
              <a:defRPr sz="253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466644" y="1041368"/>
            <a:ext cx="6509742" cy="5139869"/>
          </a:xfrm>
        </p:spPr>
        <p:txBody>
          <a:bodyPr/>
          <a:lstStyle>
            <a:lvl1pPr>
              <a:defRPr sz="2530"/>
            </a:lvl1pPr>
            <a:lvl2pPr>
              <a:defRPr sz="2215"/>
            </a:lvl2pPr>
            <a:lvl3pPr>
              <a:defRPr sz="1900"/>
            </a:lvl3pPr>
            <a:lvl4pPr>
              <a:defRPr sz="1580"/>
            </a:lvl4pPr>
            <a:lvl5pPr>
              <a:defRPr sz="1580"/>
            </a:lvl5pPr>
            <a:lvl6pPr>
              <a:defRPr sz="1580"/>
            </a:lvl6pPr>
            <a:lvl7pPr>
              <a:defRPr sz="1580"/>
            </a:lvl7pPr>
            <a:lvl8pPr>
              <a:defRPr sz="1580"/>
            </a:lvl8pPr>
            <a:lvl9pPr>
              <a:defRPr sz="158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85714" y="2169795"/>
            <a:ext cx="4147281" cy="4019814"/>
          </a:xfrm>
        </p:spPr>
        <p:txBody>
          <a:bodyPr/>
          <a:lstStyle>
            <a:lvl1pPr marL="0" indent="0">
              <a:buNone/>
              <a:defRPr sz="1265"/>
            </a:lvl1pPr>
            <a:lvl2pPr marL="361950" indent="0">
              <a:buNone/>
              <a:defRPr sz="1105"/>
            </a:lvl2pPr>
            <a:lvl3pPr marL="723265" indent="0">
              <a:buNone/>
              <a:defRPr sz="950"/>
            </a:lvl3pPr>
            <a:lvl4pPr marL="1085215" indent="0">
              <a:buNone/>
              <a:defRPr sz="790"/>
            </a:lvl4pPr>
            <a:lvl5pPr marL="1446530" indent="0">
              <a:buNone/>
              <a:defRPr sz="790"/>
            </a:lvl5pPr>
            <a:lvl6pPr marL="1808480" indent="0">
              <a:buNone/>
              <a:defRPr sz="790"/>
            </a:lvl6pPr>
            <a:lvl7pPr marL="2169795" indent="0">
              <a:buNone/>
              <a:defRPr sz="790"/>
            </a:lvl7pPr>
            <a:lvl8pPr marL="2531745" indent="0">
              <a:buNone/>
              <a:defRPr sz="790"/>
            </a:lvl8pPr>
            <a:lvl9pPr marL="2893060" indent="0">
              <a:buNone/>
              <a:defRPr sz="79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85714" y="482177"/>
            <a:ext cx="4393142" cy="1687618"/>
          </a:xfrm>
        </p:spPr>
        <p:txBody>
          <a:bodyPr anchor="b"/>
          <a:lstStyle>
            <a:lvl1pPr>
              <a:defRPr sz="253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466644" y="482178"/>
            <a:ext cx="6509742" cy="5699060"/>
          </a:xfrm>
        </p:spPr>
        <p:txBody>
          <a:bodyPr/>
          <a:lstStyle>
            <a:lvl1pPr marL="0" indent="0">
              <a:buNone/>
              <a:defRPr sz="2530"/>
            </a:lvl1pPr>
            <a:lvl2pPr marL="361950" indent="0">
              <a:buNone/>
              <a:defRPr sz="2215"/>
            </a:lvl2pPr>
            <a:lvl3pPr marL="723265" indent="0">
              <a:buNone/>
              <a:defRPr sz="1900"/>
            </a:lvl3pPr>
            <a:lvl4pPr marL="1085215" indent="0">
              <a:buNone/>
              <a:defRPr sz="1580"/>
            </a:lvl4pPr>
            <a:lvl5pPr marL="1446530" indent="0">
              <a:buNone/>
              <a:defRPr sz="1580"/>
            </a:lvl5pPr>
            <a:lvl6pPr marL="1808480" indent="0">
              <a:buNone/>
              <a:defRPr sz="1580"/>
            </a:lvl6pPr>
            <a:lvl7pPr marL="2169795" indent="0">
              <a:buNone/>
              <a:defRPr sz="1580"/>
            </a:lvl7pPr>
            <a:lvl8pPr marL="2531745" indent="0">
              <a:buNone/>
              <a:defRPr sz="1580"/>
            </a:lvl8pPr>
            <a:lvl9pPr marL="2893060" indent="0">
              <a:buNone/>
              <a:defRPr sz="1580"/>
            </a:lvl9pPr>
          </a:lstStyle>
          <a:p>
            <a:endParaRPr lang="zh-CN" altLang="en-US"/>
          </a:p>
        </p:txBody>
      </p:sp>
      <p:sp>
        <p:nvSpPr>
          <p:cNvPr id="4" name="文本占位符 3"/>
          <p:cNvSpPr>
            <a:spLocks noGrp="1"/>
          </p:cNvSpPr>
          <p:nvPr>
            <p:ph type="body" sz="half" idx="2"/>
          </p:nvPr>
        </p:nvSpPr>
        <p:spPr>
          <a:xfrm>
            <a:off x="885714" y="2169795"/>
            <a:ext cx="4393142" cy="4019814"/>
          </a:xfrm>
        </p:spPr>
        <p:txBody>
          <a:bodyPr/>
          <a:lstStyle>
            <a:lvl1pPr marL="0" indent="0">
              <a:buNone/>
              <a:defRPr sz="1580"/>
            </a:lvl1pPr>
            <a:lvl2pPr marL="361950" indent="0">
              <a:buNone/>
              <a:defRPr sz="1425"/>
            </a:lvl2pPr>
            <a:lvl3pPr marL="723265" indent="0">
              <a:buNone/>
              <a:defRPr sz="1265"/>
            </a:lvl3pPr>
            <a:lvl4pPr marL="1085215" indent="0">
              <a:buNone/>
              <a:defRPr sz="1105"/>
            </a:lvl4pPr>
            <a:lvl5pPr marL="1446530" indent="0">
              <a:buNone/>
              <a:defRPr sz="1105"/>
            </a:lvl5pPr>
            <a:lvl6pPr marL="1808480" indent="0">
              <a:buNone/>
              <a:defRPr sz="1105"/>
            </a:lvl6pPr>
            <a:lvl7pPr marL="2169795" indent="0">
              <a:buNone/>
              <a:defRPr sz="1105"/>
            </a:lvl7pPr>
            <a:lvl8pPr marL="2531745" indent="0">
              <a:buNone/>
              <a:defRPr sz="1105"/>
            </a:lvl8pPr>
            <a:lvl9pPr marL="2893060" indent="0">
              <a:buNone/>
              <a:defRPr sz="1105"/>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showMasterSp="0">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337663" y="806976"/>
            <a:ext cx="2893777" cy="561869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56332" y="806976"/>
            <a:ext cx="8513576" cy="561869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hf sldNum="0"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1A2FBB8E-8DA5-493C-A5EA-CCF0D988321D}" type="slidenum">
              <a:rPr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1_空白">
    <p:spTree>
      <p:nvGrpSpPr>
        <p:cNvPr id="1" name=""/>
        <p:cNvGrpSpPr/>
        <p:nvPr/>
      </p:nvGrpSpPr>
      <p:grpSpPr>
        <a:xfrm>
          <a:off x="0" y="0"/>
          <a:ext cx="0" cy="0"/>
          <a:chOff x="0" y="0"/>
          <a:chExt cx="0" cy="0"/>
        </a:xfrm>
      </p:grpSpPr>
      <p:grpSp>
        <p:nvGrpSpPr>
          <p:cNvPr id="3" name="组合 2"/>
          <p:cNvGrpSpPr/>
          <p:nvPr userDrawn="1"/>
        </p:nvGrpSpPr>
        <p:grpSpPr>
          <a:xfrm>
            <a:off x="312405" y="173407"/>
            <a:ext cx="3916697" cy="599235"/>
            <a:chOff x="4139952" y="1170041"/>
            <a:chExt cx="2222381" cy="536519"/>
          </a:xfrm>
          <a:effectLst>
            <a:outerShdw blurRad="330200" dist="254000" dir="2880000" sx="98000" sy="98000" algn="ctr" rotWithShape="0">
              <a:srgbClr val="000000">
                <a:alpha val="29000"/>
              </a:srgbClr>
            </a:outerShdw>
          </a:effectLst>
        </p:grpSpPr>
        <p:sp>
          <p:nvSpPr>
            <p:cNvPr id="4" name="圆角矩形 3"/>
            <p:cNvSpPr/>
            <p:nvPr/>
          </p:nvSpPr>
          <p:spPr>
            <a:xfrm>
              <a:off x="4139952" y="1170041"/>
              <a:ext cx="2222381" cy="536519"/>
            </a:xfrm>
            <a:prstGeom prst="roundRect">
              <a:avLst>
                <a:gd name="adj" fmla="val 50000"/>
              </a:avLst>
            </a:prstGeom>
            <a:noFill/>
            <a:ln w="6350">
              <a:solidFill>
                <a:schemeClr val="accent5"/>
              </a:soli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圆角矩形 113"/>
            <p:cNvSpPr/>
            <p:nvPr/>
          </p:nvSpPr>
          <p:spPr>
            <a:xfrm>
              <a:off x="4500062" y="1250029"/>
              <a:ext cx="1761085"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0070C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11"/>
            <p:cNvSpPr txBox="1"/>
            <p:nvPr/>
          </p:nvSpPr>
          <p:spPr>
            <a:xfrm>
              <a:off x="4246444" y="1253634"/>
              <a:ext cx="239397" cy="289343"/>
            </a:xfrm>
            <a:prstGeom prst="rect">
              <a:avLst/>
            </a:prstGeom>
            <a:noFill/>
          </p:spPr>
          <p:txBody>
            <a:bodyPr wrap="none" rtlCol="0">
              <a:spAutoFit/>
            </a:bodyPr>
            <a:lstStyle/>
            <a:p>
              <a:r>
                <a:rPr lang="en-US" altLang="zh-CN" sz="1500" b="1" dirty="0">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01</a:t>
              </a:r>
              <a:endParaRPr lang="zh-CN" altLang="en-US" sz="1500" b="1" dirty="0">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9" name="文本占位符 8"/>
          <p:cNvSpPr>
            <a:spLocks noGrp="1"/>
          </p:cNvSpPr>
          <p:nvPr>
            <p:ph type="body" sz="quarter" idx="10" hasCustomPrompt="1"/>
          </p:nvPr>
        </p:nvSpPr>
        <p:spPr>
          <a:xfrm>
            <a:off x="1001714" y="302617"/>
            <a:ext cx="2979737" cy="433388"/>
          </a:xfrm>
        </p:spPr>
        <p:txBody>
          <a:bodyPr/>
          <a:lstStyle>
            <a:lvl1pPr>
              <a:defRPr>
                <a:solidFill>
                  <a:schemeClr val="bg1"/>
                </a:solidFill>
              </a:defRPr>
            </a:lvl1pPr>
          </a:lstStyle>
          <a:p>
            <a:pPr lvl="0"/>
            <a:r>
              <a:rPr lang="zh-CN" altLang="en-US" dirty="0"/>
              <a:t>单击此处编辑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Effect transition="in" filter="wipe(left)">
                                      <p:cBhvr>
                                        <p:cTn id="13"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22" presetClass="entr" presetSubtype="8" fill="hold" nodeType="click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2_空白">
    <p:spTree>
      <p:nvGrpSpPr>
        <p:cNvPr id="1" name=""/>
        <p:cNvGrpSpPr/>
        <p:nvPr/>
      </p:nvGrpSpPr>
      <p:grpSpPr>
        <a:xfrm>
          <a:off x="0" y="0"/>
          <a:ext cx="0" cy="0"/>
          <a:chOff x="0" y="0"/>
          <a:chExt cx="0" cy="0"/>
        </a:xfrm>
      </p:grpSpPr>
      <p:grpSp>
        <p:nvGrpSpPr>
          <p:cNvPr id="3" name="组合 2"/>
          <p:cNvGrpSpPr/>
          <p:nvPr userDrawn="1"/>
        </p:nvGrpSpPr>
        <p:grpSpPr>
          <a:xfrm>
            <a:off x="312405" y="173407"/>
            <a:ext cx="3916697" cy="599235"/>
            <a:chOff x="4139952" y="1170041"/>
            <a:chExt cx="2222381" cy="536519"/>
          </a:xfrm>
          <a:effectLst>
            <a:outerShdw blurRad="330200" dist="254000" dir="2880000" sx="98000" sy="98000" algn="ctr" rotWithShape="0">
              <a:srgbClr val="000000">
                <a:alpha val="29000"/>
              </a:srgbClr>
            </a:outerShdw>
          </a:effectLst>
        </p:grpSpPr>
        <p:sp>
          <p:nvSpPr>
            <p:cNvPr id="4" name="圆角矩形 3"/>
            <p:cNvSpPr/>
            <p:nvPr/>
          </p:nvSpPr>
          <p:spPr>
            <a:xfrm>
              <a:off x="4139952" y="1170041"/>
              <a:ext cx="2222381" cy="536519"/>
            </a:xfrm>
            <a:prstGeom prst="roundRect">
              <a:avLst>
                <a:gd name="adj" fmla="val 50000"/>
              </a:avLst>
            </a:prstGeom>
            <a:noFill/>
            <a:ln w="6350">
              <a:solidFill>
                <a:schemeClr val="accent5"/>
              </a:soli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圆角矩形 113"/>
            <p:cNvSpPr/>
            <p:nvPr/>
          </p:nvSpPr>
          <p:spPr>
            <a:xfrm>
              <a:off x="4500062" y="1250029"/>
              <a:ext cx="1761085"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0070C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111"/>
            <p:cNvSpPr txBox="1"/>
            <p:nvPr/>
          </p:nvSpPr>
          <p:spPr>
            <a:xfrm>
              <a:off x="4246444" y="1253634"/>
              <a:ext cx="239397" cy="289343"/>
            </a:xfrm>
            <a:prstGeom prst="rect">
              <a:avLst/>
            </a:prstGeom>
            <a:noFill/>
          </p:spPr>
          <p:txBody>
            <a:bodyPr wrap="none" rtlCol="0">
              <a:spAutoFit/>
            </a:bodyPr>
            <a:lstStyle/>
            <a:p>
              <a:r>
                <a:rPr lang="en-US" altLang="zh-CN" sz="1500" b="1" dirty="0">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02</a:t>
              </a:r>
              <a:endParaRPr lang="zh-CN" altLang="en-US" sz="1500" b="1" dirty="0">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9" name="文本占位符 8"/>
          <p:cNvSpPr>
            <a:spLocks noGrp="1"/>
          </p:cNvSpPr>
          <p:nvPr>
            <p:ph type="body" sz="quarter" idx="10" hasCustomPrompt="1"/>
          </p:nvPr>
        </p:nvSpPr>
        <p:spPr>
          <a:xfrm>
            <a:off x="1001714" y="302617"/>
            <a:ext cx="2979737" cy="433388"/>
          </a:xfrm>
        </p:spPr>
        <p:txBody>
          <a:bodyPr/>
          <a:lstStyle>
            <a:lvl1pPr>
              <a:defRPr>
                <a:solidFill>
                  <a:schemeClr val="bg1"/>
                </a:solidFill>
              </a:defRPr>
            </a:lvl1pPr>
          </a:lstStyle>
          <a:p>
            <a:pPr lvl="0"/>
            <a:r>
              <a:rPr lang="zh-CN" altLang="en-US" dirty="0"/>
              <a:t>单击此处编辑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Effect transition="in" filter="wipe(left)">
                                      <p:cBhvr>
                                        <p:cTn id="13"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22" presetClass="entr" presetSubtype="8" fill="hold" nodeType="click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wipe(left)">
                      <p:cBhvr>
                        <p:cTn dur="500"/>
                        <p:tgtEl>
                          <p:spTgt spid="9"/>
                        </p:tgtEl>
                      </p:cBhvr>
                    </p:animEffect>
                  </p:childTnLst>
                </p:cTn>
              </p:par>
            </p:tnLst>
          </p:tmpl>
        </p:tmplLst>
      </p:bldP>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2" Type="http://schemas.openxmlformats.org/officeDocument/2006/relationships/theme" Target="../theme/theme2.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6.xml"/><Relationship Id="rId8" Type="http://schemas.openxmlformats.org/officeDocument/2006/relationships/slideLayout" Target="../slideLayouts/slideLayout35.xml"/><Relationship Id="rId7" Type="http://schemas.openxmlformats.org/officeDocument/2006/relationships/slideLayout" Target="../slideLayouts/slideLayout34.xml"/><Relationship Id="rId6" Type="http://schemas.openxmlformats.org/officeDocument/2006/relationships/slideLayout" Target="../slideLayouts/slideLayout33.xml"/><Relationship Id="rId5" Type="http://schemas.openxmlformats.org/officeDocument/2006/relationships/slideLayout" Target="../slideLayouts/slideLayout32.xml"/><Relationship Id="rId4" Type="http://schemas.openxmlformats.org/officeDocument/2006/relationships/slideLayout" Target="../slideLayouts/slideLayout31.xml"/><Relationship Id="rId3" Type="http://schemas.openxmlformats.org/officeDocument/2006/relationships/slideLayout" Target="../slideLayouts/slideLayout30.xml"/><Relationship Id="rId2" Type="http://schemas.openxmlformats.org/officeDocument/2006/relationships/slideLayout" Target="../slideLayouts/slideLayout29.xml"/><Relationship Id="rId19" Type="http://schemas.openxmlformats.org/officeDocument/2006/relationships/theme" Target="../theme/theme3.xml"/><Relationship Id="rId18" Type="http://schemas.openxmlformats.org/officeDocument/2006/relationships/slideLayout" Target="../slideLayouts/slideLayout45.xml"/><Relationship Id="rId17" Type="http://schemas.openxmlformats.org/officeDocument/2006/relationships/slideLayout" Target="../slideLayouts/slideLayout44.xml"/><Relationship Id="rId16" Type="http://schemas.openxmlformats.org/officeDocument/2006/relationships/slideLayout" Target="../slideLayouts/slideLayout43.xml"/><Relationship Id="rId15" Type="http://schemas.openxmlformats.org/officeDocument/2006/relationships/slideLayout" Target="../slideLayouts/slideLayout42.xml"/><Relationship Id="rId14" Type="http://schemas.openxmlformats.org/officeDocument/2006/relationships/slideLayout" Target="../slideLayouts/slideLayout41.xml"/><Relationship Id="rId13" Type="http://schemas.openxmlformats.org/officeDocument/2006/relationships/slideLayout" Target="../slideLayouts/slideLayout40.xml"/><Relationship Id="rId12" Type="http://schemas.openxmlformats.org/officeDocument/2006/relationships/slideLayout" Target="../slideLayouts/slideLayout39.xml"/><Relationship Id="rId11" Type="http://schemas.openxmlformats.org/officeDocument/2006/relationships/slideLayout" Target="../slideLayouts/slideLayout38.xml"/><Relationship Id="rId10" Type="http://schemas.openxmlformats.org/officeDocument/2006/relationships/slideLayout" Target="../slideLayouts/slideLayout37.xml"/><Relationship Id="rId1"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4.xml"/><Relationship Id="rId8" Type="http://schemas.openxmlformats.org/officeDocument/2006/relationships/slideLayout" Target="../slideLayouts/slideLayout53.xml"/><Relationship Id="rId7" Type="http://schemas.openxmlformats.org/officeDocument/2006/relationships/slideLayout" Target="../slideLayouts/slideLayout52.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 Id="rId3" Type="http://schemas.openxmlformats.org/officeDocument/2006/relationships/slideLayout" Target="../slideLayouts/slideLayout48.xml"/><Relationship Id="rId2" Type="http://schemas.openxmlformats.org/officeDocument/2006/relationships/slideLayout" Target="../slideLayouts/slideLayout47.xml"/><Relationship Id="rId12" Type="http://schemas.openxmlformats.org/officeDocument/2006/relationships/theme" Target="../theme/theme4.xml"/><Relationship Id="rId11" Type="http://schemas.openxmlformats.org/officeDocument/2006/relationships/slideLayout" Target="../slideLayouts/slideLayout56.xml"/><Relationship Id="rId10" Type="http://schemas.openxmlformats.org/officeDocument/2006/relationships/slideLayout" Target="../slideLayouts/slideLayout55.xml"/><Relationship Id="rId1"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7" Type="http://schemas.openxmlformats.org/officeDocument/2006/relationships/theme" Target="../theme/theme5.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1.xml"/><Relationship Id="rId8" Type="http://schemas.openxmlformats.org/officeDocument/2006/relationships/slideLayout" Target="../slideLayouts/slideLayout70.xml"/><Relationship Id="rId7" Type="http://schemas.openxmlformats.org/officeDocument/2006/relationships/slideLayout" Target="../slideLayouts/slideLayout69.xml"/><Relationship Id="rId6" Type="http://schemas.openxmlformats.org/officeDocument/2006/relationships/slideLayout" Target="../slideLayouts/slideLayout68.xml"/><Relationship Id="rId5" Type="http://schemas.openxmlformats.org/officeDocument/2006/relationships/slideLayout" Target="../slideLayouts/slideLayout67.xml"/><Relationship Id="rId4" Type="http://schemas.openxmlformats.org/officeDocument/2006/relationships/slideLayout" Target="../slideLayouts/slideLayout66.xml"/><Relationship Id="rId3" Type="http://schemas.openxmlformats.org/officeDocument/2006/relationships/slideLayout" Target="../slideLayouts/slideLayout65.xml"/><Relationship Id="rId2" Type="http://schemas.openxmlformats.org/officeDocument/2006/relationships/slideLayout" Target="../slideLayouts/slideLayout64.xml"/><Relationship Id="rId14" Type="http://schemas.openxmlformats.org/officeDocument/2006/relationships/theme" Target="../theme/theme6.xml"/><Relationship Id="rId13" Type="http://schemas.openxmlformats.org/officeDocument/2006/relationships/image" Target="../media/image5.png"/><Relationship Id="rId12" Type="http://schemas.openxmlformats.org/officeDocument/2006/relationships/slideLayout" Target="../slideLayouts/slideLayout74.xml"/><Relationship Id="rId11" Type="http://schemas.openxmlformats.org/officeDocument/2006/relationships/slideLayout" Target="../slideLayouts/slideLayout73.xml"/><Relationship Id="rId10" Type="http://schemas.openxmlformats.org/officeDocument/2006/relationships/slideLayout" Target="../slideLayouts/slideLayout72.xml"/><Relationship Id="rId1"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9" y="385763"/>
            <a:ext cx="11090275" cy="1397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84239" y="1925638"/>
            <a:ext cx="11090275" cy="458946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84239" y="6704015"/>
            <a:ext cx="2892425" cy="384175"/>
          </a:xfrm>
          <a:prstGeom prst="rect">
            <a:avLst/>
          </a:prstGeom>
        </p:spPr>
        <p:txBody>
          <a:bodyPr vert="horz" lIns="91440" tIns="45720" rIns="91440" bIns="45720" rtlCol="0" anchor="ctr"/>
          <a:lstStyle>
            <a:lvl1pPr algn="l">
              <a:defRPr sz="900">
                <a:solidFill>
                  <a:schemeClr val="tx1">
                    <a:tint val="75000"/>
                  </a:schemeClr>
                </a:solidFill>
              </a:defRPr>
            </a:lvl1pPr>
          </a:lstStyle>
          <a:p>
            <a:fld id="{32BF82D2-7A68-459D-A996-9BDDA2518FA4}" type="datetimeFigureOut">
              <a:rPr lang="zh-CN" altLang="en-US" smtClean="0"/>
            </a:fld>
            <a:endParaRPr lang="zh-CN" altLang="en-US"/>
          </a:p>
        </p:txBody>
      </p:sp>
      <p:sp>
        <p:nvSpPr>
          <p:cNvPr id="5" name="页脚占位符 4"/>
          <p:cNvSpPr>
            <a:spLocks noGrp="1"/>
          </p:cNvSpPr>
          <p:nvPr>
            <p:ph type="ftr" sz="quarter" idx="3"/>
          </p:nvPr>
        </p:nvSpPr>
        <p:spPr>
          <a:xfrm>
            <a:off x="4259264" y="6704015"/>
            <a:ext cx="4340225" cy="38417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90" y="6704015"/>
            <a:ext cx="2892425" cy="384175"/>
          </a:xfrm>
          <a:prstGeom prst="rect">
            <a:avLst/>
          </a:prstGeom>
        </p:spPr>
        <p:txBody>
          <a:bodyPr vert="horz" lIns="91440" tIns="45720" rIns="91440" bIns="45720" rtlCol="0" anchor="ctr"/>
          <a:lstStyle>
            <a:lvl1pPr algn="r">
              <a:defRPr sz="900">
                <a:solidFill>
                  <a:schemeClr val="tx1">
                    <a:tint val="75000"/>
                  </a:schemeClr>
                </a:solidFill>
              </a:defRPr>
            </a:lvl1pPr>
          </a:lstStyle>
          <a:p>
            <a:fld id="{3E01EE5D-26FB-46D5-A381-ECFB35BF1D3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5">
                <a:solidFill>
                  <a:schemeClr val="tx1">
                    <a:tint val="75000"/>
                  </a:schemeClr>
                </a:solidFill>
              </a:defRPr>
            </a:lvl1pPr>
          </a:lstStyle>
          <a:p>
            <a:fld id="{32BF82D2-7A68-459D-A996-9BDDA2518FA4}" type="datetimeFigureOut">
              <a:rPr lang="zh-CN" altLang="en-US" smtClean="0"/>
            </a:fld>
            <a:endParaRPr lang="zh-CN" altLang="en-US"/>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5">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5">
                <a:solidFill>
                  <a:schemeClr val="tx1">
                    <a:tint val="75000"/>
                  </a:schemeClr>
                </a:solidFill>
              </a:defRPr>
            </a:lvl1pPr>
          </a:lstStyle>
          <a:p>
            <a:fld id="{3E01EE5D-26FB-46D5-A381-ECFB35BF1D3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63930"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300" indent="-241300" algn="l" defTabSz="963930" rtl="0" eaLnBrk="1" latinLnBrk="0" hangingPunct="1">
        <a:lnSpc>
          <a:spcPct val="90000"/>
        </a:lnSpc>
        <a:spcBef>
          <a:spcPts val="1055"/>
        </a:spcBef>
        <a:buFont typeface="Arial" panose="020B0604020202020204" pitchFamily="34" charset="0"/>
        <a:buChar char="•"/>
        <a:defRPr sz="2955"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p:bodyStyle>
    <p:other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5">
                <a:solidFill>
                  <a:schemeClr val="tx1">
                    <a:tint val="75000"/>
                  </a:schemeClr>
                </a:solidFill>
              </a:defRPr>
            </a:lvl1pPr>
          </a:lstStyle>
          <a:p>
            <a:fld id="{32BF82D2-7A68-459D-A996-9BDDA2518FA4}" type="datetimeFigureOut">
              <a:rPr lang="zh-CN" altLang="en-US" smtClean="0"/>
            </a:fld>
            <a:endParaRPr lang="zh-CN" altLang="en-US"/>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5">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5">
                <a:solidFill>
                  <a:schemeClr val="tx1">
                    <a:tint val="75000"/>
                  </a:schemeClr>
                </a:solidFill>
              </a:defRPr>
            </a:lvl1pPr>
          </a:lstStyle>
          <a:p>
            <a:fld id="{3E01EE5D-26FB-46D5-A381-ECFB35BF1D3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 id="2147483694" r:id="rId17"/>
    <p:sldLayoutId id="2147483695" r:id="rId18"/>
  </p:sldLayoutIdLst>
  <p:txStyles>
    <p:titleStyle>
      <a:lvl1pPr algn="l" defTabSz="963930"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300" indent="-241300" algn="l" defTabSz="963930" rtl="0" eaLnBrk="1" latinLnBrk="0" hangingPunct="1">
        <a:lnSpc>
          <a:spcPct val="90000"/>
        </a:lnSpc>
        <a:spcBef>
          <a:spcPts val="1055"/>
        </a:spcBef>
        <a:buFont typeface="Arial" panose="020B0604020202020204" pitchFamily="34" charset="0"/>
        <a:buChar char="•"/>
        <a:defRPr sz="2955"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p:bodyStyle>
    <p:other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4039" y="1925359"/>
            <a:ext cx="11090672" cy="4589051"/>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884039" y="6703596"/>
            <a:ext cx="2893219" cy="385072"/>
          </a:xfrm>
          <a:prstGeom prst="rect">
            <a:avLst/>
          </a:prstGeom>
        </p:spPr>
        <p:txBody>
          <a:bodyPr vert="horz" lIns="91440" tIns="45720" rIns="91440" bIns="45720" rtlCol="0" anchor="ctr"/>
          <a:lstStyle>
            <a:lvl1pPr algn="l">
              <a:defRPr sz="1265">
                <a:solidFill>
                  <a:schemeClr val="tx1">
                    <a:tint val="75000"/>
                  </a:schemeClr>
                </a:solidFill>
              </a:defRPr>
            </a:lvl1pPr>
          </a:lstStyle>
          <a:p>
            <a:fld id="{BB313543-044D-4F0A-A251-4AC2F8CC5F73}" type="datetimeFigureOut">
              <a:rPr lang="zh-CN" altLang="en-US" smtClean="0"/>
            </a:fld>
            <a:endParaRPr lang="zh-CN" altLang="en-US"/>
          </a:p>
        </p:txBody>
      </p:sp>
      <p:sp>
        <p:nvSpPr>
          <p:cNvPr id="5" name="Footer Placeholder 4"/>
          <p:cNvSpPr>
            <a:spLocks noGrp="1"/>
          </p:cNvSpPr>
          <p:nvPr>
            <p:ph type="ftr" sz="quarter" idx="3"/>
          </p:nvPr>
        </p:nvSpPr>
        <p:spPr>
          <a:xfrm>
            <a:off x="4259461" y="6703596"/>
            <a:ext cx="4339828" cy="385072"/>
          </a:xfrm>
          <a:prstGeom prst="rect">
            <a:avLst/>
          </a:prstGeom>
        </p:spPr>
        <p:txBody>
          <a:bodyPr vert="horz" lIns="91440" tIns="45720" rIns="91440" bIns="45720" rtlCol="0" anchor="ctr"/>
          <a:lstStyle>
            <a:lvl1pPr algn="ctr">
              <a:defRPr sz="1265">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9081492" y="6703596"/>
            <a:ext cx="2893219" cy="385072"/>
          </a:xfrm>
          <a:prstGeom prst="rect">
            <a:avLst/>
          </a:prstGeom>
        </p:spPr>
        <p:txBody>
          <a:bodyPr vert="horz" lIns="91440" tIns="45720" rIns="91440" bIns="45720" rtlCol="0" anchor="ctr"/>
          <a:lstStyle>
            <a:lvl1pPr algn="r">
              <a:defRPr sz="1265">
                <a:solidFill>
                  <a:schemeClr val="tx1">
                    <a:tint val="75000"/>
                  </a:schemeClr>
                </a:solidFill>
              </a:defRPr>
            </a:lvl1pPr>
          </a:lstStyle>
          <a:p>
            <a:fld id="{BC946B92-1FF9-4B8E-A765-D54652D30A5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64565"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300" indent="-241300" algn="l" defTabSz="964565" rtl="0" eaLnBrk="1" latinLnBrk="0" hangingPunct="1">
        <a:lnSpc>
          <a:spcPct val="90000"/>
        </a:lnSpc>
        <a:spcBef>
          <a:spcPts val="1055"/>
        </a:spcBef>
        <a:buFont typeface="Arial" panose="020B0604020202020204" pitchFamily="34" charset="0"/>
        <a:buChar char="•"/>
        <a:defRPr sz="2955" kern="1200">
          <a:solidFill>
            <a:schemeClr val="tx1"/>
          </a:solidFill>
          <a:latin typeface="+mn-lt"/>
          <a:ea typeface="+mn-ea"/>
          <a:cs typeface="+mn-cs"/>
        </a:defRPr>
      </a:lvl1pPr>
      <a:lvl2pPr marL="723265" indent="-241300" algn="l" defTabSz="964565" rtl="0" eaLnBrk="1" latinLnBrk="0" hangingPunct="1">
        <a:lnSpc>
          <a:spcPct val="90000"/>
        </a:lnSpc>
        <a:spcBef>
          <a:spcPct val="106000"/>
        </a:spcBef>
        <a:buFont typeface="Arial" panose="020B0604020202020204" pitchFamily="34" charset="0"/>
        <a:buChar char="•"/>
        <a:defRPr sz="2530" kern="1200">
          <a:solidFill>
            <a:schemeClr val="tx1"/>
          </a:solidFill>
          <a:latin typeface="+mn-lt"/>
          <a:ea typeface="+mn-ea"/>
          <a:cs typeface="+mn-cs"/>
        </a:defRPr>
      </a:lvl2pPr>
      <a:lvl3pPr marL="1205230" indent="-241300" algn="l" defTabSz="964565" rtl="0" eaLnBrk="1" latinLnBrk="0" hangingPunct="1">
        <a:lnSpc>
          <a:spcPct val="90000"/>
        </a:lnSpc>
        <a:spcBef>
          <a:spcPct val="106000"/>
        </a:spcBef>
        <a:buFont typeface="Arial" panose="020B0604020202020204" pitchFamily="34" charset="0"/>
        <a:buChar char="•"/>
        <a:defRPr sz="2110" kern="1200">
          <a:solidFill>
            <a:schemeClr val="tx1"/>
          </a:solidFill>
          <a:latin typeface="+mn-lt"/>
          <a:ea typeface="+mn-ea"/>
          <a:cs typeface="+mn-cs"/>
        </a:defRPr>
      </a:lvl3pPr>
      <a:lvl4pPr marL="168783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4pPr>
      <a:lvl5pPr marL="2169795"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5pPr>
      <a:lvl6pPr marL="26517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9pPr>
    </p:bodyStyle>
    <p:otherStyle>
      <a:defPPr>
        <a:defRPr lang="en-US"/>
      </a:defPPr>
      <a:lvl1pPr marL="0" algn="l" defTabSz="964565" rtl="0" eaLnBrk="1" latinLnBrk="0" hangingPunct="1">
        <a:defRPr sz="1900" kern="1200">
          <a:solidFill>
            <a:schemeClr val="tx1"/>
          </a:solidFill>
          <a:latin typeface="+mn-lt"/>
          <a:ea typeface="+mn-ea"/>
          <a:cs typeface="+mn-cs"/>
        </a:defRPr>
      </a:lvl1pPr>
      <a:lvl2pPr marL="481965" algn="l" defTabSz="964565" rtl="0" eaLnBrk="1" latinLnBrk="0" hangingPunct="1">
        <a:defRPr sz="1900" kern="1200">
          <a:solidFill>
            <a:schemeClr val="tx1"/>
          </a:solidFill>
          <a:latin typeface="+mn-lt"/>
          <a:ea typeface="+mn-ea"/>
          <a:cs typeface="+mn-cs"/>
        </a:defRPr>
      </a:lvl2pPr>
      <a:lvl3pPr marL="964565" algn="l" defTabSz="964565" rtl="0" eaLnBrk="1" latinLnBrk="0" hangingPunct="1">
        <a:defRPr sz="1900" kern="1200">
          <a:solidFill>
            <a:schemeClr val="tx1"/>
          </a:solidFill>
          <a:latin typeface="+mn-lt"/>
          <a:ea typeface="+mn-ea"/>
          <a:cs typeface="+mn-cs"/>
        </a:defRPr>
      </a:lvl3pPr>
      <a:lvl4pPr marL="1446530" algn="l" defTabSz="964565" rtl="0" eaLnBrk="1" latinLnBrk="0" hangingPunct="1">
        <a:defRPr sz="1900" kern="1200">
          <a:solidFill>
            <a:schemeClr val="tx1"/>
          </a:solidFill>
          <a:latin typeface="+mn-lt"/>
          <a:ea typeface="+mn-ea"/>
          <a:cs typeface="+mn-cs"/>
        </a:defRPr>
      </a:lvl4pPr>
      <a:lvl5pPr marL="1928495" algn="l" defTabSz="964565" rtl="0" eaLnBrk="1" latinLnBrk="0" hangingPunct="1">
        <a:defRPr sz="1900" kern="1200">
          <a:solidFill>
            <a:schemeClr val="tx1"/>
          </a:solidFill>
          <a:latin typeface="+mn-lt"/>
          <a:ea typeface="+mn-ea"/>
          <a:cs typeface="+mn-cs"/>
        </a:defRPr>
      </a:lvl5pPr>
      <a:lvl6pPr marL="2411095" algn="l" defTabSz="964565" rtl="0" eaLnBrk="1" latinLnBrk="0" hangingPunct="1">
        <a:defRPr sz="1900" kern="1200">
          <a:solidFill>
            <a:schemeClr val="tx1"/>
          </a:solidFill>
          <a:latin typeface="+mn-lt"/>
          <a:ea typeface="+mn-ea"/>
          <a:cs typeface="+mn-cs"/>
        </a:defRPr>
      </a:lvl6pPr>
      <a:lvl7pPr marL="2893060" algn="l" defTabSz="964565" rtl="0" eaLnBrk="1" latinLnBrk="0" hangingPunct="1">
        <a:defRPr sz="1900" kern="1200">
          <a:solidFill>
            <a:schemeClr val="tx1"/>
          </a:solidFill>
          <a:latin typeface="+mn-lt"/>
          <a:ea typeface="+mn-ea"/>
          <a:cs typeface="+mn-cs"/>
        </a:defRPr>
      </a:lvl7pPr>
      <a:lvl8pPr marL="3375025" algn="l" defTabSz="964565" rtl="0" eaLnBrk="1" latinLnBrk="0" hangingPunct="1">
        <a:defRPr sz="1900" kern="1200">
          <a:solidFill>
            <a:schemeClr val="tx1"/>
          </a:solidFill>
          <a:latin typeface="+mn-lt"/>
          <a:ea typeface="+mn-ea"/>
          <a:cs typeface="+mn-cs"/>
        </a:defRPr>
      </a:lvl8pPr>
      <a:lvl9pPr marL="3857625" algn="l" defTabSz="964565" rtl="0" eaLnBrk="1" latinLnBrk="0" hangingPunct="1">
        <a:defRPr sz="19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5">
                <a:solidFill>
                  <a:schemeClr val="tx1">
                    <a:tint val="75000"/>
                  </a:schemeClr>
                </a:solidFill>
              </a:defRPr>
            </a:lvl1pPr>
          </a:lstStyle>
          <a:p>
            <a:fld id="{C1F3F0AA-E8C9-4A09-A9D5-7152A0B20084}" type="datetimeFigureOut">
              <a:rPr lang="zh-CN" altLang="en-US" smtClean="0"/>
            </a:fld>
            <a:endParaRPr lang="zh-CN" altLang="en-US"/>
          </a:p>
        </p:txBody>
      </p:sp>
      <p:sp>
        <p:nvSpPr>
          <p:cNvPr id="5" name="页脚占位符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5">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5">
                <a:solidFill>
                  <a:schemeClr val="tx1">
                    <a:tint val="75000"/>
                  </a:schemeClr>
                </a:solidFill>
              </a:defRPr>
            </a:lvl1pPr>
          </a:lstStyle>
          <a:p>
            <a:fld id="{A52B1A25-29B7-4D5F-8076-0BB494A4DC9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Lst>
  <p:txStyles>
    <p:titleStyle>
      <a:lvl1pPr algn="l" defTabSz="964565"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300" indent="-241300" algn="l" defTabSz="964565" rtl="0" eaLnBrk="1" latinLnBrk="0" hangingPunct="1">
        <a:lnSpc>
          <a:spcPct val="90000"/>
        </a:lnSpc>
        <a:spcBef>
          <a:spcPts val="1055"/>
        </a:spcBef>
        <a:buFont typeface="Arial" panose="020B0604020202020204" pitchFamily="34" charset="0"/>
        <a:buChar char="•"/>
        <a:defRPr sz="2955" kern="1200">
          <a:solidFill>
            <a:schemeClr val="tx1"/>
          </a:solidFill>
          <a:latin typeface="+mn-lt"/>
          <a:ea typeface="+mn-ea"/>
          <a:cs typeface="+mn-cs"/>
        </a:defRPr>
      </a:lvl1pPr>
      <a:lvl2pPr marL="723265" indent="-241300" algn="l" defTabSz="964565" rtl="0" eaLnBrk="1" latinLnBrk="0" hangingPunct="1">
        <a:lnSpc>
          <a:spcPct val="90000"/>
        </a:lnSpc>
        <a:spcBef>
          <a:spcPct val="106000"/>
        </a:spcBef>
        <a:buFont typeface="Arial" panose="020B0604020202020204" pitchFamily="34" charset="0"/>
        <a:buChar char="•"/>
        <a:defRPr sz="2530" kern="1200">
          <a:solidFill>
            <a:schemeClr val="tx1"/>
          </a:solidFill>
          <a:latin typeface="+mn-lt"/>
          <a:ea typeface="+mn-ea"/>
          <a:cs typeface="+mn-cs"/>
        </a:defRPr>
      </a:lvl2pPr>
      <a:lvl3pPr marL="1205230" indent="-241300" algn="l" defTabSz="964565" rtl="0" eaLnBrk="1" latinLnBrk="0" hangingPunct="1">
        <a:lnSpc>
          <a:spcPct val="90000"/>
        </a:lnSpc>
        <a:spcBef>
          <a:spcPct val="106000"/>
        </a:spcBef>
        <a:buFont typeface="Arial" panose="020B0604020202020204" pitchFamily="34" charset="0"/>
        <a:buChar char="•"/>
        <a:defRPr sz="2110" kern="1200">
          <a:solidFill>
            <a:schemeClr val="tx1"/>
          </a:solidFill>
          <a:latin typeface="+mn-lt"/>
          <a:ea typeface="+mn-ea"/>
          <a:cs typeface="+mn-cs"/>
        </a:defRPr>
      </a:lvl3pPr>
      <a:lvl4pPr marL="168783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4pPr>
      <a:lvl5pPr marL="2169795"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5pPr>
      <a:lvl6pPr marL="26517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ct val="1060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64565" rtl="0" eaLnBrk="1" latinLnBrk="0" hangingPunct="1">
        <a:defRPr sz="1900" kern="1200">
          <a:solidFill>
            <a:schemeClr val="tx1"/>
          </a:solidFill>
          <a:latin typeface="+mn-lt"/>
          <a:ea typeface="+mn-ea"/>
          <a:cs typeface="+mn-cs"/>
        </a:defRPr>
      </a:lvl1pPr>
      <a:lvl2pPr marL="481965" algn="l" defTabSz="964565" rtl="0" eaLnBrk="1" latinLnBrk="0" hangingPunct="1">
        <a:defRPr sz="1900" kern="1200">
          <a:solidFill>
            <a:schemeClr val="tx1"/>
          </a:solidFill>
          <a:latin typeface="+mn-lt"/>
          <a:ea typeface="+mn-ea"/>
          <a:cs typeface="+mn-cs"/>
        </a:defRPr>
      </a:lvl2pPr>
      <a:lvl3pPr marL="964565" algn="l" defTabSz="964565" rtl="0" eaLnBrk="1" latinLnBrk="0" hangingPunct="1">
        <a:defRPr sz="1900" kern="1200">
          <a:solidFill>
            <a:schemeClr val="tx1"/>
          </a:solidFill>
          <a:latin typeface="+mn-lt"/>
          <a:ea typeface="+mn-ea"/>
          <a:cs typeface="+mn-cs"/>
        </a:defRPr>
      </a:lvl3pPr>
      <a:lvl4pPr marL="1446530" algn="l" defTabSz="964565" rtl="0" eaLnBrk="1" latinLnBrk="0" hangingPunct="1">
        <a:defRPr sz="1900" kern="1200">
          <a:solidFill>
            <a:schemeClr val="tx1"/>
          </a:solidFill>
          <a:latin typeface="+mn-lt"/>
          <a:ea typeface="+mn-ea"/>
          <a:cs typeface="+mn-cs"/>
        </a:defRPr>
      </a:lvl4pPr>
      <a:lvl5pPr marL="1928495" algn="l" defTabSz="964565" rtl="0" eaLnBrk="1" latinLnBrk="0" hangingPunct="1">
        <a:defRPr sz="1900" kern="1200">
          <a:solidFill>
            <a:schemeClr val="tx1"/>
          </a:solidFill>
          <a:latin typeface="+mn-lt"/>
          <a:ea typeface="+mn-ea"/>
          <a:cs typeface="+mn-cs"/>
        </a:defRPr>
      </a:lvl5pPr>
      <a:lvl6pPr marL="2411095" algn="l" defTabSz="964565" rtl="0" eaLnBrk="1" latinLnBrk="0" hangingPunct="1">
        <a:defRPr sz="1900" kern="1200">
          <a:solidFill>
            <a:schemeClr val="tx1"/>
          </a:solidFill>
          <a:latin typeface="+mn-lt"/>
          <a:ea typeface="+mn-ea"/>
          <a:cs typeface="+mn-cs"/>
        </a:defRPr>
      </a:lvl6pPr>
      <a:lvl7pPr marL="2893060" algn="l" defTabSz="964565" rtl="0" eaLnBrk="1" latinLnBrk="0" hangingPunct="1">
        <a:defRPr sz="1900" kern="1200">
          <a:solidFill>
            <a:schemeClr val="tx1"/>
          </a:solidFill>
          <a:latin typeface="+mn-lt"/>
          <a:ea typeface="+mn-ea"/>
          <a:cs typeface="+mn-cs"/>
        </a:defRPr>
      </a:lvl7pPr>
      <a:lvl8pPr marL="3375025" algn="l" defTabSz="964565" rtl="0" eaLnBrk="1" latinLnBrk="0" hangingPunct="1">
        <a:defRPr sz="1900" kern="1200">
          <a:solidFill>
            <a:schemeClr val="tx1"/>
          </a:solidFill>
          <a:latin typeface="+mn-lt"/>
          <a:ea typeface="+mn-ea"/>
          <a:cs typeface="+mn-cs"/>
        </a:defRPr>
      </a:lvl8pPr>
      <a:lvl9pPr marL="3857625" algn="l" defTabSz="964565" rtl="0" eaLnBrk="1" latinLnBrk="0" hangingPunct="1">
        <a:defRPr sz="19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Rectangle 2"/>
          <p:cNvSpPr>
            <a:spLocks noGrp="1"/>
          </p:cNvSpPr>
          <p:nvPr>
            <p:ph type="title"/>
          </p:nvPr>
        </p:nvSpPr>
        <p:spPr>
          <a:xfrm>
            <a:off x="658565" y="806976"/>
            <a:ext cx="11572875" cy="760098"/>
          </a:xfrm>
          <a:prstGeom prst="rect">
            <a:avLst/>
          </a:prstGeom>
          <a:noFill/>
          <a:ln w="9525">
            <a:noFill/>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656332" y="1870109"/>
            <a:ext cx="11572875" cy="4555564"/>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642938" y="6586399"/>
            <a:ext cx="3000375" cy="502267"/>
          </a:xfrm>
          <a:prstGeom prst="rect">
            <a:avLst/>
          </a:prstGeom>
          <a:noFill/>
          <a:ln w="9525">
            <a:noFill/>
          </a:ln>
        </p:spPr>
        <p:txBody>
          <a:bodyPr/>
          <a:lstStyle>
            <a:lvl1pPr>
              <a:defRPr sz="1475"/>
            </a:lvl1pPr>
          </a:lstStyle>
          <a:p>
            <a:pPr>
              <a:defRPr/>
            </a:pPr>
            <a:endParaRPr lang="zh-CN" altLang="en-US"/>
          </a:p>
        </p:txBody>
      </p:sp>
      <p:sp>
        <p:nvSpPr>
          <p:cNvPr id="1029" name="Rectangle 5"/>
          <p:cNvSpPr>
            <a:spLocks noGrp="1"/>
          </p:cNvSpPr>
          <p:nvPr>
            <p:ph type="ftr" sz="quarter" idx="3"/>
          </p:nvPr>
        </p:nvSpPr>
        <p:spPr>
          <a:xfrm>
            <a:off x="4393406" y="6586399"/>
            <a:ext cx="4071938" cy="502267"/>
          </a:xfrm>
          <a:prstGeom prst="rect">
            <a:avLst/>
          </a:prstGeom>
          <a:noFill/>
          <a:ln w="9525">
            <a:noFill/>
          </a:ln>
        </p:spPr>
        <p:txBody>
          <a:bodyPr/>
          <a:lstStyle>
            <a:lvl1pPr algn="ctr">
              <a:defRPr sz="1475"/>
            </a:lvl1pPr>
          </a:lstStyle>
          <a:p>
            <a:pPr>
              <a:defRPr/>
            </a:pPr>
            <a:endParaRPr lang="zh-CN" altLang="en-US"/>
          </a:p>
        </p:txBody>
      </p:sp>
      <p:sp>
        <p:nvSpPr>
          <p:cNvPr id="1030" name="Rectangle 6"/>
          <p:cNvSpPr>
            <a:spLocks noGrp="1"/>
          </p:cNvSpPr>
          <p:nvPr>
            <p:ph type="sldNum" sz="quarter" idx="4"/>
          </p:nvPr>
        </p:nvSpPr>
        <p:spPr>
          <a:xfrm>
            <a:off x="9215438" y="6586399"/>
            <a:ext cx="3000375" cy="502267"/>
          </a:xfrm>
          <a:prstGeom prst="rect">
            <a:avLst/>
          </a:prstGeom>
          <a:noFill/>
          <a:ln w="9525">
            <a:noFill/>
          </a:ln>
        </p:spPr>
        <p:txBody>
          <a:bodyPr/>
          <a:lstStyle>
            <a:lvl1pPr algn="r">
              <a:defRPr sz="1475"/>
            </a:lvl1pPr>
          </a:lstStyle>
          <a:p>
            <a:pPr>
              <a:defRPr/>
            </a:pPr>
            <a:fld id="{1A2FBB8E-8DA5-493C-A5EA-CCF0D988321D}" type="slidenum">
              <a:rPr altLang="en-US"/>
            </a:fld>
            <a:endParaRPr lang="zh-CN" altLang="en-US"/>
          </a:p>
        </p:txBody>
      </p:sp>
    </p:spTree>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27" r:id="rId12"/>
  </p:sldLayoutIdLst>
  <p:hf sldNum="0" hdr="0" ftr="0" dt="0"/>
  <p:txStyles>
    <p:titleStyle>
      <a:lvl1pPr marL="0" lvl="0" indent="0" algn="ctr" defTabSz="964565" eaLnBrk="0" fontAlgn="base" latinLnBrk="0" hangingPunct="0">
        <a:lnSpc>
          <a:spcPct val="100000"/>
        </a:lnSpc>
        <a:spcBef>
          <a:spcPct val="0"/>
        </a:spcBef>
        <a:spcAft>
          <a:spcPct val="0"/>
        </a:spcAft>
        <a:buNone/>
        <a:defRPr sz="3375" b="0" i="0" u="none" kern="1200" baseline="0">
          <a:solidFill>
            <a:schemeClr val="tx2"/>
          </a:solidFill>
          <a:latin typeface="+mj-lt"/>
          <a:ea typeface="+mj-ea"/>
          <a:cs typeface="+mj-cs"/>
        </a:defRPr>
      </a:lvl1pPr>
    </p:titleStyle>
    <p:bodyStyle>
      <a:lvl1pPr marL="361950" lvl="0" indent="-361950" algn="l" defTabSz="964565" eaLnBrk="0" fontAlgn="base" latinLnBrk="0" hangingPunct="0">
        <a:lnSpc>
          <a:spcPct val="100000"/>
        </a:lnSpc>
        <a:spcBef>
          <a:spcPct val="21000"/>
        </a:spcBef>
        <a:spcAft>
          <a:spcPct val="0"/>
        </a:spcAft>
        <a:buChar char="•"/>
        <a:defRPr sz="2955" b="0" i="0" u="none" kern="1200" baseline="0">
          <a:solidFill>
            <a:schemeClr val="tx1"/>
          </a:solidFill>
          <a:latin typeface="+mn-lt"/>
          <a:ea typeface="+mn-ea"/>
          <a:cs typeface="+mn-cs"/>
        </a:defRPr>
      </a:lvl1pPr>
      <a:lvl2pPr marL="783590" lvl="1" indent="-301625" algn="l" defTabSz="964565" eaLnBrk="0" fontAlgn="base" latinLnBrk="0" hangingPunct="0">
        <a:lnSpc>
          <a:spcPct val="100000"/>
        </a:lnSpc>
        <a:spcBef>
          <a:spcPct val="21000"/>
        </a:spcBef>
        <a:spcAft>
          <a:spcPct val="0"/>
        </a:spcAft>
        <a:buChar char="–"/>
        <a:defRPr sz="2530" b="0" i="0" u="none" kern="1200" baseline="0">
          <a:solidFill>
            <a:schemeClr val="tx1"/>
          </a:solidFill>
          <a:latin typeface="+mn-lt"/>
          <a:ea typeface="+mn-ea"/>
          <a:cs typeface="+mn-cs"/>
        </a:defRPr>
      </a:lvl2pPr>
      <a:lvl3pPr marL="1205230" lvl="2" indent="-241300" algn="l" defTabSz="964565" eaLnBrk="0" fontAlgn="base" latinLnBrk="0" hangingPunct="0">
        <a:lnSpc>
          <a:spcPct val="100000"/>
        </a:lnSpc>
        <a:spcBef>
          <a:spcPct val="21000"/>
        </a:spcBef>
        <a:spcAft>
          <a:spcPct val="0"/>
        </a:spcAft>
        <a:buChar char="•"/>
        <a:defRPr sz="2110" b="0" i="0" u="none" kern="1200" baseline="0">
          <a:solidFill>
            <a:schemeClr val="tx1"/>
          </a:solidFill>
          <a:latin typeface="+mn-lt"/>
          <a:ea typeface="+mn-ea"/>
          <a:cs typeface="+mn-cs"/>
        </a:defRPr>
      </a:lvl3pPr>
      <a:lvl4pPr marL="1687830" lvl="3" indent="-241300" algn="l" defTabSz="964565" eaLnBrk="0" fontAlgn="base" latinLnBrk="0" hangingPunct="0">
        <a:lnSpc>
          <a:spcPct val="100000"/>
        </a:lnSpc>
        <a:spcBef>
          <a:spcPct val="21000"/>
        </a:spcBef>
        <a:spcAft>
          <a:spcPct val="0"/>
        </a:spcAft>
        <a:buChar char="–"/>
        <a:defRPr sz="1685" b="0" i="0" u="none" kern="1200" baseline="0">
          <a:solidFill>
            <a:schemeClr val="tx1"/>
          </a:solidFill>
          <a:latin typeface="+mn-lt"/>
          <a:ea typeface="+mn-ea"/>
          <a:cs typeface="+mn-cs"/>
        </a:defRPr>
      </a:lvl4pPr>
      <a:lvl5pPr marL="2169795" lvl="4" indent="-241300" algn="l" defTabSz="964565" eaLnBrk="0" fontAlgn="base" latinLnBrk="0" hangingPunct="0">
        <a:lnSpc>
          <a:spcPct val="100000"/>
        </a:lnSpc>
        <a:spcBef>
          <a:spcPct val="21000"/>
        </a:spcBef>
        <a:spcAft>
          <a:spcPct val="0"/>
        </a:spcAft>
        <a:buChar char="»"/>
        <a:defRPr sz="1475" b="0" i="0" u="none" kern="1200" baseline="0">
          <a:solidFill>
            <a:schemeClr val="tx1"/>
          </a:solidFill>
          <a:latin typeface="+mn-lt"/>
          <a:ea typeface="+mn-ea"/>
          <a:cs typeface="+mn-cs"/>
        </a:defRPr>
      </a:lvl5pPr>
      <a:lvl6pPr marL="2651760" lvl="5" indent="-241300" algn="l" defTabSz="964565" eaLnBrk="0" fontAlgn="base" latinLnBrk="0" hangingPunct="0">
        <a:lnSpc>
          <a:spcPct val="100000"/>
        </a:lnSpc>
        <a:spcBef>
          <a:spcPct val="21000"/>
        </a:spcBef>
        <a:spcAft>
          <a:spcPct val="0"/>
        </a:spcAft>
        <a:buChar char="»"/>
        <a:defRPr sz="1475" b="0" i="0" u="none" kern="1200" baseline="0">
          <a:solidFill>
            <a:schemeClr val="tx1"/>
          </a:solidFill>
          <a:latin typeface="+mn-lt"/>
          <a:ea typeface="+mn-ea"/>
          <a:cs typeface="+mn-cs"/>
        </a:defRPr>
      </a:lvl6pPr>
      <a:lvl7pPr marL="3134360" lvl="6" indent="-241300" algn="l" defTabSz="964565" eaLnBrk="0" fontAlgn="base" latinLnBrk="0" hangingPunct="0">
        <a:lnSpc>
          <a:spcPct val="100000"/>
        </a:lnSpc>
        <a:spcBef>
          <a:spcPct val="21000"/>
        </a:spcBef>
        <a:spcAft>
          <a:spcPct val="0"/>
        </a:spcAft>
        <a:buChar char="»"/>
        <a:defRPr sz="1475" b="0" i="0" u="none" kern="1200" baseline="0">
          <a:solidFill>
            <a:schemeClr val="tx1"/>
          </a:solidFill>
          <a:latin typeface="+mn-lt"/>
          <a:ea typeface="+mn-ea"/>
          <a:cs typeface="+mn-cs"/>
        </a:defRPr>
      </a:lvl7pPr>
      <a:lvl8pPr marL="3616325" lvl="7" indent="-241300" algn="l" defTabSz="964565" eaLnBrk="0" fontAlgn="base" latinLnBrk="0" hangingPunct="0">
        <a:lnSpc>
          <a:spcPct val="100000"/>
        </a:lnSpc>
        <a:spcBef>
          <a:spcPct val="21000"/>
        </a:spcBef>
        <a:spcAft>
          <a:spcPct val="0"/>
        </a:spcAft>
        <a:buChar char="»"/>
        <a:defRPr sz="1475" b="0" i="0" u="none" kern="1200" baseline="0">
          <a:solidFill>
            <a:schemeClr val="tx1"/>
          </a:solidFill>
          <a:latin typeface="+mn-lt"/>
          <a:ea typeface="+mn-ea"/>
          <a:cs typeface="+mn-cs"/>
        </a:defRPr>
      </a:lvl8pPr>
      <a:lvl9pPr marL="4098290" lvl="8" indent="-241300" algn="l" defTabSz="964565" eaLnBrk="0" fontAlgn="base" latinLnBrk="0" hangingPunct="0">
        <a:lnSpc>
          <a:spcPct val="100000"/>
        </a:lnSpc>
        <a:spcBef>
          <a:spcPct val="21000"/>
        </a:spcBef>
        <a:spcAft>
          <a:spcPct val="0"/>
        </a:spcAft>
        <a:buChar char="»"/>
        <a:defRPr sz="1475" b="0" i="0" u="none" kern="1200" baseline="0">
          <a:solidFill>
            <a:schemeClr val="tx1"/>
          </a:solidFill>
          <a:latin typeface="+mn-lt"/>
          <a:ea typeface="+mn-ea"/>
          <a:cs typeface="+mn-cs"/>
        </a:defRPr>
      </a:lvl9pPr>
    </p:bodyStyle>
    <p:otherStyle>
      <a:lvl1pPr marL="0" lvl="0" indent="0" algn="l" defTabSz="964565" eaLnBrk="0" fontAlgn="base" latinLnBrk="0" hangingPunct="0">
        <a:lnSpc>
          <a:spcPct val="100000"/>
        </a:lnSpc>
        <a:spcBef>
          <a:spcPct val="0"/>
        </a:spcBef>
        <a:spcAft>
          <a:spcPct val="0"/>
        </a:spcAft>
        <a:buNone/>
        <a:defRPr sz="1900" b="0" i="0" u="none" kern="1200" baseline="0">
          <a:solidFill>
            <a:schemeClr val="tx1"/>
          </a:solidFill>
          <a:latin typeface="+mn-lt"/>
          <a:ea typeface="+mn-ea"/>
          <a:cs typeface="+mn-cs"/>
        </a:defRPr>
      </a:lvl1pPr>
      <a:lvl2pPr marL="481965" lvl="1" indent="0" algn="l" defTabSz="96456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64565" lvl="2" indent="0" algn="l" defTabSz="96456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446530" lvl="3" indent="0" algn="l" defTabSz="96456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928495" lvl="4" indent="0" algn="l" defTabSz="96456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411095" lvl="5" indent="0" algn="l" defTabSz="96456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893060" lvl="6" indent="0" algn="l" defTabSz="96456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375025" lvl="7" indent="0" algn="l" defTabSz="96456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857625" lvl="8" indent="0" algn="l" defTabSz="96456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2.xml"/><Relationship Id="rId1" Type="http://schemas.openxmlformats.org/officeDocument/2006/relationships/image" Target="../media/image24.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40.xml"/><Relationship Id="rId3" Type="http://schemas.openxmlformats.org/officeDocument/2006/relationships/tags" Target="../tags/tag2.xml"/><Relationship Id="rId2" Type="http://schemas.openxmlformats.org/officeDocument/2006/relationships/image" Target="../media/image25.png"/><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8.xml"/><Relationship Id="rId3" Type="http://schemas.openxmlformats.org/officeDocument/2006/relationships/image" Target="../media/image26.png"/><Relationship Id="rId2" Type="http://schemas.microsoft.com/office/2007/relationships/media" Target="../media/media4.mp4"/><Relationship Id="rId1" Type="http://schemas.openxmlformats.org/officeDocument/2006/relationships/video" Target="../media/media4.mp4"/></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45.xml"/><Relationship Id="rId2" Type="http://schemas.openxmlformats.org/officeDocument/2006/relationships/image" Target="../media/image19.emf"/><Relationship Id="rId1"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4.xml"/><Relationship Id="rId1" Type="http://schemas.openxmlformats.org/officeDocument/2006/relationships/image" Target="../media/image24.pn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42.xml"/><Relationship Id="rId5" Type="http://schemas.openxmlformats.org/officeDocument/2006/relationships/image" Target="../media/image32.jpeg"/><Relationship Id="rId4" Type="http://schemas.openxmlformats.org/officeDocument/2006/relationships/image" Target="../media/image31.jpeg"/><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42.xml"/><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jpe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42.xml"/><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image" Target="../media/image36.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2.xml"/><Relationship Id="rId1" Type="http://schemas.openxmlformats.org/officeDocument/2006/relationships/image" Target="../media/image39.jpe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69.xml"/><Relationship Id="rId3" Type="http://schemas.microsoft.com/office/2007/relationships/hdphoto" Target="../media/hdphoto1.wdp"/><Relationship Id="rId2" Type="http://schemas.openxmlformats.org/officeDocument/2006/relationships/image" Target="../media/image41.png"/><Relationship Id="rId1" Type="http://schemas.openxmlformats.org/officeDocument/2006/relationships/image" Target="../media/image40.pn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18.xml"/><Relationship Id="rId7" Type="http://schemas.openxmlformats.org/officeDocument/2006/relationships/image" Target="../media/image8.png"/><Relationship Id="rId6" Type="http://schemas.microsoft.com/office/2007/relationships/media" Target="../media/media2.mp4"/><Relationship Id="rId5" Type="http://schemas.openxmlformats.org/officeDocument/2006/relationships/video" Target="../media/media2.mp4"/><Relationship Id="rId4" Type="http://schemas.openxmlformats.org/officeDocument/2006/relationships/image" Target="../media/image7.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4.xml"/><Relationship Id="rId1" Type="http://schemas.openxmlformats.org/officeDocument/2006/relationships/image" Target="../media/image2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image" Target="../media/image43.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43.xml"/><Relationship Id="rId2" Type="http://schemas.openxmlformats.org/officeDocument/2006/relationships/image" Target="../media/image44.jpeg"/><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46.xml"/><Relationship Id="rId3" Type="http://schemas.openxmlformats.org/officeDocument/2006/relationships/image" Target="../media/image10.png"/><Relationship Id="rId2" Type="http://schemas.microsoft.com/office/2007/relationships/media" Target="../media/media3.mp4"/><Relationship Id="rId1" Type="http://schemas.openxmlformats.org/officeDocument/2006/relationships/video" Target="../media/media3.mp4"/></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1.xml"/></Relationships>
</file>

<file path=ppt/slides/_rels/slide8.xml.rels><?xml version="1.0" encoding="UTF-8" standalone="yes"?>
<Relationships xmlns="http://schemas.openxmlformats.org/package/2006/relationships"><Relationship Id="rId9" Type="http://schemas.openxmlformats.org/officeDocument/2006/relationships/image" Target="../media/image19.emf"/><Relationship Id="rId8" Type="http://schemas.openxmlformats.org/officeDocument/2006/relationships/image" Target="../media/image18.jpeg"/><Relationship Id="rId7" Type="http://schemas.openxmlformats.org/officeDocument/2006/relationships/image" Target="../media/image17.jpeg"/><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1" Type="http://schemas.openxmlformats.org/officeDocument/2006/relationships/notesSlide" Target="../notesSlides/notesSlide5.xml"/><Relationship Id="rId10" Type="http://schemas.openxmlformats.org/officeDocument/2006/relationships/slideLayout" Target="../slideLayouts/slideLayout60.xml"/><Relationship Id="rId1" Type="http://schemas.openxmlformats.org/officeDocument/2006/relationships/image" Target="../media/image11.jpe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60.xml"/><Relationship Id="rId5" Type="http://schemas.openxmlformats.org/officeDocument/2006/relationships/image" Target="../media/image19.emf"/><Relationship Id="rId4" Type="http://schemas.openxmlformats.org/officeDocument/2006/relationships/image" Target="../media/image23.jpeg"/><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25987" y="4802417"/>
            <a:ext cx="12858750" cy="2680221"/>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299667" y="1364698"/>
            <a:ext cx="3278462" cy="2000548"/>
          </a:xfrm>
          <a:prstGeom prst="rect">
            <a:avLst/>
          </a:prstGeom>
          <a:noFill/>
        </p:spPr>
        <p:txBody>
          <a:bodyPr vert="horz" wrap="none" rtlCol="0">
            <a:spAutoFit/>
          </a:bodyPr>
          <a:lstStyle/>
          <a:p>
            <a:r>
              <a:rPr lang="zh-CN" altLang="en-US" sz="12400" dirty="0">
                <a:solidFill>
                  <a:srgbClr val="FF0000"/>
                </a:solidFill>
                <a:latin typeface="叶根友刀锋黑草" panose="02010601030101010101" pitchFamily="2" charset="-122"/>
                <a:ea typeface="叶根友刀锋黑草" panose="02010601030101010101" pitchFamily="2" charset="-122"/>
              </a:rPr>
              <a:t>远离</a:t>
            </a:r>
            <a:endParaRPr lang="zh-CN" altLang="en-US" sz="12400" dirty="0">
              <a:solidFill>
                <a:srgbClr val="FF0000"/>
              </a:solidFill>
              <a:latin typeface="叶根友刀锋黑草" panose="02010601030101010101" pitchFamily="2" charset="-122"/>
              <a:ea typeface="叶根友刀锋黑草" panose="02010601030101010101" pitchFamily="2" charset="-122"/>
            </a:endParaRPr>
          </a:p>
        </p:txBody>
      </p:sp>
      <p:sp>
        <p:nvSpPr>
          <p:cNvPr id="10" name="文本框 9"/>
          <p:cNvSpPr txBox="1"/>
          <p:nvPr/>
        </p:nvSpPr>
        <p:spPr>
          <a:xfrm>
            <a:off x="7091658" y="2863473"/>
            <a:ext cx="2157963" cy="1323439"/>
          </a:xfrm>
          <a:prstGeom prst="rect">
            <a:avLst/>
          </a:prstGeom>
          <a:noFill/>
        </p:spPr>
        <p:txBody>
          <a:bodyPr vert="horz" wrap="none" rtlCol="0">
            <a:spAutoFit/>
          </a:bodyPr>
          <a:lstStyle/>
          <a:p>
            <a:r>
              <a:rPr lang="zh-CN" altLang="en-US" sz="8000" dirty="0">
                <a:solidFill>
                  <a:srgbClr val="FF0000"/>
                </a:solidFill>
                <a:latin typeface="叶根友刀锋黑草" panose="02010601030101010101" pitchFamily="2" charset="-122"/>
                <a:ea typeface="叶根友刀锋黑草" panose="02010601030101010101" pitchFamily="2" charset="-122"/>
              </a:rPr>
              <a:t>毒品</a:t>
            </a:r>
            <a:endParaRPr lang="zh-CN" altLang="en-US" sz="8000" dirty="0">
              <a:solidFill>
                <a:srgbClr val="FF0000"/>
              </a:solidFill>
              <a:latin typeface="叶根友刀锋黑草" panose="02010601030101010101" pitchFamily="2" charset="-122"/>
              <a:ea typeface="叶根友刀锋黑草" panose="02010601030101010101" pitchFamily="2" charset="-122"/>
            </a:endParaRPr>
          </a:p>
        </p:txBody>
      </p:sp>
      <p:sp>
        <p:nvSpPr>
          <p:cNvPr id="11" name="文本框 10"/>
          <p:cNvSpPr txBox="1"/>
          <p:nvPr/>
        </p:nvSpPr>
        <p:spPr>
          <a:xfrm>
            <a:off x="3707156" y="2982287"/>
            <a:ext cx="3554179" cy="1204625"/>
          </a:xfrm>
          <a:prstGeom prst="rect">
            <a:avLst/>
          </a:prstGeom>
          <a:noFill/>
        </p:spPr>
        <p:txBody>
          <a:bodyPr vert="horz" wrap="none" rtlCol="0">
            <a:spAutoFit/>
          </a:bodyPr>
          <a:lstStyle/>
          <a:p>
            <a:pPr lvl="0" algn="ctr">
              <a:lnSpc>
                <a:spcPct val="150000"/>
              </a:lnSpc>
              <a:spcBef>
                <a:spcPct val="0"/>
              </a:spcBef>
              <a:defRPr/>
            </a:pPr>
            <a:r>
              <a:rPr lang="zh-CN" altLang="en-US" sz="5400" b="1" dirty="0">
                <a:latin typeface="方正北魏楷书简体" panose="03000509000000000000" pitchFamily="65" charset="-122"/>
                <a:ea typeface="方正北魏楷书简体" panose="03000509000000000000" pitchFamily="65" charset="-122"/>
              </a:rPr>
              <a:t>珍 惜 生 命</a:t>
            </a:r>
            <a:endParaRPr lang="zh-CN" altLang="en-US" sz="5400" b="1" dirty="0">
              <a:latin typeface="方正北魏楷书简体" panose="03000509000000000000" pitchFamily="65" charset="-122"/>
              <a:ea typeface="方正北魏楷书简体" panose="03000509000000000000" pitchFamily="65"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Click="0" advTm="0">
        <p15:prstTrans prst="curtains"/>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325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8" presetClass="entr" presetSubtype="0" accel="50000" fill="hold" grpId="0" nodeType="clickEffect">
                                  <p:stCondLst>
                                    <p:cond delay="0"/>
                                  </p:stCondLst>
                                  <p:iterate type="lt">
                                    <p:tmPct val="50000"/>
                                  </p:iterate>
                                  <p:childTnLst>
                                    <p:set>
                                      <p:cBhvr>
                                        <p:cTn id="11" dur="1" fill="hold">
                                          <p:stCondLst>
                                            <p:cond delay="0"/>
                                          </p:stCondLst>
                                        </p:cTn>
                                        <p:tgtEl>
                                          <p:spTgt spid="9"/>
                                        </p:tgtEl>
                                        <p:attrNameLst>
                                          <p:attrName>style.visibility</p:attrName>
                                        </p:attrNameLst>
                                      </p:cBhvr>
                                      <p:to>
                                        <p:strVal val="visible"/>
                                      </p:to>
                                    </p:set>
                                    <p:set>
                                      <p:cBhvr>
                                        <p:cTn id="12" dur="455" fill="hold">
                                          <p:stCondLst>
                                            <p:cond delay="0"/>
                                          </p:stCondLst>
                                        </p:cTn>
                                        <p:tgtEl>
                                          <p:spTgt spid="9"/>
                                        </p:tgtEl>
                                        <p:attrNameLst>
                                          <p:attrName>style.rotation</p:attrName>
                                        </p:attrNameLst>
                                      </p:cBhvr>
                                      <p:to>
                                        <p:strVal val="-45.0"/>
                                      </p:to>
                                    </p:set>
                                    <p:anim calcmode="lin" valueType="num">
                                      <p:cBhvr>
                                        <p:cTn id="13"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14"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15"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16"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8" presetClass="entr" presetSubtype="0" accel="50000" fill="hold" grpId="0" nodeType="clickEffect">
                                  <p:stCondLst>
                                    <p:cond delay="0"/>
                                  </p:stCondLst>
                                  <p:iterate type="lt">
                                    <p:tmPct val="50000"/>
                                  </p:iterate>
                                  <p:childTnLst>
                                    <p:set>
                                      <p:cBhvr>
                                        <p:cTn id="20" dur="1" fill="hold">
                                          <p:stCondLst>
                                            <p:cond delay="0"/>
                                          </p:stCondLst>
                                        </p:cTn>
                                        <p:tgtEl>
                                          <p:spTgt spid="10"/>
                                        </p:tgtEl>
                                        <p:attrNameLst>
                                          <p:attrName>style.visibility</p:attrName>
                                        </p:attrNameLst>
                                      </p:cBhvr>
                                      <p:to>
                                        <p:strVal val="visible"/>
                                      </p:to>
                                    </p:set>
                                    <p:set>
                                      <p:cBhvr>
                                        <p:cTn id="21" dur="455" fill="hold">
                                          <p:stCondLst>
                                            <p:cond delay="0"/>
                                          </p:stCondLst>
                                        </p:cTn>
                                        <p:tgtEl>
                                          <p:spTgt spid="10"/>
                                        </p:tgtEl>
                                        <p:attrNameLst>
                                          <p:attrName>style.rotation</p:attrName>
                                        </p:attrNameLst>
                                      </p:cBhvr>
                                      <p:to>
                                        <p:strVal val="-45.0"/>
                                      </p:to>
                                    </p:set>
                                    <p:anim calcmode="lin" valueType="num">
                                      <p:cBhvr>
                                        <p:cTn id="2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2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2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2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a:xfrm>
            <a:off x="353" y="0"/>
            <a:ext cx="12858044" cy="7329931"/>
          </a:xfrm>
          <a:prstGeom prst="rect">
            <a:avLst/>
          </a:prstGeom>
          <a:solidFill>
            <a:srgbClr val="5DA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椭圆 5"/>
          <p:cNvSpPr/>
          <p:nvPr/>
        </p:nvSpPr>
        <p:spPr>
          <a:xfrm>
            <a:off x="7115833" y="2579724"/>
            <a:ext cx="1733230" cy="1733230"/>
          </a:xfrm>
          <a:prstGeom prst="ellipse">
            <a:avLst/>
          </a:prstGeom>
          <a:noFill/>
          <a:ln>
            <a:solidFill>
              <a:srgbClr val="FFFF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7" name="直接连接符 6"/>
          <p:cNvCxnSpPr/>
          <p:nvPr/>
        </p:nvCxnSpPr>
        <p:spPr>
          <a:xfrm>
            <a:off x="2493886" y="3222623"/>
            <a:ext cx="1733230" cy="664622"/>
          </a:xfrm>
          <a:prstGeom prst="line">
            <a:avLst/>
          </a:prstGeom>
          <a:ln>
            <a:solidFill>
              <a:srgbClr val="22F1F6"/>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5689283" y="3574480"/>
            <a:ext cx="1574241" cy="424092"/>
          </a:xfrm>
          <a:prstGeom prst="line">
            <a:avLst/>
          </a:prstGeom>
          <a:ln>
            <a:solidFill>
              <a:srgbClr val="22F1F6"/>
            </a:solidFill>
            <a:prstDash val="sysDash"/>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451363" y="5064153"/>
            <a:ext cx="2859620" cy="480060"/>
          </a:xfrm>
          <a:prstGeom prst="rect">
            <a:avLst/>
          </a:prstGeom>
          <a:noFill/>
        </p:spPr>
        <p:txBody>
          <a:bodyPr wrap="square" rtlCol="0">
            <a:spAutoFit/>
          </a:bodyPr>
          <a:lstStyle/>
          <a:p>
            <a:pPr fontAlgn="auto">
              <a:spcBef>
                <a:spcPts val="0"/>
              </a:spcBef>
              <a:spcAft>
                <a:spcPts val="0"/>
              </a:spcAft>
              <a:defRPr/>
            </a:pPr>
            <a:r>
              <a:rPr lang="zh-CN" altLang="en-US" sz="2525" dirty="0">
                <a:solidFill>
                  <a:schemeClr val="tx1">
                    <a:lumMod val="65000"/>
                    <a:lumOff val="35000"/>
                  </a:schemeClr>
                </a:solidFill>
                <a:latin typeface="Adobe 黑体 Std R" panose="020B0400000000000000" pitchFamily="34" charset="-122"/>
                <a:ea typeface="Adobe 黑体 Std R" panose="020B0400000000000000" pitchFamily="34" charset="-122"/>
                <a:sym typeface="+mn-ea"/>
              </a:rPr>
              <a:t>寻找刺激</a:t>
            </a:r>
            <a:endParaRPr lang="zh-CN" altLang="en-US" sz="253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7019689" y="4592558"/>
            <a:ext cx="2236105" cy="480060"/>
          </a:xfrm>
          <a:prstGeom prst="rect">
            <a:avLst/>
          </a:prstGeom>
          <a:noFill/>
        </p:spPr>
        <p:txBody>
          <a:bodyPr wrap="square" rtlCol="0">
            <a:spAutoFit/>
          </a:bodyPr>
          <a:lstStyle/>
          <a:p>
            <a:pPr fontAlgn="auto">
              <a:spcBef>
                <a:spcPts val="0"/>
              </a:spcBef>
              <a:spcAft>
                <a:spcPts val="0"/>
              </a:spcAft>
              <a:defRPr/>
            </a:pPr>
            <a:r>
              <a:rPr lang="zh-CN" altLang="en-US" sz="2525" dirty="0">
                <a:solidFill>
                  <a:schemeClr val="tx1">
                    <a:lumMod val="65000"/>
                    <a:lumOff val="35000"/>
                  </a:schemeClr>
                </a:solidFill>
                <a:latin typeface="Adobe 黑体 Std R" panose="020B0400000000000000" pitchFamily="34" charset="-122"/>
                <a:ea typeface="Adobe 黑体 Std R" panose="020B0400000000000000" pitchFamily="34" charset="-122"/>
                <a:sym typeface="+mn-ea"/>
              </a:rPr>
              <a:t>逆反心理</a:t>
            </a:r>
            <a:endParaRPr lang="zh-CN" altLang="en-US" sz="2530" b="1"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941569" y="3935779"/>
            <a:ext cx="1909549" cy="480060"/>
          </a:xfrm>
          <a:prstGeom prst="rect">
            <a:avLst/>
          </a:prstGeom>
          <a:noFill/>
        </p:spPr>
        <p:txBody>
          <a:bodyPr wrap="square" rtlCol="0">
            <a:spAutoFit/>
          </a:bodyPr>
          <a:lstStyle/>
          <a:p>
            <a:r>
              <a:rPr lang="zh-CN" altLang="en-US" sz="2525">
                <a:solidFill>
                  <a:schemeClr val="tx1">
                    <a:lumMod val="65000"/>
                    <a:lumOff val="35000"/>
                  </a:schemeClr>
                </a:solidFill>
                <a:latin typeface="Adobe 黑体 Std R" panose="020B0400000000000000" pitchFamily="34" charset="-122"/>
                <a:ea typeface="Adobe 黑体 Std R" panose="020B0400000000000000" pitchFamily="34" charset="-122"/>
                <a:cs typeface="+mn-ea"/>
                <a:sym typeface="+mn-ea"/>
              </a:rPr>
              <a:t>好奇心驱使</a:t>
            </a:r>
            <a:endParaRPr lang="zh-CN" altLang="en-US" sz="2530" b="1" dirty="0">
              <a:solidFill>
                <a:schemeClr val="bg1"/>
              </a:solidFill>
              <a:latin typeface="微软雅黑" panose="020B0503020204020204" pitchFamily="34" charset="-122"/>
              <a:ea typeface="微软雅黑" panose="020B0503020204020204" pitchFamily="34" charset="-122"/>
            </a:endParaRPr>
          </a:p>
        </p:txBody>
      </p:sp>
      <p:sp>
        <p:nvSpPr>
          <p:cNvPr id="13" name="十字星 12"/>
          <p:cNvSpPr/>
          <p:nvPr/>
        </p:nvSpPr>
        <p:spPr>
          <a:xfrm>
            <a:off x="5198194" y="3197349"/>
            <a:ext cx="334845" cy="334845"/>
          </a:xfrm>
          <a:prstGeom prst="star4">
            <a:avLst/>
          </a:prstGeom>
          <a:solidFill>
            <a:srgbClr val="D6F1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D6F133"/>
              </a:solidFill>
            </a:endParaRPr>
          </a:p>
        </p:txBody>
      </p:sp>
      <p:sp>
        <p:nvSpPr>
          <p:cNvPr id="14" name="十字星 13"/>
          <p:cNvSpPr/>
          <p:nvPr/>
        </p:nvSpPr>
        <p:spPr>
          <a:xfrm>
            <a:off x="8330789" y="2592309"/>
            <a:ext cx="334845" cy="334845"/>
          </a:xfrm>
          <a:prstGeom prst="star4">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十字星 14"/>
          <p:cNvSpPr/>
          <p:nvPr/>
        </p:nvSpPr>
        <p:spPr>
          <a:xfrm rot="1004115">
            <a:off x="11599249" y="3223508"/>
            <a:ext cx="334845" cy="334845"/>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16" name="组合 15"/>
          <p:cNvGrpSpPr/>
          <p:nvPr/>
        </p:nvGrpSpPr>
        <p:grpSpPr>
          <a:xfrm>
            <a:off x="1302182" y="2216217"/>
            <a:ext cx="1236649" cy="1243896"/>
            <a:chOff x="1267237" y="4149067"/>
            <a:chExt cx="1172591" cy="1179462"/>
          </a:xfrm>
        </p:grpSpPr>
        <p:sp>
          <p:nvSpPr>
            <p:cNvPr id="17" name="五角星 2"/>
            <p:cNvSpPr/>
            <p:nvPr/>
          </p:nvSpPr>
          <p:spPr>
            <a:xfrm rot="1013228">
              <a:off x="1267237" y="4149067"/>
              <a:ext cx="1172591" cy="1179462"/>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0BEEF9"/>
            </a:solidFill>
            <a:ln w="63500">
              <a:noFill/>
            </a:ln>
            <a:effectLst>
              <a:outerShdw blurRad="190500" dist="63500" dir="5400000" algn="t" rotWithShape="0">
                <a:prstClr val="black">
                  <a:alpha val="20000"/>
                </a:prstClr>
              </a:outerShdw>
            </a:effectLst>
            <a:scene3d>
              <a:camera prst="orthographicFront"/>
              <a:lightRig rig="threePt" dir="t"/>
            </a:scene3d>
            <a:sp3d extrusionH="76200" contourW="31750" prstMaterial="plastic">
              <a:bevelT w="438150" h="158750" prst="angle"/>
              <a:bevelB w="88900"/>
              <a:extrusionClr>
                <a:srgbClr val="0DDBF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文本框 17"/>
            <p:cNvSpPr txBox="1"/>
            <p:nvPr/>
          </p:nvSpPr>
          <p:spPr>
            <a:xfrm>
              <a:off x="1496257" y="4521472"/>
              <a:ext cx="580431" cy="579227"/>
            </a:xfrm>
            <a:prstGeom prst="rect">
              <a:avLst/>
            </a:prstGeom>
            <a:noFill/>
            <a:ln>
              <a:noFill/>
            </a:ln>
          </p:spPr>
          <p:txBody>
            <a:bodyPr wrap="none" rtlCol="0">
              <a:spAutoFit/>
            </a:bodyPr>
            <a:lstStyle/>
            <a:p>
              <a:r>
                <a:rPr lang="en-US" altLang="zh-CN" sz="3375" dirty="0" smtClean="0">
                  <a:ln w="25400">
                    <a:solidFill>
                      <a:srgbClr val="FF8FA7"/>
                    </a:solidFill>
                  </a:ln>
                  <a:solidFill>
                    <a:schemeClr val="bg1"/>
                  </a:solidFill>
                  <a:latin typeface="方正超粗黑简体" panose="03000509000000000000" pitchFamily="65" charset="-122"/>
                  <a:ea typeface="方正超粗黑简体" panose="03000509000000000000" pitchFamily="65" charset="-122"/>
                </a:rPr>
                <a:t>01</a:t>
              </a:r>
              <a:endParaRPr lang="zh-CN" altLang="en-US" sz="3375" dirty="0">
                <a:ln w="25400">
                  <a:solidFill>
                    <a:srgbClr val="FF8FA7"/>
                  </a:solidFill>
                </a:ln>
                <a:solidFill>
                  <a:schemeClr val="bg1"/>
                </a:solidFill>
                <a:latin typeface="方正超粗黑简体" panose="03000509000000000000" pitchFamily="65" charset="-122"/>
                <a:ea typeface="方正超粗黑简体" panose="03000509000000000000" pitchFamily="65" charset="-122"/>
              </a:endParaRPr>
            </a:p>
          </p:txBody>
        </p:sp>
      </p:grpSp>
      <p:grpSp>
        <p:nvGrpSpPr>
          <p:cNvPr id="19" name="组合 18"/>
          <p:cNvGrpSpPr/>
          <p:nvPr/>
        </p:nvGrpSpPr>
        <p:grpSpPr>
          <a:xfrm>
            <a:off x="4357383" y="3541716"/>
            <a:ext cx="1194939" cy="1201940"/>
            <a:chOff x="4287746" y="3033409"/>
            <a:chExt cx="1133041" cy="1139680"/>
          </a:xfrm>
        </p:grpSpPr>
        <p:sp>
          <p:nvSpPr>
            <p:cNvPr id="20" name="五角星 2"/>
            <p:cNvSpPr/>
            <p:nvPr/>
          </p:nvSpPr>
          <p:spPr>
            <a:xfrm rot="20712691">
              <a:off x="4287746" y="3033409"/>
              <a:ext cx="1133041" cy="1139680"/>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85E80E"/>
            </a:solidFill>
            <a:ln w="63500">
              <a:noFill/>
            </a:ln>
            <a:effectLst>
              <a:outerShdw blurRad="190500" dist="63500" dir="5400000" algn="t" rotWithShape="0">
                <a:prstClr val="black">
                  <a:alpha val="20000"/>
                </a:prstClr>
              </a:outerShdw>
            </a:effectLst>
            <a:scene3d>
              <a:camera prst="orthographicFront"/>
              <a:lightRig rig="threePt" dir="t"/>
            </a:scene3d>
            <a:sp3d extrusionH="76200" contourW="31750">
              <a:bevelT w="438150" h="158750" prst="angle"/>
              <a:bevelB w="88900"/>
              <a:extrusionClr>
                <a:srgbClr val="0DDBF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1" name="文本框 20"/>
            <p:cNvSpPr txBox="1"/>
            <p:nvPr/>
          </p:nvSpPr>
          <p:spPr>
            <a:xfrm>
              <a:off x="4493999" y="3307130"/>
              <a:ext cx="580431" cy="579227"/>
            </a:xfrm>
            <a:prstGeom prst="rect">
              <a:avLst/>
            </a:prstGeom>
            <a:noFill/>
            <a:ln>
              <a:noFill/>
            </a:ln>
          </p:spPr>
          <p:txBody>
            <a:bodyPr wrap="none" rtlCol="0">
              <a:spAutoFit/>
            </a:bodyPr>
            <a:lstStyle/>
            <a:p>
              <a:r>
                <a:rPr lang="en-US" altLang="zh-CN" sz="3375" dirty="0" smtClean="0">
                  <a:ln w="25400">
                    <a:solidFill>
                      <a:schemeClr val="bg1"/>
                    </a:solidFill>
                  </a:ln>
                  <a:solidFill>
                    <a:srgbClr val="F5AF01"/>
                  </a:solidFill>
                  <a:latin typeface="方正超粗黑简体" panose="03000509000000000000" pitchFamily="65" charset="-122"/>
                  <a:ea typeface="方正超粗黑简体" panose="03000509000000000000" pitchFamily="65" charset="-122"/>
                </a:rPr>
                <a:t>02</a:t>
              </a:r>
              <a:endParaRPr lang="zh-CN" altLang="en-US" sz="3375" dirty="0">
                <a:ln w="25400">
                  <a:solidFill>
                    <a:schemeClr val="bg1"/>
                  </a:solidFill>
                </a:ln>
                <a:solidFill>
                  <a:srgbClr val="F5AF01"/>
                </a:solidFill>
                <a:latin typeface="方正超粗黑简体" panose="03000509000000000000" pitchFamily="65" charset="-122"/>
                <a:ea typeface="方正超粗黑简体" panose="03000509000000000000" pitchFamily="65" charset="-122"/>
              </a:endParaRPr>
            </a:p>
          </p:txBody>
        </p:sp>
      </p:grpSp>
      <p:grpSp>
        <p:nvGrpSpPr>
          <p:cNvPr id="22" name="组合 21"/>
          <p:cNvGrpSpPr/>
          <p:nvPr/>
        </p:nvGrpSpPr>
        <p:grpSpPr>
          <a:xfrm>
            <a:off x="7327221" y="2780930"/>
            <a:ext cx="1236649" cy="1243896"/>
            <a:chOff x="7103746" y="2312031"/>
            <a:chExt cx="1172591" cy="1179462"/>
          </a:xfrm>
        </p:grpSpPr>
        <p:sp>
          <p:nvSpPr>
            <p:cNvPr id="23" name="五角星 2"/>
            <p:cNvSpPr/>
            <p:nvPr/>
          </p:nvSpPr>
          <p:spPr>
            <a:xfrm rot="21134272">
              <a:off x="7103746" y="2312031"/>
              <a:ext cx="1172591" cy="1179462"/>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C000"/>
            </a:solidFill>
            <a:ln w="63500">
              <a:noFill/>
            </a:ln>
            <a:effectLst>
              <a:outerShdw blurRad="190500" dist="63500" dir="5400000" algn="t" rotWithShape="0">
                <a:prstClr val="black">
                  <a:alpha val="20000"/>
                </a:prstClr>
              </a:outerShdw>
            </a:effectLst>
            <a:scene3d>
              <a:camera prst="orthographicFront"/>
              <a:lightRig rig="threePt" dir="t"/>
            </a:scene3d>
            <a:sp3d extrusionH="76200" contourW="31750" prstMaterial="plastic">
              <a:bevelT w="438150" h="158750" prst="angle"/>
              <a:bevelB w="88900"/>
              <a:extrusionClr>
                <a:srgbClr val="0DDBF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4" name="文本框 23"/>
            <p:cNvSpPr txBox="1"/>
            <p:nvPr/>
          </p:nvSpPr>
          <p:spPr>
            <a:xfrm>
              <a:off x="7342314" y="2649400"/>
              <a:ext cx="580431" cy="579227"/>
            </a:xfrm>
            <a:prstGeom prst="rect">
              <a:avLst/>
            </a:prstGeom>
            <a:noFill/>
            <a:ln>
              <a:noFill/>
            </a:ln>
          </p:spPr>
          <p:txBody>
            <a:bodyPr wrap="none" rtlCol="0">
              <a:spAutoFit/>
            </a:bodyPr>
            <a:lstStyle/>
            <a:p>
              <a:r>
                <a:rPr lang="en-US" altLang="zh-CN" sz="3375" dirty="0" smtClean="0">
                  <a:ln w="25400">
                    <a:solidFill>
                      <a:schemeClr val="bg1"/>
                    </a:solidFill>
                  </a:ln>
                  <a:solidFill>
                    <a:srgbClr val="76CE0C"/>
                  </a:solidFill>
                  <a:latin typeface="方正超粗黑简体" panose="03000509000000000000" pitchFamily="65" charset="-122"/>
                  <a:ea typeface="方正超粗黑简体" panose="03000509000000000000" pitchFamily="65" charset="-122"/>
                </a:rPr>
                <a:t>03</a:t>
              </a:r>
              <a:endParaRPr lang="zh-CN" altLang="en-US" sz="3375" dirty="0">
                <a:ln w="25400">
                  <a:solidFill>
                    <a:schemeClr val="bg1"/>
                  </a:solidFill>
                </a:ln>
                <a:solidFill>
                  <a:srgbClr val="76CE0C"/>
                </a:solidFill>
                <a:latin typeface="方正超粗黑简体" panose="03000509000000000000" pitchFamily="65" charset="-122"/>
                <a:ea typeface="方正超粗黑简体" panose="03000509000000000000" pitchFamily="65" charset="-122"/>
              </a:endParaRPr>
            </a:p>
          </p:txBody>
        </p:sp>
      </p:grpSp>
      <p:grpSp>
        <p:nvGrpSpPr>
          <p:cNvPr id="25" name="组合 24"/>
          <p:cNvGrpSpPr/>
          <p:nvPr/>
        </p:nvGrpSpPr>
        <p:grpSpPr>
          <a:xfrm>
            <a:off x="10498294" y="3267448"/>
            <a:ext cx="1236649" cy="1243896"/>
            <a:chOff x="10110558" y="2773348"/>
            <a:chExt cx="1172591" cy="1179462"/>
          </a:xfrm>
        </p:grpSpPr>
        <p:sp>
          <p:nvSpPr>
            <p:cNvPr id="26" name="五角星 2"/>
            <p:cNvSpPr/>
            <p:nvPr/>
          </p:nvSpPr>
          <p:spPr>
            <a:xfrm rot="1517109">
              <a:off x="10110558" y="2773348"/>
              <a:ext cx="1172591" cy="1179462"/>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5B76"/>
            </a:solidFill>
            <a:ln w="63500">
              <a:noFill/>
            </a:ln>
            <a:effectLst>
              <a:outerShdw blurRad="190500" dist="63500" dir="5400000" algn="t" rotWithShape="0">
                <a:prstClr val="black">
                  <a:alpha val="20000"/>
                </a:prstClr>
              </a:outerShdw>
            </a:effectLst>
            <a:scene3d>
              <a:camera prst="orthographicFront"/>
              <a:lightRig rig="threePt" dir="t"/>
            </a:scene3d>
            <a:sp3d extrusionH="76200" contourW="31750">
              <a:bevelT w="438150" h="158750" prst="angle"/>
              <a:bevelB w="88900"/>
              <a:extrusionClr>
                <a:srgbClr val="FF798F"/>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7" name="文本框 26"/>
            <p:cNvSpPr txBox="1"/>
            <p:nvPr/>
          </p:nvSpPr>
          <p:spPr>
            <a:xfrm>
              <a:off x="10315547" y="3143073"/>
              <a:ext cx="580431" cy="579227"/>
            </a:xfrm>
            <a:prstGeom prst="rect">
              <a:avLst/>
            </a:prstGeom>
            <a:noFill/>
            <a:ln>
              <a:noFill/>
            </a:ln>
          </p:spPr>
          <p:txBody>
            <a:bodyPr wrap="none" rtlCol="0">
              <a:spAutoFit/>
            </a:bodyPr>
            <a:lstStyle/>
            <a:p>
              <a:r>
                <a:rPr lang="en-US" altLang="zh-CN" sz="3375" dirty="0" smtClean="0">
                  <a:ln w="25400">
                    <a:solidFill>
                      <a:schemeClr val="bg1"/>
                    </a:solidFill>
                  </a:ln>
                  <a:solidFill>
                    <a:srgbClr val="19B4C9"/>
                  </a:solidFill>
                  <a:latin typeface="方正超粗黑简体" panose="03000509000000000000" pitchFamily="65" charset="-122"/>
                  <a:ea typeface="方正超粗黑简体" panose="03000509000000000000" pitchFamily="65" charset="-122"/>
                </a:rPr>
                <a:t>04</a:t>
              </a:r>
              <a:endParaRPr lang="zh-CN" altLang="en-US" sz="3375" dirty="0">
                <a:ln w="25400">
                  <a:solidFill>
                    <a:schemeClr val="bg1"/>
                  </a:solidFill>
                </a:ln>
                <a:solidFill>
                  <a:srgbClr val="19B4C9"/>
                </a:solidFill>
                <a:latin typeface="方正超粗黑简体" panose="03000509000000000000" pitchFamily="65" charset="-122"/>
                <a:ea typeface="方正超粗黑简体" panose="03000509000000000000" pitchFamily="65" charset="-122"/>
              </a:endParaRPr>
            </a:p>
          </p:txBody>
        </p:sp>
      </p:grpSp>
      <p:sp>
        <p:nvSpPr>
          <p:cNvPr id="28" name="椭圆 27"/>
          <p:cNvSpPr/>
          <p:nvPr/>
        </p:nvSpPr>
        <p:spPr>
          <a:xfrm>
            <a:off x="1073419" y="2010667"/>
            <a:ext cx="1733230" cy="1733230"/>
          </a:xfrm>
          <a:prstGeom prst="ellipse">
            <a:avLst/>
          </a:prstGeom>
          <a:noFill/>
          <a:ln>
            <a:solidFill>
              <a:srgbClr val="22F1F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9" name="十字星 28"/>
          <p:cNvSpPr/>
          <p:nvPr/>
        </p:nvSpPr>
        <p:spPr>
          <a:xfrm rot="20953261">
            <a:off x="2329349" y="2025158"/>
            <a:ext cx="334845" cy="334845"/>
          </a:xfrm>
          <a:prstGeom prst="star4">
            <a:avLst/>
          </a:prstGeom>
          <a:solidFill>
            <a:srgbClr val="06E5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0" name="椭圆 29"/>
          <p:cNvSpPr/>
          <p:nvPr/>
        </p:nvSpPr>
        <p:spPr>
          <a:xfrm>
            <a:off x="4075079" y="3331224"/>
            <a:ext cx="1733230" cy="1733230"/>
          </a:xfrm>
          <a:prstGeom prst="ellipse">
            <a:avLst/>
          </a:prstGeom>
          <a:noFill/>
          <a:ln>
            <a:solidFill>
              <a:srgbClr val="D6F13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1" name="椭圆 30"/>
          <p:cNvSpPr/>
          <p:nvPr/>
        </p:nvSpPr>
        <p:spPr>
          <a:xfrm>
            <a:off x="10195682" y="3040182"/>
            <a:ext cx="1733230" cy="1733230"/>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33" name="直接连接符 32"/>
          <p:cNvCxnSpPr/>
          <p:nvPr/>
        </p:nvCxnSpPr>
        <p:spPr>
          <a:xfrm>
            <a:off x="8853113" y="3414335"/>
            <a:ext cx="1319935" cy="308296"/>
          </a:xfrm>
          <a:prstGeom prst="line">
            <a:avLst/>
          </a:prstGeom>
          <a:ln>
            <a:solidFill>
              <a:srgbClr val="22F1F6"/>
            </a:solidFill>
            <a:prstDash val="sysDash"/>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2867469" y="1414474"/>
            <a:ext cx="8180402" cy="544830"/>
          </a:xfrm>
          <a:prstGeom prst="rect">
            <a:avLst/>
          </a:prstGeom>
          <a:noFill/>
        </p:spPr>
        <p:txBody>
          <a:bodyPr wrap="square" rtlCol="0">
            <a:spAutoFit/>
          </a:bodyPr>
          <a:lstStyle/>
          <a:p>
            <a:pPr algn="ctr" fontAlgn="auto">
              <a:spcBef>
                <a:spcPts val="0"/>
              </a:spcBef>
              <a:spcAft>
                <a:spcPts val="0"/>
              </a:spcAft>
              <a:defRPr/>
            </a:pPr>
            <a:r>
              <a:rPr lang="zh-CN" altLang="en-US" sz="2950" b="1" dirty="0">
                <a:latin typeface="黑体" panose="02010609060101010101" charset="-122"/>
                <a:ea typeface="黑体" panose="02010609060101010101" charset="-122"/>
                <a:sym typeface="+mn-ea"/>
              </a:rPr>
              <a:t>导致吸毒的原因主要有哪些</a:t>
            </a:r>
            <a:r>
              <a:rPr lang="en-US" altLang="zh-CN" sz="2950" b="1" dirty="0">
                <a:latin typeface="黑体" panose="02010609060101010101" charset="-122"/>
                <a:ea typeface="黑体" panose="02010609060101010101" charset="-122"/>
                <a:sym typeface="+mn-ea"/>
              </a:rPr>
              <a:t>?</a:t>
            </a:r>
            <a:endParaRPr lang="zh-CN" altLang="en-US" sz="2955" b="1" dirty="0">
              <a:solidFill>
                <a:srgbClr val="FFFF00"/>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flipV="1">
            <a:off x="354" y="0"/>
            <a:ext cx="12858044" cy="2453327"/>
            <a:chOff x="0" y="4546271"/>
            <a:chExt cx="12192000" cy="2326245"/>
          </a:xfrm>
        </p:grpSpPr>
        <p:sp>
          <p:nvSpPr>
            <p:cNvPr id="35" name="任意多边形 34"/>
            <p:cNvSpPr/>
            <p:nvPr/>
          </p:nvSpPr>
          <p:spPr>
            <a:xfrm>
              <a:off x="1" y="4546271"/>
              <a:ext cx="12191999" cy="2311729"/>
            </a:xfrm>
            <a:custGeom>
              <a:avLst/>
              <a:gdLst>
                <a:gd name="connsiteX0" fmla="*/ 12191999 w 12191999"/>
                <a:gd name="connsiteY0" fmla="*/ 0 h 2311729"/>
                <a:gd name="connsiteX1" fmla="*/ 12191999 w 12191999"/>
                <a:gd name="connsiteY1" fmla="*/ 2311729 h 2311729"/>
                <a:gd name="connsiteX2" fmla="*/ 0 w 12191999"/>
                <a:gd name="connsiteY2" fmla="*/ 2311729 h 2311729"/>
                <a:gd name="connsiteX3" fmla="*/ 0 w 12191999"/>
                <a:gd name="connsiteY3" fmla="*/ 2020458 h 2311729"/>
                <a:gd name="connsiteX4" fmla="*/ 0 w 12191999"/>
                <a:gd name="connsiteY4" fmla="*/ 237172 h 2311729"/>
                <a:gd name="connsiteX5" fmla="*/ 63480 w 12191999"/>
                <a:gd name="connsiteY5" fmla="*/ 213939 h 2311729"/>
                <a:gd name="connsiteX6" fmla="*/ 348343 w 12191999"/>
                <a:gd name="connsiteY6" fmla="*/ 170871 h 2311729"/>
                <a:gd name="connsiteX7" fmla="*/ 1306287 w 12191999"/>
                <a:gd name="connsiteY7" fmla="*/ 1128815 h 2311729"/>
                <a:gd name="connsiteX8" fmla="*/ 1286825 w 12191999"/>
                <a:gd name="connsiteY8" fmla="*/ 1321874 h 2311729"/>
                <a:gd name="connsiteX9" fmla="*/ 1256605 w 12191999"/>
                <a:gd name="connsiteY9" fmla="*/ 1419229 h 2311729"/>
                <a:gd name="connsiteX10" fmla="*/ 1344679 w 12191999"/>
                <a:gd name="connsiteY10" fmla="*/ 1371424 h 2311729"/>
                <a:gd name="connsiteX11" fmla="*/ 1683656 w 12191999"/>
                <a:gd name="connsiteY11" fmla="*/ 1302987 h 2311729"/>
                <a:gd name="connsiteX12" fmla="*/ 2299446 w 12191999"/>
                <a:gd name="connsiteY12" fmla="*/ 1558056 h 2311729"/>
                <a:gd name="connsiteX13" fmla="*/ 2381189 w 12191999"/>
                <a:gd name="connsiteY13" fmla="*/ 1657129 h 2311729"/>
                <a:gd name="connsiteX14" fmla="*/ 2427737 w 12191999"/>
                <a:gd name="connsiteY14" fmla="*/ 1596410 h 2311729"/>
                <a:gd name="connsiteX15" fmla="*/ 3069771 w 12191999"/>
                <a:gd name="connsiteY15" fmla="*/ 1302987 h 2311729"/>
                <a:gd name="connsiteX16" fmla="*/ 3544503 w 12191999"/>
                <a:gd name="connsiteY16" fmla="*/ 1447998 h 2311729"/>
                <a:gd name="connsiteX17" fmla="*/ 3657745 w 12191999"/>
                <a:gd name="connsiteY17" fmla="*/ 1541431 h 2311729"/>
                <a:gd name="connsiteX18" fmla="*/ 3713651 w 12191999"/>
                <a:gd name="connsiteY18" fmla="*/ 1519404 h 2311729"/>
                <a:gd name="connsiteX19" fmla="*/ 3897086 w 12191999"/>
                <a:gd name="connsiteY19" fmla="*/ 1491671 h 2311729"/>
                <a:gd name="connsiteX20" fmla="*/ 4241977 w 12191999"/>
                <a:gd name="connsiteY20" fmla="*/ 1597020 h 2311729"/>
                <a:gd name="connsiteX21" fmla="*/ 4317999 w 12191999"/>
                <a:gd name="connsiteY21" fmla="*/ 1659743 h 2311729"/>
                <a:gd name="connsiteX22" fmla="*/ 4359994 w 12191999"/>
                <a:gd name="connsiteY22" fmla="*/ 1582372 h 2311729"/>
                <a:gd name="connsiteX23" fmla="*/ 5021945 w 12191999"/>
                <a:gd name="connsiteY23" fmla="*/ 1230415 h 2311729"/>
                <a:gd name="connsiteX24" fmla="*/ 5757498 w 12191999"/>
                <a:gd name="connsiteY24" fmla="*/ 1717972 h 2311729"/>
                <a:gd name="connsiteX25" fmla="*/ 5775109 w 12191999"/>
                <a:gd name="connsiteY25" fmla="*/ 1774705 h 2311729"/>
                <a:gd name="connsiteX26" fmla="*/ 5877396 w 12191999"/>
                <a:gd name="connsiteY26" fmla="*/ 1742952 h 2311729"/>
                <a:gd name="connsiteX27" fmla="*/ 5994403 w 12191999"/>
                <a:gd name="connsiteY27" fmla="*/ 1731157 h 2311729"/>
                <a:gd name="connsiteX28" fmla="*/ 6319003 w 12191999"/>
                <a:gd name="connsiteY28" fmla="*/ 1830310 h 2311729"/>
                <a:gd name="connsiteX29" fmla="*/ 6349718 w 12191999"/>
                <a:gd name="connsiteY29" fmla="*/ 1855653 h 2311729"/>
                <a:gd name="connsiteX30" fmla="*/ 6372196 w 12191999"/>
                <a:gd name="connsiteY30" fmla="*/ 1783240 h 2311729"/>
                <a:gd name="connsiteX31" fmla="*/ 7228113 w 12191999"/>
                <a:gd name="connsiteY31" fmla="*/ 1215901 h 2311729"/>
                <a:gd name="connsiteX32" fmla="*/ 7884955 w 12191999"/>
                <a:gd name="connsiteY32" fmla="*/ 1487974 h 2311729"/>
                <a:gd name="connsiteX33" fmla="*/ 7933395 w 12191999"/>
                <a:gd name="connsiteY33" fmla="*/ 1546684 h 2311729"/>
                <a:gd name="connsiteX34" fmla="*/ 8036368 w 12191999"/>
                <a:gd name="connsiteY34" fmla="*/ 1487498 h 2311729"/>
                <a:gd name="connsiteX35" fmla="*/ 8432799 w 12191999"/>
                <a:gd name="connsiteY35" fmla="*/ 1397328 h 2311729"/>
                <a:gd name="connsiteX36" fmla="*/ 9191035 w 12191999"/>
                <a:gd name="connsiteY36" fmla="*/ 1800479 h 2311729"/>
                <a:gd name="connsiteX37" fmla="*/ 9210518 w 12191999"/>
                <a:gd name="connsiteY37" fmla="*/ 1836373 h 2311729"/>
                <a:gd name="connsiteX38" fmla="*/ 9258709 w 12191999"/>
                <a:gd name="connsiteY38" fmla="*/ 1810216 h 2311729"/>
                <a:gd name="connsiteX39" fmla="*/ 9470570 w 12191999"/>
                <a:gd name="connsiteY39" fmla="*/ 1767443 h 2311729"/>
                <a:gd name="connsiteX40" fmla="*/ 9682431 w 12191999"/>
                <a:gd name="connsiteY40" fmla="*/ 1810216 h 2311729"/>
                <a:gd name="connsiteX41" fmla="*/ 9768141 w 12191999"/>
                <a:gd name="connsiteY41" fmla="*/ 1856738 h 2311729"/>
                <a:gd name="connsiteX42" fmla="*/ 9791010 w 12191999"/>
                <a:gd name="connsiteY42" fmla="*/ 1783067 h 2311729"/>
                <a:gd name="connsiteX43" fmla="*/ 10570028 w 12191999"/>
                <a:gd name="connsiteY43" fmla="*/ 1266699 h 2311729"/>
                <a:gd name="connsiteX44" fmla="*/ 10821441 w 12191999"/>
                <a:gd name="connsiteY44" fmla="*/ 1304709 h 2311729"/>
                <a:gd name="connsiteX45" fmla="*/ 10893902 w 12191999"/>
                <a:gd name="connsiteY45" fmla="*/ 1333259 h 2311729"/>
                <a:gd name="connsiteX46" fmla="*/ 10916253 w 12191999"/>
                <a:gd name="connsiteY46" fmla="*/ 1261255 h 2311729"/>
                <a:gd name="connsiteX47" fmla="*/ 11444514 w 12191999"/>
                <a:gd name="connsiteY47" fmla="*/ 911100 h 2311729"/>
                <a:gd name="connsiteX48" fmla="*/ 11446790 w 12191999"/>
                <a:gd name="connsiteY48" fmla="*/ 911330 h 2311729"/>
                <a:gd name="connsiteX49" fmla="*/ 11437256 w 12191999"/>
                <a:gd name="connsiteY49" fmla="*/ 816759 h 2311729"/>
                <a:gd name="connsiteX50" fmla="*/ 12173467 w 12191999"/>
                <a:gd name="connsiteY50" fmla="*/ 936 h 2311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2191999" h="2311729">
                  <a:moveTo>
                    <a:pt x="12191999" y="0"/>
                  </a:moveTo>
                  <a:lnTo>
                    <a:pt x="12191999" y="2311729"/>
                  </a:lnTo>
                  <a:lnTo>
                    <a:pt x="0" y="2311729"/>
                  </a:lnTo>
                  <a:lnTo>
                    <a:pt x="0" y="2020458"/>
                  </a:lnTo>
                  <a:lnTo>
                    <a:pt x="0" y="237172"/>
                  </a:lnTo>
                  <a:lnTo>
                    <a:pt x="63480" y="213939"/>
                  </a:lnTo>
                  <a:cubicBezTo>
                    <a:pt x="153468" y="185949"/>
                    <a:pt x="249145" y="170871"/>
                    <a:pt x="348343" y="170871"/>
                  </a:cubicBezTo>
                  <a:cubicBezTo>
                    <a:pt x="877401" y="170871"/>
                    <a:pt x="1306287" y="599757"/>
                    <a:pt x="1306287" y="1128815"/>
                  </a:cubicBezTo>
                  <a:cubicBezTo>
                    <a:pt x="1306287" y="1194948"/>
                    <a:pt x="1299586" y="1259515"/>
                    <a:pt x="1286825" y="1321874"/>
                  </a:cubicBezTo>
                  <a:lnTo>
                    <a:pt x="1256605" y="1419229"/>
                  </a:lnTo>
                  <a:lnTo>
                    <a:pt x="1344679" y="1371424"/>
                  </a:lnTo>
                  <a:cubicBezTo>
                    <a:pt x="1448867" y="1327356"/>
                    <a:pt x="1563416" y="1302987"/>
                    <a:pt x="1683656" y="1302987"/>
                  </a:cubicBezTo>
                  <a:cubicBezTo>
                    <a:pt x="1924137" y="1302987"/>
                    <a:pt x="2141852" y="1400461"/>
                    <a:pt x="2299446" y="1558056"/>
                  </a:cubicBezTo>
                  <a:lnTo>
                    <a:pt x="2381189" y="1657129"/>
                  </a:lnTo>
                  <a:lnTo>
                    <a:pt x="2427737" y="1596410"/>
                  </a:lnTo>
                  <a:cubicBezTo>
                    <a:pt x="2583425" y="1416679"/>
                    <a:pt x="2813321" y="1302987"/>
                    <a:pt x="3069771" y="1302987"/>
                  </a:cubicBezTo>
                  <a:cubicBezTo>
                    <a:pt x="3245622" y="1302987"/>
                    <a:pt x="3408987" y="1356446"/>
                    <a:pt x="3544503" y="1447998"/>
                  </a:cubicBezTo>
                  <a:lnTo>
                    <a:pt x="3657745" y="1541431"/>
                  </a:lnTo>
                  <a:lnTo>
                    <a:pt x="3713651" y="1519404"/>
                  </a:lnTo>
                  <a:cubicBezTo>
                    <a:pt x="3771598" y="1501381"/>
                    <a:pt x="3833208" y="1491671"/>
                    <a:pt x="3897086" y="1491671"/>
                  </a:cubicBezTo>
                  <a:cubicBezTo>
                    <a:pt x="4024841" y="1491671"/>
                    <a:pt x="4143526" y="1530508"/>
                    <a:pt x="4241977" y="1597020"/>
                  </a:cubicBezTo>
                  <a:lnTo>
                    <a:pt x="4317999" y="1659743"/>
                  </a:lnTo>
                  <a:lnTo>
                    <a:pt x="4359994" y="1582372"/>
                  </a:lnTo>
                  <a:cubicBezTo>
                    <a:pt x="4503453" y="1370026"/>
                    <a:pt x="4746395" y="1230415"/>
                    <a:pt x="5021945" y="1230415"/>
                  </a:cubicBezTo>
                  <a:cubicBezTo>
                    <a:pt x="5352605" y="1230415"/>
                    <a:pt x="5636309" y="1431455"/>
                    <a:pt x="5757498" y="1717972"/>
                  </a:cubicBezTo>
                  <a:lnTo>
                    <a:pt x="5775109" y="1774705"/>
                  </a:lnTo>
                  <a:lnTo>
                    <a:pt x="5877396" y="1742952"/>
                  </a:lnTo>
                  <a:cubicBezTo>
                    <a:pt x="5915189" y="1735219"/>
                    <a:pt x="5954321" y="1731157"/>
                    <a:pt x="5994403" y="1731157"/>
                  </a:cubicBezTo>
                  <a:cubicBezTo>
                    <a:pt x="6114640" y="1731157"/>
                    <a:pt x="6226343" y="1767710"/>
                    <a:pt x="6319003" y="1830310"/>
                  </a:cubicBezTo>
                  <a:lnTo>
                    <a:pt x="6349718" y="1855653"/>
                  </a:lnTo>
                  <a:lnTo>
                    <a:pt x="6372196" y="1783240"/>
                  </a:lnTo>
                  <a:cubicBezTo>
                    <a:pt x="6513213" y="1449839"/>
                    <a:pt x="6843343" y="1215901"/>
                    <a:pt x="7228113" y="1215901"/>
                  </a:cubicBezTo>
                  <a:cubicBezTo>
                    <a:pt x="7484626" y="1215901"/>
                    <a:pt x="7716855" y="1319874"/>
                    <a:pt x="7884955" y="1487974"/>
                  </a:cubicBezTo>
                  <a:lnTo>
                    <a:pt x="7933395" y="1546684"/>
                  </a:lnTo>
                  <a:lnTo>
                    <a:pt x="8036368" y="1487498"/>
                  </a:lnTo>
                  <a:cubicBezTo>
                    <a:pt x="8156294" y="1429711"/>
                    <a:pt x="8290765" y="1397328"/>
                    <a:pt x="8432799" y="1397328"/>
                  </a:cubicBezTo>
                  <a:cubicBezTo>
                    <a:pt x="8748430" y="1397328"/>
                    <a:pt x="9026710" y="1557246"/>
                    <a:pt x="9191035" y="1800479"/>
                  </a:cubicBezTo>
                  <a:lnTo>
                    <a:pt x="9210518" y="1836373"/>
                  </a:lnTo>
                  <a:lnTo>
                    <a:pt x="9258709" y="1810216"/>
                  </a:lnTo>
                  <a:cubicBezTo>
                    <a:pt x="9323827" y="1782674"/>
                    <a:pt x="9395420" y="1767443"/>
                    <a:pt x="9470570" y="1767443"/>
                  </a:cubicBezTo>
                  <a:cubicBezTo>
                    <a:pt x="9545720" y="1767443"/>
                    <a:pt x="9617313" y="1782674"/>
                    <a:pt x="9682431" y="1810216"/>
                  </a:cubicBezTo>
                  <a:lnTo>
                    <a:pt x="9768141" y="1856738"/>
                  </a:lnTo>
                  <a:lnTo>
                    <a:pt x="9791010" y="1783067"/>
                  </a:lnTo>
                  <a:cubicBezTo>
                    <a:pt x="9919358" y="1479619"/>
                    <a:pt x="10219827" y="1266699"/>
                    <a:pt x="10570028" y="1266699"/>
                  </a:cubicBezTo>
                  <a:cubicBezTo>
                    <a:pt x="10657578" y="1266699"/>
                    <a:pt x="10742020" y="1280007"/>
                    <a:pt x="10821441" y="1304709"/>
                  </a:cubicBezTo>
                  <a:lnTo>
                    <a:pt x="10893902" y="1333259"/>
                  </a:lnTo>
                  <a:lnTo>
                    <a:pt x="10916253" y="1261255"/>
                  </a:lnTo>
                  <a:cubicBezTo>
                    <a:pt x="11003287" y="1055484"/>
                    <a:pt x="11207039" y="911100"/>
                    <a:pt x="11444514" y="911100"/>
                  </a:cubicBezTo>
                  <a:lnTo>
                    <a:pt x="11446790" y="911330"/>
                  </a:lnTo>
                  <a:lnTo>
                    <a:pt x="11437256" y="816759"/>
                  </a:lnTo>
                  <a:cubicBezTo>
                    <a:pt x="11437256" y="392161"/>
                    <a:pt x="11759948" y="42931"/>
                    <a:pt x="12173467" y="936"/>
                  </a:cubicBezTo>
                  <a:close/>
                </a:path>
              </a:pathLst>
            </a:custGeom>
            <a:solidFill>
              <a:schemeClr val="bg1"/>
            </a:solidFill>
            <a:ln>
              <a:noFill/>
            </a:ln>
            <a:effectLst>
              <a:outerShdw blurRad="1905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6" name="任意多边形 35"/>
            <p:cNvSpPr/>
            <p:nvPr/>
          </p:nvSpPr>
          <p:spPr>
            <a:xfrm>
              <a:off x="0" y="4560787"/>
              <a:ext cx="12191999" cy="2311729"/>
            </a:xfrm>
            <a:custGeom>
              <a:avLst/>
              <a:gdLst>
                <a:gd name="connsiteX0" fmla="*/ 12191999 w 12191999"/>
                <a:gd name="connsiteY0" fmla="*/ 0 h 2311729"/>
                <a:gd name="connsiteX1" fmla="*/ 12191999 w 12191999"/>
                <a:gd name="connsiteY1" fmla="*/ 2311729 h 2311729"/>
                <a:gd name="connsiteX2" fmla="*/ 0 w 12191999"/>
                <a:gd name="connsiteY2" fmla="*/ 2311729 h 2311729"/>
                <a:gd name="connsiteX3" fmla="*/ 0 w 12191999"/>
                <a:gd name="connsiteY3" fmla="*/ 2020458 h 2311729"/>
                <a:gd name="connsiteX4" fmla="*/ 0 w 12191999"/>
                <a:gd name="connsiteY4" fmla="*/ 237172 h 2311729"/>
                <a:gd name="connsiteX5" fmla="*/ 63480 w 12191999"/>
                <a:gd name="connsiteY5" fmla="*/ 213939 h 2311729"/>
                <a:gd name="connsiteX6" fmla="*/ 348343 w 12191999"/>
                <a:gd name="connsiteY6" fmla="*/ 170871 h 2311729"/>
                <a:gd name="connsiteX7" fmla="*/ 1306287 w 12191999"/>
                <a:gd name="connsiteY7" fmla="*/ 1128815 h 2311729"/>
                <a:gd name="connsiteX8" fmla="*/ 1286825 w 12191999"/>
                <a:gd name="connsiteY8" fmla="*/ 1321874 h 2311729"/>
                <a:gd name="connsiteX9" fmla="*/ 1256605 w 12191999"/>
                <a:gd name="connsiteY9" fmla="*/ 1419229 h 2311729"/>
                <a:gd name="connsiteX10" fmla="*/ 1344679 w 12191999"/>
                <a:gd name="connsiteY10" fmla="*/ 1371424 h 2311729"/>
                <a:gd name="connsiteX11" fmla="*/ 1683656 w 12191999"/>
                <a:gd name="connsiteY11" fmla="*/ 1302987 h 2311729"/>
                <a:gd name="connsiteX12" fmla="*/ 2299446 w 12191999"/>
                <a:gd name="connsiteY12" fmla="*/ 1558056 h 2311729"/>
                <a:gd name="connsiteX13" fmla="*/ 2381189 w 12191999"/>
                <a:gd name="connsiteY13" fmla="*/ 1657129 h 2311729"/>
                <a:gd name="connsiteX14" fmla="*/ 2427737 w 12191999"/>
                <a:gd name="connsiteY14" fmla="*/ 1596410 h 2311729"/>
                <a:gd name="connsiteX15" fmla="*/ 3069771 w 12191999"/>
                <a:gd name="connsiteY15" fmla="*/ 1302987 h 2311729"/>
                <a:gd name="connsiteX16" fmla="*/ 3544503 w 12191999"/>
                <a:gd name="connsiteY16" fmla="*/ 1447998 h 2311729"/>
                <a:gd name="connsiteX17" fmla="*/ 3657745 w 12191999"/>
                <a:gd name="connsiteY17" fmla="*/ 1541431 h 2311729"/>
                <a:gd name="connsiteX18" fmla="*/ 3713651 w 12191999"/>
                <a:gd name="connsiteY18" fmla="*/ 1519404 h 2311729"/>
                <a:gd name="connsiteX19" fmla="*/ 3897086 w 12191999"/>
                <a:gd name="connsiteY19" fmla="*/ 1491671 h 2311729"/>
                <a:gd name="connsiteX20" fmla="*/ 4241977 w 12191999"/>
                <a:gd name="connsiteY20" fmla="*/ 1597020 h 2311729"/>
                <a:gd name="connsiteX21" fmla="*/ 4317999 w 12191999"/>
                <a:gd name="connsiteY21" fmla="*/ 1659743 h 2311729"/>
                <a:gd name="connsiteX22" fmla="*/ 4359994 w 12191999"/>
                <a:gd name="connsiteY22" fmla="*/ 1582372 h 2311729"/>
                <a:gd name="connsiteX23" fmla="*/ 5021945 w 12191999"/>
                <a:gd name="connsiteY23" fmla="*/ 1230415 h 2311729"/>
                <a:gd name="connsiteX24" fmla="*/ 5757498 w 12191999"/>
                <a:gd name="connsiteY24" fmla="*/ 1717972 h 2311729"/>
                <a:gd name="connsiteX25" fmla="*/ 5775109 w 12191999"/>
                <a:gd name="connsiteY25" fmla="*/ 1774705 h 2311729"/>
                <a:gd name="connsiteX26" fmla="*/ 5877396 w 12191999"/>
                <a:gd name="connsiteY26" fmla="*/ 1742952 h 2311729"/>
                <a:gd name="connsiteX27" fmla="*/ 5994403 w 12191999"/>
                <a:gd name="connsiteY27" fmla="*/ 1731157 h 2311729"/>
                <a:gd name="connsiteX28" fmla="*/ 6319003 w 12191999"/>
                <a:gd name="connsiteY28" fmla="*/ 1830310 h 2311729"/>
                <a:gd name="connsiteX29" fmla="*/ 6349718 w 12191999"/>
                <a:gd name="connsiteY29" fmla="*/ 1855653 h 2311729"/>
                <a:gd name="connsiteX30" fmla="*/ 6372196 w 12191999"/>
                <a:gd name="connsiteY30" fmla="*/ 1783240 h 2311729"/>
                <a:gd name="connsiteX31" fmla="*/ 7228113 w 12191999"/>
                <a:gd name="connsiteY31" fmla="*/ 1215901 h 2311729"/>
                <a:gd name="connsiteX32" fmla="*/ 7884955 w 12191999"/>
                <a:gd name="connsiteY32" fmla="*/ 1487974 h 2311729"/>
                <a:gd name="connsiteX33" fmla="*/ 7933395 w 12191999"/>
                <a:gd name="connsiteY33" fmla="*/ 1546684 h 2311729"/>
                <a:gd name="connsiteX34" fmla="*/ 8036368 w 12191999"/>
                <a:gd name="connsiteY34" fmla="*/ 1487498 h 2311729"/>
                <a:gd name="connsiteX35" fmla="*/ 8432799 w 12191999"/>
                <a:gd name="connsiteY35" fmla="*/ 1397328 h 2311729"/>
                <a:gd name="connsiteX36" fmla="*/ 9191035 w 12191999"/>
                <a:gd name="connsiteY36" fmla="*/ 1800479 h 2311729"/>
                <a:gd name="connsiteX37" fmla="*/ 9210518 w 12191999"/>
                <a:gd name="connsiteY37" fmla="*/ 1836373 h 2311729"/>
                <a:gd name="connsiteX38" fmla="*/ 9258709 w 12191999"/>
                <a:gd name="connsiteY38" fmla="*/ 1810216 h 2311729"/>
                <a:gd name="connsiteX39" fmla="*/ 9470570 w 12191999"/>
                <a:gd name="connsiteY39" fmla="*/ 1767443 h 2311729"/>
                <a:gd name="connsiteX40" fmla="*/ 9682431 w 12191999"/>
                <a:gd name="connsiteY40" fmla="*/ 1810216 h 2311729"/>
                <a:gd name="connsiteX41" fmla="*/ 9768141 w 12191999"/>
                <a:gd name="connsiteY41" fmla="*/ 1856738 h 2311729"/>
                <a:gd name="connsiteX42" fmla="*/ 9791010 w 12191999"/>
                <a:gd name="connsiteY42" fmla="*/ 1783067 h 2311729"/>
                <a:gd name="connsiteX43" fmla="*/ 10570028 w 12191999"/>
                <a:gd name="connsiteY43" fmla="*/ 1266699 h 2311729"/>
                <a:gd name="connsiteX44" fmla="*/ 10821441 w 12191999"/>
                <a:gd name="connsiteY44" fmla="*/ 1304709 h 2311729"/>
                <a:gd name="connsiteX45" fmla="*/ 10893902 w 12191999"/>
                <a:gd name="connsiteY45" fmla="*/ 1333259 h 2311729"/>
                <a:gd name="connsiteX46" fmla="*/ 10916253 w 12191999"/>
                <a:gd name="connsiteY46" fmla="*/ 1261255 h 2311729"/>
                <a:gd name="connsiteX47" fmla="*/ 11444514 w 12191999"/>
                <a:gd name="connsiteY47" fmla="*/ 911100 h 2311729"/>
                <a:gd name="connsiteX48" fmla="*/ 11446790 w 12191999"/>
                <a:gd name="connsiteY48" fmla="*/ 911330 h 2311729"/>
                <a:gd name="connsiteX49" fmla="*/ 11437256 w 12191999"/>
                <a:gd name="connsiteY49" fmla="*/ 816759 h 2311729"/>
                <a:gd name="connsiteX50" fmla="*/ 12173467 w 12191999"/>
                <a:gd name="connsiteY50" fmla="*/ 936 h 2311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2191999" h="2311729">
                  <a:moveTo>
                    <a:pt x="12191999" y="0"/>
                  </a:moveTo>
                  <a:lnTo>
                    <a:pt x="12191999" y="2311729"/>
                  </a:lnTo>
                  <a:lnTo>
                    <a:pt x="0" y="2311729"/>
                  </a:lnTo>
                  <a:lnTo>
                    <a:pt x="0" y="2020458"/>
                  </a:lnTo>
                  <a:lnTo>
                    <a:pt x="0" y="237172"/>
                  </a:lnTo>
                  <a:lnTo>
                    <a:pt x="63480" y="213939"/>
                  </a:lnTo>
                  <a:cubicBezTo>
                    <a:pt x="153468" y="185949"/>
                    <a:pt x="249145" y="170871"/>
                    <a:pt x="348343" y="170871"/>
                  </a:cubicBezTo>
                  <a:cubicBezTo>
                    <a:pt x="877401" y="170871"/>
                    <a:pt x="1306287" y="599757"/>
                    <a:pt x="1306287" y="1128815"/>
                  </a:cubicBezTo>
                  <a:cubicBezTo>
                    <a:pt x="1306287" y="1194948"/>
                    <a:pt x="1299586" y="1259515"/>
                    <a:pt x="1286825" y="1321874"/>
                  </a:cubicBezTo>
                  <a:lnTo>
                    <a:pt x="1256605" y="1419229"/>
                  </a:lnTo>
                  <a:lnTo>
                    <a:pt x="1344679" y="1371424"/>
                  </a:lnTo>
                  <a:cubicBezTo>
                    <a:pt x="1448867" y="1327356"/>
                    <a:pt x="1563416" y="1302987"/>
                    <a:pt x="1683656" y="1302987"/>
                  </a:cubicBezTo>
                  <a:cubicBezTo>
                    <a:pt x="1924137" y="1302987"/>
                    <a:pt x="2141852" y="1400461"/>
                    <a:pt x="2299446" y="1558056"/>
                  </a:cubicBezTo>
                  <a:lnTo>
                    <a:pt x="2381189" y="1657129"/>
                  </a:lnTo>
                  <a:lnTo>
                    <a:pt x="2427737" y="1596410"/>
                  </a:lnTo>
                  <a:cubicBezTo>
                    <a:pt x="2583425" y="1416679"/>
                    <a:pt x="2813321" y="1302987"/>
                    <a:pt x="3069771" y="1302987"/>
                  </a:cubicBezTo>
                  <a:cubicBezTo>
                    <a:pt x="3245622" y="1302987"/>
                    <a:pt x="3408987" y="1356446"/>
                    <a:pt x="3544503" y="1447998"/>
                  </a:cubicBezTo>
                  <a:lnTo>
                    <a:pt x="3657745" y="1541431"/>
                  </a:lnTo>
                  <a:lnTo>
                    <a:pt x="3713651" y="1519404"/>
                  </a:lnTo>
                  <a:cubicBezTo>
                    <a:pt x="3771598" y="1501381"/>
                    <a:pt x="3833208" y="1491671"/>
                    <a:pt x="3897086" y="1491671"/>
                  </a:cubicBezTo>
                  <a:cubicBezTo>
                    <a:pt x="4024841" y="1491671"/>
                    <a:pt x="4143526" y="1530508"/>
                    <a:pt x="4241977" y="1597020"/>
                  </a:cubicBezTo>
                  <a:lnTo>
                    <a:pt x="4317999" y="1659743"/>
                  </a:lnTo>
                  <a:lnTo>
                    <a:pt x="4359994" y="1582372"/>
                  </a:lnTo>
                  <a:cubicBezTo>
                    <a:pt x="4503453" y="1370026"/>
                    <a:pt x="4746395" y="1230415"/>
                    <a:pt x="5021945" y="1230415"/>
                  </a:cubicBezTo>
                  <a:cubicBezTo>
                    <a:pt x="5352605" y="1230415"/>
                    <a:pt x="5636309" y="1431455"/>
                    <a:pt x="5757498" y="1717972"/>
                  </a:cubicBezTo>
                  <a:lnTo>
                    <a:pt x="5775109" y="1774705"/>
                  </a:lnTo>
                  <a:lnTo>
                    <a:pt x="5877396" y="1742952"/>
                  </a:lnTo>
                  <a:cubicBezTo>
                    <a:pt x="5915189" y="1735219"/>
                    <a:pt x="5954321" y="1731157"/>
                    <a:pt x="5994403" y="1731157"/>
                  </a:cubicBezTo>
                  <a:cubicBezTo>
                    <a:pt x="6114640" y="1731157"/>
                    <a:pt x="6226343" y="1767710"/>
                    <a:pt x="6319003" y="1830310"/>
                  </a:cubicBezTo>
                  <a:lnTo>
                    <a:pt x="6349718" y="1855653"/>
                  </a:lnTo>
                  <a:lnTo>
                    <a:pt x="6372196" y="1783240"/>
                  </a:lnTo>
                  <a:cubicBezTo>
                    <a:pt x="6513213" y="1449839"/>
                    <a:pt x="6843343" y="1215901"/>
                    <a:pt x="7228113" y="1215901"/>
                  </a:cubicBezTo>
                  <a:cubicBezTo>
                    <a:pt x="7484626" y="1215901"/>
                    <a:pt x="7716855" y="1319874"/>
                    <a:pt x="7884955" y="1487974"/>
                  </a:cubicBezTo>
                  <a:lnTo>
                    <a:pt x="7933395" y="1546684"/>
                  </a:lnTo>
                  <a:lnTo>
                    <a:pt x="8036368" y="1487498"/>
                  </a:lnTo>
                  <a:cubicBezTo>
                    <a:pt x="8156294" y="1429711"/>
                    <a:pt x="8290765" y="1397328"/>
                    <a:pt x="8432799" y="1397328"/>
                  </a:cubicBezTo>
                  <a:cubicBezTo>
                    <a:pt x="8748430" y="1397328"/>
                    <a:pt x="9026710" y="1557246"/>
                    <a:pt x="9191035" y="1800479"/>
                  </a:cubicBezTo>
                  <a:lnTo>
                    <a:pt x="9210518" y="1836373"/>
                  </a:lnTo>
                  <a:lnTo>
                    <a:pt x="9258709" y="1810216"/>
                  </a:lnTo>
                  <a:cubicBezTo>
                    <a:pt x="9323827" y="1782674"/>
                    <a:pt x="9395420" y="1767443"/>
                    <a:pt x="9470570" y="1767443"/>
                  </a:cubicBezTo>
                  <a:cubicBezTo>
                    <a:pt x="9545720" y="1767443"/>
                    <a:pt x="9617313" y="1782674"/>
                    <a:pt x="9682431" y="1810216"/>
                  </a:cubicBezTo>
                  <a:lnTo>
                    <a:pt x="9768141" y="1856738"/>
                  </a:lnTo>
                  <a:lnTo>
                    <a:pt x="9791010" y="1783067"/>
                  </a:lnTo>
                  <a:cubicBezTo>
                    <a:pt x="9919358" y="1479619"/>
                    <a:pt x="10219827" y="1266699"/>
                    <a:pt x="10570028" y="1266699"/>
                  </a:cubicBezTo>
                  <a:cubicBezTo>
                    <a:pt x="10657578" y="1266699"/>
                    <a:pt x="10742020" y="1280007"/>
                    <a:pt x="10821441" y="1304709"/>
                  </a:cubicBezTo>
                  <a:lnTo>
                    <a:pt x="10893902" y="1333259"/>
                  </a:lnTo>
                  <a:lnTo>
                    <a:pt x="10916253" y="1261255"/>
                  </a:lnTo>
                  <a:cubicBezTo>
                    <a:pt x="11003287" y="1055484"/>
                    <a:pt x="11207039" y="911100"/>
                    <a:pt x="11444514" y="911100"/>
                  </a:cubicBezTo>
                  <a:lnTo>
                    <a:pt x="11446790" y="911330"/>
                  </a:lnTo>
                  <a:lnTo>
                    <a:pt x="11437256" y="816759"/>
                  </a:lnTo>
                  <a:cubicBezTo>
                    <a:pt x="11437256" y="392161"/>
                    <a:pt x="11759948" y="42931"/>
                    <a:pt x="12173467" y="936"/>
                  </a:cubicBezTo>
                  <a:close/>
                </a:path>
              </a:pathLst>
            </a:custGeom>
            <a:solidFill>
              <a:schemeClr val="bg1"/>
            </a:solidFill>
            <a:ln w="28575">
              <a:solidFill>
                <a:schemeClr val="bg1"/>
              </a:solidFill>
            </a:ln>
            <a:effectLst>
              <a:innerShdw blurRad="266700" dist="139700" dir="16200000">
                <a:srgbClr val="18ACCA">
                  <a:alpha val="3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nvGrpSpPr>
          <p:cNvPr id="45" name="组合 44"/>
          <p:cNvGrpSpPr/>
          <p:nvPr/>
        </p:nvGrpSpPr>
        <p:grpSpPr>
          <a:xfrm rot="1845734">
            <a:off x="2977449" y="1163593"/>
            <a:ext cx="1340359" cy="989832"/>
            <a:chOff x="467955" y="825830"/>
            <a:chExt cx="1688486" cy="1246918"/>
          </a:xfrm>
        </p:grpSpPr>
        <p:sp>
          <p:nvSpPr>
            <p:cNvPr id="46" name="梯形 96"/>
            <p:cNvSpPr/>
            <p:nvPr/>
          </p:nvSpPr>
          <p:spPr>
            <a:xfrm rot="4183552">
              <a:off x="756190" y="835010"/>
              <a:ext cx="949503" cy="1525973"/>
            </a:xfrm>
            <a:custGeom>
              <a:avLst/>
              <a:gdLst/>
              <a:ahLst/>
              <a:cxnLst/>
              <a:rect l="l" t="t" r="r" b="b"/>
              <a:pathLst>
                <a:path w="1638954" h="2632273">
                  <a:moveTo>
                    <a:pt x="460131" y="0"/>
                  </a:moveTo>
                  <a:lnTo>
                    <a:pt x="985333" y="24657"/>
                  </a:lnTo>
                  <a:cubicBezTo>
                    <a:pt x="904127" y="674964"/>
                    <a:pt x="987214" y="1517335"/>
                    <a:pt x="1638954" y="2440233"/>
                  </a:cubicBezTo>
                  <a:lnTo>
                    <a:pt x="1063128" y="2071125"/>
                  </a:lnTo>
                  <a:lnTo>
                    <a:pt x="678579" y="2632273"/>
                  </a:lnTo>
                  <a:lnTo>
                    <a:pt x="262163" y="2020459"/>
                  </a:lnTo>
                  <a:cubicBezTo>
                    <a:pt x="141403" y="2335233"/>
                    <a:pt x="143936" y="2337566"/>
                    <a:pt x="68760" y="2596304"/>
                  </a:cubicBezTo>
                  <a:cubicBezTo>
                    <a:pt x="-118888" y="1450551"/>
                    <a:pt x="99284" y="691656"/>
                    <a:pt x="460131" y="0"/>
                  </a:cubicBezTo>
                  <a:close/>
                </a:path>
              </a:pathLst>
            </a:custGeom>
            <a:solidFill>
              <a:srgbClr val="19B4C9"/>
            </a:solidFill>
            <a:ln w="38100">
              <a:solidFill>
                <a:srgbClr val="73E0E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7" rIns="96435" bIns="48217" numCol="1" spcCol="0" rtlCol="0" fromWordArt="0" anchor="ctr" anchorCtr="0" forceAA="0" compatLnSpc="1">
              <a:noAutofit/>
            </a:bodyPr>
            <a:lstStyle/>
            <a:p>
              <a:endParaRPr lang="zh-CN" altLang="en-US" sz="100"/>
            </a:p>
          </p:txBody>
        </p:sp>
        <p:sp>
          <p:nvSpPr>
            <p:cNvPr id="47" name="梯形 96"/>
            <p:cNvSpPr/>
            <p:nvPr/>
          </p:nvSpPr>
          <p:spPr>
            <a:xfrm rot="4183552">
              <a:off x="1234404" y="1194710"/>
              <a:ext cx="198553" cy="840519"/>
            </a:xfrm>
            <a:custGeom>
              <a:avLst/>
              <a:gdLst/>
              <a:ahLst/>
              <a:cxnLst/>
              <a:rect l="l" t="t" r="r" b="b"/>
              <a:pathLst>
                <a:path w="420536" h="1778648">
                  <a:moveTo>
                    <a:pt x="21975" y="0"/>
                  </a:moveTo>
                  <a:lnTo>
                    <a:pt x="139673" y="5525"/>
                  </a:lnTo>
                  <a:cubicBezTo>
                    <a:pt x="77745" y="501457"/>
                    <a:pt x="111365" y="1109088"/>
                    <a:pt x="420536" y="1778648"/>
                  </a:cubicBezTo>
                  <a:lnTo>
                    <a:pt x="279766" y="1771733"/>
                  </a:lnTo>
                  <a:cubicBezTo>
                    <a:pt x="2200" y="1106360"/>
                    <a:pt x="-33067" y="500890"/>
                    <a:pt x="21975" y="0"/>
                  </a:cubicBezTo>
                  <a:close/>
                </a:path>
              </a:pathLst>
            </a:custGeom>
            <a:solidFill>
              <a:srgbClr val="73E0E3"/>
            </a:solidFill>
            <a:ln>
              <a:solidFill>
                <a:srgbClr val="73E0E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7" rIns="96435" bIns="48217" numCol="1" spcCol="0" rtlCol="0" fromWordArt="0" anchor="ctr" anchorCtr="0" forceAA="0" compatLnSpc="1">
              <a:noAutofit/>
            </a:bodyPr>
            <a:lstStyle/>
            <a:p>
              <a:endParaRPr lang="zh-CN" altLang="en-US" sz="100"/>
            </a:p>
          </p:txBody>
        </p:sp>
        <p:grpSp>
          <p:nvGrpSpPr>
            <p:cNvPr id="48" name="组合 47"/>
            <p:cNvGrpSpPr/>
            <p:nvPr/>
          </p:nvGrpSpPr>
          <p:grpSpPr>
            <a:xfrm rot="21335217">
              <a:off x="1363234" y="825830"/>
              <a:ext cx="793207" cy="804046"/>
              <a:chOff x="7973454" y="5027358"/>
              <a:chExt cx="1573288" cy="1594782"/>
            </a:xfrm>
          </p:grpSpPr>
          <p:sp>
            <p:nvSpPr>
              <p:cNvPr id="50" name="五角星 2"/>
              <p:cNvSpPr/>
              <p:nvPr/>
            </p:nvSpPr>
            <p:spPr>
              <a:xfrm rot="20480842">
                <a:off x="7975659" y="5027358"/>
                <a:ext cx="1571083" cy="1580289"/>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C4EF39"/>
              </a:solidFill>
              <a:ln w="63500">
                <a:noFill/>
              </a:ln>
              <a:effectLst>
                <a:outerShdw blurRad="1905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1" name="五角星 2"/>
              <p:cNvSpPr/>
              <p:nvPr/>
            </p:nvSpPr>
            <p:spPr>
              <a:xfrm rot="20480842">
                <a:off x="7973454" y="5041849"/>
                <a:ext cx="1571084" cy="1580291"/>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A3C4"/>
              </a:solidFill>
              <a:ln w="666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pic>
        <p:nvPicPr>
          <p:cNvPr id="53" name="图片 52"/>
          <p:cNvPicPr>
            <a:picLocks noChangeAspect="1"/>
          </p:cNvPicPr>
          <p:nvPr/>
        </p:nvPicPr>
        <p:blipFill rotWithShape="1">
          <a:blip r:embed="rId1" cstate="screen"/>
          <a:srcRect t="38159" b="42760"/>
          <a:stretch>
            <a:fillRect/>
          </a:stretch>
        </p:blipFill>
        <p:spPr>
          <a:xfrm>
            <a:off x="1144381" y="6193052"/>
            <a:ext cx="10607887" cy="1138473"/>
          </a:xfrm>
          <a:prstGeom prst="rect">
            <a:avLst/>
          </a:prstGeom>
        </p:spPr>
      </p:pic>
      <p:sp>
        <p:nvSpPr>
          <p:cNvPr id="2" name="TextBox 111"/>
          <p:cNvSpPr txBox="1"/>
          <p:nvPr/>
        </p:nvSpPr>
        <p:spPr>
          <a:xfrm>
            <a:off x="610870" y="4498975"/>
            <a:ext cx="2360930" cy="440055"/>
          </a:xfrm>
          <a:prstGeom prst="rect">
            <a:avLst/>
          </a:prstGeom>
          <a:noFill/>
        </p:spPr>
        <p:txBody>
          <a:bodyPr wrap="square" lIns="72294" tIns="36146" rIns="72294" bIns="36146" rtlCol="0">
            <a:spAutoFit/>
          </a:bodyPr>
          <a:p>
            <a:r>
              <a:rPr lang="zh-CN" altLang="en-US" sz="800" noProof="1">
                <a:latin typeface="仿宋" panose="02010609060101010101" pitchFamily="49" charset="-122"/>
                <a:ea typeface="仿宋" panose="02010609060101010101" pitchFamily="49" charset="-122"/>
                <a:cs typeface="+mn-ea"/>
              </a:rPr>
              <a:t>调查报告中占第一位的原因就是“体会感觉”、“抽着玩玩”、“试一试”、“尝新鲜”。这种“试一试”的念头往往就是走吸毒不归路的开端。</a:t>
            </a:r>
            <a:endParaRPr lang="zh-CN" altLang="en-US" sz="800" noProof="1">
              <a:latin typeface="仿宋" panose="02010609060101010101" pitchFamily="49" charset="-122"/>
              <a:ea typeface="仿宋" panose="02010609060101010101" pitchFamily="49" charset="-122"/>
            </a:endParaRPr>
          </a:p>
        </p:txBody>
      </p:sp>
      <p:sp>
        <p:nvSpPr>
          <p:cNvPr id="55" name="TextBox 111"/>
          <p:cNvSpPr txBox="1"/>
          <p:nvPr/>
        </p:nvSpPr>
        <p:spPr>
          <a:xfrm>
            <a:off x="3252470" y="5544185"/>
            <a:ext cx="2747010" cy="440055"/>
          </a:xfrm>
          <a:prstGeom prst="rect">
            <a:avLst/>
          </a:prstGeom>
          <a:noFill/>
        </p:spPr>
        <p:txBody>
          <a:bodyPr wrap="square" lIns="72294" tIns="36146" rIns="72294" bIns="36146" rtlCol="0">
            <a:spAutoFit/>
          </a:bodyPr>
          <a:p>
            <a:r>
              <a:rPr lang="zh-CN" altLang="en-US" sz="800" noProof="1">
                <a:latin typeface="仿宋" panose="02010609060101010101" pitchFamily="49" charset="-122"/>
                <a:ea typeface="仿宋" panose="02010609060101010101" pitchFamily="49" charset="-122"/>
                <a:cs typeface="+mn-ea"/>
              </a:rPr>
              <a:t>有些人认为吸毒是一种时髦、气派、富有的象征，抽一口，不枉来一世。可这一抽上，就陷入进去，无法自拔，百万富翁沦为乞丐的案例多不胜数。</a:t>
            </a:r>
            <a:endParaRPr lang="zh-CN" altLang="en-US" sz="800" noProof="1">
              <a:latin typeface="仿宋" panose="02010609060101010101" pitchFamily="49" charset="-122"/>
              <a:ea typeface="仿宋" panose="02010609060101010101" pitchFamily="49" charset="-122"/>
            </a:endParaRPr>
          </a:p>
        </p:txBody>
      </p:sp>
      <p:sp>
        <p:nvSpPr>
          <p:cNvPr id="57" name="TextBox 111"/>
          <p:cNvSpPr txBox="1"/>
          <p:nvPr/>
        </p:nvSpPr>
        <p:spPr>
          <a:xfrm>
            <a:off x="6871942" y="5082838"/>
            <a:ext cx="2025915" cy="442330"/>
          </a:xfrm>
          <a:prstGeom prst="rect">
            <a:avLst/>
          </a:prstGeom>
          <a:noFill/>
        </p:spPr>
        <p:txBody>
          <a:bodyPr wrap="square" lIns="72294" tIns="36146" rIns="72294" bIns="36146" rtlCol="0">
            <a:spAutoFit/>
          </a:bodyPr>
          <a:p>
            <a:r>
              <a:rPr lang="zh-CN" altLang="en-US" sz="800" noProof="1">
                <a:latin typeface="仿宋" panose="02010609060101010101" pitchFamily="49" charset="-122"/>
                <a:ea typeface="仿宋" panose="02010609060101010101" pitchFamily="49" charset="-122"/>
                <a:cs typeface="+mn-ea"/>
              </a:rPr>
              <a:t>有人为吸毒者作戒毒榜样，导致吸毒后戒不了；有的被激将而吸毒，特别是个性极强的人往往被自信心所蒙蔽。</a:t>
            </a:r>
            <a:endParaRPr lang="zh-CN" altLang="en-US" sz="800" noProof="1">
              <a:latin typeface="仿宋" panose="02010609060101010101" pitchFamily="49" charset="-122"/>
              <a:ea typeface="仿宋" panose="02010609060101010101" pitchFamily="49" charset="-122"/>
            </a:endParaRPr>
          </a:p>
        </p:txBody>
      </p:sp>
      <p:sp>
        <p:nvSpPr>
          <p:cNvPr id="58" name="TextBox 107"/>
          <p:cNvSpPr txBox="1"/>
          <p:nvPr/>
        </p:nvSpPr>
        <p:spPr>
          <a:xfrm>
            <a:off x="10452735" y="4876165"/>
            <a:ext cx="1643380" cy="440055"/>
          </a:xfrm>
          <a:prstGeom prst="rect">
            <a:avLst/>
          </a:prstGeom>
          <a:noFill/>
        </p:spPr>
        <p:txBody>
          <a:bodyPr wrap="square" lIns="72294" tIns="36146" rIns="72294" bIns="36146" rtlCol="0">
            <a:spAutoFit/>
          </a:bodyPr>
          <a:p>
            <a:pPr fontAlgn="auto">
              <a:spcBef>
                <a:spcPts val="0"/>
              </a:spcBef>
              <a:spcAft>
                <a:spcPts val="0"/>
              </a:spcAft>
              <a:defRPr/>
            </a:pPr>
            <a:r>
              <a:rPr lang="zh-CN" altLang="en-US" sz="2400" dirty="0">
                <a:solidFill>
                  <a:schemeClr val="tx1">
                    <a:lumMod val="65000"/>
                    <a:lumOff val="35000"/>
                  </a:schemeClr>
                </a:solidFill>
                <a:latin typeface="Adobe 黑体 Std R" panose="020B0400000000000000" pitchFamily="34" charset="-122"/>
                <a:ea typeface="Adobe 黑体 Std R" panose="020B0400000000000000" pitchFamily="34" charset="-122"/>
              </a:rPr>
              <a:t>环境影响</a:t>
            </a:r>
            <a:endParaRPr lang="zh-CN" altLang="en-US" sz="2400" dirty="0">
              <a:solidFill>
                <a:schemeClr val="tx1">
                  <a:lumMod val="65000"/>
                  <a:lumOff val="35000"/>
                </a:schemeClr>
              </a:solidFill>
              <a:latin typeface="Adobe 黑体 Std R" panose="020B0400000000000000" pitchFamily="34" charset="-122"/>
              <a:ea typeface="Adobe 黑体 Std R" panose="020B0400000000000000" pitchFamily="34" charset="-122"/>
            </a:endParaRPr>
          </a:p>
        </p:txBody>
      </p:sp>
      <p:sp>
        <p:nvSpPr>
          <p:cNvPr id="59" name="TextBox 111"/>
          <p:cNvSpPr txBox="1"/>
          <p:nvPr/>
        </p:nvSpPr>
        <p:spPr>
          <a:xfrm>
            <a:off x="10104097" y="5328877"/>
            <a:ext cx="2025915" cy="196109"/>
          </a:xfrm>
          <a:prstGeom prst="rect">
            <a:avLst/>
          </a:prstGeom>
          <a:noFill/>
        </p:spPr>
        <p:txBody>
          <a:bodyPr wrap="square" lIns="72294" tIns="36146" rIns="72294" bIns="36146" rtlCol="0">
            <a:spAutoFit/>
          </a:bodyPr>
          <a:p>
            <a:pPr>
              <a:buSzPct val="100000"/>
            </a:pPr>
            <a:r>
              <a:rPr lang="zh-CN" altLang="en-US" sz="800" dirty="0">
                <a:latin typeface="仿宋" panose="02010609060101010101" pitchFamily="49" charset="-122"/>
                <a:ea typeface="仿宋" panose="02010609060101010101" pitchFamily="49" charset="-122"/>
              </a:rPr>
              <a:t>社交需要，身边的亲戚朋友吸毒等。</a:t>
            </a:r>
            <a:endParaRPr lang="zh-CN" altLang="en-US" sz="800" dirty="0">
              <a:latin typeface="仿宋" panose="02010609060101010101" pitchFamily="49" charset="-122"/>
              <a:ea typeface="仿宋"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5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1250"/>
                                        <p:tgtEl>
                                          <p:spTgt spid="53"/>
                                        </p:tgtEl>
                                      </p:cBhvr>
                                    </p:animEffect>
                                    <p:anim calcmode="lin" valueType="num">
                                      <p:cBhvr>
                                        <p:cTn id="13" dur="1250" fill="hold"/>
                                        <p:tgtEl>
                                          <p:spTgt spid="53"/>
                                        </p:tgtEl>
                                        <p:attrNameLst>
                                          <p:attrName>ppt_x</p:attrName>
                                        </p:attrNameLst>
                                      </p:cBhvr>
                                      <p:tavLst>
                                        <p:tav tm="0">
                                          <p:val>
                                            <p:strVal val="#ppt_x"/>
                                          </p:val>
                                        </p:tav>
                                        <p:tav tm="100000">
                                          <p:val>
                                            <p:strVal val="#ppt_x"/>
                                          </p:val>
                                        </p:tav>
                                      </p:tavLst>
                                    </p:anim>
                                    <p:anim calcmode="lin" valueType="num">
                                      <p:cBhvr>
                                        <p:cTn id="14" dur="1250" fill="hold"/>
                                        <p:tgtEl>
                                          <p:spTgt spid="53"/>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175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1000"/>
                                        <p:tgtEl>
                                          <p:spTgt spid="45"/>
                                        </p:tgtEl>
                                      </p:cBhvr>
                                    </p:animEffect>
                                  </p:childTnLst>
                                </p:cTn>
                              </p:par>
                              <p:par>
                                <p:cTn id="18" presetID="42" presetClass="entr" presetSubtype="0" fill="hold" grpId="0" nodeType="withEffect">
                                  <p:stCondLst>
                                    <p:cond delay="2500"/>
                                  </p:stCondLst>
                                  <p:iterate type="lt">
                                    <p:tmPct val="20000"/>
                                  </p:iterate>
                                  <p:childTnLst>
                                    <p:set>
                                      <p:cBhvr>
                                        <p:cTn id="19" dur="1" fill="hold">
                                          <p:stCondLst>
                                            <p:cond delay="0"/>
                                          </p:stCondLst>
                                        </p:cTn>
                                        <p:tgtEl>
                                          <p:spTgt spid="37"/>
                                        </p:tgtEl>
                                        <p:attrNameLst>
                                          <p:attrName>style.visibility</p:attrName>
                                        </p:attrNameLst>
                                      </p:cBhvr>
                                      <p:to>
                                        <p:strVal val="visible"/>
                                      </p:to>
                                    </p:set>
                                    <p:animEffect transition="in" filter="fade">
                                      <p:cBhvr>
                                        <p:cTn id="20" dur="1000"/>
                                        <p:tgtEl>
                                          <p:spTgt spid="37"/>
                                        </p:tgtEl>
                                      </p:cBhvr>
                                    </p:animEffect>
                                    <p:anim calcmode="lin" valueType="num">
                                      <p:cBhvr>
                                        <p:cTn id="21" dur="1000" fill="hold"/>
                                        <p:tgtEl>
                                          <p:spTgt spid="37"/>
                                        </p:tgtEl>
                                        <p:attrNameLst>
                                          <p:attrName>ppt_x</p:attrName>
                                        </p:attrNameLst>
                                      </p:cBhvr>
                                      <p:tavLst>
                                        <p:tav tm="0">
                                          <p:val>
                                            <p:strVal val="#ppt_x"/>
                                          </p:val>
                                        </p:tav>
                                        <p:tav tm="100000">
                                          <p:val>
                                            <p:strVal val="#ppt_x"/>
                                          </p:val>
                                        </p:tav>
                                      </p:tavLst>
                                    </p:anim>
                                    <p:anim calcmode="lin" valueType="num">
                                      <p:cBhvr>
                                        <p:cTn id="22" dur="1000" fill="hold"/>
                                        <p:tgtEl>
                                          <p:spTgt spid="37"/>
                                        </p:tgtEl>
                                        <p:attrNameLst>
                                          <p:attrName>ppt_y</p:attrName>
                                        </p:attrNameLst>
                                      </p:cBhvr>
                                      <p:tavLst>
                                        <p:tav tm="0">
                                          <p:val>
                                            <p:strVal val="#ppt_y+.1"/>
                                          </p:val>
                                        </p:tav>
                                        <p:tav tm="100000">
                                          <p:val>
                                            <p:strVal val="#ppt_y"/>
                                          </p:val>
                                        </p:tav>
                                      </p:tavLst>
                                    </p:anim>
                                  </p:childTnLst>
                                </p:cTn>
                              </p:par>
                              <p:par>
                                <p:cTn id="23" presetID="31" presetClass="entr" presetSubtype="0" fill="hold" grpId="0" nodeType="withEffect">
                                  <p:stCondLst>
                                    <p:cond delay="5000"/>
                                  </p:stCondLst>
                                  <p:childTnLst>
                                    <p:set>
                                      <p:cBhvr>
                                        <p:cTn id="24" dur="1" fill="hold">
                                          <p:stCondLst>
                                            <p:cond delay="0"/>
                                          </p:stCondLst>
                                        </p:cTn>
                                        <p:tgtEl>
                                          <p:spTgt spid="29"/>
                                        </p:tgtEl>
                                        <p:attrNameLst>
                                          <p:attrName>style.visibility</p:attrName>
                                        </p:attrNameLst>
                                      </p:cBhvr>
                                      <p:to>
                                        <p:strVal val="visible"/>
                                      </p:to>
                                    </p:set>
                                    <p:anim calcmode="lin" valueType="num">
                                      <p:cBhvr>
                                        <p:cTn id="25" dur="1000" fill="hold"/>
                                        <p:tgtEl>
                                          <p:spTgt spid="29"/>
                                        </p:tgtEl>
                                        <p:attrNameLst>
                                          <p:attrName>ppt_w</p:attrName>
                                        </p:attrNameLst>
                                      </p:cBhvr>
                                      <p:tavLst>
                                        <p:tav tm="0">
                                          <p:val>
                                            <p:fltVal val="0"/>
                                          </p:val>
                                        </p:tav>
                                        <p:tav tm="100000">
                                          <p:val>
                                            <p:strVal val="#ppt_w"/>
                                          </p:val>
                                        </p:tav>
                                      </p:tavLst>
                                    </p:anim>
                                    <p:anim calcmode="lin" valueType="num">
                                      <p:cBhvr>
                                        <p:cTn id="26" dur="1000" fill="hold"/>
                                        <p:tgtEl>
                                          <p:spTgt spid="29"/>
                                        </p:tgtEl>
                                        <p:attrNameLst>
                                          <p:attrName>ppt_h</p:attrName>
                                        </p:attrNameLst>
                                      </p:cBhvr>
                                      <p:tavLst>
                                        <p:tav tm="0">
                                          <p:val>
                                            <p:fltVal val="0"/>
                                          </p:val>
                                        </p:tav>
                                        <p:tav tm="100000">
                                          <p:val>
                                            <p:strVal val="#ppt_h"/>
                                          </p:val>
                                        </p:tav>
                                      </p:tavLst>
                                    </p:anim>
                                    <p:anim calcmode="lin" valueType="num">
                                      <p:cBhvr>
                                        <p:cTn id="27" dur="1000" fill="hold"/>
                                        <p:tgtEl>
                                          <p:spTgt spid="29"/>
                                        </p:tgtEl>
                                        <p:attrNameLst>
                                          <p:attrName>style.rotation</p:attrName>
                                        </p:attrNameLst>
                                      </p:cBhvr>
                                      <p:tavLst>
                                        <p:tav tm="0">
                                          <p:val>
                                            <p:fltVal val="90"/>
                                          </p:val>
                                        </p:tav>
                                        <p:tav tm="100000">
                                          <p:val>
                                            <p:fltVal val="0"/>
                                          </p:val>
                                        </p:tav>
                                      </p:tavLst>
                                    </p:anim>
                                    <p:animEffect transition="in" filter="fade">
                                      <p:cBhvr>
                                        <p:cTn id="28" dur="1000"/>
                                        <p:tgtEl>
                                          <p:spTgt spid="29"/>
                                        </p:tgtEl>
                                      </p:cBhvr>
                                    </p:animEffect>
                                  </p:childTnLst>
                                </p:cTn>
                              </p:par>
                              <p:par>
                                <p:cTn id="29" presetID="53" presetClass="entr" presetSubtype="16" fill="hold" nodeType="withEffect">
                                  <p:stCondLst>
                                    <p:cond delay="6000"/>
                                  </p:stCondLst>
                                  <p:childTnLst>
                                    <p:set>
                                      <p:cBhvr>
                                        <p:cTn id="30" dur="1" fill="hold">
                                          <p:stCondLst>
                                            <p:cond delay="0"/>
                                          </p:stCondLst>
                                        </p:cTn>
                                        <p:tgtEl>
                                          <p:spTgt spid="16"/>
                                        </p:tgtEl>
                                        <p:attrNameLst>
                                          <p:attrName>style.visibility</p:attrName>
                                        </p:attrNameLst>
                                      </p:cBhvr>
                                      <p:to>
                                        <p:strVal val="visible"/>
                                      </p:to>
                                    </p:set>
                                    <p:anim calcmode="lin" valueType="num">
                                      <p:cBhvr>
                                        <p:cTn id="31" dur="750" fill="hold"/>
                                        <p:tgtEl>
                                          <p:spTgt spid="16"/>
                                        </p:tgtEl>
                                        <p:attrNameLst>
                                          <p:attrName>ppt_w</p:attrName>
                                        </p:attrNameLst>
                                      </p:cBhvr>
                                      <p:tavLst>
                                        <p:tav tm="0">
                                          <p:val>
                                            <p:fltVal val="0"/>
                                          </p:val>
                                        </p:tav>
                                        <p:tav tm="100000">
                                          <p:val>
                                            <p:strVal val="#ppt_w"/>
                                          </p:val>
                                        </p:tav>
                                      </p:tavLst>
                                    </p:anim>
                                    <p:anim calcmode="lin" valueType="num">
                                      <p:cBhvr>
                                        <p:cTn id="32" dur="750" fill="hold"/>
                                        <p:tgtEl>
                                          <p:spTgt spid="16"/>
                                        </p:tgtEl>
                                        <p:attrNameLst>
                                          <p:attrName>ppt_h</p:attrName>
                                        </p:attrNameLst>
                                      </p:cBhvr>
                                      <p:tavLst>
                                        <p:tav tm="0">
                                          <p:val>
                                            <p:fltVal val="0"/>
                                          </p:val>
                                        </p:tav>
                                        <p:tav tm="100000">
                                          <p:val>
                                            <p:strVal val="#ppt_h"/>
                                          </p:val>
                                        </p:tav>
                                      </p:tavLst>
                                    </p:anim>
                                    <p:animEffect transition="in" filter="fade">
                                      <p:cBhvr>
                                        <p:cTn id="33" dur="750"/>
                                        <p:tgtEl>
                                          <p:spTgt spid="16"/>
                                        </p:tgtEl>
                                      </p:cBhvr>
                                    </p:animEffect>
                                  </p:childTnLst>
                                </p:cTn>
                              </p:par>
                              <p:par>
                                <p:cTn id="34" presetID="53" presetClass="entr" presetSubtype="16" fill="hold" grpId="0" nodeType="withEffect">
                                  <p:stCondLst>
                                    <p:cond delay="675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par>
                                <p:cTn id="39" presetID="8" presetClass="emph" presetSubtype="0" fill="hold" grpId="1" nodeType="withEffect">
                                  <p:stCondLst>
                                    <p:cond delay="7250"/>
                                  </p:stCondLst>
                                  <p:childTnLst>
                                    <p:animRot by="21600000">
                                      <p:cBhvr>
                                        <p:cTn id="40" dur="11500" fill="hold"/>
                                        <p:tgtEl>
                                          <p:spTgt spid="28"/>
                                        </p:tgtEl>
                                        <p:attrNameLst>
                                          <p:attrName>r</p:attrName>
                                        </p:attrNameLst>
                                      </p:cBhvr>
                                    </p:animRot>
                                  </p:childTnLst>
                                </p:cTn>
                              </p:par>
                              <p:par>
                                <p:cTn id="41" presetID="22" presetClass="entr" presetSubtype="8" fill="hold" nodeType="withEffect">
                                  <p:stCondLst>
                                    <p:cond delay="725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31" presetClass="entr" presetSubtype="0" fill="hold" grpId="0" nodeType="withEffect">
                                  <p:stCondLst>
                                    <p:cond delay="7750"/>
                                  </p:stCondLst>
                                  <p:childTnLst>
                                    <p:set>
                                      <p:cBhvr>
                                        <p:cTn id="45" dur="1" fill="hold">
                                          <p:stCondLst>
                                            <p:cond delay="0"/>
                                          </p:stCondLst>
                                        </p:cTn>
                                        <p:tgtEl>
                                          <p:spTgt spid="13"/>
                                        </p:tgtEl>
                                        <p:attrNameLst>
                                          <p:attrName>style.visibility</p:attrName>
                                        </p:attrNameLst>
                                      </p:cBhvr>
                                      <p:to>
                                        <p:strVal val="visible"/>
                                      </p:to>
                                    </p:set>
                                    <p:anim calcmode="lin" valueType="num">
                                      <p:cBhvr>
                                        <p:cTn id="46" dur="1000" fill="hold"/>
                                        <p:tgtEl>
                                          <p:spTgt spid="13"/>
                                        </p:tgtEl>
                                        <p:attrNameLst>
                                          <p:attrName>ppt_w</p:attrName>
                                        </p:attrNameLst>
                                      </p:cBhvr>
                                      <p:tavLst>
                                        <p:tav tm="0">
                                          <p:val>
                                            <p:fltVal val="0"/>
                                          </p:val>
                                        </p:tav>
                                        <p:tav tm="100000">
                                          <p:val>
                                            <p:strVal val="#ppt_w"/>
                                          </p:val>
                                        </p:tav>
                                      </p:tavLst>
                                    </p:anim>
                                    <p:anim calcmode="lin" valueType="num">
                                      <p:cBhvr>
                                        <p:cTn id="47" dur="1000" fill="hold"/>
                                        <p:tgtEl>
                                          <p:spTgt spid="13"/>
                                        </p:tgtEl>
                                        <p:attrNameLst>
                                          <p:attrName>ppt_h</p:attrName>
                                        </p:attrNameLst>
                                      </p:cBhvr>
                                      <p:tavLst>
                                        <p:tav tm="0">
                                          <p:val>
                                            <p:fltVal val="0"/>
                                          </p:val>
                                        </p:tav>
                                        <p:tav tm="100000">
                                          <p:val>
                                            <p:strVal val="#ppt_h"/>
                                          </p:val>
                                        </p:tav>
                                      </p:tavLst>
                                    </p:anim>
                                    <p:anim calcmode="lin" valueType="num">
                                      <p:cBhvr>
                                        <p:cTn id="48" dur="1000" fill="hold"/>
                                        <p:tgtEl>
                                          <p:spTgt spid="13"/>
                                        </p:tgtEl>
                                        <p:attrNameLst>
                                          <p:attrName>style.rotation</p:attrName>
                                        </p:attrNameLst>
                                      </p:cBhvr>
                                      <p:tavLst>
                                        <p:tav tm="0">
                                          <p:val>
                                            <p:fltVal val="90"/>
                                          </p:val>
                                        </p:tav>
                                        <p:tav tm="100000">
                                          <p:val>
                                            <p:fltVal val="0"/>
                                          </p:val>
                                        </p:tav>
                                      </p:tavLst>
                                    </p:anim>
                                    <p:animEffect transition="in" filter="fade">
                                      <p:cBhvr>
                                        <p:cTn id="49" dur="1000"/>
                                        <p:tgtEl>
                                          <p:spTgt spid="13"/>
                                        </p:tgtEl>
                                      </p:cBhvr>
                                    </p:animEffect>
                                  </p:childTnLst>
                                </p:cTn>
                              </p:par>
                              <p:par>
                                <p:cTn id="50" presetID="53" presetClass="entr" presetSubtype="16" fill="hold" nodeType="withEffect">
                                  <p:stCondLst>
                                    <p:cond delay="875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Effect transition="in" filter="fade">
                                      <p:cBhvr>
                                        <p:cTn id="54" dur="500"/>
                                        <p:tgtEl>
                                          <p:spTgt spid="19"/>
                                        </p:tgtEl>
                                      </p:cBhvr>
                                    </p:animEffect>
                                  </p:childTnLst>
                                </p:cTn>
                              </p:par>
                              <p:par>
                                <p:cTn id="55" presetID="53" presetClass="entr" presetSubtype="16" fill="hold" grpId="0" nodeType="withEffect">
                                  <p:stCondLst>
                                    <p:cond delay="925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8" presetClass="emph" presetSubtype="0" fill="hold" grpId="1" nodeType="withEffect">
                                  <p:stCondLst>
                                    <p:cond delay="9750"/>
                                  </p:stCondLst>
                                  <p:childTnLst>
                                    <p:animRot by="21600000">
                                      <p:cBhvr>
                                        <p:cTn id="61" dur="9500" fill="hold"/>
                                        <p:tgtEl>
                                          <p:spTgt spid="30"/>
                                        </p:tgtEl>
                                        <p:attrNameLst>
                                          <p:attrName>r</p:attrName>
                                        </p:attrNameLst>
                                      </p:cBhvr>
                                    </p:animRot>
                                  </p:childTnLst>
                                </p:cTn>
                              </p:par>
                              <p:par>
                                <p:cTn id="62" presetID="22" presetClass="entr" presetSubtype="8" fill="hold" nodeType="withEffect">
                                  <p:stCondLst>
                                    <p:cond delay="9750"/>
                                  </p:stCondLst>
                                  <p:childTnLst>
                                    <p:set>
                                      <p:cBhvr>
                                        <p:cTn id="63" dur="1" fill="hold">
                                          <p:stCondLst>
                                            <p:cond delay="0"/>
                                          </p:stCondLst>
                                        </p:cTn>
                                        <p:tgtEl>
                                          <p:spTgt spid="8"/>
                                        </p:tgtEl>
                                        <p:attrNameLst>
                                          <p:attrName>style.visibility</p:attrName>
                                        </p:attrNameLst>
                                      </p:cBhvr>
                                      <p:to>
                                        <p:strVal val="visible"/>
                                      </p:to>
                                    </p:set>
                                    <p:animEffect transition="in" filter="wipe(left)">
                                      <p:cBhvr>
                                        <p:cTn id="64" dur="500"/>
                                        <p:tgtEl>
                                          <p:spTgt spid="8"/>
                                        </p:tgtEl>
                                      </p:cBhvr>
                                    </p:animEffect>
                                  </p:childTnLst>
                                </p:cTn>
                              </p:par>
                              <p:par>
                                <p:cTn id="65" presetID="31" presetClass="entr" presetSubtype="0" fill="hold" grpId="0" nodeType="withEffect">
                                  <p:stCondLst>
                                    <p:cond delay="10250"/>
                                  </p:stCondLst>
                                  <p:childTnLst>
                                    <p:set>
                                      <p:cBhvr>
                                        <p:cTn id="66" dur="1" fill="hold">
                                          <p:stCondLst>
                                            <p:cond delay="0"/>
                                          </p:stCondLst>
                                        </p:cTn>
                                        <p:tgtEl>
                                          <p:spTgt spid="14"/>
                                        </p:tgtEl>
                                        <p:attrNameLst>
                                          <p:attrName>style.visibility</p:attrName>
                                        </p:attrNameLst>
                                      </p:cBhvr>
                                      <p:to>
                                        <p:strVal val="visible"/>
                                      </p:to>
                                    </p:set>
                                    <p:anim calcmode="lin" valueType="num">
                                      <p:cBhvr>
                                        <p:cTn id="67" dur="1000" fill="hold"/>
                                        <p:tgtEl>
                                          <p:spTgt spid="14"/>
                                        </p:tgtEl>
                                        <p:attrNameLst>
                                          <p:attrName>ppt_w</p:attrName>
                                        </p:attrNameLst>
                                      </p:cBhvr>
                                      <p:tavLst>
                                        <p:tav tm="0">
                                          <p:val>
                                            <p:fltVal val="0"/>
                                          </p:val>
                                        </p:tav>
                                        <p:tav tm="100000">
                                          <p:val>
                                            <p:strVal val="#ppt_w"/>
                                          </p:val>
                                        </p:tav>
                                      </p:tavLst>
                                    </p:anim>
                                    <p:anim calcmode="lin" valueType="num">
                                      <p:cBhvr>
                                        <p:cTn id="68" dur="1000" fill="hold"/>
                                        <p:tgtEl>
                                          <p:spTgt spid="14"/>
                                        </p:tgtEl>
                                        <p:attrNameLst>
                                          <p:attrName>ppt_h</p:attrName>
                                        </p:attrNameLst>
                                      </p:cBhvr>
                                      <p:tavLst>
                                        <p:tav tm="0">
                                          <p:val>
                                            <p:fltVal val="0"/>
                                          </p:val>
                                        </p:tav>
                                        <p:tav tm="100000">
                                          <p:val>
                                            <p:strVal val="#ppt_h"/>
                                          </p:val>
                                        </p:tav>
                                      </p:tavLst>
                                    </p:anim>
                                    <p:anim calcmode="lin" valueType="num">
                                      <p:cBhvr>
                                        <p:cTn id="69" dur="1000" fill="hold"/>
                                        <p:tgtEl>
                                          <p:spTgt spid="14"/>
                                        </p:tgtEl>
                                        <p:attrNameLst>
                                          <p:attrName>style.rotation</p:attrName>
                                        </p:attrNameLst>
                                      </p:cBhvr>
                                      <p:tavLst>
                                        <p:tav tm="0">
                                          <p:val>
                                            <p:fltVal val="90"/>
                                          </p:val>
                                        </p:tav>
                                        <p:tav tm="100000">
                                          <p:val>
                                            <p:fltVal val="0"/>
                                          </p:val>
                                        </p:tav>
                                      </p:tavLst>
                                    </p:anim>
                                    <p:animEffect transition="in" filter="fade">
                                      <p:cBhvr>
                                        <p:cTn id="70" dur="1000"/>
                                        <p:tgtEl>
                                          <p:spTgt spid="14"/>
                                        </p:tgtEl>
                                      </p:cBhvr>
                                    </p:animEffect>
                                  </p:childTnLst>
                                </p:cTn>
                              </p:par>
                              <p:par>
                                <p:cTn id="71" presetID="53" presetClass="entr" presetSubtype="16" fill="hold" nodeType="withEffect">
                                  <p:stCondLst>
                                    <p:cond delay="11250"/>
                                  </p:stCondLst>
                                  <p:childTnLst>
                                    <p:set>
                                      <p:cBhvr>
                                        <p:cTn id="72" dur="1" fill="hold">
                                          <p:stCondLst>
                                            <p:cond delay="0"/>
                                          </p:stCondLst>
                                        </p:cTn>
                                        <p:tgtEl>
                                          <p:spTgt spid="22"/>
                                        </p:tgtEl>
                                        <p:attrNameLst>
                                          <p:attrName>style.visibility</p:attrName>
                                        </p:attrNameLst>
                                      </p:cBhvr>
                                      <p:to>
                                        <p:strVal val="visible"/>
                                      </p:to>
                                    </p:set>
                                    <p:anim calcmode="lin" valueType="num">
                                      <p:cBhvr>
                                        <p:cTn id="73" dur="500" fill="hold"/>
                                        <p:tgtEl>
                                          <p:spTgt spid="22"/>
                                        </p:tgtEl>
                                        <p:attrNameLst>
                                          <p:attrName>ppt_w</p:attrName>
                                        </p:attrNameLst>
                                      </p:cBhvr>
                                      <p:tavLst>
                                        <p:tav tm="0">
                                          <p:val>
                                            <p:fltVal val="0"/>
                                          </p:val>
                                        </p:tav>
                                        <p:tav tm="100000">
                                          <p:val>
                                            <p:strVal val="#ppt_w"/>
                                          </p:val>
                                        </p:tav>
                                      </p:tavLst>
                                    </p:anim>
                                    <p:anim calcmode="lin" valueType="num">
                                      <p:cBhvr>
                                        <p:cTn id="74" dur="500" fill="hold"/>
                                        <p:tgtEl>
                                          <p:spTgt spid="22"/>
                                        </p:tgtEl>
                                        <p:attrNameLst>
                                          <p:attrName>ppt_h</p:attrName>
                                        </p:attrNameLst>
                                      </p:cBhvr>
                                      <p:tavLst>
                                        <p:tav tm="0">
                                          <p:val>
                                            <p:fltVal val="0"/>
                                          </p:val>
                                        </p:tav>
                                        <p:tav tm="100000">
                                          <p:val>
                                            <p:strVal val="#ppt_h"/>
                                          </p:val>
                                        </p:tav>
                                      </p:tavLst>
                                    </p:anim>
                                    <p:animEffect transition="in" filter="fade">
                                      <p:cBhvr>
                                        <p:cTn id="75" dur="500"/>
                                        <p:tgtEl>
                                          <p:spTgt spid="22"/>
                                        </p:tgtEl>
                                      </p:cBhvr>
                                    </p:animEffect>
                                  </p:childTnLst>
                                </p:cTn>
                              </p:par>
                              <p:par>
                                <p:cTn id="76" presetID="53" presetClass="entr" presetSubtype="16" fill="hold" grpId="0" nodeType="withEffect">
                                  <p:stCondLst>
                                    <p:cond delay="11750"/>
                                  </p:stCondLst>
                                  <p:childTnLst>
                                    <p:set>
                                      <p:cBhvr>
                                        <p:cTn id="77" dur="1" fill="hold">
                                          <p:stCondLst>
                                            <p:cond delay="0"/>
                                          </p:stCondLst>
                                        </p:cTn>
                                        <p:tgtEl>
                                          <p:spTgt spid="6"/>
                                        </p:tgtEl>
                                        <p:attrNameLst>
                                          <p:attrName>style.visibility</p:attrName>
                                        </p:attrNameLst>
                                      </p:cBhvr>
                                      <p:to>
                                        <p:strVal val="visible"/>
                                      </p:to>
                                    </p:set>
                                    <p:anim calcmode="lin" valueType="num">
                                      <p:cBhvr>
                                        <p:cTn id="78" dur="500" fill="hold"/>
                                        <p:tgtEl>
                                          <p:spTgt spid="6"/>
                                        </p:tgtEl>
                                        <p:attrNameLst>
                                          <p:attrName>ppt_w</p:attrName>
                                        </p:attrNameLst>
                                      </p:cBhvr>
                                      <p:tavLst>
                                        <p:tav tm="0">
                                          <p:val>
                                            <p:fltVal val="0"/>
                                          </p:val>
                                        </p:tav>
                                        <p:tav tm="100000">
                                          <p:val>
                                            <p:strVal val="#ppt_w"/>
                                          </p:val>
                                        </p:tav>
                                      </p:tavLst>
                                    </p:anim>
                                    <p:anim calcmode="lin" valueType="num">
                                      <p:cBhvr>
                                        <p:cTn id="79" dur="500" fill="hold"/>
                                        <p:tgtEl>
                                          <p:spTgt spid="6"/>
                                        </p:tgtEl>
                                        <p:attrNameLst>
                                          <p:attrName>ppt_h</p:attrName>
                                        </p:attrNameLst>
                                      </p:cBhvr>
                                      <p:tavLst>
                                        <p:tav tm="0">
                                          <p:val>
                                            <p:fltVal val="0"/>
                                          </p:val>
                                        </p:tav>
                                        <p:tav tm="100000">
                                          <p:val>
                                            <p:strVal val="#ppt_h"/>
                                          </p:val>
                                        </p:tav>
                                      </p:tavLst>
                                    </p:anim>
                                    <p:animEffect transition="in" filter="fade">
                                      <p:cBhvr>
                                        <p:cTn id="80" dur="500"/>
                                        <p:tgtEl>
                                          <p:spTgt spid="6"/>
                                        </p:tgtEl>
                                      </p:cBhvr>
                                    </p:animEffect>
                                  </p:childTnLst>
                                </p:cTn>
                              </p:par>
                              <p:par>
                                <p:cTn id="81" presetID="8" presetClass="emph" presetSubtype="0" fill="hold" grpId="1" nodeType="withEffect">
                                  <p:stCondLst>
                                    <p:cond delay="12250"/>
                                  </p:stCondLst>
                                  <p:childTnLst>
                                    <p:animRot by="10800000">
                                      <p:cBhvr>
                                        <p:cTn id="82" dur="7000" fill="hold"/>
                                        <p:tgtEl>
                                          <p:spTgt spid="6"/>
                                        </p:tgtEl>
                                        <p:attrNameLst>
                                          <p:attrName>r</p:attrName>
                                        </p:attrNameLst>
                                      </p:cBhvr>
                                    </p:animRot>
                                  </p:childTnLst>
                                </p:cTn>
                              </p:par>
                              <p:par>
                                <p:cTn id="83" presetID="22" presetClass="entr" presetSubtype="8" fill="hold" nodeType="withEffect">
                                  <p:stCondLst>
                                    <p:cond delay="12250"/>
                                  </p:stCondLst>
                                  <p:childTnLst>
                                    <p:set>
                                      <p:cBhvr>
                                        <p:cTn id="84" dur="1" fill="hold">
                                          <p:stCondLst>
                                            <p:cond delay="0"/>
                                          </p:stCondLst>
                                        </p:cTn>
                                        <p:tgtEl>
                                          <p:spTgt spid="33"/>
                                        </p:tgtEl>
                                        <p:attrNameLst>
                                          <p:attrName>style.visibility</p:attrName>
                                        </p:attrNameLst>
                                      </p:cBhvr>
                                      <p:to>
                                        <p:strVal val="visible"/>
                                      </p:to>
                                    </p:set>
                                    <p:animEffect transition="in" filter="wipe(left)">
                                      <p:cBhvr>
                                        <p:cTn id="85" dur="500"/>
                                        <p:tgtEl>
                                          <p:spTgt spid="33"/>
                                        </p:tgtEl>
                                      </p:cBhvr>
                                    </p:animEffect>
                                  </p:childTnLst>
                                </p:cTn>
                              </p:par>
                              <p:par>
                                <p:cTn id="86" presetID="31" presetClass="entr" presetSubtype="0" fill="hold" grpId="0" nodeType="withEffect">
                                  <p:stCondLst>
                                    <p:cond delay="12750"/>
                                  </p:stCondLst>
                                  <p:childTnLst>
                                    <p:set>
                                      <p:cBhvr>
                                        <p:cTn id="87" dur="1" fill="hold">
                                          <p:stCondLst>
                                            <p:cond delay="0"/>
                                          </p:stCondLst>
                                        </p:cTn>
                                        <p:tgtEl>
                                          <p:spTgt spid="15"/>
                                        </p:tgtEl>
                                        <p:attrNameLst>
                                          <p:attrName>style.visibility</p:attrName>
                                        </p:attrNameLst>
                                      </p:cBhvr>
                                      <p:to>
                                        <p:strVal val="visible"/>
                                      </p:to>
                                    </p:set>
                                    <p:anim calcmode="lin" valueType="num">
                                      <p:cBhvr>
                                        <p:cTn id="88" dur="1000" fill="hold"/>
                                        <p:tgtEl>
                                          <p:spTgt spid="15"/>
                                        </p:tgtEl>
                                        <p:attrNameLst>
                                          <p:attrName>ppt_w</p:attrName>
                                        </p:attrNameLst>
                                      </p:cBhvr>
                                      <p:tavLst>
                                        <p:tav tm="0">
                                          <p:val>
                                            <p:fltVal val="0"/>
                                          </p:val>
                                        </p:tav>
                                        <p:tav tm="100000">
                                          <p:val>
                                            <p:strVal val="#ppt_w"/>
                                          </p:val>
                                        </p:tav>
                                      </p:tavLst>
                                    </p:anim>
                                    <p:anim calcmode="lin" valueType="num">
                                      <p:cBhvr>
                                        <p:cTn id="89" dur="1000" fill="hold"/>
                                        <p:tgtEl>
                                          <p:spTgt spid="15"/>
                                        </p:tgtEl>
                                        <p:attrNameLst>
                                          <p:attrName>ppt_h</p:attrName>
                                        </p:attrNameLst>
                                      </p:cBhvr>
                                      <p:tavLst>
                                        <p:tav tm="0">
                                          <p:val>
                                            <p:fltVal val="0"/>
                                          </p:val>
                                        </p:tav>
                                        <p:tav tm="100000">
                                          <p:val>
                                            <p:strVal val="#ppt_h"/>
                                          </p:val>
                                        </p:tav>
                                      </p:tavLst>
                                    </p:anim>
                                    <p:anim calcmode="lin" valueType="num">
                                      <p:cBhvr>
                                        <p:cTn id="90" dur="1000" fill="hold"/>
                                        <p:tgtEl>
                                          <p:spTgt spid="15"/>
                                        </p:tgtEl>
                                        <p:attrNameLst>
                                          <p:attrName>style.rotation</p:attrName>
                                        </p:attrNameLst>
                                      </p:cBhvr>
                                      <p:tavLst>
                                        <p:tav tm="0">
                                          <p:val>
                                            <p:fltVal val="90"/>
                                          </p:val>
                                        </p:tav>
                                        <p:tav tm="100000">
                                          <p:val>
                                            <p:fltVal val="0"/>
                                          </p:val>
                                        </p:tav>
                                      </p:tavLst>
                                    </p:anim>
                                    <p:animEffect transition="in" filter="fade">
                                      <p:cBhvr>
                                        <p:cTn id="91" dur="1000"/>
                                        <p:tgtEl>
                                          <p:spTgt spid="15"/>
                                        </p:tgtEl>
                                      </p:cBhvr>
                                    </p:animEffect>
                                  </p:childTnLst>
                                </p:cTn>
                              </p:par>
                              <p:par>
                                <p:cTn id="92" presetID="53" presetClass="entr" presetSubtype="16" fill="hold" grpId="0" nodeType="withEffect">
                                  <p:stCondLst>
                                    <p:cond delay="13500"/>
                                  </p:stCondLst>
                                  <p:childTnLst>
                                    <p:set>
                                      <p:cBhvr>
                                        <p:cTn id="93" dur="1" fill="hold">
                                          <p:stCondLst>
                                            <p:cond delay="0"/>
                                          </p:stCondLst>
                                        </p:cTn>
                                        <p:tgtEl>
                                          <p:spTgt spid="31"/>
                                        </p:tgtEl>
                                        <p:attrNameLst>
                                          <p:attrName>style.visibility</p:attrName>
                                        </p:attrNameLst>
                                      </p:cBhvr>
                                      <p:to>
                                        <p:strVal val="visible"/>
                                      </p:to>
                                    </p:set>
                                    <p:anim calcmode="lin" valueType="num">
                                      <p:cBhvr>
                                        <p:cTn id="94" dur="500" fill="hold"/>
                                        <p:tgtEl>
                                          <p:spTgt spid="31"/>
                                        </p:tgtEl>
                                        <p:attrNameLst>
                                          <p:attrName>ppt_w</p:attrName>
                                        </p:attrNameLst>
                                      </p:cBhvr>
                                      <p:tavLst>
                                        <p:tav tm="0">
                                          <p:val>
                                            <p:fltVal val="0"/>
                                          </p:val>
                                        </p:tav>
                                        <p:tav tm="100000">
                                          <p:val>
                                            <p:strVal val="#ppt_w"/>
                                          </p:val>
                                        </p:tav>
                                      </p:tavLst>
                                    </p:anim>
                                    <p:anim calcmode="lin" valueType="num">
                                      <p:cBhvr>
                                        <p:cTn id="95" dur="500" fill="hold"/>
                                        <p:tgtEl>
                                          <p:spTgt spid="31"/>
                                        </p:tgtEl>
                                        <p:attrNameLst>
                                          <p:attrName>ppt_h</p:attrName>
                                        </p:attrNameLst>
                                      </p:cBhvr>
                                      <p:tavLst>
                                        <p:tav tm="0">
                                          <p:val>
                                            <p:fltVal val="0"/>
                                          </p:val>
                                        </p:tav>
                                        <p:tav tm="100000">
                                          <p:val>
                                            <p:strVal val="#ppt_h"/>
                                          </p:val>
                                        </p:tav>
                                      </p:tavLst>
                                    </p:anim>
                                    <p:animEffect transition="in" filter="fade">
                                      <p:cBhvr>
                                        <p:cTn id="96" dur="500"/>
                                        <p:tgtEl>
                                          <p:spTgt spid="31"/>
                                        </p:tgtEl>
                                      </p:cBhvr>
                                    </p:animEffect>
                                  </p:childTnLst>
                                </p:cTn>
                              </p:par>
                              <p:par>
                                <p:cTn id="97" presetID="53" presetClass="entr" presetSubtype="16" fill="hold" nodeType="withEffect">
                                  <p:stCondLst>
                                    <p:cond delay="14000"/>
                                  </p:stCondLst>
                                  <p:childTnLst>
                                    <p:set>
                                      <p:cBhvr>
                                        <p:cTn id="98" dur="1" fill="hold">
                                          <p:stCondLst>
                                            <p:cond delay="0"/>
                                          </p:stCondLst>
                                        </p:cTn>
                                        <p:tgtEl>
                                          <p:spTgt spid="25"/>
                                        </p:tgtEl>
                                        <p:attrNameLst>
                                          <p:attrName>style.visibility</p:attrName>
                                        </p:attrNameLst>
                                      </p:cBhvr>
                                      <p:to>
                                        <p:strVal val="visible"/>
                                      </p:to>
                                    </p:set>
                                    <p:anim calcmode="lin" valueType="num">
                                      <p:cBhvr>
                                        <p:cTn id="99" dur="500" fill="hold"/>
                                        <p:tgtEl>
                                          <p:spTgt spid="25"/>
                                        </p:tgtEl>
                                        <p:attrNameLst>
                                          <p:attrName>ppt_w</p:attrName>
                                        </p:attrNameLst>
                                      </p:cBhvr>
                                      <p:tavLst>
                                        <p:tav tm="0">
                                          <p:val>
                                            <p:fltVal val="0"/>
                                          </p:val>
                                        </p:tav>
                                        <p:tav tm="100000">
                                          <p:val>
                                            <p:strVal val="#ppt_w"/>
                                          </p:val>
                                        </p:tav>
                                      </p:tavLst>
                                    </p:anim>
                                    <p:anim calcmode="lin" valueType="num">
                                      <p:cBhvr>
                                        <p:cTn id="100" dur="500" fill="hold"/>
                                        <p:tgtEl>
                                          <p:spTgt spid="25"/>
                                        </p:tgtEl>
                                        <p:attrNameLst>
                                          <p:attrName>ppt_h</p:attrName>
                                        </p:attrNameLst>
                                      </p:cBhvr>
                                      <p:tavLst>
                                        <p:tav tm="0">
                                          <p:val>
                                            <p:fltVal val="0"/>
                                          </p:val>
                                        </p:tav>
                                        <p:tav tm="100000">
                                          <p:val>
                                            <p:strVal val="#ppt_h"/>
                                          </p:val>
                                        </p:tav>
                                      </p:tavLst>
                                    </p:anim>
                                    <p:animEffect transition="in" filter="fade">
                                      <p:cBhvr>
                                        <p:cTn id="101" dur="500"/>
                                        <p:tgtEl>
                                          <p:spTgt spid="25"/>
                                        </p:tgtEl>
                                      </p:cBhvr>
                                    </p:animEffect>
                                  </p:childTnLst>
                                </p:cTn>
                              </p:par>
                              <p:par>
                                <p:cTn id="102" presetID="8" presetClass="emph" presetSubtype="0" fill="hold" grpId="1" nodeType="withEffect">
                                  <p:stCondLst>
                                    <p:cond delay="14250"/>
                                  </p:stCondLst>
                                  <p:childTnLst>
                                    <p:animRot by="5400000">
                                      <p:cBhvr>
                                        <p:cTn id="103" dur="4500" fill="hold"/>
                                        <p:tgtEl>
                                          <p:spTgt spid="31"/>
                                        </p:tgtEl>
                                        <p:attrNameLst>
                                          <p:attrName>r</p:attrName>
                                        </p:attrNameLst>
                                      </p:cBhvr>
                                    </p:animRot>
                                  </p:childTnLst>
                                </p:cTn>
                              </p:par>
                              <p:par>
                                <p:cTn id="104" presetID="42" presetClass="entr" presetSubtype="0" fill="hold" grpId="0" nodeType="withEffect">
                                  <p:stCondLst>
                                    <p:cond delay="14750"/>
                                  </p:stCondLst>
                                  <p:childTnLst>
                                    <p:set>
                                      <p:cBhvr>
                                        <p:cTn id="105" dur="1" fill="hold">
                                          <p:stCondLst>
                                            <p:cond delay="0"/>
                                          </p:stCondLst>
                                        </p:cTn>
                                        <p:tgtEl>
                                          <p:spTgt spid="11"/>
                                        </p:tgtEl>
                                        <p:attrNameLst>
                                          <p:attrName>style.visibility</p:attrName>
                                        </p:attrNameLst>
                                      </p:cBhvr>
                                      <p:to>
                                        <p:strVal val="visible"/>
                                      </p:to>
                                    </p:set>
                                    <p:animEffect transition="in" filter="fade">
                                      <p:cBhvr>
                                        <p:cTn id="106" dur="1000"/>
                                        <p:tgtEl>
                                          <p:spTgt spid="11"/>
                                        </p:tgtEl>
                                      </p:cBhvr>
                                    </p:animEffect>
                                    <p:anim calcmode="lin" valueType="num">
                                      <p:cBhvr>
                                        <p:cTn id="107" dur="1000" fill="hold"/>
                                        <p:tgtEl>
                                          <p:spTgt spid="11"/>
                                        </p:tgtEl>
                                        <p:attrNameLst>
                                          <p:attrName>ppt_x</p:attrName>
                                        </p:attrNameLst>
                                      </p:cBhvr>
                                      <p:tavLst>
                                        <p:tav tm="0">
                                          <p:val>
                                            <p:strVal val="#ppt_x"/>
                                          </p:val>
                                        </p:tav>
                                        <p:tav tm="100000">
                                          <p:val>
                                            <p:strVal val="#ppt_x"/>
                                          </p:val>
                                        </p:tav>
                                      </p:tavLst>
                                    </p:anim>
                                    <p:anim calcmode="lin" valueType="num">
                                      <p:cBhvr>
                                        <p:cTn id="108" dur="1000" fill="hold"/>
                                        <p:tgtEl>
                                          <p:spTgt spid="11"/>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15500"/>
                                  </p:stCondLst>
                                  <p:childTnLst>
                                    <p:set>
                                      <p:cBhvr>
                                        <p:cTn id="110" dur="1" fill="hold">
                                          <p:stCondLst>
                                            <p:cond delay="0"/>
                                          </p:stCondLst>
                                        </p:cTn>
                                        <p:tgtEl>
                                          <p:spTgt spid="9"/>
                                        </p:tgtEl>
                                        <p:attrNameLst>
                                          <p:attrName>style.visibility</p:attrName>
                                        </p:attrNameLst>
                                      </p:cBhvr>
                                      <p:to>
                                        <p:strVal val="visible"/>
                                      </p:to>
                                    </p:set>
                                    <p:animEffect transition="in" filter="fade">
                                      <p:cBhvr>
                                        <p:cTn id="111" dur="1000"/>
                                        <p:tgtEl>
                                          <p:spTgt spid="9"/>
                                        </p:tgtEl>
                                      </p:cBhvr>
                                    </p:animEffect>
                                    <p:anim calcmode="lin" valueType="num">
                                      <p:cBhvr>
                                        <p:cTn id="112" dur="1000" fill="hold"/>
                                        <p:tgtEl>
                                          <p:spTgt spid="9"/>
                                        </p:tgtEl>
                                        <p:attrNameLst>
                                          <p:attrName>ppt_x</p:attrName>
                                        </p:attrNameLst>
                                      </p:cBhvr>
                                      <p:tavLst>
                                        <p:tav tm="0">
                                          <p:val>
                                            <p:strVal val="#ppt_x"/>
                                          </p:val>
                                        </p:tav>
                                        <p:tav tm="100000">
                                          <p:val>
                                            <p:strVal val="#ppt_x"/>
                                          </p:val>
                                        </p:tav>
                                      </p:tavLst>
                                    </p:anim>
                                    <p:anim calcmode="lin" valueType="num">
                                      <p:cBhvr>
                                        <p:cTn id="113" dur="1000" fill="hold"/>
                                        <p:tgtEl>
                                          <p:spTgt spid="9"/>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16250"/>
                                  </p:stCondLst>
                                  <p:childTnLst>
                                    <p:set>
                                      <p:cBhvr>
                                        <p:cTn id="115" dur="1" fill="hold">
                                          <p:stCondLst>
                                            <p:cond delay="0"/>
                                          </p:stCondLst>
                                        </p:cTn>
                                        <p:tgtEl>
                                          <p:spTgt spid="10"/>
                                        </p:tgtEl>
                                        <p:attrNameLst>
                                          <p:attrName>style.visibility</p:attrName>
                                        </p:attrNameLst>
                                      </p:cBhvr>
                                      <p:to>
                                        <p:strVal val="visible"/>
                                      </p:to>
                                    </p:set>
                                    <p:animEffect transition="in" filter="fade">
                                      <p:cBhvr>
                                        <p:cTn id="116" dur="1000"/>
                                        <p:tgtEl>
                                          <p:spTgt spid="10"/>
                                        </p:tgtEl>
                                      </p:cBhvr>
                                    </p:animEffect>
                                    <p:anim calcmode="lin" valueType="num">
                                      <p:cBhvr>
                                        <p:cTn id="117" dur="1000" fill="hold"/>
                                        <p:tgtEl>
                                          <p:spTgt spid="10"/>
                                        </p:tgtEl>
                                        <p:attrNameLst>
                                          <p:attrName>ppt_x</p:attrName>
                                        </p:attrNameLst>
                                      </p:cBhvr>
                                      <p:tavLst>
                                        <p:tav tm="0">
                                          <p:val>
                                            <p:strVal val="#ppt_x"/>
                                          </p:val>
                                        </p:tav>
                                        <p:tav tm="100000">
                                          <p:val>
                                            <p:strVal val="#ppt_x"/>
                                          </p:val>
                                        </p:tav>
                                      </p:tavLst>
                                    </p:anim>
                                    <p:anim calcmode="lin" valueType="num">
                                      <p:cBhvr>
                                        <p:cTn id="118" dur="1000" fill="hold"/>
                                        <p:tgtEl>
                                          <p:spTgt spid="10"/>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2"/>
                                        </p:tgtEl>
                                        <p:attrNameLst>
                                          <p:attrName>style.visibility</p:attrName>
                                        </p:attrNameLst>
                                      </p:cBhvr>
                                      <p:to>
                                        <p:strVal val="visible"/>
                                      </p:to>
                                    </p:set>
                                    <p:animEffect transition="in" filter="fade">
                                      <p:cBhvr>
                                        <p:cTn id="121" dur="1000"/>
                                        <p:tgtEl>
                                          <p:spTgt spid="2"/>
                                        </p:tgtEl>
                                      </p:cBhvr>
                                    </p:animEffect>
                                    <p:anim calcmode="lin" valueType="num">
                                      <p:cBhvr>
                                        <p:cTn id="122" dur="1000" fill="hold"/>
                                        <p:tgtEl>
                                          <p:spTgt spid="2"/>
                                        </p:tgtEl>
                                        <p:attrNameLst>
                                          <p:attrName>ppt_x</p:attrName>
                                        </p:attrNameLst>
                                      </p:cBhvr>
                                      <p:tavLst>
                                        <p:tav tm="0">
                                          <p:val>
                                            <p:strVal val="#ppt_x"/>
                                          </p:val>
                                        </p:tav>
                                        <p:tav tm="100000">
                                          <p:val>
                                            <p:strVal val="#ppt_x"/>
                                          </p:val>
                                        </p:tav>
                                      </p:tavLst>
                                    </p:anim>
                                    <p:anim calcmode="lin" valueType="num">
                                      <p:cBhvr>
                                        <p:cTn id="123" dur="1000" fill="hold"/>
                                        <p:tgtEl>
                                          <p:spTgt spid="2"/>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55"/>
                                        </p:tgtEl>
                                        <p:attrNameLst>
                                          <p:attrName>style.visibility</p:attrName>
                                        </p:attrNameLst>
                                      </p:cBhvr>
                                      <p:to>
                                        <p:strVal val="visible"/>
                                      </p:to>
                                    </p:set>
                                    <p:animEffect transition="in" filter="fade">
                                      <p:cBhvr>
                                        <p:cTn id="126" dur="1000"/>
                                        <p:tgtEl>
                                          <p:spTgt spid="55"/>
                                        </p:tgtEl>
                                      </p:cBhvr>
                                    </p:animEffect>
                                    <p:anim calcmode="lin" valueType="num">
                                      <p:cBhvr>
                                        <p:cTn id="127" dur="1000" fill="hold"/>
                                        <p:tgtEl>
                                          <p:spTgt spid="55"/>
                                        </p:tgtEl>
                                        <p:attrNameLst>
                                          <p:attrName>ppt_x</p:attrName>
                                        </p:attrNameLst>
                                      </p:cBhvr>
                                      <p:tavLst>
                                        <p:tav tm="0">
                                          <p:val>
                                            <p:strVal val="#ppt_x"/>
                                          </p:val>
                                        </p:tav>
                                        <p:tav tm="100000">
                                          <p:val>
                                            <p:strVal val="#ppt_x"/>
                                          </p:val>
                                        </p:tav>
                                      </p:tavLst>
                                    </p:anim>
                                    <p:anim calcmode="lin" valueType="num">
                                      <p:cBhvr>
                                        <p:cTn id="128" dur="1000" fill="hold"/>
                                        <p:tgtEl>
                                          <p:spTgt spid="55"/>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57"/>
                                        </p:tgtEl>
                                        <p:attrNameLst>
                                          <p:attrName>style.visibility</p:attrName>
                                        </p:attrNameLst>
                                      </p:cBhvr>
                                      <p:to>
                                        <p:strVal val="visible"/>
                                      </p:to>
                                    </p:set>
                                    <p:animEffect transition="in" filter="fade">
                                      <p:cBhvr>
                                        <p:cTn id="131" dur="1000"/>
                                        <p:tgtEl>
                                          <p:spTgt spid="57"/>
                                        </p:tgtEl>
                                      </p:cBhvr>
                                    </p:animEffect>
                                    <p:anim calcmode="lin" valueType="num">
                                      <p:cBhvr>
                                        <p:cTn id="132" dur="1000" fill="hold"/>
                                        <p:tgtEl>
                                          <p:spTgt spid="57"/>
                                        </p:tgtEl>
                                        <p:attrNameLst>
                                          <p:attrName>ppt_x</p:attrName>
                                        </p:attrNameLst>
                                      </p:cBhvr>
                                      <p:tavLst>
                                        <p:tav tm="0">
                                          <p:val>
                                            <p:strVal val="#ppt_x"/>
                                          </p:val>
                                        </p:tav>
                                        <p:tav tm="100000">
                                          <p:val>
                                            <p:strVal val="#ppt_x"/>
                                          </p:val>
                                        </p:tav>
                                      </p:tavLst>
                                    </p:anim>
                                    <p:anim calcmode="lin" valueType="num">
                                      <p:cBhvr>
                                        <p:cTn id="133" dur="1000" fill="hold"/>
                                        <p:tgtEl>
                                          <p:spTgt spid="57"/>
                                        </p:tgtEl>
                                        <p:attrNameLst>
                                          <p:attrName>ppt_y</p:attrName>
                                        </p:attrNameLst>
                                      </p:cBhvr>
                                      <p:tavLst>
                                        <p:tav tm="0">
                                          <p:val>
                                            <p:strVal val="#ppt_y+.1"/>
                                          </p:val>
                                        </p:tav>
                                        <p:tav tm="100000">
                                          <p:val>
                                            <p:strVal val="#ppt_y"/>
                                          </p:val>
                                        </p:tav>
                                      </p:tavLst>
                                    </p:anim>
                                  </p:childTnLst>
                                </p:cTn>
                              </p:par>
                              <p:par>
                                <p:cTn id="134" presetID="22" presetClass="entr" presetSubtype="8" fill="hold" grpId="0" nodeType="withEffect">
                                  <p:stCondLst>
                                    <p:cond delay="0"/>
                                  </p:stCondLst>
                                  <p:childTnLst>
                                    <p:set>
                                      <p:cBhvr>
                                        <p:cTn id="135" dur="1" fill="hold">
                                          <p:stCondLst>
                                            <p:cond delay="0"/>
                                          </p:stCondLst>
                                        </p:cTn>
                                        <p:tgtEl>
                                          <p:spTgt spid="58"/>
                                        </p:tgtEl>
                                        <p:attrNameLst>
                                          <p:attrName>style.visibility</p:attrName>
                                        </p:attrNameLst>
                                      </p:cBhvr>
                                      <p:to>
                                        <p:strVal val="visible"/>
                                      </p:to>
                                    </p:set>
                                    <p:animEffect transition="in" filter="wipe(left)">
                                      <p:cBhvr>
                                        <p:cTn id="136" dur="500"/>
                                        <p:tgtEl>
                                          <p:spTgt spid="58"/>
                                        </p:tgtEl>
                                      </p:cBhvr>
                                    </p:animEffect>
                                  </p:childTnLst>
                                </p:cTn>
                              </p:par>
                              <p:par>
                                <p:cTn id="137" presetID="42" presetClass="entr" presetSubtype="0" fill="hold" grpId="0" nodeType="withEffect">
                                  <p:stCondLst>
                                    <p:cond delay="0"/>
                                  </p:stCondLst>
                                  <p:childTnLst>
                                    <p:set>
                                      <p:cBhvr>
                                        <p:cTn id="138" dur="1" fill="hold">
                                          <p:stCondLst>
                                            <p:cond delay="0"/>
                                          </p:stCondLst>
                                        </p:cTn>
                                        <p:tgtEl>
                                          <p:spTgt spid="59"/>
                                        </p:tgtEl>
                                        <p:attrNameLst>
                                          <p:attrName>style.visibility</p:attrName>
                                        </p:attrNameLst>
                                      </p:cBhvr>
                                      <p:to>
                                        <p:strVal val="visible"/>
                                      </p:to>
                                    </p:set>
                                    <p:animEffect transition="in" filter="fade">
                                      <p:cBhvr>
                                        <p:cTn id="139" dur="1000"/>
                                        <p:tgtEl>
                                          <p:spTgt spid="59"/>
                                        </p:tgtEl>
                                      </p:cBhvr>
                                    </p:animEffect>
                                    <p:anim calcmode="lin" valueType="num">
                                      <p:cBhvr>
                                        <p:cTn id="140" dur="1000" fill="hold"/>
                                        <p:tgtEl>
                                          <p:spTgt spid="59"/>
                                        </p:tgtEl>
                                        <p:attrNameLst>
                                          <p:attrName>ppt_x</p:attrName>
                                        </p:attrNameLst>
                                      </p:cBhvr>
                                      <p:tavLst>
                                        <p:tav tm="0">
                                          <p:val>
                                            <p:strVal val="#ppt_x"/>
                                          </p:val>
                                        </p:tav>
                                        <p:tav tm="100000">
                                          <p:val>
                                            <p:strVal val="#ppt_x"/>
                                          </p:val>
                                        </p:tav>
                                      </p:tavLst>
                                    </p:anim>
                                    <p:anim calcmode="lin" valueType="num">
                                      <p:cBhvr>
                                        <p:cTn id="141"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9" grpId="0"/>
      <p:bldP spid="10" grpId="0"/>
      <p:bldP spid="11" grpId="0"/>
      <p:bldP spid="13" grpId="0" bldLvl="0" animBg="1"/>
      <p:bldP spid="14" grpId="0" bldLvl="0" animBg="1"/>
      <p:bldP spid="15" grpId="0" bldLvl="0" animBg="1"/>
      <p:bldP spid="28" grpId="0" bldLvl="0" animBg="1"/>
      <p:bldP spid="28" grpId="1" bldLvl="0" animBg="1"/>
      <p:bldP spid="29" grpId="0" bldLvl="0" animBg="1"/>
      <p:bldP spid="30" grpId="0" bldLvl="0" animBg="1"/>
      <p:bldP spid="30" grpId="1" bldLvl="0" animBg="1"/>
      <p:bldP spid="31" grpId="0" bldLvl="0" animBg="1"/>
      <p:bldP spid="31" grpId="1" bldLvl="0" animBg="1"/>
      <p:bldP spid="37" grpId="0"/>
      <p:bldP spid="2" grpId="0"/>
      <p:bldP spid="55" grpId="0"/>
      <p:bldP spid="57" grpId="0"/>
      <p:bldP spid="58" grpId="0"/>
      <p:bldP spid="5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3369034" y="1878443"/>
            <a:ext cx="1026114" cy="948129"/>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546" tIns="27273" rIns="54546" bIns="27273" rtlCol="0" anchor="ctr"/>
          <a:lstStyle/>
          <a:p>
            <a:pPr algn="ctr"/>
            <a:endParaRPr lang="zh-CN" altLang="en-US" sz="1130">
              <a:latin typeface="Arial" panose="020B0604020202020204" pitchFamily="34" charset="0"/>
              <a:ea typeface="微软雅黑" panose="020B0503020204020204" pitchFamily="34" charset="-122"/>
              <a:sym typeface="Arial" panose="020B0604020202020204" pitchFamily="34" charset="0"/>
            </a:endParaRPr>
          </a:p>
        </p:txBody>
      </p:sp>
      <p:sp>
        <p:nvSpPr>
          <p:cNvPr id="2" name="圆角矩形 1"/>
          <p:cNvSpPr/>
          <p:nvPr/>
        </p:nvSpPr>
        <p:spPr>
          <a:xfrm>
            <a:off x="3261024" y="1356385"/>
            <a:ext cx="6442211" cy="1470187"/>
          </a:xfrm>
          <a:prstGeom prst="roundRect">
            <a:avLst>
              <a:gd name="adj" fmla="val 50000"/>
            </a:avLst>
          </a:prstGeom>
          <a:solidFill>
            <a:srgbClr val="E91E21"/>
          </a:solidFill>
          <a:ln>
            <a:noFill/>
          </a:ln>
        </p:spPr>
        <p:style>
          <a:lnRef idx="2">
            <a:schemeClr val="accent1">
              <a:shade val="50000"/>
            </a:schemeClr>
          </a:lnRef>
          <a:fillRef idx="1">
            <a:schemeClr val="accent1"/>
          </a:fillRef>
          <a:effectRef idx="0">
            <a:schemeClr val="accent1"/>
          </a:effectRef>
          <a:fontRef idx="minor">
            <a:schemeClr val="lt1"/>
          </a:fontRef>
        </p:style>
        <p:txBody>
          <a:bodyPr lIns="54546" tIns="27273" rIns="54546" bIns="27273" rtlCol="0" anchor="ctr"/>
          <a:lstStyle/>
          <a:p>
            <a:pPr algn="ctr"/>
            <a:endParaRPr lang="zh-CN" altLang="en-US" sz="1130">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3186805" y="1475924"/>
            <a:ext cx="6696846" cy="123110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8000" b="1" spc="600" dirty="0">
                <a:solidFill>
                  <a:schemeClr val="bg1"/>
                </a:solidFill>
                <a:latin typeface="Arial" panose="020B0604020202020204" pitchFamily="34" charset="0"/>
                <a:ea typeface="微软雅黑" panose="020B0503020204020204" pitchFamily="34" charset="-122"/>
                <a:sym typeface="Arial" panose="020B0604020202020204" pitchFamily="34" charset="0"/>
              </a:rPr>
              <a:t>吸毒的危害</a:t>
            </a:r>
            <a:endParaRPr lang="zh-CN" altLang="en-US" sz="8000" b="1" spc="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t="48784"/>
          <a:stretch>
            <a:fillRect/>
          </a:stretch>
        </p:blipFill>
        <p:spPr>
          <a:xfrm>
            <a:off x="5304400" y="3132596"/>
            <a:ext cx="5848724" cy="3992551"/>
          </a:xfrm>
          <a:prstGeom prst="rect">
            <a:avLst/>
          </a:prstGeom>
        </p:spPr>
      </p:pic>
      <p:sp>
        <p:nvSpPr>
          <p:cNvPr id="9" name="MH_Entry_1"/>
          <p:cNvSpPr/>
          <p:nvPr>
            <p:custDataLst>
              <p:tags r:id="rId3"/>
            </p:custDataLst>
          </p:nvPr>
        </p:nvSpPr>
        <p:spPr>
          <a:xfrm>
            <a:off x="2180328" y="3458369"/>
            <a:ext cx="3222357" cy="246221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8000" b="1" spc="600" dirty="0">
                <a:solidFill>
                  <a:schemeClr val="tx1"/>
                </a:solidFill>
                <a:latin typeface="Arial" panose="020B0604020202020204" pitchFamily="34" charset="0"/>
                <a:ea typeface="微软雅黑" panose="020B0503020204020204" pitchFamily="34" charset="-122"/>
                <a:sym typeface="Arial" panose="020B0604020202020204" pitchFamily="34" charset="0"/>
              </a:rPr>
              <a:t>祸国殃民</a:t>
            </a:r>
            <a:endParaRPr lang="zh-CN" altLang="en-US" sz="8000" b="1" spc="6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2468936" y="3395497"/>
            <a:ext cx="2525085" cy="2525085"/>
          </a:xfrm>
          <a:prstGeom prst="rect">
            <a:avLst/>
          </a:prstGeom>
          <a:noFill/>
          <a:ln w="76200">
            <a:solidFill>
              <a:srgbClr val="DA1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advClick="0" advTm="0">
        <p14:ripp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28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3000" fill="hold"/>
                                        <p:tgtEl>
                                          <p:spTgt spid="5"/>
                                        </p:tgtEl>
                                        <p:attrNameLst>
                                          <p:attrName>ppt_w</p:attrName>
                                        </p:attrNameLst>
                                      </p:cBhvr>
                                      <p:tavLst>
                                        <p:tav tm="0">
                                          <p:val>
                                            <p:strVal val="4/3*#ppt_w"/>
                                          </p:val>
                                        </p:tav>
                                        <p:tav tm="100000">
                                          <p:val>
                                            <p:strVal val="#ppt_w"/>
                                          </p:val>
                                        </p:tav>
                                      </p:tavLst>
                                    </p:anim>
                                    <p:anim calcmode="lin" valueType="num">
                                      <p:cBhvr>
                                        <p:cTn id="18" dur="3000" fill="hold"/>
                                        <p:tgtEl>
                                          <p:spTgt spid="5"/>
                                        </p:tgtEl>
                                        <p:attrNameLst>
                                          <p:attrName>ppt_h</p:attrName>
                                        </p:attrNameLst>
                                      </p:cBhvr>
                                      <p:tavLst>
                                        <p:tav tm="0">
                                          <p:val>
                                            <p:strVal val="4/3*#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36"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strVal val="(6*min(max(#ppt_w*#ppt_h,.3),1)-7.4)/-.7*#ppt_w"/>
                                          </p:val>
                                        </p:tav>
                                        <p:tav tm="100000">
                                          <p:val>
                                            <p:strVal val="#ppt_w"/>
                                          </p:val>
                                        </p:tav>
                                      </p:tavLst>
                                    </p:anim>
                                    <p:anim calcmode="lin" valueType="num">
                                      <p:cBhvr>
                                        <p:cTn id="24" dur="1000" fill="hold"/>
                                        <p:tgtEl>
                                          <p:spTgt spid="9"/>
                                        </p:tgtEl>
                                        <p:attrNameLst>
                                          <p:attrName>ppt_h</p:attrName>
                                        </p:attrNameLst>
                                      </p:cBhvr>
                                      <p:tavLst>
                                        <p:tav tm="0">
                                          <p:val>
                                            <p:strVal val="(6*min(max(#ppt_w*#ppt_h,.3),1)-7.4)/-.7*#ppt_h"/>
                                          </p:val>
                                        </p:tav>
                                        <p:tav tm="100000">
                                          <p:val>
                                            <p:strVal val="#ppt_h"/>
                                          </p:val>
                                        </p:tav>
                                      </p:tavLst>
                                    </p:anim>
                                    <p:anim calcmode="lin" valueType="num">
                                      <p:cBhvr>
                                        <p:cTn id="25" dur="1000" fill="hold"/>
                                        <p:tgtEl>
                                          <p:spTgt spid="9"/>
                                        </p:tgtEl>
                                        <p:attrNameLst>
                                          <p:attrName>ppt_x</p:attrName>
                                        </p:attrNameLst>
                                      </p:cBhvr>
                                      <p:tavLst>
                                        <p:tav tm="0">
                                          <p:val>
                                            <p:fltVal val="0.5"/>
                                          </p:val>
                                        </p:tav>
                                        <p:tav tm="100000">
                                          <p:val>
                                            <p:strVal val="#ppt_x"/>
                                          </p:val>
                                        </p:tav>
                                      </p:tavLst>
                                    </p:anim>
                                    <p:anim calcmode="lin" valueType="num">
                                      <p:cBhvr>
                                        <p:cTn id="26" dur="1000" fill="hold"/>
                                        <p:tgtEl>
                                          <p:spTgt spid="9"/>
                                        </p:tgtEl>
                                        <p:attrNameLst>
                                          <p:attrName>ppt_y</p:attrName>
                                        </p:attrNameLst>
                                      </p:cBhvr>
                                      <p:tavLst>
                                        <p:tav tm="0">
                                          <p:val>
                                            <p:strVal val="1+(6*min(max(#ppt_w*#ppt_h,.3),1)-7.4)/-.7*#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heel(1)">
                                      <p:cBhvr>
                                        <p:cTn id="31" dur="20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5" grpId="0"/>
      <p:bldP spid="9" grpId="0"/>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那一年">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0" y="570865"/>
            <a:ext cx="12858750" cy="609092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169266" y="1895505"/>
            <a:ext cx="3979679" cy="4091558"/>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文本框 8"/>
          <p:cNvSpPr txBox="1"/>
          <p:nvPr/>
        </p:nvSpPr>
        <p:spPr>
          <a:xfrm>
            <a:off x="1275930" y="480319"/>
            <a:ext cx="2601318" cy="546100"/>
          </a:xfrm>
          <a:prstGeom prst="rect">
            <a:avLst/>
          </a:prstGeom>
          <a:noFill/>
        </p:spPr>
        <p:txBody>
          <a:bodyPr wrap="square" rtlCol="0">
            <a:spAutoFit/>
          </a:bodyPr>
          <a:lstStyle/>
          <a:p>
            <a:r>
              <a:rPr lang="zh-CN" altLang="en-US" sz="2955" dirty="0" smtClean="0">
                <a:solidFill>
                  <a:schemeClr val="bg1"/>
                </a:solidFill>
              </a:rPr>
              <a:t>吸毒案例分析</a:t>
            </a:r>
            <a:endParaRPr lang="zh-CN" altLang="en-US" sz="2955" dirty="0">
              <a:solidFill>
                <a:schemeClr val="bg1"/>
              </a:solidFill>
            </a:endParaRPr>
          </a:p>
        </p:txBody>
      </p:sp>
      <p:sp>
        <p:nvSpPr>
          <p:cNvPr id="11" name="文本框 10"/>
          <p:cNvSpPr txBox="1"/>
          <p:nvPr/>
        </p:nvSpPr>
        <p:spPr>
          <a:xfrm>
            <a:off x="5614257" y="1957454"/>
            <a:ext cx="3571804" cy="480060"/>
          </a:xfrm>
          <a:prstGeom prst="rect">
            <a:avLst/>
          </a:prstGeom>
          <a:solidFill>
            <a:schemeClr val="bg1">
              <a:alpha val="15000"/>
            </a:schemeClr>
          </a:solidFill>
        </p:spPr>
        <p:txBody>
          <a:bodyPr wrap="square" rtlCol="0">
            <a:spAutoFit/>
          </a:bodyPr>
          <a:lstStyle/>
          <a:p>
            <a:pPr algn="ctr"/>
            <a:r>
              <a:rPr lang="zh-CN" altLang="en-US" sz="2530" dirty="0">
                <a:solidFill>
                  <a:schemeClr val="bg1"/>
                </a:solidFill>
              </a:rPr>
              <a:t>模仿恶习步入“毒”途</a:t>
            </a:r>
            <a:endParaRPr lang="zh-CN" altLang="en-US" sz="2530" dirty="0">
              <a:solidFill>
                <a:schemeClr val="bg1"/>
              </a:solidFill>
            </a:endParaRPr>
          </a:p>
        </p:txBody>
      </p:sp>
      <p:sp>
        <p:nvSpPr>
          <p:cNvPr id="12" name="大演PPT工作室制作"/>
          <p:cNvSpPr txBox="1"/>
          <p:nvPr/>
        </p:nvSpPr>
        <p:spPr>
          <a:xfrm>
            <a:off x="5508264" y="2534141"/>
            <a:ext cx="6687749" cy="3599815"/>
          </a:xfrm>
          <a:prstGeom prst="rect">
            <a:avLst/>
          </a:prstGeom>
          <a:noFill/>
        </p:spPr>
        <p:txBody>
          <a:bodyPr wrap="square" rtlCol="0">
            <a:spAutoFit/>
          </a:bodyPr>
          <a:lstStyle/>
          <a:p>
            <a:pPr>
              <a:lnSpc>
                <a:spcPct val="150000"/>
              </a:lnSpc>
            </a:pPr>
            <a:r>
              <a:rPr lang="en-US" altLang="zh-CN" sz="1685" dirty="0">
                <a:solidFill>
                  <a:schemeClr val="bg1"/>
                </a:solidFill>
                <a:latin typeface="+mn-ea"/>
              </a:rPr>
              <a:t>15</a:t>
            </a:r>
            <a:r>
              <a:rPr lang="zh-CN" altLang="en-US" sz="1685" dirty="0">
                <a:solidFill>
                  <a:schemeClr val="bg1"/>
                </a:solidFill>
                <a:latin typeface="+mn-ea"/>
              </a:rPr>
              <a:t>岁的阿兵（化名）是某市强制戒毒所里年龄最小的一个</a:t>
            </a:r>
            <a:r>
              <a:rPr lang="zh-CN" altLang="en-US" sz="1685" dirty="0" smtClean="0">
                <a:solidFill>
                  <a:schemeClr val="bg1"/>
                </a:solidFill>
                <a:latin typeface="+mn-ea"/>
              </a:rPr>
              <a:t>。</a:t>
            </a:r>
            <a:endParaRPr lang="en-US" altLang="zh-CN" sz="1685" dirty="0" smtClean="0">
              <a:solidFill>
                <a:schemeClr val="bg1"/>
              </a:solidFill>
              <a:latin typeface="+mn-ea"/>
            </a:endParaRPr>
          </a:p>
          <a:p>
            <a:pPr>
              <a:lnSpc>
                <a:spcPct val="150000"/>
              </a:lnSpc>
            </a:pPr>
            <a:r>
              <a:rPr lang="zh-CN" altLang="en-US" sz="1685" dirty="0" smtClean="0">
                <a:solidFill>
                  <a:schemeClr val="bg1"/>
                </a:solidFill>
                <a:latin typeface="+mn-ea"/>
              </a:rPr>
              <a:t>阿兵</a:t>
            </a:r>
            <a:r>
              <a:rPr lang="zh-CN" altLang="en-US" sz="1685" dirty="0">
                <a:solidFill>
                  <a:schemeClr val="bg1"/>
                </a:solidFill>
                <a:latin typeface="+mn-ea"/>
              </a:rPr>
              <a:t>是澄海外砂人，因年幼其母病亡，其父忙于生计无暇照管他，自</a:t>
            </a:r>
            <a:r>
              <a:rPr lang="en-US" altLang="zh-CN" sz="1685" dirty="0">
                <a:solidFill>
                  <a:schemeClr val="bg1"/>
                </a:solidFill>
                <a:latin typeface="+mn-ea"/>
              </a:rPr>
              <a:t>7</a:t>
            </a:r>
            <a:r>
              <a:rPr lang="zh-CN" altLang="en-US" sz="1685" dirty="0">
                <a:solidFill>
                  <a:schemeClr val="bg1"/>
                </a:solidFill>
                <a:latin typeface="+mn-ea"/>
              </a:rPr>
              <a:t>岁起，阿兵模仿大人们抽烟，并以之为荣</a:t>
            </a:r>
            <a:r>
              <a:rPr lang="zh-CN" altLang="en-US" sz="1685" dirty="0" smtClean="0">
                <a:solidFill>
                  <a:schemeClr val="bg1"/>
                </a:solidFill>
                <a:latin typeface="+mn-ea"/>
              </a:rPr>
              <a:t>。</a:t>
            </a:r>
            <a:r>
              <a:rPr lang="en-US" altLang="zh-CN" sz="1685" dirty="0" smtClean="0">
                <a:solidFill>
                  <a:schemeClr val="bg1"/>
                </a:solidFill>
                <a:latin typeface="+mn-ea"/>
              </a:rPr>
              <a:t>15</a:t>
            </a:r>
            <a:r>
              <a:rPr lang="zh-CN" altLang="en-US" sz="1685" dirty="0" smtClean="0">
                <a:solidFill>
                  <a:schemeClr val="bg1"/>
                </a:solidFill>
                <a:latin typeface="+mn-ea"/>
              </a:rPr>
              <a:t>岁</a:t>
            </a:r>
            <a:r>
              <a:rPr lang="zh-CN" altLang="en-US" sz="1685" dirty="0">
                <a:solidFill>
                  <a:schemeClr val="bg1"/>
                </a:solidFill>
                <a:latin typeface="+mn-ea"/>
              </a:rPr>
              <a:t>那年</a:t>
            </a:r>
            <a:r>
              <a:rPr lang="zh-CN" altLang="en-US" sz="1685" dirty="0" smtClean="0">
                <a:solidFill>
                  <a:schemeClr val="bg1"/>
                </a:solidFill>
                <a:latin typeface="+mn-ea"/>
              </a:rPr>
              <a:t>，他</a:t>
            </a:r>
            <a:r>
              <a:rPr lang="zh-CN" altLang="en-US" sz="1685" dirty="0">
                <a:solidFill>
                  <a:schemeClr val="bg1"/>
                </a:solidFill>
                <a:latin typeface="+mn-ea"/>
              </a:rPr>
              <a:t>结识了乡里一做餐饮生意的“大哥”，几番来往后，阿兵很得大哥喜欢。慢慢地，阿兵也发现了大哥原来是“白药仔”，但他也不以之为忤，相反还认为这是“酷”的表现。去年中，趁大哥不在家，小兵偷了一点“白粉”终于“开禁”尝了新，并从此成了一名“小道友”。今年</a:t>
            </a:r>
            <a:r>
              <a:rPr lang="en-US" altLang="zh-CN" sz="1685" dirty="0">
                <a:solidFill>
                  <a:schemeClr val="bg1"/>
                </a:solidFill>
                <a:latin typeface="+mn-ea"/>
              </a:rPr>
              <a:t>2</a:t>
            </a:r>
            <a:r>
              <a:rPr lang="zh-CN" altLang="en-US" sz="1685" dirty="0">
                <a:solidFill>
                  <a:schemeClr val="bg1"/>
                </a:solidFill>
                <a:latin typeface="+mn-ea"/>
              </a:rPr>
              <a:t>月</a:t>
            </a:r>
            <a:r>
              <a:rPr lang="en-US" altLang="zh-CN" sz="1685" dirty="0">
                <a:solidFill>
                  <a:schemeClr val="bg1"/>
                </a:solidFill>
                <a:latin typeface="+mn-ea"/>
              </a:rPr>
              <a:t>19</a:t>
            </a:r>
            <a:r>
              <a:rPr lang="zh-CN" altLang="en-US" sz="1685" dirty="0">
                <a:solidFill>
                  <a:schemeClr val="bg1"/>
                </a:solidFill>
                <a:latin typeface="+mn-ea"/>
              </a:rPr>
              <a:t>日，小兵被警方抓获，在审讯时因药瘾发作口吐白沫，结果被送强制戒毒</a:t>
            </a:r>
            <a:r>
              <a:rPr lang="zh-CN" altLang="en-US" sz="1685" dirty="0" smtClean="0">
                <a:solidFill>
                  <a:schemeClr val="bg1"/>
                </a:solidFill>
                <a:latin typeface="+mn-ea"/>
              </a:rPr>
              <a:t>。</a:t>
            </a:r>
            <a:endParaRPr lang="zh-CN" altLang="en-US" sz="1685" dirty="0">
              <a:solidFill>
                <a:schemeClr val="bg1"/>
              </a:solidFill>
              <a:latin typeface="+mn-ea"/>
            </a:endParaRPr>
          </a:p>
        </p:txBody>
      </p:sp>
      <p:pic>
        <p:nvPicPr>
          <p:cNvPr id="13" name="图片 12"/>
          <p:cNvPicPr>
            <a:picLocks noChangeAspect="1"/>
          </p:cNvPicPr>
          <p:nvPr/>
        </p:nvPicPr>
        <p:blipFill>
          <a:blip r:embed="rId2"/>
          <a:stretch>
            <a:fillRect/>
          </a:stretch>
        </p:blipFill>
        <p:spPr>
          <a:xfrm>
            <a:off x="531499" y="511087"/>
            <a:ext cx="744431" cy="5032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a:xfrm>
            <a:off x="353" y="0"/>
            <a:ext cx="12858044" cy="7329931"/>
          </a:xfrm>
          <a:prstGeom prst="rect">
            <a:avLst/>
          </a:prstGeom>
          <a:solidFill>
            <a:srgbClr val="5DA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椭圆 5"/>
          <p:cNvSpPr/>
          <p:nvPr/>
        </p:nvSpPr>
        <p:spPr>
          <a:xfrm>
            <a:off x="7115833" y="2579724"/>
            <a:ext cx="1733230" cy="1733230"/>
          </a:xfrm>
          <a:prstGeom prst="ellipse">
            <a:avLst/>
          </a:prstGeom>
          <a:noFill/>
          <a:ln>
            <a:solidFill>
              <a:srgbClr val="FFFF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7" name="直接连接符 6"/>
          <p:cNvCxnSpPr/>
          <p:nvPr/>
        </p:nvCxnSpPr>
        <p:spPr>
          <a:xfrm>
            <a:off x="2493886" y="3222623"/>
            <a:ext cx="1733230" cy="664622"/>
          </a:xfrm>
          <a:prstGeom prst="line">
            <a:avLst/>
          </a:prstGeom>
          <a:ln>
            <a:solidFill>
              <a:srgbClr val="22F1F6"/>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5689283" y="3574480"/>
            <a:ext cx="1574241" cy="424092"/>
          </a:xfrm>
          <a:prstGeom prst="line">
            <a:avLst/>
          </a:prstGeom>
          <a:ln>
            <a:solidFill>
              <a:srgbClr val="22F1F6"/>
            </a:solidFill>
            <a:prstDash val="sysDash"/>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531373" y="5208298"/>
            <a:ext cx="2859620" cy="480060"/>
          </a:xfrm>
          <a:prstGeom prst="rect">
            <a:avLst/>
          </a:prstGeom>
          <a:noFill/>
        </p:spPr>
        <p:txBody>
          <a:bodyPr wrap="square" rtlCol="0">
            <a:spAutoFit/>
          </a:bodyPr>
          <a:lstStyle/>
          <a:p>
            <a:r>
              <a:rPr lang="zh-CN" altLang="en-US" sz="2530" b="1" dirty="0">
                <a:solidFill>
                  <a:schemeClr val="bg1"/>
                </a:solidFill>
                <a:latin typeface="微软雅黑" panose="020B0503020204020204" pitchFamily="34" charset="-122"/>
                <a:ea typeface="微软雅黑" panose="020B0503020204020204" pitchFamily="34" charset="-122"/>
              </a:rPr>
              <a:t>吸毒毁灭家庭</a:t>
            </a:r>
            <a:endParaRPr lang="zh-CN" altLang="en-US" sz="253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7019689" y="4592558"/>
            <a:ext cx="2236105" cy="480060"/>
          </a:xfrm>
          <a:prstGeom prst="rect">
            <a:avLst/>
          </a:prstGeom>
          <a:noFill/>
        </p:spPr>
        <p:txBody>
          <a:bodyPr wrap="square" rtlCol="0">
            <a:spAutoFit/>
          </a:bodyPr>
          <a:lstStyle/>
          <a:p>
            <a:r>
              <a:rPr lang="zh-CN" altLang="en-US" sz="2530" b="1" dirty="0">
                <a:solidFill>
                  <a:schemeClr val="bg1"/>
                </a:solidFill>
                <a:latin typeface="微软雅黑" panose="020B0503020204020204" pitchFamily="34" charset="-122"/>
                <a:ea typeface="微软雅黑" panose="020B0503020204020204" pitchFamily="34" charset="-122"/>
              </a:rPr>
              <a:t>吸毒贻害后代</a:t>
            </a:r>
            <a:endParaRPr lang="zh-CN" altLang="en-US" sz="2530" b="1"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941569" y="3935779"/>
            <a:ext cx="1909549" cy="869315"/>
          </a:xfrm>
          <a:prstGeom prst="rect">
            <a:avLst/>
          </a:prstGeom>
          <a:noFill/>
        </p:spPr>
        <p:txBody>
          <a:bodyPr wrap="square" rtlCol="0">
            <a:spAutoFit/>
          </a:bodyPr>
          <a:lstStyle/>
          <a:p>
            <a:r>
              <a:rPr lang="zh-CN" altLang="en-US" sz="2530" b="1" dirty="0">
                <a:solidFill>
                  <a:schemeClr val="bg1"/>
                </a:solidFill>
                <a:latin typeface="微软雅黑" panose="020B0503020204020204" pitchFamily="34" charset="-122"/>
                <a:ea typeface="微软雅黑" panose="020B0503020204020204" pitchFamily="34" charset="-122"/>
              </a:rPr>
              <a:t>吸毒璀璨人生</a:t>
            </a:r>
            <a:endParaRPr lang="zh-CN" altLang="en-US" sz="253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988988" y="4908214"/>
            <a:ext cx="2423215" cy="480060"/>
          </a:xfrm>
          <a:prstGeom prst="rect">
            <a:avLst/>
          </a:prstGeom>
          <a:noFill/>
        </p:spPr>
        <p:txBody>
          <a:bodyPr wrap="square" rtlCol="0">
            <a:spAutoFit/>
          </a:bodyPr>
          <a:lstStyle/>
          <a:p>
            <a:r>
              <a:rPr lang="zh-CN" altLang="en-US" sz="2530" b="1" dirty="0">
                <a:solidFill>
                  <a:schemeClr val="bg1"/>
                </a:solidFill>
                <a:latin typeface="微软雅黑" panose="020B0503020204020204" pitchFamily="34" charset="-122"/>
                <a:ea typeface="微软雅黑" panose="020B0503020204020204" pitchFamily="34" charset="-122"/>
              </a:rPr>
              <a:t>吸毒危害社会</a:t>
            </a:r>
            <a:endParaRPr lang="zh-CN" altLang="en-US" sz="2530" b="1" dirty="0">
              <a:solidFill>
                <a:schemeClr val="bg1"/>
              </a:solidFill>
              <a:latin typeface="微软雅黑" panose="020B0503020204020204" pitchFamily="34" charset="-122"/>
              <a:ea typeface="微软雅黑" panose="020B0503020204020204" pitchFamily="34" charset="-122"/>
            </a:endParaRPr>
          </a:p>
        </p:txBody>
      </p:sp>
      <p:sp>
        <p:nvSpPr>
          <p:cNvPr id="13" name="十字星 12"/>
          <p:cNvSpPr/>
          <p:nvPr/>
        </p:nvSpPr>
        <p:spPr>
          <a:xfrm>
            <a:off x="5198194" y="3197349"/>
            <a:ext cx="334845" cy="334845"/>
          </a:xfrm>
          <a:prstGeom prst="star4">
            <a:avLst/>
          </a:prstGeom>
          <a:solidFill>
            <a:srgbClr val="D6F1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D6F133"/>
              </a:solidFill>
            </a:endParaRPr>
          </a:p>
        </p:txBody>
      </p:sp>
      <p:sp>
        <p:nvSpPr>
          <p:cNvPr id="14" name="十字星 13"/>
          <p:cNvSpPr/>
          <p:nvPr/>
        </p:nvSpPr>
        <p:spPr>
          <a:xfrm>
            <a:off x="8330789" y="2592309"/>
            <a:ext cx="334845" cy="334845"/>
          </a:xfrm>
          <a:prstGeom prst="star4">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十字星 14"/>
          <p:cNvSpPr/>
          <p:nvPr/>
        </p:nvSpPr>
        <p:spPr>
          <a:xfrm rot="1004115">
            <a:off x="11599249" y="3223508"/>
            <a:ext cx="334845" cy="334845"/>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16" name="组合 15"/>
          <p:cNvGrpSpPr/>
          <p:nvPr/>
        </p:nvGrpSpPr>
        <p:grpSpPr>
          <a:xfrm>
            <a:off x="1302182" y="2216217"/>
            <a:ext cx="1236649" cy="1243896"/>
            <a:chOff x="1267237" y="4149067"/>
            <a:chExt cx="1172591" cy="1179462"/>
          </a:xfrm>
        </p:grpSpPr>
        <p:sp>
          <p:nvSpPr>
            <p:cNvPr id="17" name="五角星 2"/>
            <p:cNvSpPr/>
            <p:nvPr/>
          </p:nvSpPr>
          <p:spPr>
            <a:xfrm rot="1013228">
              <a:off x="1267237" y="4149067"/>
              <a:ext cx="1172591" cy="1179462"/>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0BEEF9"/>
            </a:solidFill>
            <a:ln w="63500">
              <a:noFill/>
            </a:ln>
            <a:effectLst>
              <a:outerShdw blurRad="190500" dist="63500" dir="5400000" algn="t" rotWithShape="0">
                <a:prstClr val="black">
                  <a:alpha val="20000"/>
                </a:prstClr>
              </a:outerShdw>
            </a:effectLst>
            <a:scene3d>
              <a:camera prst="orthographicFront"/>
              <a:lightRig rig="threePt" dir="t"/>
            </a:scene3d>
            <a:sp3d extrusionH="76200" contourW="31750" prstMaterial="plastic">
              <a:bevelT w="438150" h="158750" prst="angle"/>
              <a:bevelB w="88900"/>
              <a:extrusionClr>
                <a:srgbClr val="0DDBF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文本框 17"/>
            <p:cNvSpPr txBox="1"/>
            <p:nvPr/>
          </p:nvSpPr>
          <p:spPr>
            <a:xfrm>
              <a:off x="1496257" y="4521472"/>
              <a:ext cx="580431" cy="579227"/>
            </a:xfrm>
            <a:prstGeom prst="rect">
              <a:avLst/>
            </a:prstGeom>
            <a:noFill/>
            <a:ln>
              <a:noFill/>
            </a:ln>
          </p:spPr>
          <p:txBody>
            <a:bodyPr wrap="none" rtlCol="0">
              <a:spAutoFit/>
            </a:bodyPr>
            <a:lstStyle/>
            <a:p>
              <a:r>
                <a:rPr lang="en-US" altLang="zh-CN" sz="3375" dirty="0" smtClean="0">
                  <a:ln w="25400">
                    <a:solidFill>
                      <a:srgbClr val="FF8FA7"/>
                    </a:solidFill>
                  </a:ln>
                  <a:solidFill>
                    <a:schemeClr val="bg1"/>
                  </a:solidFill>
                  <a:latin typeface="方正超粗黑简体" panose="03000509000000000000" pitchFamily="65" charset="-122"/>
                  <a:ea typeface="方正超粗黑简体" panose="03000509000000000000" pitchFamily="65" charset="-122"/>
                </a:rPr>
                <a:t>01</a:t>
              </a:r>
              <a:endParaRPr lang="zh-CN" altLang="en-US" sz="3375" dirty="0">
                <a:ln w="25400">
                  <a:solidFill>
                    <a:srgbClr val="FF8FA7"/>
                  </a:solidFill>
                </a:ln>
                <a:solidFill>
                  <a:schemeClr val="bg1"/>
                </a:solidFill>
                <a:latin typeface="方正超粗黑简体" panose="03000509000000000000" pitchFamily="65" charset="-122"/>
                <a:ea typeface="方正超粗黑简体" panose="03000509000000000000" pitchFamily="65" charset="-122"/>
              </a:endParaRPr>
            </a:p>
          </p:txBody>
        </p:sp>
      </p:grpSp>
      <p:grpSp>
        <p:nvGrpSpPr>
          <p:cNvPr id="19" name="组合 18"/>
          <p:cNvGrpSpPr/>
          <p:nvPr/>
        </p:nvGrpSpPr>
        <p:grpSpPr>
          <a:xfrm>
            <a:off x="4357383" y="3541716"/>
            <a:ext cx="1194939" cy="1201940"/>
            <a:chOff x="4287746" y="3033409"/>
            <a:chExt cx="1133041" cy="1139680"/>
          </a:xfrm>
        </p:grpSpPr>
        <p:sp>
          <p:nvSpPr>
            <p:cNvPr id="20" name="五角星 2"/>
            <p:cNvSpPr/>
            <p:nvPr/>
          </p:nvSpPr>
          <p:spPr>
            <a:xfrm rot="20712691">
              <a:off x="4287746" y="3033409"/>
              <a:ext cx="1133041" cy="1139680"/>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85E80E"/>
            </a:solidFill>
            <a:ln w="63500">
              <a:noFill/>
            </a:ln>
            <a:effectLst>
              <a:outerShdw blurRad="190500" dist="63500" dir="5400000" algn="t" rotWithShape="0">
                <a:prstClr val="black">
                  <a:alpha val="20000"/>
                </a:prstClr>
              </a:outerShdw>
            </a:effectLst>
            <a:scene3d>
              <a:camera prst="orthographicFront"/>
              <a:lightRig rig="threePt" dir="t"/>
            </a:scene3d>
            <a:sp3d extrusionH="76200" contourW="31750">
              <a:bevelT w="438150" h="158750" prst="angle"/>
              <a:bevelB w="88900"/>
              <a:extrusionClr>
                <a:srgbClr val="0DDBF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1" name="文本框 20"/>
            <p:cNvSpPr txBox="1"/>
            <p:nvPr/>
          </p:nvSpPr>
          <p:spPr>
            <a:xfrm>
              <a:off x="4493999" y="3307130"/>
              <a:ext cx="580431" cy="579227"/>
            </a:xfrm>
            <a:prstGeom prst="rect">
              <a:avLst/>
            </a:prstGeom>
            <a:noFill/>
            <a:ln>
              <a:noFill/>
            </a:ln>
          </p:spPr>
          <p:txBody>
            <a:bodyPr wrap="none" rtlCol="0">
              <a:spAutoFit/>
            </a:bodyPr>
            <a:lstStyle/>
            <a:p>
              <a:r>
                <a:rPr lang="en-US" altLang="zh-CN" sz="3375" dirty="0" smtClean="0">
                  <a:ln w="25400">
                    <a:solidFill>
                      <a:schemeClr val="bg1"/>
                    </a:solidFill>
                  </a:ln>
                  <a:solidFill>
                    <a:srgbClr val="F5AF01"/>
                  </a:solidFill>
                  <a:latin typeface="方正超粗黑简体" panose="03000509000000000000" pitchFamily="65" charset="-122"/>
                  <a:ea typeface="方正超粗黑简体" panose="03000509000000000000" pitchFamily="65" charset="-122"/>
                </a:rPr>
                <a:t>02</a:t>
              </a:r>
              <a:endParaRPr lang="zh-CN" altLang="en-US" sz="3375" dirty="0">
                <a:ln w="25400">
                  <a:solidFill>
                    <a:schemeClr val="bg1"/>
                  </a:solidFill>
                </a:ln>
                <a:solidFill>
                  <a:srgbClr val="F5AF01"/>
                </a:solidFill>
                <a:latin typeface="方正超粗黑简体" panose="03000509000000000000" pitchFamily="65" charset="-122"/>
                <a:ea typeface="方正超粗黑简体" panose="03000509000000000000" pitchFamily="65" charset="-122"/>
              </a:endParaRPr>
            </a:p>
          </p:txBody>
        </p:sp>
      </p:grpSp>
      <p:grpSp>
        <p:nvGrpSpPr>
          <p:cNvPr id="22" name="组合 21"/>
          <p:cNvGrpSpPr/>
          <p:nvPr/>
        </p:nvGrpSpPr>
        <p:grpSpPr>
          <a:xfrm>
            <a:off x="7327221" y="2780930"/>
            <a:ext cx="1236649" cy="1243896"/>
            <a:chOff x="7103746" y="2312031"/>
            <a:chExt cx="1172591" cy="1179462"/>
          </a:xfrm>
        </p:grpSpPr>
        <p:sp>
          <p:nvSpPr>
            <p:cNvPr id="23" name="五角星 2"/>
            <p:cNvSpPr/>
            <p:nvPr/>
          </p:nvSpPr>
          <p:spPr>
            <a:xfrm rot="21134272">
              <a:off x="7103746" y="2312031"/>
              <a:ext cx="1172591" cy="1179462"/>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C000"/>
            </a:solidFill>
            <a:ln w="63500">
              <a:noFill/>
            </a:ln>
            <a:effectLst>
              <a:outerShdw blurRad="190500" dist="63500" dir="5400000" algn="t" rotWithShape="0">
                <a:prstClr val="black">
                  <a:alpha val="20000"/>
                </a:prstClr>
              </a:outerShdw>
            </a:effectLst>
            <a:scene3d>
              <a:camera prst="orthographicFront"/>
              <a:lightRig rig="threePt" dir="t"/>
            </a:scene3d>
            <a:sp3d extrusionH="76200" contourW="31750" prstMaterial="plastic">
              <a:bevelT w="438150" h="158750" prst="angle"/>
              <a:bevelB w="88900"/>
              <a:extrusionClr>
                <a:srgbClr val="0DDBF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4" name="文本框 23"/>
            <p:cNvSpPr txBox="1"/>
            <p:nvPr/>
          </p:nvSpPr>
          <p:spPr>
            <a:xfrm>
              <a:off x="7342314" y="2649400"/>
              <a:ext cx="580431" cy="579227"/>
            </a:xfrm>
            <a:prstGeom prst="rect">
              <a:avLst/>
            </a:prstGeom>
            <a:noFill/>
            <a:ln>
              <a:noFill/>
            </a:ln>
          </p:spPr>
          <p:txBody>
            <a:bodyPr wrap="none" rtlCol="0">
              <a:spAutoFit/>
            </a:bodyPr>
            <a:lstStyle/>
            <a:p>
              <a:r>
                <a:rPr lang="en-US" altLang="zh-CN" sz="3375" dirty="0" smtClean="0">
                  <a:ln w="25400">
                    <a:solidFill>
                      <a:schemeClr val="bg1"/>
                    </a:solidFill>
                  </a:ln>
                  <a:solidFill>
                    <a:srgbClr val="76CE0C"/>
                  </a:solidFill>
                  <a:latin typeface="方正超粗黑简体" panose="03000509000000000000" pitchFamily="65" charset="-122"/>
                  <a:ea typeface="方正超粗黑简体" panose="03000509000000000000" pitchFamily="65" charset="-122"/>
                </a:rPr>
                <a:t>03</a:t>
              </a:r>
              <a:endParaRPr lang="zh-CN" altLang="en-US" sz="3375" dirty="0">
                <a:ln w="25400">
                  <a:solidFill>
                    <a:schemeClr val="bg1"/>
                  </a:solidFill>
                </a:ln>
                <a:solidFill>
                  <a:srgbClr val="76CE0C"/>
                </a:solidFill>
                <a:latin typeface="方正超粗黑简体" panose="03000509000000000000" pitchFamily="65" charset="-122"/>
                <a:ea typeface="方正超粗黑简体" panose="03000509000000000000" pitchFamily="65" charset="-122"/>
              </a:endParaRPr>
            </a:p>
          </p:txBody>
        </p:sp>
      </p:grpSp>
      <p:grpSp>
        <p:nvGrpSpPr>
          <p:cNvPr id="25" name="组合 24"/>
          <p:cNvGrpSpPr/>
          <p:nvPr/>
        </p:nvGrpSpPr>
        <p:grpSpPr>
          <a:xfrm>
            <a:off x="10498294" y="3267448"/>
            <a:ext cx="1236649" cy="1243896"/>
            <a:chOff x="10110558" y="2773348"/>
            <a:chExt cx="1172591" cy="1179462"/>
          </a:xfrm>
        </p:grpSpPr>
        <p:sp>
          <p:nvSpPr>
            <p:cNvPr id="26" name="五角星 2"/>
            <p:cNvSpPr/>
            <p:nvPr/>
          </p:nvSpPr>
          <p:spPr>
            <a:xfrm rot="1517109">
              <a:off x="10110558" y="2773348"/>
              <a:ext cx="1172591" cy="1179462"/>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5B76"/>
            </a:solidFill>
            <a:ln w="63500">
              <a:noFill/>
            </a:ln>
            <a:effectLst>
              <a:outerShdw blurRad="190500" dist="63500" dir="5400000" algn="t" rotWithShape="0">
                <a:prstClr val="black">
                  <a:alpha val="20000"/>
                </a:prstClr>
              </a:outerShdw>
            </a:effectLst>
            <a:scene3d>
              <a:camera prst="orthographicFront"/>
              <a:lightRig rig="threePt" dir="t"/>
            </a:scene3d>
            <a:sp3d extrusionH="76200" contourW="31750">
              <a:bevelT w="438150" h="158750" prst="angle"/>
              <a:bevelB w="88900"/>
              <a:extrusionClr>
                <a:srgbClr val="FF798F"/>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7" name="文本框 26"/>
            <p:cNvSpPr txBox="1"/>
            <p:nvPr/>
          </p:nvSpPr>
          <p:spPr>
            <a:xfrm>
              <a:off x="10315547" y="3143073"/>
              <a:ext cx="580431" cy="579227"/>
            </a:xfrm>
            <a:prstGeom prst="rect">
              <a:avLst/>
            </a:prstGeom>
            <a:noFill/>
            <a:ln>
              <a:noFill/>
            </a:ln>
          </p:spPr>
          <p:txBody>
            <a:bodyPr wrap="none" rtlCol="0">
              <a:spAutoFit/>
            </a:bodyPr>
            <a:lstStyle/>
            <a:p>
              <a:r>
                <a:rPr lang="en-US" altLang="zh-CN" sz="3375" dirty="0" smtClean="0">
                  <a:ln w="25400">
                    <a:solidFill>
                      <a:schemeClr val="bg1"/>
                    </a:solidFill>
                  </a:ln>
                  <a:solidFill>
                    <a:srgbClr val="19B4C9"/>
                  </a:solidFill>
                  <a:latin typeface="方正超粗黑简体" panose="03000509000000000000" pitchFamily="65" charset="-122"/>
                  <a:ea typeface="方正超粗黑简体" panose="03000509000000000000" pitchFamily="65" charset="-122"/>
                </a:rPr>
                <a:t>04</a:t>
              </a:r>
              <a:endParaRPr lang="zh-CN" altLang="en-US" sz="3375" dirty="0">
                <a:ln w="25400">
                  <a:solidFill>
                    <a:schemeClr val="bg1"/>
                  </a:solidFill>
                </a:ln>
                <a:solidFill>
                  <a:srgbClr val="19B4C9"/>
                </a:solidFill>
                <a:latin typeface="方正超粗黑简体" panose="03000509000000000000" pitchFamily="65" charset="-122"/>
                <a:ea typeface="方正超粗黑简体" panose="03000509000000000000" pitchFamily="65" charset="-122"/>
              </a:endParaRPr>
            </a:p>
          </p:txBody>
        </p:sp>
      </p:grpSp>
      <p:sp>
        <p:nvSpPr>
          <p:cNvPr id="28" name="椭圆 27"/>
          <p:cNvSpPr/>
          <p:nvPr/>
        </p:nvSpPr>
        <p:spPr>
          <a:xfrm>
            <a:off x="1073419" y="2010667"/>
            <a:ext cx="1733230" cy="1733230"/>
          </a:xfrm>
          <a:prstGeom prst="ellipse">
            <a:avLst/>
          </a:prstGeom>
          <a:noFill/>
          <a:ln>
            <a:solidFill>
              <a:srgbClr val="22F1F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9" name="十字星 28"/>
          <p:cNvSpPr/>
          <p:nvPr/>
        </p:nvSpPr>
        <p:spPr>
          <a:xfrm rot="20953261">
            <a:off x="2329349" y="2025158"/>
            <a:ext cx="334845" cy="334845"/>
          </a:xfrm>
          <a:prstGeom prst="star4">
            <a:avLst/>
          </a:prstGeom>
          <a:solidFill>
            <a:srgbClr val="06E5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0" name="椭圆 29"/>
          <p:cNvSpPr/>
          <p:nvPr/>
        </p:nvSpPr>
        <p:spPr>
          <a:xfrm>
            <a:off x="4075079" y="3331224"/>
            <a:ext cx="1733230" cy="1733230"/>
          </a:xfrm>
          <a:prstGeom prst="ellipse">
            <a:avLst/>
          </a:prstGeom>
          <a:noFill/>
          <a:ln>
            <a:solidFill>
              <a:srgbClr val="D6F13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1" name="椭圆 30"/>
          <p:cNvSpPr/>
          <p:nvPr/>
        </p:nvSpPr>
        <p:spPr>
          <a:xfrm>
            <a:off x="10195682" y="3040182"/>
            <a:ext cx="1733230" cy="1733230"/>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33" name="直接连接符 32"/>
          <p:cNvCxnSpPr/>
          <p:nvPr/>
        </p:nvCxnSpPr>
        <p:spPr>
          <a:xfrm>
            <a:off x="8853113" y="3414335"/>
            <a:ext cx="1319935" cy="308296"/>
          </a:xfrm>
          <a:prstGeom prst="line">
            <a:avLst/>
          </a:prstGeom>
          <a:ln>
            <a:solidFill>
              <a:srgbClr val="22F1F6"/>
            </a:solidFill>
            <a:prstDash val="sysDash"/>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4486084" y="1438604"/>
            <a:ext cx="8180402" cy="546100"/>
          </a:xfrm>
          <a:prstGeom prst="rect">
            <a:avLst/>
          </a:prstGeom>
          <a:noFill/>
        </p:spPr>
        <p:txBody>
          <a:bodyPr wrap="square" rtlCol="0">
            <a:spAutoFit/>
          </a:bodyPr>
          <a:lstStyle/>
          <a:p>
            <a:r>
              <a:rPr lang="zh-CN" altLang="en-US" sz="2955" b="1" dirty="0">
                <a:solidFill>
                  <a:srgbClr val="FFFF00"/>
                </a:solidFill>
                <a:latin typeface="微软雅黑" panose="020B0503020204020204" pitchFamily="34" charset="-122"/>
                <a:ea typeface="微软雅黑" panose="020B0503020204020204" pitchFamily="34" charset="-122"/>
              </a:rPr>
              <a:t>吸食毒品的危害</a:t>
            </a:r>
            <a:r>
              <a:rPr lang="en-US" altLang="zh-CN" sz="2955" b="1" dirty="0">
                <a:solidFill>
                  <a:srgbClr val="FFFF00"/>
                </a:solidFill>
                <a:latin typeface="微软雅黑" panose="020B0503020204020204" pitchFamily="34" charset="-122"/>
                <a:ea typeface="微软雅黑" panose="020B0503020204020204" pitchFamily="34" charset="-122"/>
              </a:rPr>
              <a:t>——</a:t>
            </a:r>
            <a:r>
              <a:rPr lang="zh-CN" altLang="en-US" sz="2955" b="1" dirty="0">
                <a:solidFill>
                  <a:srgbClr val="FFFF00"/>
                </a:solidFill>
                <a:latin typeface="微软雅黑" panose="020B0503020204020204" pitchFamily="34" charset="-122"/>
                <a:ea typeface="微软雅黑" panose="020B0503020204020204" pitchFamily="34" charset="-122"/>
              </a:rPr>
              <a:t>对个人的危害</a:t>
            </a:r>
            <a:endParaRPr lang="zh-CN" altLang="en-US" sz="2955" b="1" dirty="0">
              <a:solidFill>
                <a:srgbClr val="FFFF00"/>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flipV="1">
            <a:off x="354" y="0"/>
            <a:ext cx="12858044" cy="2453327"/>
            <a:chOff x="0" y="4546271"/>
            <a:chExt cx="12192000" cy="2326245"/>
          </a:xfrm>
        </p:grpSpPr>
        <p:sp>
          <p:nvSpPr>
            <p:cNvPr id="35" name="任意多边形 34"/>
            <p:cNvSpPr/>
            <p:nvPr/>
          </p:nvSpPr>
          <p:spPr>
            <a:xfrm>
              <a:off x="1" y="4546271"/>
              <a:ext cx="12191999" cy="2311729"/>
            </a:xfrm>
            <a:custGeom>
              <a:avLst/>
              <a:gdLst>
                <a:gd name="connsiteX0" fmla="*/ 12191999 w 12191999"/>
                <a:gd name="connsiteY0" fmla="*/ 0 h 2311729"/>
                <a:gd name="connsiteX1" fmla="*/ 12191999 w 12191999"/>
                <a:gd name="connsiteY1" fmla="*/ 2311729 h 2311729"/>
                <a:gd name="connsiteX2" fmla="*/ 0 w 12191999"/>
                <a:gd name="connsiteY2" fmla="*/ 2311729 h 2311729"/>
                <a:gd name="connsiteX3" fmla="*/ 0 w 12191999"/>
                <a:gd name="connsiteY3" fmla="*/ 2020458 h 2311729"/>
                <a:gd name="connsiteX4" fmla="*/ 0 w 12191999"/>
                <a:gd name="connsiteY4" fmla="*/ 237172 h 2311729"/>
                <a:gd name="connsiteX5" fmla="*/ 63480 w 12191999"/>
                <a:gd name="connsiteY5" fmla="*/ 213939 h 2311729"/>
                <a:gd name="connsiteX6" fmla="*/ 348343 w 12191999"/>
                <a:gd name="connsiteY6" fmla="*/ 170871 h 2311729"/>
                <a:gd name="connsiteX7" fmla="*/ 1306287 w 12191999"/>
                <a:gd name="connsiteY7" fmla="*/ 1128815 h 2311729"/>
                <a:gd name="connsiteX8" fmla="*/ 1286825 w 12191999"/>
                <a:gd name="connsiteY8" fmla="*/ 1321874 h 2311729"/>
                <a:gd name="connsiteX9" fmla="*/ 1256605 w 12191999"/>
                <a:gd name="connsiteY9" fmla="*/ 1419229 h 2311729"/>
                <a:gd name="connsiteX10" fmla="*/ 1344679 w 12191999"/>
                <a:gd name="connsiteY10" fmla="*/ 1371424 h 2311729"/>
                <a:gd name="connsiteX11" fmla="*/ 1683656 w 12191999"/>
                <a:gd name="connsiteY11" fmla="*/ 1302987 h 2311729"/>
                <a:gd name="connsiteX12" fmla="*/ 2299446 w 12191999"/>
                <a:gd name="connsiteY12" fmla="*/ 1558056 h 2311729"/>
                <a:gd name="connsiteX13" fmla="*/ 2381189 w 12191999"/>
                <a:gd name="connsiteY13" fmla="*/ 1657129 h 2311729"/>
                <a:gd name="connsiteX14" fmla="*/ 2427737 w 12191999"/>
                <a:gd name="connsiteY14" fmla="*/ 1596410 h 2311729"/>
                <a:gd name="connsiteX15" fmla="*/ 3069771 w 12191999"/>
                <a:gd name="connsiteY15" fmla="*/ 1302987 h 2311729"/>
                <a:gd name="connsiteX16" fmla="*/ 3544503 w 12191999"/>
                <a:gd name="connsiteY16" fmla="*/ 1447998 h 2311729"/>
                <a:gd name="connsiteX17" fmla="*/ 3657745 w 12191999"/>
                <a:gd name="connsiteY17" fmla="*/ 1541431 h 2311729"/>
                <a:gd name="connsiteX18" fmla="*/ 3713651 w 12191999"/>
                <a:gd name="connsiteY18" fmla="*/ 1519404 h 2311729"/>
                <a:gd name="connsiteX19" fmla="*/ 3897086 w 12191999"/>
                <a:gd name="connsiteY19" fmla="*/ 1491671 h 2311729"/>
                <a:gd name="connsiteX20" fmla="*/ 4241977 w 12191999"/>
                <a:gd name="connsiteY20" fmla="*/ 1597020 h 2311729"/>
                <a:gd name="connsiteX21" fmla="*/ 4317999 w 12191999"/>
                <a:gd name="connsiteY21" fmla="*/ 1659743 h 2311729"/>
                <a:gd name="connsiteX22" fmla="*/ 4359994 w 12191999"/>
                <a:gd name="connsiteY22" fmla="*/ 1582372 h 2311729"/>
                <a:gd name="connsiteX23" fmla="*/ 5021945 w 12191999"/>
                <a:gd name="connsiteY23" fmla="*/ 1230415 h 2311729"/>
                <a:gd name="connsiteX24" fmla="*/ 5757498 w 12191999"/>
                <a:gd name="connsiteY24" fmla="*/ 1717972 h 2311729"/>
                <a:gd name="connsiteX25" fmla="*/ 5775109 w 12191999"/>
                <a:gd name="connsiteY25" fmla="*/ 1774705 h 2311729"/>
                <a:gd name="connsiteX26" fmla="*/ 5877396 w 12191999"/>
                <a:gd name="connsiteY26" fmla="*/ 1742952 h 2311729"/>
                <a:gd name="connsiteX27" fmla="*/ 5994403 w 12191999"/>
                <a:gd name="connsiteY27" fmla="*/ 1731157 h 2311729"/>
                <a:gd name="connsiteX28" fmla="*/ 6319003 w 12191999"/>
                <a:gd name="connsiteY28" fmla="*/ 1830310 h 2311729"/>
                <a:gd name="connsiteX29" fmla="*/ 6349718 w 12191999"/>
                <a:gd name="connsiteY29" fmla="*/ 1855653 h 2311729"/>
                <a:gd name="connsiteX30" fmla="*/ 6372196 w 12191999"/>
                <a:gd name="connsiteY30" fmla="*/ 1783240 h 2311729"/>
                <a:gd name="connsiteX31" fmla="*/ 7228113 w 12191999"/>
                <a:gd name="connsiteY31" fmla="*/ 1215901 h 2311729"/>
                <a:gd name="connsiteX32" fmla="*/ 7884955 w 12191999"/>
                <a:gd name="connsiteY32" fmla="*/ 1487974 h 2311729"/>
                <a:gd name="connsiteX33" fmla="*/ 7933395 w 12191999"/>
                <a:gd name="connsiteY33" fmla="*/ 1546684 h 2311729"/>
                <a:gd name="connsiteX34" fmla="*/ 8036368 w 12191999"/>
                <a:gd name="connsiteY34" fmla="*/ 1487498 h 2311729"/>
                <a:gd name="connsiteX35" fmla="*/ 8432799 w 12191999"/>
                <a:gd name="connsiteY35" fmla="*/ 1397328 h 2311729"/>
                <a:gd name="connsiteX36" fmla="*/ 9191035 w 12191999"/>
                <a:gd name="connsiteY36" fmla="*/ 1800479 h 2311729"/>
                <a:gd name="connsiteX37" fmla="*/ 9210518 w 12191999"/>
                <a:gd name="connsiteY37" fmla="*/ 1836373 h 2311729"/>
                <a:gd name="connsiteX38" fmla="*/ 9258709 w 12191999"/>
                <a:gd name="connsiteY38" fmla="*/ 1810216 h 2311729"/>
                <a:gd name="connsiteX39" fmla="*/ 9470570 w 12191999"/>
                <a:gd name="connsiteY39" fmla="*/ 1767443 h 2311729"/>
                <a:gd name="connsiteX40" fmla="*/ 9682431 w 12191999"/>
                <a:gd name="connsiteY40" fmla="*/ 1810216 h 2311729"/>
                <a:gd name="connsiteX41" fmla="*/ 9768141 w 12191999"/>
                <a:gd name="connsiteY41" fmla="*/ 1856738 h 2311729"/>
                <a:gd name="connsiteX42" fmla="*/ 9791010 w 12191999"/>
                <a:gd name="connsiteY42" fmla="*/ 1783067 h 2311729"/>
                <a:gd name="connsiteX43" fmla="*/ 10570028 w 12191999"/>
                <a:gd name="connsiteY43" fmla="*/ 1266699 h 2311729"/>
                <a:gd name="connsiteX44" fmla="*/ 10821441 w 12191999"/>
                <a:gd name="connsiteY44" fmla="*/ 1304709 h 2311729"/>
                <a:gd name="connsiteX45" fmla="*/ 10893902 w 12191999"/>
                <a:gd name="connsiteY45" fmla="*/ 1333259 h 2311729"/>
                <a:gd name="connsiteX46" fmla="*/ 10916253 w 12191999"/>
                <a:gd name="connsiteY46" fmla="*/ 1261255 h 2311729"/>
                <a:gd name="connsiteX47" fmla="*/ 11444514 w 12191999"/>
                <a:gd name="connsiteY47" fmla="*/ 911100 h 2311729"/>
                <a:gd name="connsiteX48" fmla="*/ 11446790 w 12191999"/>
                <a:gd name="connsiteY48" fmla="*/ 911330 h 2311729"/>
                <a:gd name="connsiteX49" fmla="*/ 11437256 w 12191999"/>
                <a:gd name="connsiteY49" fmla="*/ 816759 h 2311729"/>
                <a:gd name="connsiteX50" fmla="*/ 12173467 w 12191999"/>
                <a:gd name="connsiteY50" fmla="*/ 936 h 2311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2191999" h="2311729">
                  <a:moveTo>
                    <a:pt x="12191999" y="0"/>
                  </a:moveTo>
                  <a:lnTo>
                    <a:pt x="12191999" y="2311729"/>
                  </a:lnTo>
                  <a:lnTo>
                    <a:pt x="0" y="2311729"/>
                  </a:lnTo>
                  <a:lnTo>
                    <a:pt x="0" y="2020458"/>
                  </a:lnTo>
                  <a:lnTo>
                    <a:pt x="0" y="237172"/>
                  </a:lnTo>
                  <a:lnTo>
                    <a:pt x="63480" y="213939"/>
                  </a:lnTo>
                  <a:cubicBezTo>
                    <a:pt x="153468" y="185949"/>
                    <a:pt x="249145" y="170871"/>
                    <a:pt x="348343" y="170871"/>
                  </a:cubicBezTo>
                  <a:cubicBezTo>
                    <a:pt x="877401" y="170871"/>
                    <a:pt x="1306287" y="599757"/>
                    <a:pt x="1306287" y="1128815"/>
                  </a:cubicBezTo>
                  <a:cubicBezTo>
                    <a:pt x="1306287" y="1194948"/>
                    <a:pt x="1299586" y="1259515"/>
                    <a:pt x="1286825" y="1321874"/>
                  </a:cubicBezTo>
                  <a:lnTo>
                    <a:pt x="1256605" y="1419229"/>
                  </a:lnTo>
                  <a:lnTo>
                    <a:pt x="1344679" y="1371424"/>
                  </a:lnTo>
                  <a:cubicBezTo>
                    <a:pt x="1448867" y="1327356"/>
                    <a:pt x="1563416" y="1302987"/>
                    <a:pt x="1683656" y="1302987"/>
                  </a:cubicBezTo>
                  <a:cubicBezTo>
                    <a:pt x="1924137" y="1302987"/>
                    <a:pt x="2141852" y="1400461"/>
                    <a:pt x="2299446" y="1558056"/>
                  </a:cubicBezTo>
                  <a:lnTo>
                    <a:pt x="2381189" y="1657129"/>
                  </a:lnTo>
                  <a:lnTo>
                    <a:pt x="2427737" y="1596410"/>
                  </a:lnTo>
                  <a:cubicBezTo>
                    <a:pt x="2583425" y="1416679"/>
                    <a:pt x="2813321" y="1302987"/>
                    <a:pt x="3069771" y="1302987"/>
                  </a:cubicBezTo>
                  <a:cubicBezTo>
                    <a:pt x="3245622" y="1302987"/>
                    <a:pt x="3408987" y="1356446"/>
                    <a:pt x="3544503" y="1447998"/>
                  </a:cubicBezTo>
                  <a:lnTo>
                    <a:pt x="3657745" y="1541431"/>
                  </a:lnTo>
                  <a:lnTo>
                    <a:pt x="3713651" y="1519404"/>
                  </a:lnTo>
                  <a:cubicBezTo>
                    <a:pt x="3771598" y="1501381"/>
                    <a:pt x="3833208" y="1491671"/>
                    <a:pt x="3897086" y="1491671"/>
                  </a:cubicBezTo>
                  <a:cubicBezTo>
                    <a:pt x="4024841" y="1491671"/>
                    <a:pt x="4143526" y="1530508"/>
                    <a:pt x="4241977" y="1597020"/>
                  </a:cubicBezTo>
                  <a:lnTo>
                    <a:pt x="4317999" y="1659743"/>
                  </a:lnTo>
                  <a:lnTo>
                    <a:pt x="4359994" y="1582372"/>
                  </a:lnTo>
                  <a:cubicBezTo>
                    <a:pt x="4503453" y="1370026"/>
                    <a:pt x="4746395" y="1230415"/>
                    <a:pt x="5021945" y="1230415"/>
                  </a:cubicBezTo>
                  <a:cubicBezTo>
                    <a:pt x="5352605" y="1230415"/>
                    <a:pt x="5636309" y="1431455"/>
                    <a:pt x="5757498" y="1717972"/>
                  </a:cubicBezTo>
                  <a:lnTo>
                    <a:pt x="5775109" y="1774705"/>
                  </a:lnTo>
                  <a:lnTo>
                    <a:pt x="5877396" y="1742952"/>
                  </a:lnTo>
                  <a:cubicBezTo>
                    <a:pt x="5915189" y="1735219"/>
                    <a:pt x="5954321" y="1731157"/>
                    <a:pt x="5994403" y="1731157"/>
                  </a:cubicBezTo>
                  <a:cubicBezTo>
                    <a:pt x="6114640" y="1731157"/>
                    <a:pt x="6226343" y="1767710"/>
                    <a:pt x="6319003" y="1830310"/>
                  </a:cubicBezTo>
                  <a:lnTo>
                    <a:pt x="6349718" y="1855653"/>
                  </a:lnTo>
                  <a:lnTo>
                    <a:pt x="6372196" y="1783240"/>
                  </a:lnTo>
                  <a:cubicBezTo>
                    <a:pt x="6513213" y="1449839"/>
                    <a:pt x="6843343" y="1215901"/>
                    <a:pt x="7228113" y="1215901"/>
                  </a:cubicBezTo>
                  <a:cubicBezTo>
                    <a:pt x="7484626" y="1215901"/>
                    <a:pt x="7716855" y="1319874"/>
                    <a:pt x="7884955" y="1487974"/>
                  </a:cubicBezTo>
                  <a:lnTo>
                    <a:pt x="7933395" y="1546684"/>
                  </a:lnTo>
                  <a:lnTo>
                    <a:pt x="8036368" y="1487498"/>
                  </a:lnTo>
                  <a:cubicBezTo>
                    <a:pt x="8156294" y="1429711"/>
                    <a:pt x="8290765" y="1397328"/>
                    <a:pt x="8432799" y="1397328"/>
                  </a:cubicBezTo>
                  <a:cubicBezTo>
                    <a:pt x="8748430" y="1397328"/>
                    <a:pt x="9026710" y="1557246"/>
                    <a:pt x="9191035" y="1800479"/>
                  </a:cubicBezTo>
                  <a:lnTo>
                    <a:pt x="9210518" y="1836373"/>
                  </a:lnTo>
                  <a:lnTo>
                    <a:pt x="9258709" y="1810216"/>
                  </a:lnTo>
                  <a:cubicBezTo>
                    <a:pt x="9323827" y="1782674"/>
                    <a:pt x="9395420" y="1767443"/>
                    <a:pt x="9470570" y="1767443"/>
                  </a:cubicBezTo>
                  <a:cubicBezTo>
                    <a:pt x="9545720" y="1767443"/>
                    <a:pt x="9617313" y="1782674"/>
                    <a:pt x="9682431" y="1810216"/>
                  </a:cubicBezTo>
                  <a:lnTo>
                    <a:pt x="9768141" y="1856738"/>
                  </a:lnTo>
                  <a:lnTo>
                    <a:pt x="9791010" y="1783067"/>
                  </a:lnTo>
                  <a:cubicBezTo>
                    <a:pt x="9919358" y="1479619"/>
                    <a:pt x="10219827" y="1266699"/>
                    <a:pt x="10570028" y="1266699"/>
                  </a:cubicBezTo>
                  <a:cubicBezTo>
                    <a:pt x="10657578" y="1266699"/>
                    <a:pt x="10742020" y="1280007"/>
                    <a:pt x="10821441" y="1304709"/>
                  </a:cubicBezTo>
                  <a:lnTo>
                    <a:pt x="10893902" y="1333259"/>
                  </a:lnTo>
                  <a:lnTo>
                    <a:pt x="10916253" y="1261255"/>
                  </a:lnTo>
                  <a:cubicBezTo>
                    <a:pt x="11003287" y="1055484"/>
                    <a:pt x="11207039" y="911100"/>
                    <a:pt x="11444514" y="911100"/>
                  </a:cubicBezTo>
                  <a:lnTo>
                    <a:pt x="11446790" y="911330"/>
                  </a:lnTo>
                  <a:lnTo>
                    <a:pt x="11437256" y="816759"/>
                  </a:lnTo>
                  <a:cubicBezTo>
                    <a:pt x="11437256" y="392161"/>
                    <a:pt x="11759948" y="42931"/>
                    <a:pt x="12173467" y="936"/>
                  </a:cubicBezTo>
                  <a:close/>
                </a:path>
              </a:pathLst>
            </a:custGeom>
            <a:solidFill>
              <a:schemeClr val="bg1"/>
            </a:solidFill>
            <a:ln>
              <a:noFill/>
            </a:ln>
            <a:effectLst>
              <a:outerShdw blurRad="1905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6" name="任意多边形 35"/>
            <p:cNvSpPr/>
            <p:nvPr/>
          </p:nvSpPr>
          <p:spPr>
            <a:xfrm>
              <a:off x="0" y="4560787"/>
              <a:ext cx="12191999" cy="2311729"/>
            </a:xfrm>
            <a:custGeom>
              <a:avLst/>
              <a:gdLst>
                <a:gd name="connsiteX0" fmla="*/ 12191999 w 12191999"/>
                <a:gd name="connsiteY0" fmla="*/ 0 h 2311729"/>
                <a:gd name="connsiteX1" fmla="*/ 12191999 w 12191999"/>
                <a:gd name="connsiteY1" fmla="*/ 2311729 h 2311729"/>
                <a:gd name="connsiteX2" fmla="*/ 0 w 12191999"/>
                <a:gd name="connsiteY2" fmla="*/ 2311729 h 2311729"/>
                <a:gd name="connsiteX3" fmla="*/ 0 w 12191999"/>
                <a:gd name="connsiteY3" fmla="*/ 2020458 h 2311729"/>
                <a:gd name="connsiteX4" fmla="*/ 0 w 12191999"/>
                <a:gd name="connsiteY4" fmla="*/ 237172 h 2311729"/>
                <a:gd name="connsiteX5" fmla="*/ 63480 w 12191999"/>
                <a:gd name="connsiteY5" fmla="*/ 213939 h 2311729"/>
                <a:gd name="connsiteX6" fmla="*/ 348343 w 12191999"/>
                <a:gd name="connsiteY6" fmla="*/ 170871 h 2311729"/>
                <a:gd name="connsiteX7" fmla="*/ 1306287 w 12191999"/>
                <a:gd name="connsiteY7" fmla="*/ 1128815 h 2311729"/>
                <a:gd name="connsiteX8" fmla="*/ 1286825 w 12191999"/>
                <a:gd name="connsiteY8" fmla="*/ 1321874 h 2311729"/>
                <a:gd name="connsiteX9" fmla="*/ 1256605 w 12191999"/>
                <a:gd name="connsiteY9" fmla="*/ 1419229 h 2311729"/>
                <a:gd name="connsiteX10" fmla="*/ 1344679 w 12191999"/>
                <a:gd name="connsiteY10" fmla="*/ 1371424 h 2311729"/>
                <a:gd name="connsiteX11" fmla="*/ 1683656 w 12191999"/>
                <a:gd name="connsiteY11" fmla="*/ 1302987 h 2311729"/>
                <a:gd name="connsiteX12" fmla="*/ 2299446 w 12191999"/>
                <a:gd name="connsiteY12" fmla="*/ 1558056 h 2311729"/>
                <a:gd name="connsiteX13" fmla="*/ 2381189 w 12191999"/>
                <a:gd name="connsiteY13" fmla="*/ 1657129 h 2311729"/>
                <a:gd name="connsiteX14" fmla="*/ 2427737 w 12191999"/>
                <a:gd name="connsiteY14" fmla="*/ 1596410 h 2311729"/>
                <a:gd name="connsiteX15" fmla="*/ 3069771 w 12191999"/>
                <a:gd name="connsiteY15" fmla="*/ 1302987 h 2311729"/>
                <a:gd name="connsiteX16" fmla="*/ 3544503 w 12191999"/>
                <a:gd name="connsiteY16" fmla="*/ 1447998 h 2311729"/>
                <a:gd name="connsiteX17" fmla="*/ 3657745 w 12191999"/>
                <a:gd name="connsiteY17" fmla="*/ 1541431 h 2311729"/>
                <a:gd name="connsiteX18" fmla="*/ 3713651 w 12191999"/>
                <a:gd name="connsiteY18" fmla="*/ 1519404 h 2311729"/>
                <a:gd name="connsiteX19" fmla="*/ 3897086 w 12191999"/>
                <a:gd name="connsiteY19" fmla="*/ 1491671 h 2311729"/>
                <a:gd name="connsiteX20" fmla="*/ 4241977 w 12191999"/>
                <a:gd name="connsiteY20" fmla="*/ 1597020 h 2311729"/>
                <a:gd name="connsiteX21" fmla="*/ 4317999 w 12191999"/>
                <a:gd name="connsiteY21" fmla="*/ 1659743 h 2311729"/>
                <a:gd name="connsiteX22" fmla="*/ 4359994 w 12191999"/>
                <a:gd name="connsiteY22" fmla="*/ 1582372 h 2311729"/>
                <a:gd name="connsiteX23" fmla="*/ 5021945 w 12191999"/>
                <a:gd name="connsiteY23" fmla="*/ 1230415 h 2311729"/>
                <a:gd name="connsiteX24" fmla="*/ 5757498 w 12191999"/>
                <a:gd name="connsiteY24" fmla="*/ 1717972 h 2311729"/>
                <a:gd name="connsiteX25" fmla="*/ 5775109 w 12191999"/>
                <a:gd name="connsiteY25" fmla="*/ 1774705 h 2311729"/>
                <a:gd name="connsiteX26" fmla="*/ 5877396 w 12191999"/>
                <a:gd name="connsiteY26" fmla="*/ 1742952 h 2311729"/>
                <a:gd name="connsiteX27" fmla="*/ 5994403 w 12191999"/>
                <a:gd name="connsiteY27" fmla="*/ 1731157 h 2311729"/>
                <a:gd name="connsiteX28" fmla="*/ 6319003 w 12191999"/>
                <a:gd name="connsiteY28" fmla="*/ 1830310 h 2311729"/>
                <a:gd name="connsiteX29" fmla="*/ 6349718 w 12191999"/>
                <a:gd name="connsiteY29" fmla="*/ 1855653 h 2311729"/>
                <a:gd name="connsiteX30" fmla="*/ 6372196 w 12191999"/>
                <a:gd name="connsiteY30" fmla="*/ 1783240 h 2311729"/>
                <a:gd name="connsiteX31" fmla="*/ 7228113 w 12191999"/>
                <a:gd name="connsiteY31" fmla="*/ 1215901 h 2311729"/>
                <a:gd name="connsiteX32" fmla="*/ 7884955 w 12191999"/>
                <a:gd name="connsiteY32" fmla="*/ 1487974 h 2311729"/>
                <a:gd name="connsiteX33" fmla="*/ 7933395 w 12191999"/>
                <a:gd name="connsiteY33" fmla="*/ 1546684 h 2311729"/>
                <a:gd name="connsiteX34" fmla="*/ 8036368 w 12191999"/>
                <a:gd name="connsiteY34" fmla="*/ 1487498 h 2311729"/>
                <a:gd name="connsiteX35" fmla="*/ 8432799 w 12191999"/>
                <a:gd name="connsiteY35" fmla="*/ 1397328 h 2311729"/>
                <a:gd name="connsiteX36" fmla="*/ 9191035 w 12191999"/>
                <a:gd name="connsiteY36" fmla="*/ 1800479 h 2311729"/>
                <a:gd name="connsiteX37" fmla="*/ 9210518 w 12191999"/>
                <a:gd name="connsiteY37" fmla="*/ 1836373 h 2311729"/>
                <a:gd name="connsiteX38" fmla="*/ 9258709 w 12191999"/>
                <a:gd name="connsiteY38" fmla="*/ 1810216 h 2311729"/>
                <a:gd name="connsiteX39" fmla="*/ 9470570 w 12191999"/>
                <a:gd name="connsiteY39" fmla="*/ 1767443 h 2311729"/>
                <a:gd name="connsiteX40" fmla="*/ 9682431 w 12191999"/>
                <a:gd name="connsiteY40" fmla="*/ 1810216 h 2311729"/>
                <a:gd name="connsiteX41" fmla="*/ 9768141 w 12191999"/>
                <a:gd name="connsiteY41" fmla="*/ 1856738 h 2311729"/>
                <a:gd name="connsiteX42" fmla="*/ 9791010 w 12191999"/>
                <a:gd name="connsiteY42" fmla="*/ 1783067 h 2311729"/>
                <a:gd name="connsiteX43" fmla="*/ 10570028 w 12191999"/>
                <a:gd name="connsiteY43" fmla="*/ 1266699 h 2311729"/>
                <a:gd name="connsiteX44" fmla="*/ 10821441 w 12191999"/>
                <a:gd name="connsiteY44" fmla="*/ 1304709 h 2311729"/>
                <a:gd name="connsiteX45" fmla="*/ 10893902 w 12191999"/>
                <a:gd name="connsiteY45" fmla="*/ 1333259 h 2311729"/>
                <a:gd name="connsiteX46" fmla="*/ 10916253 w 12191999"/>
                <a:gd name="connsiteY46" fmla="*/ 1261255 h 2311729"/>
                <a:gd name="connsiteX47" fmla="*/ 11444514 w 12191999"/>
                <a:gd name="connsiteY47" fmla="*/ 911100 h 2311729"/>
                <a:gd name="connsiteX48" fmla="*/ 11446790 w 12191999"/>
                <a:gd name="connsiteY48" fmla="*/ 911330 h 2311729"/>
                <a:gd name="connsiteX49" fmla="*/ 11437256 w 12191999"/>
                <a:gd name="connsiteY49" fmla="*/ 816759 h 2311729"/>
                <a:gd name="connsiteX50" fmla="*/ 12173467 w 12191999"/>
                <a:gd name="connsiteY50" fmla="*/ 936 h 2311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2191999" h="2311729">
                  <a:moveTo>
                    <a:pt x="12191999" y="0"/>
                  </a:moveTo>
                  <a:lnTo>
                    <a:pt x="12191999" y="2311729"/>
                  </a:lnTo>
                  <a:lnTo>
                    <a:pt x="0" y="2311729"/>
                  </a:lnTo>
                  <a:lnTo>
                    <a:pt x="0" y="2020458"/>
                  </a:lnTo>
                  <a:lnTo>
                    <a:pt x="0" y="237172"/>
                  </a:lnTo>
                  <a:lnTo>
                    <a:pt x="63480" y="213939"/>
                  </a:lnTo>
                  <a:cubicBezTo>
                    <a:pt x="153468" y="185949"/>
                    <a:pt x="249145" y="170871"/>
                    <a:pt x="348343" y="170871"/>
                  </a:cubicBezTo>
                  <a:cubicBezTo>
                    <a:pt x="877401" y="170871"/>
                    <a:pt x="1306287" y="599757"/>
                    <a:pt x="1306287" y="1128815"/>
                  </a:cubicBezTo>
                  <a:cubicBezTo>
                    <a:pt x="1306287" y="1194948"/>
                    <a:pt x="1299586" y="1259515"/>
                    <a:pt x="1286825" y="1321874"/>
                  </a:cubicBezTo>
                  <a:lnTo>
                    <a:pt x="1256605" y="1419229"/>
                  </a:lnTo>
                  <a:lnTo>
                    <a:pt x="1344679" y="1371424"/>
                  </a:lnTo>
                  <a:cubicBezTo>
                    <a:pt x="1448867" y="1327356"/>
                    <a:pt x="1563416" y="1302987"/>
                    <a:pt x="1683656" y="1302987"/>
                  </a:cubicBezTo>
                  <a:cubicBezTo>
                    <a:pt x="1924137" y="1302987"/>
                    <a:pt x="2141852" y="1400461"/>
                    <a:pt x="2299446" y="1558056"/>
                  </a:cubicBezTo>
                  <a:lnTo>
                    <a:pt x="2381189" y="1657129"/>
                  </a:lnTo>
                  <a:lnTo>
                    <a:pt x="2427737" y="1596410"/>
                  </a:lnTo>
                  <a:cubicBezTo>
                    <a:pt x="2583425" y="1416679"/>
                    <a:pt x="2813321" y="1302987"/>
                    <a:pt x="3069771" y="1302987"/>
                  </a:cubicBezTo>
                  <a:cubicBezTo>
                    <a:pt x="3245622" y="1302987"/>
                    <a:pt x="3408987" y="1356446"/>
                    <a:pt x="3544503" y="1447998"/>
                  </a:cubicBezTo>
                  <a:lnTo>
                    <a:pt x="3657745" y="1541431"/>
                  </a:lnTo>
                  <a:lnTo>
                    <a:pt x="3713651" y="1519404"/>
                  </a:lnTo>
                  <a:cubicBezTo>
                    <a:pt x="3771598" y="1501381"/>
                    <a:pt x="3833208" y="1491671"/>
                    <a:pt x="3897086" y="1491671"/>
                  </a:cubicBezTo>
                  <a:cubicBezTo>
                    <a:pt x="4024841" y="1491671"/>
                    <a:pt x="4143526" y="1530508"/>
                    <a:pt x="4241977" y="1597020"/>
                  </a:cubicBezTo>
                  <a:lnTo>
                    <a:pt x="4317999" y="1659743"/>
                  </a:lnTo>
                  <a:lnTo>
                    <a:pt x="4359994" y="1582372"/>
                  </a:lnTo>
                  <a:cubicBezTo>
                    <a:pt x="4503453" y="1370026"/>
                    <a:pt x="4746395" y="1230415"/>
                    <a:pt x="5021945" y="1230415"/>
                  </a:cubicBezTo>
                  <a:cubicBezTo>
                    <a:pt x="5352605" y="1230415"/>
                    <a:pt x="5636309" y="1431455"/>
                    <a:pt x="5757498" y="1717972"/>
                  </a:cubicBezTo>
                  <a:lnTo>
                    <a:pt x="5775109" y="1774705"/>
                  </a:lnTo>
                  <a:lnTo>
                    <a:pt x="5877396" y="1742952"/>
                  </a:lnTo>
                  <a:cubicBezTo>
                    <a:pt x="5915189" y="1735219"/>
                    <a:pt x="5954321" y="1731157"/>
                    <a:pt x="5994403" y="1731157"/>
                  </a:cubicBezTo>
                  <a:cubicBezTo>
                    <a:pt x="6114640" y="1731157"/>
                    <a:pt x="6226343" y="1767710"/>
                    <a:pt x="6319003" y="1830310"/>
                  </a:cubicBezTo>
                  <a:lnTo>
                    <a:pt x="6349718" y="1855653"/>
                  </a:lnTo>
                  <a:lnTo>
                    <a:pt x="6372196" y="1783240"/>
                  </a:lnTo>
                  <a:cubicBezTo>
                    <a:pt x="6513213" y="1449839"/>
                    <a:pt x="6843343" y="1215901"/>
                    <a:pt x="7228113" y="1215901"/>
                  </a:cubicBezTo>
                  <a:cubicBezTo>
                    <a:pt x="7484626" y="1215901"/>
                    <a:pt x="7716855" y="1319874"/>
                    <a:pt x="7884955" y="1487974"/>
                  </a:cubicBezTo>
                  <a:lnTo>
                    <a:pt x="7933395" y="1546684"/>
                  </a:lnTo>
                  <a:lnTo>
                    <a:pt x="8036368" y="1487498"/>
                  </a:lnTo>
                  <a:cubicBezTo>
                    <a:pt x="8156294" y="1429711"/>
                    <a:pt x="8290765" y="1397328"/>
                    <a:pt x="8432799" y="1397328"/>
                  </a:cubicBezTo>
                  <a:cubicBezTo>
                    <a:pt x="8748430" y="1397328"/>
                    <a:pt x="9026710" y="1557246"/>
                    <a:pt x="9191035" y="1800479"/>
                  </a:cubicBezTo>
                  <a:lnTo>
                    <a:pt x="9210518" y="1836373"/>
                  </a:lnTo>
                  <a:lnTo>
                    <a:pt x="9258709" y="1810216"/>
                  </a:lnTo>
                  <a:cubicBezTo>
                    <a:pt x="9323827" y="1782674"/>
                    <a:pt x="9395420" y="1767443"/>
                    <a:pt x="9470570" y="1767443"/>
                  </a:cubicBezTo>
                  <a:cubicBezTo>
                    <a:pt x="9545720" y="1767443"/>
                    <a:pt x="9617313" y="1782674"/>
                    <a:pt x="9682431" y="1810216"/>
                  </a:cubicBezTo>
                  <a:lnTo>
                    <a:pt x="9768141" y="1856738"/>
                  </a:lnTo>
                  <a:lnTo>
                    <a:pt x="9791010" y="1783067"/>
                  </a:lnTo>
                  <a:cubicBezTo>
                    <a:pt x="9919358" y="1479619"/>
                    <a:pt x="10219827" y="1266699"/>
                    <a:pt x="10570028" y="1266699"/>
                  </a:cubicBezTo>
                  <a:cubicBezTo>
                    <a:pt x="10657578" y="1266699"/>
                    <a:pt x="10742020" y="1280007"/>
                    <a:pt x="10821441" y="1304709"/>
                  </a:cubicBezTo>
                  <a:lnTo>
                    <a:pt x="10893902" y="1333259"/>
                  </a:lnTo>
                  <a:lnTo>
                    <a:pt x="10916253" y="1261255"/>
                  </a:lnTo>
                  <a:cubicBezTo>
                    <a:pt x="11003287" y="1055484"/>
                    <a:pt x="11207039" y="911100"/>
                    <a:pt x="11444514" y="911100"/>
                  </a:cubicBezTo>
                  <a:lnTo>
                    <a:pt x="11446790" y="911330"/>
                  </a:lnTo>
                  <a:lnTo>
                    <a:pt x="11437256" y="816759"/>
                  </a:lnTo>
                  <a:cubicBezTo>
                    <a:pt x="11437256" y="392161"/>
                    <a:pt x="11759948" y="42931"/>
                    <a:pt x="12173467" y="936"/>
                  </a:cubicBezTo>
                  <a:close/>
                </a:path>
              </a:pathLst>
            </a:custGeom>
            <a:solidFill>
              <a:schemeClr val="bg1"/>
            </a:solidFill>
            <a:ln w="28575">
              <a:solidFill>
                <a:schemeClr val="bg1"/>
              </a:solidFill>
            </a:ln>
            <a:effectLst>
              <a:innerShdw blurRad="266700" dist="139700" dir="16200000">
                <a:srgbClr val="18ACCA">
                  <a:alpha val="3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nvGrpSpPr>
          <p:cNvPr id="45" name="组合 44"/>
          <p:cNvGrpSpPr/>
          <p:nvPr/>
        </p:nvGrpSpPr>
        <p:grpSpPr>
          <a:xfrm rot="1845734">
            <a:off x="2977449" y="1163593"/>
            <a:ext cx="1340359" cy="989832"/>
            <a:chOff x="467955" y="825830"/>
            <a:chExt cx="1688486" cy="1246918"/>
          </a:xfrm>
        </p:grpSpPr>
        <p:sp>
          <p:nvSpPr>
            <p:cNvPr id="46" name="梯形 96"/>
            <p:cNvSpPr/>
            <p:nvPr/>
          </p:nvSpPr>
          <p:spPr>
            <a:xfrm rot="4183552">
              <a:off x="756190" y="835010"/>
              <a:ext cx="949503" cy="1525973"/>
            </a:xfrm>
            <a:custGeom>
              <a:avLst/>
              <a:gdLst/>
              <a:ahLst/>
              <a:cxnLst/>
              <a:rect l="l" t="t" r="r" b="b"/>
              <a:pathLst>
                <a:path w="1638954" h="2632273">
                  <a:moveTo>
                    <a:pt x="460131" y="0"/>
                  </a:moveTo>
                  <a:lnTo>
                    <a:pt x="985333" y="24657"/>
                  </a:lnTo>
                  <a:cubicBezTo>
                    <a:pt x="904127" y="674964"/>
                    <a:pt x="987214" y="1517335"/>
                    <a:pt x="1638954" y="2440233"/>
                  </a:cubicBezTo>
                  <a:lnTo>
                    <a:pt x="1063128" y="2071125"/>
                  </a:lnTo>
                  <a:lnTo>
                    <a:pt x="678579" y="2632273"/>
                  </a:lnTo>
                  <a:lnTo>
                    <a:pt x="262163" y="2020459"/>
                  </a:lnTo>
                  <a:cubicBezTo>
                    <a:pt x="141403" y="2335233"/>
                    <a:pt x="143936" y="2337566"/>
                    <a:pt x="68760" y="2596304"/>
                  </a:cubicBezTo>
                  <a:cubicBezTo>
                    <a:pt x="-118888" y="1450551"/>
                    <a:pt x="99284" y="691656"/>
                    <a:pt x="460131" y="0"/>
                  </a:cubicBezTo>
                  <a:close/>
                </a:path>
              </a:pathLst>
            </a:custGeom>
            <a:solidFill>
              <a:srgbClr val="19B4C9"/>
            </a:solidFill>
            <a:ln w="38100">
              <a:solidFill>
                <a:srgbClr val="73E0E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7" rIns="96435" bIns="48217" numCol="1" spcCol="0" rtlCol="0" fromWordArt="0" anchor="ctr" anchorCtr="0" forceAA="0" compatLnSpc="1">
              <a:noAutofit/>
            </a:bodyPr>
            <a:lstStyle/>
            <a:p>
              <a:endParaRPr lang="zh-CN" altLang="en-US" sz="100"/>
            </a:p>
          </p:txBody>
        </p:sp>
        <p:sp>
          <p:nvSpPr>
            <p:cNvPr id="47" name="梯形 96"/>
            <p:cNvSpPr/>
            <p:nvPr/>
          </p:nvSpPr>
          <p:spPr>
            <a:xfrm rot="4183552">
              <a:off x="1234404" y="1194710"/>
              <a:ext cx="198553" cy="840519"/>
            </a:xfrm>
            <a:custGeom>
              <a:avLst/>
              <a:gdLst/>
              <a:ahLst/>
              <a:cxnLst/>
              <a:rect l="l" t="t" r="r" b="b"/>
              <a:pathLst>
                <a:path w="420536" h="1778648">
                  <a:moveTo>
                    <a:pt x="21975" y="0"/>
                  </a:moveTo>
                  <a:lnTo>
                    <a:pt x="139673" y="5525"/>
                  </a:lnTo>
                  <a:cubicBezTo>
                    <a:pt x="77745" y="501457"/>
                    <a:pt x="111365" y="1109088"/>
                    <a:pt x="420536" y="1778648"/>
                  </a:cubicBezTo>
                  <a:lnTo>
                    <a:pt x="279766" y="1771733"/>
                  </a:lnTo>
                  <a:cubicBezTo>
                    <a:pt x="2200" y="1106360"/>
                    <a:pt x="-33067" y="500890"/>
                    <a:pt x="21975" y="0"/>
                  </a:cubicBezTo>
                  <a:close/>
                </a:path>
              </a:pathLst>
            </a:custGeom>
            <a:solidFill>
              <a:srgbClr val="73E0E3"/>
            </a:solidFill>
            <a:ln>
              <a:solidFill>
                <a:srgbClr val="73E0E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7" rIns="96435" bIns="48217" numCol="1" spcCol="0" rtlCol="0" fromWordArt="0" anchor="ctr" anchorCtr="0" forceAA="0" compatLnSpc="1">
              <a:noAutofit/>
            </a:bodyPr>
            <a:lstStyle/>
            <a:p>
              <a:endParaRPr lang="zh-CN" altLang="en-US" sz="100"/>
            </a:p>
          </p:txBody>
        </p:sp>
        <p:grpSp>
          <p:nvGrpSpPr>
            <p:cNvPr id="48" name="组合 47"/>
            <p:cNvGrpSpPr/>
            <p:nvPr/>
          </p:nvGrpSpPr>
          <p:grpSpPr>
            <a:xfrm rot="21335217">
              <a:off x="1363234" y="825830"/>
              <a:ext cx="793207" cy="804046"/>
              <a:chOff x="7973454" y="5027358"/>
              <a:chExt cx="1573288" cy="1594782"/>
            </a:xfrm>
          </p:grpSpPr>
          <p:sp>
            <p:nvSpPr>
              <p:cNvPr id="50" name="五角星 2"/>
              <p:cNvSpPr/>
              <p:nvPr/>
            </p:nvSpPr>
            <p:spPr>
              <a:xfrm rot="20480842">
                <a:off x="7975659" y="5027358"/>
                <a:ext cx="1571083" cy="1580289"/>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C4EF39"/>
              </a:solidFill>
              <a:ln w="63500">
                <a:noFill/>
              </a:ln>
              <a:effectLst>
                <a:outerShdw blurRad="1905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1" name="五角星 2"/>
              <p:cNvSpPr/>
              <p:nvPr/>
            </p:nvSpPr>
            <p:spPr>
              <a:xfrm rot="20480842">
                <a:off x="7973454" y="5041849"/>
                <a:ext cx="1571084" cy="1580291"/>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A3C4"/>
              </a:solidFill>
              <a:ln w="666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pic>
        <p:nvPicPr>
          <p:cNvPr id="53" name="图片 52"/>
          <p:cNvPicPr>
            <a:picLocks noChangeAspect="1"/>
          </p:cNvPicPr>
          <p:nvPr/>
        </p:nvPicPr>
        <p:blipFill rotWithShape="1">
          <a:blip r:embed="rId1" cstate="screen"/>
          <a:srcRect t="38159" b="42760"/>
          <a:stretch>
            <a:fillRect/>
          </a:stretch>
        </p:blipFill>
        <p:spPr>
          <a:xfrm>
            <a:off x="1144381" y="6193052"/>
            <a:ext cx="10607887" cy="113847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5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1250"/>
                                        <p:tgtEl>
                                          <p:spTgt spid="53"/>
                                        </p:tgtEl>
                                      </p:cBhvr>
                                    </p:animEffect>
                                    <p:anim calcmode="lin" valueType="num">
                                      <p:cBhvr>
                                        <p:cTn id="13" dur="1250" fill="hold"/>
                                        <p:tgtEl>
                                          <p:spTgt spid="53"/>
                                        </p:tgtEl>
                                        <p:attrNameLst>
                                          <p:attrName>ppt_x</p:attrName>
                                        </p:attrNameLst>
                                      </p:cBhvr>
                                      <p:tavLst>
                                        <p:tav tm="0">
                                          <p:val>
                                            <p:strVal val="#ppt_x"/>
                                          </p:val>
                                        </p:tav>
                                        <p:tav tm="100000">
                                          <p:val>
                                            <p:strVal val="#ppt_x"/>
                                          </p:val>
                                        </p:tav>
                                      </p:tavLst>
                                    </p:anim>
                                    <p:anim calcmode="lin" valueType="num">
                                      <p:cBhvr>
                                        <p:cTn id="14" dur="1250" fill="hold"/>
                                        <p:tgtEl>
                                          <p:spTgt spid="53"/>
                                        </p:tgtEl>
                                        <p:attrNameLst>
                                          <p:attrName>ppt_y</p:attrName>
                                        </p:attrNameLst>
                                      </p:cBhvr>
                                      <p:tavLst>
                                        <p:tav tm="0">
                                          <p:val>
                                            <p:strVal val="#ppt_y+.1"/>
                                          </p:val>
                                        </p:tav>
                                        <p:tav tm="100000">
                                          <p:val>
                                            <p:strVal val="#ppt_y"/>
                                          </p:val>
                                        </p:tav>
                                      </p:tavLst>
                                    </p:anim>
                                  </p:childTnLst>
                                </p:cTn>
                              </p:par>
                              <p:par>
                                <p:cTn id="15" presetID="22" presetClass="entr" presetSubtype="8" fill="hold" nodeType="withEffect">
                                  <p:stCondLst>
                                    <p:cond delay="175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1000"/>
                                        <p:tgtEl>
                                          <p:spTgt spid="45"/>
                                        </p:tgtEl>
                                      </p:cBhvr>
                                    </p:animEffect>
                                  </p:childTnLst>
                                </p:cTn>
                              </p:par>
                              <p:par>
                                <p:cTn id="18" presetID="42" presetClass="entr" presetSubtype="0" fill="hold" grpId="0" nodeType="withEffect">
                                  <p:stCondLst>
                                    <p:cond delay="2500"/>
                                  </p:stCondLst>
                                  <p:iterate type="lt">
                                    <p:tmPct val="20000"/>
                                  </p:iterate>
                                  <p:childTnLst>
                                    <p:set>
                                      <p:cBhvr>
                                        <p:cTn id="19" dur="1" fill="hold">
                                          <p:stCondLst>
                                            <p:cond delay="0"/>
                                          </p:stCondLst>
                                        </p:cTn>
                                        <p:tgtEl>
                                          <p:spTgt spid="37"/>
                                        </p:tgtEl>
                                        <p:attrNameLst>
                                          <p:attrName>style.visibility</p:attrName>
                                        </p:attrNameLst>
                                      </p:cBhvr>
                                      <p:to>
                                        <p:strVal val="visible"/>
                                      </p:to>
                                    </p:set>
                                    <p:animEffect transition="in" filter="fade">
                                      <p:cBhvr>
                                        <p:cTn id="20" dur="1000"/>
                                        <p:tgtEl>
                                          <p:spTgt spid="37"/>
                                        </p:tgtEl>
                                      </p:cBhvr>
                                    </p:animEffect>
                                    <p:anim calcmode="lin" valueType="num">
                                      <p:cBhvr>
                                        <p:cTn id="21" dur="1000" fill="hold"/>
                                        <p:tgtEl>
                                          <p:spTgt spid="37"/>
                                        </p:tgtEl>
                                        <p:attrNameLst>
                                          <p:attrName>ppt_x</p:attrName>
                                        </p:attrNameLst>
                                      </p:cBhvr>
                                      <p:tavLst>
                                        <p:tav tm="0">
                                          <p:val>
                                            <p:strVal val="#ppt_x"/>
                                          </p:val>
                                        </p:tav>
                                        <p:tav tm="100000">
                                          <p:val>
                                            <p:strVal val="#ppt_x"/>
                                          </p:val>
                                        </p:tav>
                                      </p:tavLst>
                                    </p:anim>
                                    <p:anim calcmode="lin" valueType="num">
                                      <p:cBhvr>
                                        <p:cTn id="22" dur="1000" fill="hold"/>
                                        <p:tgtEl>
                                          <p:spTgt spid="37"/>
                                        </p:tgtEl>
                                        <p:attrNameLst>
                                          <p:attrName>ppt_y</p:attrName>
                                        </p:attrNameLst>
                                      </p:cBhvr>
                                      <p:tavLst>
                                        <p:tav tm="0">
                                          <p:val>
                                            <p:strVal val="#ppt_y+.1"/>
                                          </p:val>
                                        </p:tav>
                                        <p:tav tm="100000">
                                          <p:val>
                                            <p:strVal val="#ppt_y"/>
                                          </p:val>
                                        </p:tav>
                                      </p:tavLst>
                                    </p:anim>
                                  </p:childTnLst>
                                </p:cTn>
                              </p:par>
                              <p:par>
                                <p:cTn id="23" presetID="31" presetClass="entr" presetSubtype="0" fill="hold" grpId="0" nodeType="withEffect">
                                  <p:stCondLst>
                                    <p:cond delay="5000"/>
                                  </p:stCondLst>
                                  <p:childTnLst>
                                    <p:set>
                                      <p:cBhvr>
                                        <p:cTn id="24" dur="1" fill="hold">
                                          <p:stCondLst>
                                            <p:cond delay="0"/>
                                          </p:stCondLst>
                                        </p:cTn>
                                        <p:tgtEl>
                                          <p:spTgt spid="29"/>
                                        </p:tgtEl>
                                        <p:attrNameLst>
                                          <p:attrName>style.visibility</p:attrName>
                                        </p:attrNameLst>
                                      </p:cBhvr>
                                      <p:to>
                                        <p:strVal val="visible"/>
                                      </p:to>
                                    </p:set>
                                    <p:anim calcmode="lin" valueType="num">
                                      <p:cBhvr>
                                        <p:cTn id="25" dur="1000" fill="hold"/>
                                        <p:tgtEl>
                                          <p:spTgt spid="29"/>
                                        </p:tgtEl>
                                        <p:attrNameLst>
                                          <p:attrName>ppt_w</p:attrName>
                                        </p:attrNameLst>
                                      </p:cBhvr>
                                      <p:tavLst>
                                        <p:tav tm="0">
                                          <p:val>
                                            <p:fltVal val="0"/>
                                          </p:val>
                                        </p:tav>
                                        <p:tav tm="100000">
                                          <p:val>
                                            <p:strVal val="#ppt_w"/>
                                          </p:val>
                                        </p:tav>
                                      </p:tavLst>
                                    </p:anim>
                                    <p:anim calcmode="lin" valueType="num">
                                      <p:cBhvr>
                                        <p:cTn id="26" dur="1000" fill="hold"/>
                                        <p:tgtEl>
                                          <p:spTgt spid="29"/>
                                        </p:tgtEl>
                                        <p:attrNameLst>
                                          <p:attrName>ppt_h</p:attrName>
                                        </p:attrNameLst>
                                      </p:cBhvr>
                                      <p:tavLst>
                                        <p:tav tm="0">
                                          <p:val>
                                            <p:fltVal val="0"/>
                                          </p:val>
                                        </p:tav>
                                        <p:tav tm="100000">
                                          <p:val>
                                            <p:strVal val="#ppt_h"/>
                                          </p:val>
                                        </p:tav>
                                      </p:tavLst>
                                    </p:anim>
                                    <p:anim calcmode="lin" valueType="num">
                                      <p:cBhvr>
                                        <p:cTn id="27" dur="1000" fill="hold"/>
                                        <p:tgtEl>
                                          <p:spTgt spid="29"/>
                                        </p:tgtEl>
                                        <p:attrNameLst>
                                          <p:attrName>style.rotation</p:attrName>
                                        </p:attrNameLst>
                                      </p:cBhvr>
                                      <p:tavLst>
                                        <p:tav tm="0">
                                          <p:val>
                                            <p:fltVal val="90"/>
                                          </p:val>
                                        </p:tav>
                                        <p:tav tm="100000">
                                          <p:val>
                                            <p:fltVal val="0"/>
                                          </p:val>
                                        </p:tav>
                                      </p:tavLst>
                                    </p:anim>
                                    <p:animEffect transition="in" filter="fade">
                                      <p:cBhvr>
                                        <p:cTn id="28" dur="1000"/>
                                        <p:tgtEl>
                                          <p:spTgt spid="29"/>
                                        </p:tgtEl>
                                      </p:cBhvr>
                                    </p:animEffect>
                                  </p:childTnLst>
                                </p:cTn>
                              </p:par>
                              <p:par>
                                <p:cTn id="29" presetID="53" presetClass="entr" presetSubtype="16" fill="hold" nodeType="withEffect">
                                  <p:stCondLst>
                                    <p:cond delay="6000"/>
                                  </p:stCondLst>
                                  <p:childTnLst>
                                    <p:set>
                                      <p:cBhvr>
                                        <p:cTn id="30" dur="1" fill="hold">
                                          <p:stCondLst>
                                            <p:cond delay="0"/>
                                          </p:stCondLst>
                                        </p:cTn>
                                        <p:tgtEl>
                                          <p:spTgt spid="16"/>
                                        </p:tgtEl>
                                        <p:attrNameLst>
                                          <p:attrName>style.visibility</p:attrName>
                                        </p:attrNameLst>
                                      </p:cBhvr>
                                      <p:to>
                                        <p:strVal val="visible"/>
                                      </p:to>
                                    </p:set>
                                    <p:anim calcmode="lin" valueType="num">
                                      <p:cBhvr>
                                        <p:cTn id="31" dur="750" fill="hold"/>
                                        <p:tgtEl>
                                          <p:spTgt spid="16"/>
                                        </p:tgtEl>
                                        <p:attrNameLst>
                                          <p:attrName>ppt_w</p:attrName>
                                        </p:attrNameLst>
                                      </p:cBhvr>
                                      <p:tavLst>
                                        <p:tav tm="0">
                                          <p:val>
                                            <p:fltVal val="0"/>
                                          </p:val>
                                        </p:tav>
                                        <p:tav tm="100000">
                                          <p:val>
                                            <p:strVal val="#ppt_w"/>
                                          </p:val>
                                        </p:tav>
                                      </p:tavLst>
                                    </p:anim>
                                    <p:anim calcmode="lin" valueType="num">
                                      <p:cBhvr>
                                        <p:cTn id="32" dur="750" fill="hold"/>
                                        <p:tgtEl>
                                          <p:spTgt spid="16"/>
                                        </p:tgtEl>
                                        <p:attrNameLst>
                                          <p:attrName>ppt_h</p:attrName>
                                        </p:attrNameLst>
                                      </p:cBhvr>
                                      <p:tavLst>
                                        <p:tav tm="0">
                                          <p:val>
                                            <p:fltVal val="0"/>
                                          </p:val>
                                        </p:tav>
                                        <p:tav tm="100000">
                                          <p:val>
                                            <p:strVal val="#ppt_h"/>
                                          </p:val>
                                        </p:tav>
                                      </p:tavLst>
                                    </p:anim>
                                    <p:animEffect transition="in" filter="fade">
                                      <p:cBhvr>
                                        <p:cTn id="33" dur="750"/>
                                        <p:tgtEl>
                                          <p:spTgt spid="16"/>
                                        </p:tgtEl>
                                      </p:cBhvr>
                                    </p:animEffect>
                                  </p:childTnLst>
                                </p:cTn>
                              </p:par>
                              <p:par>
                                <p:cTn id="34" presetID="53" presetClass="entr" presetSubtype="16" fill="hold" grpId="0" nodeType="withEffect">
                                  <p:stCondLst>
                                    <p:cond delay="675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par>
                                <p:cTn id="39" presetID="8" presetClass="emph" presetSubtype="0" fill="hold" grpId="1" nodeType="withEffect">
                                  <p:stCondLst>
                                    <p:cond delay="7250"/>
                                  </p:stCondLst>
                                  <p:childTnLst>
                                    <p:animRot by="21600000">
                                      <p:cBhvr>
                                        <p:cTn id="40" dur="11500" fill="hold"/>
                                        <p:tgtEl>
                                          <p:spTgt spid="28"/>
                                        </p:tgtEl>
                                        <p:attrNameLst>
                                          <p:attrName>r</p:attrName>
                                        </p:attrNameLst>
                                      </p:cBhvr>
                                    </p:animRot>
                                  </p:childTnLst>
                                </p:cTn>
                              </p:par>
                              <p:par>
                                <p:cTn id="41" presetID="22" presetClass="entr" presetSubtype="8" fill="hold" nodeType="withEffect">
                                  <p:stCondLst>
                                    <p:cond delay="725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31" presetClass="entr" presetSubtype="0" fill="hold" grpId="0" nodeType="withEffect">
                                  <p:stCondLst>
                                    <p:cond delay="7750"/>
                                  </p:stCondLst>
                                  <p:childTnLst>
                                    <p:set>
                                      <p:cBhvr>
                                        <p:cTn id="45" dur="1" fill="hold">
                                          <p:stCondLst>
                                            <p:cond delay="0"/>
                                          </p:stCondLst>
                                        </p:cTn>
                                        <p:tgtEl>
                                          <p:spTgt spid="13"/>
                                        </p:tgtEl>
                                        <p:attrNameLst>
                                          <p:attrName>style.visibility</p:attrName>
                                        </p:attrNameLst>
                                      </p:cBhvr>
                                      <p:to>
                                        <p:strVal val="visible"/>
                                      </p:to>
                                    </p:set>
                                    <p:anim calcmode="lin" valueType="num">
                                      <p:cBhvr>
                                        <p:cTn id="46" dur="1000" fill="hold"/>
                                        <p:tgtEl>
                                          <p:spTgt spid="13"/>
                                        </p:tgtEl>
                                        <p:attrNameLst>
                                          <p:attrName>ppt_w</p:attrName>
                                        </p:attrNameLst>
                                      </p:cBhvr>
                                      <p:tavLst>
                                        <p:tav tm="0">
                                          <p:val>
                                            <p:fltVal val="0"/>
                                          </p:val>
                                        </p:tav>
                                        <p:tav tm="100000">
                                          <p:val>
                                            <p:strVal val="#ppt_w"/>
                                          </p:val>
                                        </p:tav>
                                      </p:tavLst>
                                    </p:anim>
                                    <p:anim calcmode="lin" valueType="num">
                                      <p:cBhvr>
                                        <p:cTn id="47" dur="1000" fill="hold"/>
                                        <p:tgtEl>
                                          <p:spTgt spid="13"/>
                                        </p:tgtEl>
                                        <p:attrNameLst>
                                          <p:attrName>ppt_h</p:attrName>
                                        </p:attrNameLst>
                                      </p:cBhvr>
                                      <p:tavLst>
                                        <p:tav tm="0">
                                          <p:val>
                                            <p:fltVal val="0"/>
                                          </p:val>
                                        </p:tav>
                                        <p:tav tm="100000">
                                          <p:val>
                                            <p:strVal val="#ppt_h"/>
                                          </p:val>
                                        </p:tav>
                                      </p:tavLst>
                                    </p:anim>
                                    <p:anim calcmode="lin" valueType="num">
                                      <p:cBhvr>
                                        <p:cTn id="48" dur="1000" fill="hold"/>
                                        <p:tgtEl>
                                          <p:spTgt spid="13"/>
                                        </p:tgtEl>
                                        <p:attrNameLst>
                                          <p:attrName>style.rotation</p:attrName>
                                        </p:attrNameLst>
                                      </p:cBhvr>
                                      <p:tavLst>
                                        <p:tav tm="0">
                                          <p:val>
                                            <p:fltVal val="90"/>
                                          </p:val>
                                        </p:tav>
                                        <p:tav tm="100000">
                                          <p:val>
                                            <p:fltVal val="0"/>
                                          </p:val>
                                        </p:tav>
                                      </p:tavLst>
                                    </p:anim>
                                    <p:animEffect transition="in" filter="fade">
                                      <p:cBhvr>
                                        <p:cTn id="49" dur="1000"/>
                                        <p:tgtEl>
                                          <p:spTgt spid="13"/>
                                        </p:tgtEl>
                                      </p:cBhvr>
                                    </p:animEffect>
                                  </p:childTnLst>
                                </p:cTn>
                              </p:par>
                              <p:par>
                                <p:cTn id="50" presetID="53" presetClass="entr" presetSubtype="16" fill="hold" nodeType="withEffect">
                                  <p:stCondLst>
                                    <p:cond delay="875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Effect transition="in" filter="fade">
                                      <p:cBhvr>
                                        <p:cTn id="54" dur="500"/>
                                        <p:tgtEl>
                                          <p:spTgt spid="19"/>
                                        </p:tgtEl>
                                      </p:cBhvr>
                                    </p:animEffect>
                                  </p:childTnLst>
                                </p:cTn>
                              </p:par>
                              <p:par>
                                <p:cTn id="55" presetID="53" presetClass="entr" presetSubtype="16" fill="hold" grpId="0" nodeType="withEffect">
                                  <p:stCondLst>
                                    <p:cond delay="925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8" presetClass="emph" presetSubtype="0" fill="hold" grpId="1" nodeType="withEffect">
                                  <p:stCondLst>
                                    <p:cond delay="9750"/>
                                  </p:stCondLst>
                                  <p:childTnLst>
                                    <p:animRot by="21600000">
                                      <p:cBhvr>
                                        <p:cTn id="61" dur="9500" fill="hold"/>
                                        <p:tgtEl>
                                          <p:spTgt spid="30"/>
                                        </p:tgtEl>
                                        <p:attrNameLst>
                                          <p:attrName>r</p:attrName>
                                        </p:attrNameLst>
                                      </p:cBhvr>
                                    </p:animRot>
                                  </p:childTnLst>
                                </p:cTn>
                              </p:par>
                              <p:par>
                                <p:cTn id="62" presetID="22" presetClass="entr" presetSubtype="8" fill="hold" nodeType="withEffect">
                                  <p:stCondLst>
                                    <p:cond delay="9750"/>
                                  </p:stCondLst>
                                  <p:childTnLst>
                                    <p:set>
                                      <p:cBhvr>
                                        <p:cTn id="63" dur="1" fill="hold">
                                          <p:stCondLst>
                                            <p:cond delay="0"/>
                                          </p:stCondLst>
                                        </p:cTn>
                                        <p:tgtEl>
                                          <p:spTgt spid="8"/>
                                        </p:tgtEl>
                                        <p:attrNameLst>
                                          <p:attrName>style.visibility</p:attrName>
                                        </p:attrNameLst>
                                      </p:cBhvr>
                                      <p:to>
                                        <p:strVal val="visible"/>
                                      </p:to>
                                    </p:set>
                                    <p:animEffect transition="in" filter="wipe(left)">
                                      <p:cBhvr>
                                        <p:cTn id="64" dur="500"/>
                                        <p:tgtEl>
                                          <p:spTgt spid="8"/>
                                        </p:tgtEl>
                                      </p:cBhvr>
                                    </p:animEffect>
                                  </p:childTnLst>
                                </p:cTn>
                              </p:par>
                              <p:par>
                                <p:cTn id="65" presetID="31" presetClass="entr" presetSubtype="0" fill="hold" grpId="0" nodeType="withEffect">
                                  <p:stCondLst>
                                    <p:cond delay="10250"/>
                                  </p:stCondLst>
                                  <p:childTnLst>
                                    <p:set>
                                      <p:cBhvr>
                                        <p:cTn id="66" dur="1" fill="hold">
                                          <p:stCondLst>
                                            <p:cond delay="0"/>
                                          </p:stCondLst>
                                        </p:cTn>
                                        <p:tgtEl>
                                          <p:spTgt spid="14"/>
                                        </p:tgtEl>
                                        <p:attrNameLst>
                                          <p:attrName>style.visibility</p:attrName>
                                        </p:attrNameLst>
                                      </p:cBhvr>
                                      <p:to>
                                        <p:strVal val="visible"/>
                                      </p:to>
                                    </p:set>
                                    <p:anim calcmode="lin" valueType="num">
                                      <p:cBhvr>
                                        <p:cTn id="67" dur="1000" fill="hold"/>
                                        <p:tgtEl>
                                          <p:spTgt spid="14"/>
                                        </p:tgtEl>
                                        <p:attrNameLst>
                                          <p:attrName>ppt_w</p:attrName>
                                        </p:attrNameLst>
                                      </p:cBhvr>
                                      <p:tavLst>
                                        <p:tav tm="0">
                                          <p:val>
                                            <p:fltVal val="0"/>
                                          </p:val>
                                        </p:tav>
                                        <p:tav tm="100000">
                                          <p:val>
                                            <p:strVal val="#ppt_w"/>
                                          </p:val>
                                        </p:tav>
                                      </p:tavLst>
                                    </p:anim>
                                    <p:anim calcmode="lin" valueType="num">
                                      <p:cBhvr>
                                        <p:cTn id="68" dur="1000" fill="hold"/>
                                        <p:tgtEl>
                                          <p:spTgt spid="14"/>
                                        </p:tgtEl>
                                        <p:attrNameLst>
                                          <p:attrName>ppt_h</p:attrName>
                                        </p:attrNameLst>
                                      </p:cBhvr>
                                      <p:tavLst>
                                        <p:tav tm="0">
                                          <p:val>
                                            <p:fltVal val="0"/>
                                          </p:val>
                                        </p:tav>
                                        <p:tav tm="100000">
                                          <p:val>
                                            <p:strVal val="#ppt_h"/>
                                          </p:val>
                                        </p:tav>
                                      </p:tavLst>
                                    </p:anim>
                                    <p:anim calcmode="lin" valueType="num">
                                      <p:cBhvr>
                                        <p:cTn id="69" dur="1000" fill="hold"/>
                                        <p:tgtEl>
                                          <p:spTgt spid="14"/>
                                        </p:tgtEl>
                                        <p:attrNameLst>
                                          <p:attrName>style.rotation</p:attrName>
                                        </p:attrNameLst>
                                      </p:cBhvr>
                                      <p:tavLst>
                                        <p:tav tm="0">
                                          <p:val>
                                            <p:fltVal val="90"/>
                                          </p:val>
                                        </p:tav>
                                        <p:tav tm="100000">
                                          <p:val>
                                            <p:fltVal val="0"/>
                                          </p:val>
                                        </p:tav>
                                      </p:tavLst>
                                    </p:anim>
                                    <p:animEffect transition="in" filter="fade">
                                      <p:cBhvr>
                                        <p:cTn id="70" dur="1000"/>
                                        <p:tgtEl>
                                          <p:spTgt spid="14"/>
                                        </p:tgtEl>
                                      </p:cBhvr>
                                    </p:animEffect>
                                  </p:childTnLst>
                                </p:cTn>
                              </p:par>
                              <p:par>
                                <p:cTn id="71" presetID="53" presetClass="entr" presetSubtype="16" fill="hold" nodeType="withEffect">
                                  <p:stCondLst>
                                    <p:cond delay="11250"/>
                                  </p:stCondLst>
                                  <p:childTnLst>
                                    <p:set>
                                      <p:cBhvr>
                                        <p:cTn id="72" dur="1" fill="hold">
                                          <p:stCondLst>
                                            <p:cond delay="0"/>
                                          </p:stCondLst>
                                        </p:cTn>
                                        <p:tgtEl>
                                          <p:spTgt spid="22"/>
                                        </p:tgtEl>
                                        <p:attrNameLst>
                                          <p:attrName>style.visibility</p:attrName>
                                        </p:attrNameLst>
                                      </p:cBhvr>
                                      <p:to>
                                        <p:strVal val="visible"/>
                                      </p:to>
                                    </p:set>
                                    <p:anim calcmode="lin" valueType="num">
                                      <p:cBhvr>
                                        <p:cTn id="73" dur="500" fill="hold"/>
                                        <p:tgtEl>
                                          <p:spTgt spid="22"/>
                                        </p:tgtEl>
                                        <p:attrNameLst>
                                          <p:attrName>ppt_w</p:attrName>
                                        </p:attrNameLst>
                                      </p:cBhvr>
                                      <p:tavLst>
                                        <p:tav tm="0">
                                          <p:val>
                                            <p:fltVal val="0"/>
                                          </p:val>
                                        </p:tav>
                                        <p:tav tm="100000">
                                          <p:val>
                                            <p:strVal val="#ppt_w"/>
                                          </p:val>
                                        </p:tav>
                                      </p:tavLst>
                                    </p:anim>
                                    <p:anim calcmode="lin" valueType="num">
                                      <p:cBhvr>
                                        <p:cTn id="74" dur="500" fill="hold"/>
                                        <p:tgtEl>
                                          <p:spTgt spid="22"/>
                                        </p:tgtEl>
                                        <p:attrNameLst>
                                          <p:attrName>ppt_h</p:attrName>
                                        </p:attrNameLst>
                                      </p:cBhvr>
                                      <p:tavLst>
                                        <p:tav tm="0">
                                          <p:val>
                                            <p:fltVal val="0"/>
                                          </p:val>
                                        </p:tav>
                                        <p:tav tm="100000">
                                          <p:val>
                                            <p:strVal val="#ppt_h"/>
                                          </p:val>
                                        </p:tav>
                                      </p:tavLst>
                                    </p:anim>
                                    <p:animEffect transition="in" filter="fade">
                                      <p:cBhvr>
                                        <p:cTn id="75" dur="500"/>
                                        <p:tgtEl>
                                          <p:spTgt spid="22"/>
                                        </p:tgtEl>
                                      </p:cBhvr>
                                    </p:animEffect>
                                  </p:childTnLst>
                                </p:cTn>
                              </p:par>
                              <p:par>
                                <p:cTn id="76" presetID="53" presetClass="entr" presetSubtype="16" fill="hold" grpId="0" nodeType="withEffect">
                                  <p:stCondLst>
                                    <p:cond delay="11750"/>
                                  </p:stCondLst>
                                  <p:childTnLst>
                                    <p:set>
                                      <p:cBhvr>
                                        <p:cTn id="77" dur="1" fill="hold">
                                          <p:stCondLst>
                                            <p:cond delay="0"/>
                                          </p:stCondLst>
                                        </p:cTn>
                                        <p:tgtEl>
                                          <p:spTgt spid="6"/>
                                        </p:tgtEl>
                                        <p:attrNameLst>
                                          <p:attrName>style.visibility</p:attrName>
                                        </p:attrNameLst>
                                      </p:cBhvr>
                                      <p:to>
                                        <p:strVal val="visible"/>
                                      </p:to>
                                    </p:set>
                                    <p:anim calcmode="lin" valueType="num">
                                      <p:cBhvr>
                                        <p:cTn id="78" dur="500" fill="hold"/>
                                        <p:tgtEl>
                                          <p:spTgt spid="6"/>
                                        </p:tgtEl>
                                        <p:attrNameLst>
                                          <p:attrName>ppt_w</p:attrName>
                                        </p:attrNameLst>
                                      </p:cBhvr>
                                      <p:tavLst>
                                        <p:tav tm="0">
                                          <p:val>
                                            <p:fltVal val="0"/>
                                          </p:val>
                                        </p:tav>
                                        <p:tav tm="100000">
                                          <p:val>
                                            <p:strVal val="#ppt_w"/>
                                          </p:val>
                                        </p:tav>
                                      </p:tavLst>
                                    </p:anim>
                                    <p:anim calcmode="lin" valueType="num">
                                      <p:cBhvr>
                                        <p:cTn id="79" dur="500" fill="hold"/>
                                        <p:tgtEl>
                                          <p:spTgt spid="6"/>
                                        </p:tgtEl>
                                        <p:attrNameLst>
                                          <p:attrName>ppt_h</p:attrName>
                                        </p:attrNameLst>
                                      </p:cBhvr>
                                      <p:tavLst>
                                        <p:tav tm="0">
                                          <p:val>
                                            <p:fltVal val="0"/>
                                          </p:val>
                                        </p:tav>
                                        <p:tav tm="100000">
                                          <p:val>
                                            <p:strVal val="#ppt_h"/>
                                          </p:val>
                                        </p:tav>
                                      </p:tavLst>
                                    </p:anim>
                                    <p:animEffect transition="in" filter="fade">
                                      <p:cBhvr>
                                        <p:cTn id="80" dur="500"/>
                                        <p:tgtEl>
                                          <p:spTgt spid="6"/>
                                        </p:tgtEl>
                                      </p:cBhvr>
                                    </p:animEffect>
                                  </p:childTnLst>
                                </p:cTn>
                              </p:par>
                              <p:par>
                                <p:cTn id="81" presetID="8" presetClass="emph" presetSubtype="0" fill="hold" grpId="1" nodeType="withEffect">
                                  <p:stCondLst>
                                    <p:cond delay="12250"/>
                                  </p:stCondLst>
                                  <p:childTnLst>
                                    <p:animRot by="10800000">
                                      <p:cBhvr>
                                        <p:cTn id="82" dur="7000" fill="hold"/>
                                        <p:tgtEl>
                                          <p:spTgt spid="6"/>
                                        </p:tgtEl>
                                        <p:attrNameLst>
                                          <p:attrName>r</p:attrName>
                                        </p:attrNameLst>
                                      </p:cBhvr>
                                    </p:animRot>
                                  </p:childTnLst>
                                </p:cTn>
                              </p:par>
                              <p:par>
                                <p:cTn id="83" presetID="22" presetClass="entr" presetSubtype="8" fill="hold" nodeType="withEffect">
                                  <p:stCondLst>
                                    <p:cond delay="12250"/>
                                  </p:stCondLst>
                                  <p:childTnLst>
                                    <p:set>
                                      <p:cBhvr>
                                        <p:cTn id="84" dur="1" fill="hold">
                                          <p:stCondLst>
                                            <p:cond delay="0"/>
                                          </p:stCondLst>
                                        </p:cTn>
                                        <p:tgtEl>
                                          <p:spTgt spid="33"/>
                                        </p:tgtEl>
                                        <p:attrNameLst>
                                          <p:attrName>style.visibility</p:attrName>
                                        </p:attrNameLst>
                                      </p:cBhvr>
                                      <p:to>
                                        <p:strVal val="visible"/>
                                      </p:to>
                                    </p:set>
                                    <p:animEffect transition="in" filter="wipe(left)">
                                      <p:cBhvr>
                                        <p:cTn id="85" dur="500"/>
                                        <p:tgtEl>
                                          <p:spTgt spid="33"/>
                                        </p:tgtEl>
                                      </p:cBhvr>
                                    </p:animEffect>
                                  </p:childTnLst>
                                </p:cTn>
                              </p:par>
                              <p:par>
                                <p:cTn id="86" presetID="31" presetClass="entr" presetSubtype="0" fill="hold" grpId="0" nodeType="withEffect">
                                  <p:stCondLst>
                                    <p:cond delay="12750"/>
                                  </p:stCondLst>
                                  <p:childTnLst>
                                    <p:set>
                                      <p:cBhvr>
                                        <p:cTn id="87" dur="1" fill="hold">
                                          <p:stCondLst>
                                            <p:cond delay="0"/>
                                          </p:stCondLst>
                                        </p:cTn>
                                        <p:tgtEl>
                                          <p:spTgt spid="15"/>
                                        </p:tgtEl>
                                        <p:attrNameLst>
                                          <p:attrName>style.visibility</p:attrName>
                                        </p:attrNameLst>
                                      </p:cBhvr>
                                      <p:to>
                                        <p:strVal val="visible"/>
                                      </p:to>
                                    </p:set>
                                    <p:anim calcmode="lin" valueType="num">
                                      <p:cBhvr>
                                        <p:cTn id="88" dur="1000" fill="hold"/>
                                        <p:tgtEl>
                                          <p:spTgt spid="15"/>
                                        </p:tgtEl>
                                        <p:attrNameLst>
                                          <p:attrName>ppt_w</p:attrName>
                                        </p:attrNameLst>
                                      </p:cBhvr>
                                      <p:tavLst>
                                        <p:tav tm="0">
                                          <p:val>
                                            <p:fltVal val="0"/>
                                          </p:val>
                                        </p:tav>
                                        <p:tav tm="100000">
                                          <p:val>
                                            <p:strVal val="#ppt_w"/>
                                          </p:val>
                                        </p:tav>
                                      </p:tavLst>
                                    </p:anim>
                                    <p:anim calcmode="lin" valueType="num">
                                      <p:cBhvr>
                                        <p:cTn id="89" dur="1000" fill="hold"/>
                                        <p:tgtEl>
                                          <p:spTgt spid="15"/>
                                        </p:tgtEl>
                                        <p:attrNameLst>
                                          <p:attrName>ppt_h</p:attrName>
                                        </p:attrNameLst>
                                      </p:cBhvr>
                                      <p:tavLst>
                                        <p:tav tm="0">
                                          <p:val>
                                            <p:fltVal val="0"/>
                                          </p:val>
                                        </p:tav>
                                        <p:tav tm="100000">
                                          <p:val>
                                            <p:strVal val="#ppt_h"/>
                                          </p:val>
                                        </p:tav>
                                      </p:tavLst>
                                    </p:anim>
                                    <p:anim calcmode="lin" valueType="num">
                                      <p:cBhvr>
                                        <p:cTn id="90" dur="1000" fill="hold"/>
                                        <p:tgtEl>
                                          <p:spTgt spid="15"/>
                                        </p:tgtEl>
                                        <p:attrNameLst>
                                          <p:attrName>style.rotation</p:attrName>
                                        </p:attrNameLst>
                                      </p:cBhvr>
                                      <p:tavLst>
                                        <p:tav tm="0">
                                          <p:val>
                                            <p:fltVal val="90"/>
                                          </p:val>
                                        </p:tav>
                                        <p:tav tm="100000">
                                          <p:val>
                                            <p:fltVal val="0"/>
                                          </p:val>
                                        </p:tav>
                                      </p:tavLst>
                                    </p:anim>
                                    <p:animEffect transition="in" filter="fade">
                                      <p:cBhvr>
                                        <p:cTn id="91" dur="1000"/>
                                        <p:tgtEl>
                                          <p:spTgt spid="15"/>
                                        </p:tgtEl>
                                      </p:cBhvr>
                                    </p:animEffect>
                                  </p:childTnLst>
                                </p:cTn>
                              </p:par>
                              <p:par>
                                <p:cTn id="92" presetID="53" presetClass="entr" presetSubtype="16" fill="hold" grpId="0" nodeType="withEffect">
                                  <p:stCondLst>
                                    <p:cond delay="13500"/>
                                  </p:stCondLst>
                                  <p:childTnLst>
                                    <p:set>
                                      <p:cBhvr>
                                        <p:cTn id="93" dur="1" fill="hold">
                                          <p:stCondLst>
                                            <p:cond delay="0"/>
                                          </p:stCondLst>
                                        </p:cTn>
                                        <p:tgtEl>
                                          <p:spTgt spid="31"/>
                                        </p:tgtEl>
                                        <p:attrNameLst>
                                          <p:attrName>style.visibility</p:attrName>
                                        </p:attrNameLst>
                                      </p:cBhvr>
                                      <p:to>
                                        <p:strVal val="visible"/>
                                      </p:to>
                                    </p:set>
                                    <p:anim calcmode="lin" valueType="num">
                                      <p:cBhvr>
                                        <p:cTn id="94" dur="500" fill="hold"/>
                                        <p:tgtEl>
                                          <p:spTgt spid="31"/>
                                        </p:tgtEl>
                                        <p:attrNameLst>
                                          <p:attrName>ppt_w</p:attrName>
                                        </p:attrNameLst>
                                      </p:cBhvr>
                                      <p:tavLst>
                                        <p:tav tm="0">
                                          <p:val>
                                            <p:fltVal val="0"/>
                                          </p:val>
                                        </p:tav>
                                        <p:tav tm="100000">
                                          <p:val>
                                            <p:strVal val="#ppt_w"/>
                                          </p:val>
                                        </p:tav>
                                      </p:tavLst>
                                    </p:anim>
                                    <p:anim calcmode="lin" valueType="num">
                                      <p:cBhvr>
                                        <p:cTn id="95" dur="500" fill="hold"/>
                                        <p:tgtEl>
                                          <p:spTgt spid="31"/>
                                        </p:tgtEl>
                                        <p:attrNameLst>
                                          <p:attrName>ppt_h</p:attrName>
                                        </p:attrNameLst>
                                      </p:cBhvr>
                                      <p:tavLst>
                                        <p:tav tm="0">
                                          <p:val>
                                            <p:fltVal val="0"/>
                                          </p:val>
                                        </p:tav>
                                        <p:tav tm="100000">
                                          <p:val>
                                            <p:strVal val="#ppt_h"/>
                                          </p:val>
                                        </p:tav>
                                      </p:tavLst>
                                    </p:anim>
                                    <p:animEffect transition="in" filter="fade">
                                      <p:cBhvr>
                                        <p:cTn id="96" dur="500"/>
                                        <p:tgtEl>
                                          <p:spTgt spid="31"/>
                                        </p:tgtEl>
                                      </p:cBhvr>
                                    </p:animEffect>
                                  </p:childTnLst>
                                </p:cTn>
                              </p:par>
                              <p:par>
                                <p:cTn id="97" presetID="53" presetClass="entr" presetSubtype="16" fill="hold" nodeType="withEffect">
                                  <p:stCondLst>
                                    <p:cond delay="14000"/>
                                  </p:stCondLst>
                                  <p:childTnLst>
                                    <p:set>
                                      <p:cBhvr>
                                        <p:cTn id="98" dur="1" fill="hold">
                                          <p:stCondLst>
                                            <p:cond delay="0"/>
                                          </p:stCondLst>
                                        </p:cTn>
                                        <p:tgtEl>
                                          <p:spTgt spid="25"/>
                                        </p:tgtEl>
                                        <p:attrNameLst>
                                          <p:attrName>style.visibility</p:attrName>
                                        </p:attrNameLst>
                                      </p:cBhvr>
                                      <p:to>
                                        <p:strVal val="visible"/>
                                      </p:to>
                                    </p:set>
                                    <p:anim calcmode="lin" valueType="num">
                                      <p:cBhvr>
                                        <p:cTn id="99" dur="500" fill="hold"/>
                                        <p:tgtEl>
                                          <p:spTgt spid="25"/>
                                        </p:tgtEl>
                                        <p:attrNameLst>
                                          <p:attrName>ppt_w</p:attrName>
                                        </p:attrNameLst>
                                      </p:cBhvr>
                                      <p:tavLst>
                                        <p:tav tm="0">
                                          <p:val>
                                            <p:fltVal val="0"/>
                                          </p:val>
                                        </p:tav>
                                        <p:tav tm="100000">
                                          <p:val>
                                            <p:strVal val="#ppt_w"/>
                                          </p:val>
                                        </p:tav>
                                      </p:tavLst>
                                    </p:anim>
                                    <p:anim calcmode="lin" valueType="num">
                                      <p:cBhvr>
                                        <p:cTn id="100" dur="500" fill="hold"/>
                                        <p:tgtEl>
                                          <p:spTgt spid="25"/>
                                        </p:tgtEl>
                                        <p:attrNameLst>
                                          <p:attrName>ppt_h</p:attrName>
                                        </p:attrNameLst>
                                      </p:cBhvr>
                                      <p:tavLst>
                                        <p:tav tm="0">
                                          <p:val>
                                            <p:fltVal val="0"/>
                                          </p:val>
                                        </p:tav>
                                        <p:tav tm="100000">
                                          <p:val>
                                            <p:strVal val="#ppt_h"/>
                                          </p:val>
                                        </p:tav>
                                      </p:tavLst>
                                    </p:anim>
                                    <p:animEffect transition="in" filter="fade">
                                      <p:cBhvr>
                                        <p:cTn id="101" dur="500"/>
                                        <p:tgtEl>
                                          <p:spTgt spid="25"/>
                                        </p:tgtEl>
                                      </p:cBhvr>
                                    </p:animEffect>
                                  </p:childTnLst>
                                </p:cTn>
                              </p:par>
                              <p:par>
                                <p:cTn id="102" presetID="8" presetClass="emph" presetSubtype="0" fill="hold" grpId="1" nodeType="withEffect">
                                  <p:stCondLst>
                                    <p:cond delay="14250"/>
                                  </p:stCondLst>
                                  <p:childTnLst>
                                    <p:animRot by="5400000">
                                      <p:cBhvr>
                                        <p:cTn id="103" dur="4500" fill="hold"/>
                                        <p:tgtEl>
                                          <p:spTgt spid="31"/>
                                        </p:tgtEl>
                                        <p:attrNameLst>
                                          <p:attrName>r</p:attrName>
                                        </p:attrNameLst>
                                      </p:cBhvr>
                                    </p:animRot>
                                  </p:childTnLst>
                                </p:cTn>
                              </p:par>
                              <p:par>
                                <p:cTn id="104" presetID="42" presetClass="entr" presetSubtype="0" fill="hold" grpId="0" nodeType="withEffect">
                                  <p:stCondLst>
                                    <p:cond delay="14750"/>
                                  </p:stCondLst>
                                  <p:childTnLst>
                                    <p:set>
                                      <p:cBhvr>
                                        <p:cTn id="105" dur="1" fill="hold">
                                          <p:stCondLst>
                                            <p:cond delay="0"/>
                                          </p:stCondLst>
                                        </p:cTn>
                                        <p:tgtEl>
                                          <p:spTgt spid="11"/>
                                        </p:tgtEl>
                                        <p:attrNameLst>
                                          <p:attrName>style.visibility</p:attrName>
                                        </p:attrNameLst>
                                      </p:cBhvr>
                                      <p:to>
                                        <p:strVal val="visible"/>
                                      </p:to>
                                    </p:set>
                                    <p:animEffect transition="in" filter="fade">
                                      <p:cBhvr>
                                        <p:cTn id="106" dur="1000"/>
                                        <p:tgtEl>
                                          <p:spTgt spid="11"/>
                                        </p:tgtEl>
                                      </p:cBhvr>
                                    </p:animEffect>
                                    <p:anim calcmode="lin" valueType="num">
                                      <p:cBhvr>
                                        <p:cTn id="107" dur="1000" fill="hold"/>
                                        <p:tgtEl>
                                          <p:spTgt spid="11"/>
                                        </p:tgtEl>
                                        <p:attrNameLst>
                                          <p:attrName>ppt_x</p:attrName>
                                        </p:attrNameLst>
                                      </p:cBhvr>
                                      <p:tavLst>
                                        <p:tav tm="0">
                                          <p:val>
                                            <p:strVal val="#ppt_x"/>
                                          </p:val>
                                        </p:tav>
                                        <p:tav tm="100000">
                                          <p:val>
                                            <p:strVal val="#ppt_x"/>
                                          </p:val>
                                        </p:tav>
                                      </p:tavLst>
                                    </p:anim>
                                    <p:anim calcmode="lin" valueType="num">
                                      <p:cBhvr>
                                        <p:cTn id="108" dur="1000" fill="hold"/>
                                        <p:tgtEl>
                                          <p:spTgt spid="11"/>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15500"/>
                                  </p:stCondLst>
                                  <p:childTnLst>
                                    <p:set>
                                      <p:cBhvr>
                                        <p:cTn id="110" dur="1" fill="hold">
                                          <p:stCondLst>
                                            <p:cond delay="0"/>
                                          </p:stCondLst>
                                        </p:cTn>
                                        <p:tgtEl>
                                          <p:spTgt spid="9"/>
                                        </p:tgtEl>
                                        <p:attrNameLst>
                                          <p:attrName>style.visibility</p:attrName>
                                        </p:attrNameLst>
                                      </p:cBhvr>
                                      <p:to>
                                        <p:strVal val="visible"/>
                                      </p:to>
                                    </p:set>
                                    <p:animEffect transition="in" filter="fade">
                                      <p:cBhvr>
                                        <p:cTn id="111" dur="1000"/>
                                        <p:tgtEl>
                                          <p:spTgt spid="9"/>
                                        </p:tgtEl>
                                      </p:cBhvr>
                                    </p:animEffect>
                                    <p:anim calcmode="lin" valueType="num">
                                      <p:cBhvr>
                                        <p:cTn id="112" dur="1000" fill="hold"/>
                                        <p:tgtEl>
                                          <p:spTgt spid="9"/>
                                        </p:tgtEl>
                                        <p:attrNameLst>
                                          <p:attrName>ppt_x</p:attrName>
                                        </p:attrNameLst>
                                      </p:cBhvr>
                                      <p:tavLst>
                                        <p:tav tm="0">
                                          <p:val>
                                            <p:strVal val="#ppt_x"/>
                                          </p:val>
                                        </p:tav>
                                        <p:tav tm="100000">
                                          <p:val>
                                            <p:strVal val="#ppt_x"/>
                                          </p:val>
                                        </p:tav>
                                      </p:tavLst>
                                    </p:anim>
                                    <p:anim calcmode="lin" valueType="num">
                                      <p:cBhvr>
                                        <p:cTn id="113" dur="1000" fill="hold"/>
                                        <p:tgtEl>
                                          <p:spTgt spid="9"/>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16250"/>
                                  </p:stCondLst>
                                  <p:childTnLst>
                                    <p:set>
                                      <p:cBhvr>
                                        <p:cTn id="115" dur="1" fill="hold">
                                          <p:stCondLst>
                                            <p:cond delay="0"/>
                                          </p:stCondLst>
                                        </p:cTn>
                                        <p:tgtEl>
                                          <p:spTgt spid="10"/>
                                        </p:tgtEl>
                                        <p:attrNameLst>
                                          <p:attrName>style.visibility</p:attrName>
                                        </p:attrNameLst>
                                      </p:cBhvr>
                                      <p:to>
                                        <p:strVal val="visible"/>
                                      </p:to>
                                    </p:set>
                                    <p:animEffect transition="in" filter="fade">
                                      <p:cBhvr>
                                        <p:cTn id="116" dur="1000"/>
                                        <p:tgtEl>
                                          <p:spTgt spid="10"/>
                                        </p:tgtEl>
                                      </p:cBhvr>
                                    </p:animEffect>
                                    <p:anim calcmode="lin" valueType="num">
                                      <p:cBhvr>
                                        <p:cTn id="117" dur="1000" fill="hold"/>
                                        <p:tgtEl>
                                          <p:spTgt spid="10"/>
                                        </p:tgtEl>
                                        <p:attrNameLst>
                                          <p:attrName>ppt_x</p:attrName>
                                        </p:attrNameLst>
                                      </p:cBhvr>
                                      <p:tavLst>
                                        <p:tav tm="0">
                                          <p:val>
                                            <p:strVal val="#ppt_x"/>
                                          </p:val>
                                        </p:tav>
                                        <p:tav tm="100000">
                                          <p:val>
                                            <p:strVal val="#ppt_x"/>
                                          </p:val>
                                        </p:tav>
                                      </p:tavLst>
                                    </p:anim>
                                    <p:anim calcmode="lin" valueType="num">
                                      <p:cBhvr>
                                        <p:cTn id="118" dur="1000" fill="hold"/>
                                        <p:tgtEl>
                                          <p:spTgt spid="10"/>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17000"/>
                                  </p:stCondLst>
                                  <p:childTnLst>
                                    <p:set>
                                      <p:cBhvr>
                                        <p:cTn id="120" dur="1" fill="hold">
                                          <p:stCondLst>
                                            <p:cond delay="0"/>
                                          </p:stCondLst>
                                        </p:cTn>
                                        <p:tgtEl>
                                          <p:spTgt spid="12"/>
                                        </p:tgtEl>
                                        <p:attrNameLst>
                                          <p:attrName>style.visibility</p:attrName>
                                        </p:attrNameLst>
                                      </p:cBhvr>
                                      <p:to>
                                        <p:strVal val="visible"/>
                                      </p:to>
                                    </p:set>
                                    <p:animEffect transition="in" filter="fade">
                                      <p:cBhvr>
                                        <p:cTn id="121" dur="1000"/>
                                        <p:tgtEl>
                                          <p:spTgt spid="12"/>
                                        </p:tgtEl>
                                      </p:cBhvr>
                                    </p:animEffect>
                                    <p:anim calcmode="lin" valueType="num">
                                      <p:cBhvr>
                                        <p:cTn id="122" dur="1000" fill="hold"/>
                                        <p:tgtEl>
                                          <p:spTgt spid="12"/>
                                        </p:tgtEl>
                                        <p:attrNameLst>
                                          <p:attrName>ppt_x</p:attrName>
                                        </p:attrNameLst>
                                      </p:cBhvr>
                                      <p:tavLst>
                                        <p:tav tm="0">
                                          <p:val>
                                            <p:strVal val="#ppt_x"/>
                                          </p:val>
                                        </p:tav>
                                        <p:tav tm="100000">
                                          <p:val>
                                            <p:strVal val="#ppt_x"/>
                                          </p:val>
                                        </p:tav>
                                      </p:tavLst>
                                    </p:anim>
                                    <p:anim calcmode="lin" valueType="num">
                                      <p:cBhvr>
                                        <p:cTn id="1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9" grpId="0"/>
      <p:bldP spid="10" grpId="0"/>
      <p:bldP spid="11" grpId="0"/>
      <p:bldP spid="12" grpId="0"/>
      <p:bldP spid="13" grpId="0" bldLvl="0" animBg="1"/>
      <p:bldP spid="14" grpId="0" bldLvl="0" animBg="1"/>
      <p:bldP spid="15" grpId="0" bldLvl="0" animBg="1"/>
      <p:bldP spid="28" grpId="0" bldLvl="0" animBg="1"/>
      <p:bldP spid="28" grpId="1" bldLvl="0" animBg="1"/>
      <p:bldP spid="29" grpId="0" bldLvl="0" animBg="1"/>
      <p:bldP spid="30" grpId="0" bldLvl="0" animBg="1"/>
      <p:bldP spid="30" grpId="1" bldLvl="0" animBg="1"/>
      <p:bldP spid="31" grpId="0" bldLvl="0" animBg="1"/>
      <p:bldP spid="31" grpId="1" bldLvl="0" animBg="1"/>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491008" y="263736"/>
            <a:ext cx="3096344" cy="599235"/>
            <a:chOff x="4139952" y="1170041"/>
            <a:chExt cx="2222381" cy="536519"/>
          </a:xfrm>
          <a:effectLst>
            <a:outerShdw blurRad="330200" dist="254000" dir="2880000" sx="98000" sy="98000" algn="ctr" rotWithShape="0">
              <a:srgbClr val="000000">
                <a:alpha val="29000"/>
              </a:srgbClr>
            </a:outerShdw>
          </a:effectLst>
        </p:grpSpPr>
        <p:sp>
          <p:nvSpPr>
            <p:cNvPr id="48" name="圆角矩形 47"/>
            <p:cNvSpPr/>
            <p:nvPr/>
          </p:nvSpPr>
          <p:spPr>
            <a:xfrm>
              <a:off x="4139952" y="1170041"/>
              <a:ext cx="2222381" cy="536519"/>
            </a:xfrm>
            <a:prstGeom prst="roundRect">
              <a:avLst>
                <a:gd name="adj" fmla="val 50000"/>
              </a:avLst>
            </a:prstGeom>
            <a:noFill/>
            <a:ln w="6350">
              <a:solidFill>
                <a:schemeClr val="tx1"/>
              </a:soli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圆角矩形 113"/>
            <p:cNvSpPr/>
            <p:nvPr/>
          </p:nvSpPr>
          <p:spPr>
            <a:xfrm>
              <a:off x="4500062" y="1250029"/>
              <a:ext cx="1761085"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C0000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1" name="文本占位符 8"/>
          <p:cNvSpPr txBox="1"/>
          <p:nvPr/>
        </p:nvSpPr>
        <p:spPr>
          <a:xfrm>
            <a:off x="1028775" y="346659"/>
            <a:ext cx="2399757" cy="433388"/>
          </a:xfrm>
          <a:prstGeom prst="rect">
            <a:avLst/>
          </a:prstGeom>
        </p:spPr>
        <p:txBody>
          <a:bodyPr/>
          <a:lstStyle>
            <a:lvl1pPr marL="241300" indent="-241300" algn="l" defTabSz="963930" rtl="0" eaLnBrk="1" latinLnBrk="0" hangingPunct="1">
              <a:lnSpc>
                <a:spcPct val="90000"/>
              </a:lnSpc>
              <a:spcBef>
                <a:spcPts val="1055"/>
              </a:spcBef>
              <a:buFont typeface="Arial" panose="020B0604020202020204" pitchFamily="34" charset="0"/>
              <a:buChar char="•"/>
              <a:defRPr sz="2955" kern="1200">
                <a:solidFill>
                  <a:schemeClr val="bg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marL="0" indent="0" fontAlgn="auto">
              <a:spcAft>
                <a:spcPts val="0"/>
              </a:spcAft>
              <a:buNone/>
            </a:pPr>
            <a:r>
              <a:rPr lang="zh-CN" altLang="en-US" sz="2800" b="1" dirty="0">
                <a:latin typeface="微软雅黑" panose="020B0503020204020204" pitchFamily="34" charset="-122"/>
                <a:ea typeface="微软雅黑" panose="020B0503020204020204" pitchFamily="34" charset="-122"/>
              </a:rPr>
              <a:t>吸毒摧残人生</a:t>
            </a:r>
            <a:endParaRPr lang="zh-CN" altLang="en-US" b="1" dirty="0"/>
          </a:p>
        </p:txBody>
      </p:sp>
      <p:cxnSp>
        <p:nvCxnSpPr>
          <p:cNvPr id="52" name="直接连接符 51"/>
          <p:cNvCxnSpPr/>
          <p:nvPr/>
        </p:nvCxnSpPr>
        <p:spPr>
          <a:xfrm>
            <a:off x="2960188" y="2546534"/>
            <a:ext cx="0" cy="5391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2962268" y="2446762"/>
            <a:ext cx="2275271" cy="369332"/>
          </a:xfrm>
          <a:prstGeom prst="rect">
            <a:avLst/>
          </a:prstGeom>
          <a:noFill/>
        </p:spPr>
        <p:txBody>
          <a:bodyPr>
            <a:spAutoFit/>
          </a:bodyPr>
          <a:lstStyle/>
          <a:p>
            <a:pPr fontAlgn="auto">
              <a:spcBef>
                <a:spcPts val="0"/>
              </a:spcBef>
              <a:spcAft>
                <a:spcPts val="0"/>
              </a:spcAft>
              <a:defRPr/>
            </a:pPr>
            <a:r>
              <a:rPr lang="zh-CN" altLang="en-US" b="1" dirty="0">
                <a:solidFill>
                  <a:srgbClr val="C00000"/>
                </a:solidFill>
                <a:latin typeface="仿宋" panose="02010609060101010101" pitchFamily="49" charset="-122"/>
                <a:ea typeface="仿宋" panose="02010609060101010101" pitchFamily="49" charset="-122"/>
              </a:rPr>
              <a:t>大脑病变</a:t>
            </a:r>
            <a:endParaRPr lang="zh-CN" altLang="en-US" b="1" dirty="0">
              <a:solidFill>
                <a:srgbClr val="C00000"/>
              </a:solidFill>
              <a:latin typeface="Franklin Gothic Book" panose="020B0503020102020204" pitchFamily="34" charset="0"/>
              <a:ea typeface="+mn-ea"/>
            </a:endParaRPr>
          </a:p>
        </p:txBody>
      </p:sp>
      <p:sp>
        <p:nvSpPr>
          <p:cNvPr id="56" name="椭圆 26"/>
          <p:cNvSpPr/>
          <p:nvPr/>
        </p:nvSpPr>
        <p:spPr bwMode="auto">
          <a:xfrm>
            <a:off x="2355398" y="2587919"/>
            <a:ext cx="417432" cy="434525"/>
          </a:xfrm>
          <a:prstGeom prst="ellipse">
            <a:avLst/>
          </a:prstGeom>
          <a:solidFill>
            <a:srgbClr val="C00000"/>
          </a:solidFill>
          <a:ln w="57150" cap="flat" cmpd="sng" algn="ctr">
            <a:solidFill>
              <a:schemeClr val="bg1"/>
            </a:solidFill>
            <a:prstDash val="solid"/>
          </a:ln>
          <a:effectLst>
            <a:outerShdw blurRad="381000" dist="127000" dir="2700000" algn="tl" rotWithShape="0">
              <a:prstClr val="black">
                <a:alpha val="40000"/>
              </a:prstClr>
            </a:outerShdw>
          </a:effectLst>
        </p:spPr>
        <p:txBody>
          <a:bodyPr anchor="ctr"/>
          <a:lstStyle/>
          <a:p>
            <a:pPr algn="ctr" fontAlgn="auto">
              <a:lnSpc>
                <a:spcPct val="130000"/>
              </a:lnSpc>
              <a:spcBef>
                <a:spcPts val="0"/>
              </a:spcBef>
              <a:spcAft>
                <a:spcPts val="0"/>
              </a:spcAft>
              <a:defRPr/>
            </a:pPr>
            <a:endParaRPr lang="en-US" sz="900" ker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文本框 57"/>
          <p:cNvSpPr txBox="1">
            <a:spLocks noChangeArrowheads="1"/>
          </p:cNvSpPr>
          <p:nvPr/>
        </p:nvSpPr>
        <p:spPr bwMode="auto">
          <a:xfrm>
            <a:off x="4917208" y="1238069"/>
            <a:ext cx="307327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latin typeface="宋体" panose="02010600030101010101" pitchFamily="2" charset="-122"/>
              </a:rPr>
              <a:t>A .</a:t>
            </a:r>
            <a:r>
              <a:rPr lang="zh-CN" altLang="en-US" sz="2800" b="1" dirty="0">
                <a:solidFill>
                  <a:srgbClr val="FF3300"/>
                </a:solidFill>
                <a:latin typeface="宋体" panose="02010600030101010101" pitchFamily="2" charset="-122"/>
              </a:rPr>
              <a:t>对身体的危害</a:t>
            </a:r>
            <a:r>
              <a:rPr lang="zh-CN" altLang="en-US" sz="2800" b="1" dirty="0">
                <a:latin typeface="黑体" panose="02010609060101010101" charset="-122"/>
                <a:ea typeface="黑体" panose="02010609060101010101" charset="-122"/>
              </a:rPr>
              <a:t> </a:t>
            </a:r>
            <a:endParaRPr lang="zh-CN" altLang="en-US" sz="2800" b="1" dirty="0">
              <a:latin typeface="黑体" panose="02010609060101010101" charset="-122"/>
              <a:ea typeface="黑体" panose="02010609060101010101" charset="-122"/>
            </a:endParaRPr>
          </a:p>
        </p:txBody>
      </p:sp>
      <p:sp>
        <p:nvSpPr>
          <p:cNvPr id="59" name="文本占位符 8"/>
          <p:cNvSpPr txBox="1"/>
          <p:nvPr/>
        </p:nvSpPr>
        <p:spPr>
          <a:xfrm>
            <a:off x="2406181" y="2652266"/>
            <a:ext cx="360040" cy="433388"/>
          </a:xfrm>
          <a:prstGeom prst="rect">
            <a:avLst/>
          </a:prstGeom>
        </p:spPr>
        <p:txBody>
          <a:bodyPr/>
          <a:lstStyle>
            <a:lvl1pPr marL="241300" indent="-241300" algn="l" defTabSz="963930" rtl="0" eaLnBrk="1" latinLnBrk="0" hangingPunct="1">
              <a:lnSpc>
                <a:spcPct val="90000"/>
              </a:lnSpc>
              <a:spcBef>
                <a:spcPts val="1055"/>
              </a:spcBef>
              <a:buFont typeface="Arial" panose="020B0604020202020204" pitchFamily="34" charset="0"/>
              <a:buChar char="•"/>
              <a:defRPr sz="2955" kern="1200">
                <a:solidFill>
                  <a:schemeClr val="bg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marL="0" indent="0" fontAlgn="auto">
              <a:spcAft>
                <a:spcPts val="0"/>
              </a:spcAft>
              <a:buNone/>
            </a:pPr>
            <a:r>
              <a:rPr lang="en-US" altLang="zh-CN" sz="2000" b="1" dirty="0">
                <a:latin typeface="微软雅黑" panose="020B0503020204020204" pitchFamily="34" charset="-122"/>
                <a:ea typeface="微软雅黑" panose="020B0503020204020204" pitchFamily="34" charset="-122"/>
              </a:rPr>
              <a:t>1</a:t>
            </a:r>
            <a:endParaRPr lang="zh-CN" altLang="en-US" sz="2400" b="1" dirty="0"/>
          </a:p>
        </p:txBody>
      </p:sp>
      <p:cxnSp>
        <p:nvCxnSpPr>
          <p:cNvPr id="60" name="直接连接符 59"/>
          <p:cNvCxnSpPr/>
          <p:nvPr/>
        </p:nvCxnSpPr>
        <p:spPr>
          <a:xfrm>
            <a:off x="2994651" y="4056268"/>
            <a:ext cx="0" cy="5391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2996731" y="3956496"/>
            <a:ext cx="2275271" cy="369332"/>
          </a:xfrm>
          <a:prstGeom prst="rect">
            <a:avLst/>
          </a:prstGeom>
          <a:noFill/>
        </p:spPr>
        <p:txBody>
          <a:bodyPr>
            <a:spAutoFit/>
          </a:bodyPr>
          <a:lstStyle/>
          <a:p>
            <a:pPr fontAlgn="auto">
              <a:spcBef>
                <a:spcPts val="0"/>
              </a:spcBef>
              <a:spcAft>
                <a:spcPts val="0"/>
              </a:spcAft>
              <a:defRPr/>
            </a:pPr>
            <a:r>
              <a:rPr lang="zh-CN" altLang="en-US" b="1" dirty="0">
                <a:solidFill>
                  <a:srgbClr val="C00000"/>
                </a:solidFill>
                <a:latin typeface="仿宋" panose="02010609060101010101" pitchFamily="49" charset="-122"/>
                <a:ea typeface="仿宋" panose="02010609060101010101" pitchFamily="49" charset="-122"/>
              </a:rPr>
              <a:t>心脏病变</a:t>
            </a:r>
            <a:endParaRPr lang="zh-CN" altLang="en-US" b="1" dirty="0">
              <a:solidFill>
                <a:srgbClr val="C00000"/>
              </a:solidFill>
              <a:latin typeface="Franklin Gothic Book" panose="020B0503020102020204" pitchFamily="34" charset="0"/>
              <a:ea typeface="+mn-ea"/>
            </a:endParaRPr>
          </a:p>
        </p:txBody>
      </p:sp>
      <p:sp>
        <p:nvSpPr>
          <p:cNvPr id="63" name="椭圆 26"/>
          <p:cNvSpPr/>
          <p:nvPr/>
        </p:nvSpPr>
        <p:spPr bwMode="auto">
          <a:xfrm>
            <a:off x="2399444" y="4117112"/>
            <a:ext cx="417432" cy="417432"/>
          </a:xfrm>
          <a:prstGeom prst="ellipse">
            <a:avLst/>
          </a:prstGeom>
          <a:solidFill>
            <a:srgbClr val="C00000"/>
          </a:solidFill>
          <a:ln w="57150" cap="flat" cmpd="sng" algn="ctr">
            <a:solidFill>
              <a:schemeClr val="bg1"/>
            </a:solidFill>
            <a:prstDash val="solid"/>
          </a:ln>
          <a:effectLst>
            <a:outerShdw blurRad="381000" dist="127000" dir="2700000" algn="tl" rotWithShape="0">
              <a:prstClr val="black">
                <a:alpha val="40000"/>
              </a:prstClr>
            </a:outerShdw>
          </a:effectLst>
        </p:spPr>
        <p:txBody>
          <a:bodyPr anchor="ctr"/>
          <a:lstStyle/>
          <a:p>
            <a:pPr algn="ctr" fontAlgn="auto">
              <a:lnSpc>
                <a:spcPct val="130000"/>
              </a:lnSpc>
              <a:spcBef>
                <a:spcPts val="0"/>
              </a:spcBef>
              <a:spcAft>
                <a:spcPts val="0"/>
              </a:spcAft>
              <a:defRPr/>
            </a:pPr>
            <a:endParaRPr lang="en-US" sz="900" ker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文本占位符 8"/>
          <p:cNvSpPr txBox="1"/>
          <p:nvPr/>
        </p:nvSpPr>
        <p:spPr>
          <a:xfrm>
            <a:off x="2440644" y="4162000"/>
            <a:ext cx="360040" cy="433388"/>
          </a:xfrm>
          <a:prstGeom prst="rect">
            <a:avLst/>
          </a:prstGeom>
        </p:spPr>
        <p:txBody>
          <a:bodyPr/>
          <a:lstStyle>
            <a:lvl1pPr marL="241300" indent="-241300" algn="l" defTabSz="963930" rtl="0" eaLnBrk="1" latinLnBrk="0" hangingPunct="1">
              <a:lnSpc>
                <a:spcPct val="90000"/>
              </a:lnSpc>
              <a:spcBef>
                <a:spcPts val="1055"/>
              </a:spcBef>
              <a:buFont typeface="Arial" panose="020B0604020202020204" pitchFamily="34" charset="0"/>
              <a:buChar char="•"/>
              <a:defRPr sz="2955" kern="1200">
                <a:solidFill>
                  <a:schemeClr val="bg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marL="0" indent="0" fontAlgn="auto">
              <a:spcAft>
                <a:spcPts val="0"/>
              </a:spcAft>
              <a:buNone/>
            </a:pPr>
            <a:r>
              <a:rPr lang="en-US" altLang="zh-CN" sz="2000" b="1" dirty="0">
                <a:latin typeface="微软雅黑" panose="020B0503020204020204" pitchFamily="34" charset="-122"/>
                <a:ea typeface="微软雅黑" panose="020B0503020204020204" pitchFamily="34" charset="-122"/>
              </a:rPr>
              <a:t>2</a:t>
            </a:r>
            <a:endParaRPr lang="zh-CN" altLang="en-US" sz="2400" b="1" dirty="0"/>
          </a:p>
        </p:txBody>
      </p:sp>
      <p:cxnSp>
        <p:nvCxnSpPr>
          <p:cNvPr id="65" name="直接连接符 64"/>
          <p:cNvCxnSpPr/>
          <p:nvPr/>
        </p:nvCxnSpPr>
        <p:spPr>
          <a:xfrm>
            <a:off x="2994651" y="5582508"/>
            <a:ext cx="0" cy="5391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2996731" y="5482736"/>
            <a:ext cx="2275271" cy="369332"/>
          </a:xfrm>
          <a:prstGeom prst="rect">
            <a:avLst/>
          </a:prstGeom>
          <a:noFill/>
        </p:spPr>
        <p:txBody>
          <a:bodyPr>
            <a:spAutoFit/>
          </a:bodyPr>
          <a:lstStyle/>
          <a:p>
            <a:pPr fontAlgn="auto">
              <a:spcBef>
                <a:spcPts val="0"/>
              </a:spcBef>
              <a:spcAft>
                <a:spcPts val="0"/>
              </a:spcAft>
              <a:defRPr/>
            </a:pPr>
            <a:r>
              <a:rPr lang="zh-CN" altLang="en-US" b="1" dirty="0">
                <a:solidFill>
                  <a:srgbClr val="C00000"/>
                </a:solidFill>
                <a:latin typeface="Franklin Gothic Book" panose="020B0503020102020204" pitchFamily="34" charset="0"/>
                <a:ea typeface="+mn-ea"/>
              </a:rPr>
              <a:t>瘦弱不堪</a:t>
            </a:r>
            <a:endParaRPr lang="zh-CN" altLang="en-US" b="1" dirty="0">
              <a:solidFill>
                <a:srgbClr val="C00000"/>
              </a:solidFill>
              <a:latin typeface="Franklin Gothic Book" panose="020B0503020102020204" pitchFamily="34" charset="0"/>
              <a:ea typeface="+mn-ea"/>
            </a:endParaRPr>
          </a:p>
        </p:txBody>
      </p:sp>
      <p:sp>
        <p:nvSpPr>
          <p:cNvPr id="68" name="椭圆 26"/>
          <p:cNvSpPr/>
          <p:nvPr/>
        </p:nvSpPr>
        <p:spPr bwMode="auto">
          <a:xfrm>
            <a:off x="2399444" y="5643352"/>
            <a:ext cx="417432" cy="417432"/>
          </a:xfrm>
          <a:prstGeom prst="ellipse">
            <a:avLst/>
          </a:prstGeom>
          <a:solidFill>
            <a:srgbClr val="C00000"/>
          </a:solidFill>
          <a:ln w="57150" cap="flat" cmpd="sng" algn="ctr">
            <a:solidFill>
              <a:schemeClr val="bg1"/>
            </a:solidFill>
            <a:prstDash val="solid"/>
          </a:ln>
          <a:effectLst>
            <a:outerShdw blurRad="381000" dist="127000" dir="2700000" algn="tl" rotWithShape="0">
              <a:prstClr val="black">
                <a:alpha val="40000"/>
              </a:prstClr>
            </a:outerShdw>
          </a:effectLst>
        </p:spPr>
        <p:txBody>
          <a:bodyPr anchor="ctr"/>
          <a:lstStyle/>
          <a:p>
            <a:pPr algn="ctr" fontAlgn="auto">
              <a:lnSpc>
                <a:spcPct val="130000"/>
              </a:lnSpc>
              <a:spcBef>
                <a:spcPts val="0"/>
              </a:spcBef>
              <a:spcAft>
                <a:spcPts val="0"/>
              </a:spcAft>
              <a:defRPr/>
            </a:pPr>
            <a:endParaRPr lang="en-US" sz="900" ker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文本占位符 8"/>
          <p:cNvSpPr txBox="1"/>
          <p:nvPr/>
        </p:nvSpPr>
        <p:spPr>
          <a:xfrm>
            <a:off x="2440644" y="5688240"/>
            <a:ext cx="360040" cy="433388"/>
          </a:xfrm>
          <a:prstGeom prst="rect">
            <a:avLst/>
          </a:prstGeom>
        </p:spPr>
        <p:txBody>
          <a:bodyPr/>
          <a:lstStyle>
            <a:lvl1pPr marL="241300" indent="-241300" algn="l" defTabSz="963930" rtl="0" eaLnBrk="1" latinLnBrk="0" hangingPunct="1">
              <a:lnSpc>
                <a:spcPct val="90000"/>
              </a:lnSpc>
              <a:spcBef>
                <a:spcPts val="1055"/>
              </a:spcBef>
              <a:buFont typeface="Arial" panose="020B0604020202020204" pitchFamily="34" charset="0"/>
              <a:buChar char="•"/>
              <a:defRPr sz="2955" kern="1200">
                <a:solidFill>
                  <a:schemeClr val="bg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marL="0" indent="0" fontAlgn="auto">
              <a:spcAft>
                <a:spcPts val="0"/>
              </a:spcAft>
              <a:buNone/>
            </a:pPr>
            <a:r>
              <a:rPr lang="en-US" altLang="zh-CN" sz="2000" b="1" dirty="0">
                <a:latin typeface="微软雅黑" panose="020B0503020204020204" pitchFamily="34" charset="-122"/>
                <a:ea typeface="微软雅黑" panose="020B0503020204020204" pitchFamily="34" charset="-122"/>
              </a:rPr>
              <a:t>3</a:t>
            </a:r>
            <a:endParaRPr lang="zh-CN" altLang="en-US" sz="2400" b="1" dirty="0"/>
          </a:p>
        </p:txBody>
      </p:sp>
      <p:cxnSp>
        <p:nvCxnSpPr>
          <p:cNvPr id="70" name="直接连接符 69"/>
          <p:cNvCxnSpPr/>
          <p:nvPr/>
        </p:nvCxnSpPr>
        <p:spPr>
          <a:xfrm>
            <a:off x="7352676" y="2430428"/>
            <a:ext cx="0" cy="5391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a:xfrm>
            <a:off x="7354756" y="2330656"/>
            <a:ext cx="2275271" cy="369332"/>
          </a:xfrm>
          <a:prstGeom prst="rect">
            <a:avLst/>
          </a:prstGeom>
          <a:noFill/>
        </p:spPr>
        <p:txBody>
          <a:bodyPr>
            <a:spAutoFit/>
          </a:bodyPr>
          <a:lstStyle/>
          <a:p>
            <a:pPr fontAlgn="auto">
              <a:spcBef>
                <a:spcPts val="0"/>
              </a:spcBef>
              <a:spcAft>
                <a:spcPts val="0"/>
              </a:spcAft>
              <a:defRPr/>
            </a:pPr>
            <a:r>
              <a:rPr lang="zh-CN" altLang="en-US" b="1" dirty="0">
                <a:solidFill>
                  <a:srgbClr val="C00000"/>
                </a:solidFill>
                <a:latin typeface="Franklin Gothic Book" panose="020B0503020102020204" pitchFamily="34" charset="0"/>
                <a:ea typeface="+mn-ea"/>
              </a:rPr>
              <a:t>传染疾病</a:t>
            </a:r>
            <a:endParaRPr lang="zh-CN" altLang="en-US" b="1" dirty="0">
              <a:solidFill>
                <a:srgbClr val="C00000"/>
              </a:solidFill>
              <a:latin typeface="Franklin Gothic Book" panose="020B0503020102020204" pitchFamily="34" charset="0"/>
              <a:ea typeface="+mn-ea"/>
            </a:endParaRPr>
          </a:p>
        </p:txBody>
      </p:sp>
      <p:sp>
        <p:nvSpPr>
          <p:cNvPr id="73" name="椭圆 26"/>
          <p:cNvSpPr/>
          <p:nvPr/>
        </p:nvSpPr>
        <p:spPr bwMode="auto">
          <a:xfrm>
            <a:off x="6757469" y="2491272"/>
            <a:ext cx="417432" cy="417432"/>
          </a:xfrm>
          <a:prstGeom prst="ellipse">
            <a:avLst/>
          </a:prstGeom>
          <a:solidFill>
            <a:srgbClr val="C00000"/>
          </a:solidFill>
          <a:ln w="57150" cap="flat" cmpd="sng" algn="ctr">
            <a:solidFill>
              <a:schemeClr val="bg1"/>
            </a:solidFill>
            <a:prstDash val="solid"/>
          </a:ln>
          <a:effectLst>
            <a:outerShdw blurRad="381000" dist="127000" dir="2700000" algn="tl" rotWithShape="0">
              <a:prstClr val="black">
                <a:alpha val="40000"/>
              </a:prstClr>
            </a:outerShdw>
          </a:effectLst>
        </p:spPr>
        <p:txBody>
          <a:bodyPr anchor="ctr"/>
          <a:lstStyle/>
          <a:p>
            <a:pPr algn="ctr" fontAlgn="auto">
              <a:lnSpc>
                <a:spcPct val="130000"/>
              </a:lnSpc>
              <a:spcBef>
                <a:spcPts val="0"/>
              </a:spcBef>
              <a:spcAft>
                <a:spcPts val="0"/>
              </a:spcAft>
              <a:defRPr/>
            </a:pPr>
            <a:endParaRPr lang="en-US" sz="900" ker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文本占位符 8"/>
          <p:cNvSpPr txBox="1"/>
          <p:nvPr/>
        </p:nvSpPr>
        <p:spPr>
          <a:xfrm>
            <a:off x="6798669" y="2536160"/>
            <a:ext cx="360040" cy="433388"/>
          </a:xfrm>
          <a:prstGeom prst="rect">
            <a:avLst/>
          </a:prstGeom>
        </p:spPr>
        <p:txBody>
          <a:bodyPr/>
          <a:lstStyle>
            <a:lvl1pPr marL="241300" indent="-241300" algn="l" defTabSz="963930" rtl="0" eaLnBrk="1" latinLnBrk="0" hangingPunct="1">
              <a:lnSpc>
                <a:spcPct val="90000"/>
              </a:lnSpc>
              <a:spcBef>
                <a:spcPts val="1055"/>
              </a:spcBef>
              <a:buFont typeface="Arial" panose="020B0604020202020204" pitchFamily="34" charset="0"/>
              <a:buChar char="•"/>
              <a:defRPr sz="2955" kern="1200">
                <a:solidFill>
                  <a:schemeClr val="bg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marL="0" indent="0" fontAlgn="auto">
              <a:spcAft>
                <a:spcPts val="0"/>
              </a:spcAft>
              <a:buNone/>
            </a:pPr>
            <a:r>
              <a:rPr lang="en-US" altLang="zh-CN" sz="2000" b="1" dirty="0">
                <a:latin typeface="微软雅黑" panose="020B0503020204020204" pitchFamily="34" charset="-122"/>
                <a:ea typeface="微软雅黑" panose="020B0503020204020204" pitchFamily="34" charset="-122"/>
              </a:rPr>
              <a:t>4</a:t>
            </a:r>
            <a:endParaRPr lang="zh-CN" altLang="en-US" sz="2400" b="1" dirty="0"/>
          </a:p>
        </p:txBody>
      </p:sp>
      <p:cxnSp>
        <p:nvCxnSpPr>
          <p:cNvPr id="80" name="直接连接符 79"/>
          <p:cNvCxnSpPr/>
          <p:nvPr/>
        </p:nvCxnSpPr>
        <p:spPr>
          <a:xfrm>
            <a:off x="7366884" y="4009250"/>
            <a:ext cx="0" cy="5391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文本框 81"/>
          <p:cNvSpPr txBox="1"/>
          <p:nvPr/>
        </p:nvSpPr>
        <p:spPr>
          <a:xfrm>
            <a:off x="7368964" y="3909478"/>
            <a:ext cx="2275271" cy="369332"/>
          </a:xfrm>
          <a:prstGeom prst="rect">
            <a:avLst/>
          </a:prstGeom>
          <a:noFill/>
        </p:spPr>
        <p:txBody>
          <a:bodyPr>
            <a:spAutoFit/>
          </a:bodyPr>
          <a:lstStyle/>
          <a:p>
            <a:pPr fontAlgn="auto">
              <a:spcBef>
                <a:spcPts val="0"/>
              </a:spcBef>
              <a:spcAft>
                <a:spcPts val="0"/>
              </a:spcAft>
              <a:defRPr/>
            </a:pPr>
            <a:r>
              <a:rPr lang="zh-CN" altLang="en-US" b="1" dirty="0">
                <a:solidFill>
                  <a:srgbClr val="C00000"/>
                </a:solidFill>
                <a:latin typeface="Franklin Gothic Book" panose="020B0503020102020204" pitchFamily="34" charset="0"/>
                <a:ea typeface="+mn-ea"/>
              </a:rPr>
              <a:t>艾滋病传播</a:t>
            </a:r>
            <a:endParaRPr lang="zh-CN" altLang="en-US" b="1" dirty="0">
              <a:solidFill>
                <a:srgbClr val="C00000"/>
              </a:solidFill>
              <a:latin typeface="Franklin Gothic Book" panose="020B0503020102020204" pitchFamily="34" charset="0"/>
              <a:ea typeface="+mn-ea"/>
            </a:endParaRPr>
          </a:p>
        </p:txBody>
      </p:sp>
      <p:sp>
        <p:nvSpPr>
          <p:cNvPr id="83" name="椭圆 26"/>
          <p:cNvSpPr/>
          <p:nvPr/>
        </p:nvSpPr>
        <p:spPr bwMode="auto">
          <a:xfrm>
            <a:off x="6771677" y="4070094"/>
            <a:ext cx="417432" cy="417432"/>
          </a:xfrm>
          <a:prstGeom prst="ellipse">
            <a:avLst/>
          </a:prstGeom>
          <a:solidFill>
            <a:srgbClr val="C00000"/>
          </a:solidFill>
          <a:ln w="57150" cap="flat" cmpd="sng" algn="ctr">
            <a:solidFill>
              <a:schemeClr val="bg1"/>
            </a:solidFill>
            <a:prstDash val="solid"/>
          </a:ln>
          <a:effectLst>
            <a:outerShdw blurRad="381000" dist="127000" dir="2700000" algn="tl" rotWithShape="0">
              <a:prstClr val="black">
                <a:alpha val="40000"/>
              </a:prstClr>
            </a:outerShdw>
          </a:effectLst>
        </p:spPr>
        <p:txBody>
          <a:bodyPr anchor="ctr"/>
          <a:lstStyle/>
          <a:p>
            <a:pPr algn="ctr" fontAlgn="auto">
              <a:lnSpc>
                <a:spcPct val="130000"/>
              </a:lnSpc>
              <a:spcBef>
                <a:spcPts val="0"/>
              </a:spcBef>
              <a:spcAft>
                <a:spcPts val="0"/>
              </a:spcAft>
              <a:defRPr/>
            </a:pPr>
            <a:endParaRPr lang="en-US" sz="900" ker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文本占位符 8"/>
          <p:cNvSpPr txBox="1"/>
          <p:nvPr/>
        </p:nvSpPr>
        <p:spPr>
          <a:xfrm>
            <a:off x="6812877" y="4114982"/>
            <a:ext cx="360040" cy="433388"/>
          </a:xfrm>
          <a:prstGeom prst="rect">
            <a:avLst/>
          </a:prstGeom>
        </p:spPr>
        <p:txBody>
          <a:bodyPr/>
          <a:lstStyle>
            <a:lvl1pPr marL="241300" indent="-241300" algn="l" defTabSz="963930" rtl="0" eaLnBrk="1" latinLnBrk="0" hangingPunct="1">
              <a:lnSpc>
                <a:spcPct val="90000"/>
              </a:lnSpc>
              <a:spcBef>
                <a:spcPts val="1055"/>
              </a:spcBef>
              <a:buFont typeface="Arial" panose="020B0604020202020204" pitchFamily="34" charset="0"/>
              <a:buChar char="•"/>
              <a:defRPr sz="2955" kern="1200">
                <a:solidFill>
                  <a:schemeClr val="bg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marL="0" indent="0" fontAlgn="auto">
              <a:spcAft>
                <a:spcPts val="0"/>
              </a:spcAft>
              <a:buNone/>
            </a:pPr>
            <a:r>
              <a:rPr lang="en-US" altLang="zh-CN" sz="2000" b="1" dirty="0">
                <a:latin typeface="微软雅黑" panose="020B0503020204020204" pitchFamily="34" charset="-122"/>
                <a:ea typeface="微软雅黑" panose="020B0503020204020204" pitchFamily="34" charset="-122"/>
              </a:rPr>
              <a:t>5</a:t>
            </a:r>
            <a:endParaRPr lang="zh-CN" altLang="en-US" sz="2400" b="1" dirty="0"/>
          </a:p>
        </p:txBody>
      </p:sp>
      <p:pic>
        <p:nvPicPr>
          <p:cNvPr id="85" name="内容占位符 19460" descr="大脑病变"/>
          <p:cNvPicPr>
            <a:picLocks noChangeAspect="1" noChangeArrowheads="1"/>
          </p:cNvPicPr>
          <p:nvPr/>
        </p:nvPicPr>
        <p:blipFill rotWithShape="1">
          <a:blip r:embed="rId1">
            <a:extLst>
              <a:ext uri="{28A0092B-C50C-407E-A947-70E740481C1C}">
                <a14:useLocalDpi xmlns:a14="http://schemas.microsoft.com/office/drawing/2010/main" val="0"/>
              </a:ext>
            </a:extLst>
          </a:blip>
          <a:srcRect t="8283" b="21117"/>
          <a:stretch>
            <a:fillRect/>
          </a:stretch>
        </p:blipFill>
        <p:spPr>
          <a:xfrm>
            <a:off x="4817653" y="2230738"/>
            <a:ext cx="1410889" cy="114730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6" name="图片 85" descr="心脏病变"/>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2606" y="3821110"/>
            <a:ext cx="1405937" cy="1083173"/>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7" name="内容占位符 20481" descr="瘦弱不堪"/>
          <p:cNvPicPr>
            <a:picLocks noChangeAspect="1" noChangeArrowheads="1"/>
          </p:cNvPicPr>
          <p:nvPr/>
        </p:nvPicPr>
        <p:blipFill rotWithShape="1">
          <a:blip r:embed="rId3">
            <a:extLst>
              <a:ext uri="{28A0092B-C50C-407E-A947-70E740481C1C}">
                <a14:useLocalDpi xmlns:a14="http://schemas.microsoft.com/office/drawing/2010/main" val="0"/>
              </a:ext>
            </a:extLst>
          </a:blip>
          <a:srcRect l="12994"/>
          <a:stretch>
            <a:fillRect/>
          </a:stretch>
        </p:blipFill>
        <p:spPr>
          <a:xfrm>
            <a:off x="4817652" y="5339468"/>
            <a:ext cx="1416050" cy="113093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8" name="内容占位符 20482" descr="传染疾病"/>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9119176" y="3773989"/>
            <a:ext cx="1653087" cy="1103678"/>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图片 2"/>
          <p:cNvPicPr>
            <a:picLocks noChangeAspect="1"/>
          </p:cNvPicPr>
          <p:nvPr/>
        </p:nvPicPr>
        <p:blipFill rotWithShape="1">
          <a:blip r:embed="rId5" cstate="print">
            <a:extLst>
              <a:ext uri="{28A0092B-C50C-407E-A947-70E740481C1C}">
                <a14:useLocalDpi xmlns:a14="http://schemas.microsoft.com/office/drawing/2010/main" val="0"/>
              </a:ext>
            </a:extLst>
          </a:blip>
          <a:srcRect l="6126" t="22730" r="18246" b="12125"/>
          <a:stretch>
            <a:fillRect/>
          </a:stretch>
        </p:blipFill>
        <p:spPr>
          <a:xfrm>
            <a:off x="9125896" y="2159670"/>
            <a:ext cx="1664651" cy="1139677"/>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1">
                                            <p:txEl>
                                              <p:pRg st="0" end="0"/>
                                            </p:txEl>
                                          </p:spTgt>
                                        </p:tgtEl>
                                        <p:attrNameLst>
                                          <p:attrName>style.visibility</p:attrName>
                                        </p:attrNameLst>
                                      </p:cBhvr>
                                      <p:to>
                                        <p:strVal val="visible"/>
                                      </p:to>
                                    </p:set>
                                    <p:animEffect transition="in" filter="wipe(left)">
                                      <p:cBhvr>
                                        <p:cTn id="13" dur="500"/>
                                        <p:tgtEl>
                                          <p:spTgt spid="51">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58"/>
                                        </p:tgtEl>
                                        <p:attrNameLst>
                                          <p:attrName>style.visibility</p:attrName>
                                        </p:attrNameLst>
                                      </p:cBhvr>
                                      <p:to>
                                        <p:strVal val="visible"/>
                                      </p:to>
                                    </p:set>
                                    <p:anim to="" calcmode="lin" valueType="num">
                                      <p:cBhvr>
                                        <p:cTn id="18" dur="1" fill="hold"/>
                                        <p:tgtEl>
                                          <p:spTgt spid="58"/>
                                        </p:tgtEl>
                                      </p:cBhvr>
                                    </p:anim>
                                  </p:childTnLst>
                                </p:cTn>
                              </p:par>
                            </p:childTnLst>
                          </p:cTn>
                        </p:par>
                        <p:par>
                          <p:cTn id="19" fill="hold">
                            <p:stCondLst>
                              <p:cond delay="0"/>
                            </p:stCondLst>
                            <p:childTnLst>
                              <p:par>
                                <p:cTn id="20" presetID="6" presetClass="entr" presetSubtype="16" fill="hold" grpId="0" nodeType="after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circle(in)">
                                      <p:cBhvr>
                                        <p:cTn id="22" dur="2000"/>
                                        <p:tgtEl>
                                          <p:spTgt spid="56"/>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circle(in)">
                                      <p:cBhvr>
                                        <p:cTn id="25" dur="2000"/>
                                        <p:tgtEl>
                                          <p:spTgt spid="59"/>
                                        </p:tgtEl>
                                      </p:cBhvr>
                                    </p:animEffect>
                                  </p:childTnLst>
                                </p:cTn>
                              </p:par>
                            </p:childTnLst>
                          </p:cTn>
                        </p:par>
                        <p:par>
                          <p:cTn id="26" fill="hold">
                            <p:stCondLst>
                              <p:cond delay="2000"/>
                            </p:stCondLst>
                            <p:childTnLst>
                              <p:par>
                                <p:cTn id="27" presetID="22" presetClass="entr" presetSubtype="4" fill="hold" nodeType="after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wipe(down)">
                                      <p:cBhvr>
                                        <p:cTn id="29" dur="500"/>
                                        <p:tgtEl>
                                          <p:spTgt spid="52"/>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ipe(up)">
                                      <p:cBhvr>
                                        <p:cTn id="33" dur="500"/>
                                        <p:tgtEl>
                                          <p:spTgt spid="54"/>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85"/>
                                        </p:tgtEl>
                                        <p:attrNameLst>
                                          <p:attrName>style.visibility</p:attrName>
                                        </p:attrNameLst>
                                      </p:cBhvr>
                                      <p:to>
                                        <p:strVal val="visible"/>
                                      </p:to>
                                    </p:set>
                                    <p:animEffect transition="in" filter="barn(inVertical)">
                                      <p:cBhvr>
                                        <p:cTn id="38" dur="500"/>
                                        <p:tgtEl>
                                          <p:spTgt spid="85"/>
                                        </p:tgtEl>
                                      </p:cBhvr>
                                    </p:animEffect>
                                  </p:childTnLst>
                                </p:cTn>
                              </p:par>
                            </p:childTnLst>
                          </p:cTn>
                        </p:par>
                        <p:par>
                          <p:cTn id="39" fill="hold">
                            <p:stCondLst>
                              <p:cond delay="500"/>
                            </p:stCondLst>
                            <p:childTnLst>
                              <p:par>
                                <p:cTn id="40" presetID="6" presetClass="entr" presetSubtype="16" fill="hold" grpId="0" nodeType="after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circle(in)">
                                      <p:cBhvr>
                                        <p:cTn id="42" dur="2000"/>
                                        <p:tgtEl>
                                          <p:spTgt spid="63"/>
                                        </p:tgtEl>
                                      </p:cBhvr>
                                    </p:animEffect>
                                  </p:childTnLst>
                                </p:cTn>
                              </p:par>
                              <p:par>
                                <p:cTn id="43" presetID="6" presetClass="entr" presetSubtype="16"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circle(in)">
                                      <p:cBhvr>
                                        <p:cTn id="45" dur="2000"/>
                                        <p:tgtEl>
                                          <p:spTgt spid="64"/>
                                        </p:tgtEl>
                                      </p:cBhvr>
                                    </p:animEffect>
                                  </p:childTnLst>
                                </p:cTn>
                              </p:par>
                            </p:childTnLst>
                          </p:cTn>
                        </p:par>
                        <p:par>
                          <p:cTn id="46" fill="hold">
                            <p:stCondLst>
                              <p:cond delay="2500"/>
                            </p:stCondLst>
                            <p:childTnLst>
                              <p:par>
                                <p:cTn id="47" presetID="22" presetClass="entr" presetSubtype="4" fill="hold" nodeType="after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wipe(down)">
                                      <p:cBhvr>
                                        <p:cTn id="49" dur="500"/>
                                        <p:tgtEl>
                                          <p:spTgt spid="60"/>
                                        </p:tgtEl>
                                      </p:cBhvr>
                                    </p:animEffect>
                                  </p:childTnLst>
                                </p:cTn>
                              </p:par>
                            </p:childTnLst>
                          </p:cTn>
                        </p:par>
                        <p:par>
                          <p:cTn id="50" fill="hold">
                            <p:stCondLst>
                              <p:cond delay="3000"/>
                            </p:stCondLst>
                            <p:childTnLst>
                              <p:par>
                                <p:cTn id="51" presetID="22" presetClass="entr" presetSubtype="1"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wipe(up)">
                                      <p:cBhvr>
                                        <p:cTn id="53" dur="500"/>
                                        <p:tgtEl>
                                          <p:spTgt spid="62"/>
                                        </p:tgtEl>
                                      </p:cBhvr>
                                    </p:animEffect>
                                  </p:childTnLst>
                                </p:cTn>
                              </p:par>
                              <p:par>
                                <p:cTn id="54" presetID="16" presetClass="entr" presetSubtype="21" fill="hold" nodeType="withEffect">
                                  <p:stCondLst>
                                    <p:cond delay="0"/>
                                  </p:stCondLst>
                                  <p:childTnLst>
                                    <p:set>
                                      <p:cBhvr>
                                        <p:cTn id="55" dur="1" fill="hold">
                                          <p:stCondLst>
                                            <p:cond delay="0"/>
                                          </p:stCondLst>
                                        </p:cTn>
                                        <p:tgtEl>
                                          <p:spTgt spid="86"/>
                                        </p:tgtEl>
                                        <p:attrNameLst>
                                          <p:attrName>style.visibility</p:attrName>
                                        </p:attrNameLst>
                                      </p:cBhvr>
                                      <p:to>
                                        <p:strVal val="visible"/>
                                      </p:to>
                                    </p:set>
                                    <p:animEffect transition="in" filter="barn(inVertical)">
                                      <p:cBhvr>
                                        <p:cTn id="56" dur="500"/>
                                        <p:tgtEl>
                                          <p:spTgt spid="86"/>
                                        </p:tgtEl>
                                      </p:cBhvr>
                                    </p:animEffect>
                                  </p:childTnLst>
                                </p:cTn>
                              </p:par>
                            </p:childTnLst>
                          </p:cTn>
                        </p:par>
                        <p:par>
                          <p:cTn id="57" fill="hold">
                            <p:stCondLst>
                              <p:cond delay="3500"/>
                            </p:stCondLst>
                            <p:childTnLst>
                              <p:par>
                                <p:cTn id="58" presetID="6" presetClass="entr" presetSubtype="16" fill="hold" grpId="0" nodeType="after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circle(in)">
                                      <p:cBhvr>
                                        <p:cTn id="60" dur="2000"/>
                                        <p:tgtEl>
                                          <p:spTgt spid="68"/>
                                        </p:tgtEl>
                                      </p:cBhvr>
                                    </p:animEffect>
                                  </p:childTnLst>
                                </p:cTn>
                              </p:par>
                              <p:par>
                                <p:cTn id="61" presetID="6" presetClass="entr" presetSubtype="16" fill="hold" grpId="0" nodeType="withEffect">
                                  <p:stCondLst>
                                    <p:cond delay="0"/>
                                  </p:stCondLst>
                                  <p:childTnLst>
                                    <p:set>
                                      <p:cBhvr>
                                        <p:cTn id="62" dur="1" fill="hold">
                                          <p:stCondLst>
                                            <p:cond delay="0"/>
                                          </p:stCondLst>
                                        </p:cTn>
                                        <p:tgtEl>
                                          <p:spTgt spid="69"/>
                                        </p:tgtEl>
                                        <p:attrNameLst>
                                          <p:attrName>style.visibility</p:attrName>
                                        </p:attrNameLst>
                                      </p:cBhvr>
                                      <p:to>
                                        <p:strVal val="visible"/>
                                      </p:to>
                                    </p:set>
                                    <p:animEffect transition="in" filter="circle(in)">
                                      <p:cBhvr>
                                        <p:cTn id="63" dur="2000"/>
                                        <p:tgtEl>
                                          <p:spTgt spid="69"/>
                                        </p:tgtEl>
                                      </p:cBhvr>
                                    </p:animEffect>
                                  </p:childTnLst>
                                </p:cTn>
                              </p:par>
                            </p:childTnLst>
                          </p:cTn>
                        </p:par>
                        <p:par>
                          <p:cTn id="64" fill="hold">
                            <p:stCondLst>
                              <p:cond delay="5500"/>
                            </p:stCondLst>
                            <p:childTnLst>
                              <p:par>
                                <p:cTn id="65" presetID="22" presetClass="entr" presetSubtype="4" fill="hold" nodeType="afterEffect">
                                  <p:stCondLst>
                                    <p:cond delay="0"/>
                                  </p:stCondLst>
                                  <p:childTnLst>
                                    <p:set>
                                      <p:cBhvr>
                                        <p:cTn id="66" dur="1" fill="hold">
                                          <p:stCondLst>
                                            <p:cond delay="0"/>
                                          </p:stCondLst>
                                        </p:cTn>
                                        <p:tgtEl>
                                          <p:spTgt spid="65"/>
                                        </p:tgtEl>
                                        <p:attrNameLst>
                                          <p:attrName>style.visibility</p:attrName>
                                        </p:attrNameLst>
                                      </p:cBhvr>
                                      <p:to>
                                        <p:strVal val="visible"/>
                                      </p:to>
                                    </p:set>
                                    <p:animEffect transition="in" filter="wipe(down)">
                                      <p:cBhvr>
                                        <p:cTn id="67" dur="500"/>
                                        <p:tgtEl>
                                          <p:spTgt spid="65"/>
                                        </p:tgtEl>
                                      </p:cBhvr>
                                    </p:animEffect>
                                  </p:childTnLst>
                                </p:cTn>
                              </p:par>
                            </p:childTnLst>
                          </p:cTn>
                        </p:par>
                        <p:par>
                          <p:cTn id="68" fill="hold">
                            <p:stCondLst>
                              <p:cond delay="6000"/>
                            </p:stCondLst>
                            <p:childTnLst>
                              <p:par>
                                <p:cTn id="69" presetID="22" presetClass="entr" presetSubtype="1" fill="hold" grpId="0" nodeType="afterEffect">
                                  <p:stCondLst>
                                    <p:cond delay="0"/>
                                  </p:stCondLst>
                                  <p:childTnLst>
                                    <p:set>
                                      <p:cBhvr>
                                        <p:cTn id="70" dur="1" fill="hold">
                                          <p:stCondLst>
                                            <p:cond delay="0"/>
                                          </p:stCondLst>
                                        </p:cTn>
                                        <p:tgtEl>
                                          <p:spTgt spid="67"/>
                                        </p:tgtEl>
                                        <p:attrNameLst>
                                          <p:attrName>style.visibility</p:attrName>
                                        </p:attrNameLst>
                                      </p:cBhvr>
                                      <p:to>
                                        <p:strVal val="visible"/>
                                      </p:to>
                                    </p:set>
                                    <p:animEffect transition="in" filter="wipe(up)">
                                      <p:cBhvr>
                                        <p:cTn id="71" dur="500"/>
                                        <p:tgtEl>
                                          <p:spTgt spid="67"/>
                                        </p:tgtEl>
                                      </p:cBhvr>
                                    </p:animEffect>
                                  </p:childTnLst>
                                </p:cTn>
                              </p:par>
                              <p:par>
                                <p:cTn id="72" presetID="16" presetClass="entr" presetSubtype="21" fill="hold" nodeType="withEffect">
                                  <p:stCondLst>
                                    <p:cond delay="0"/>
                                  </p:stCondLst>
                                  <p:childTnLst>
                                    <p:set>
                                      <p:cBhvr>
                                        <p:cTn id="73" dur="1" fill="hold">
                                          <p:stCondLst>
                                            <p:cond delay="0"/>
                                          </p:stCondLst>
                                        </p:cTn>
                                        <p:tgtEl>
                                          <p:spTgt spid="87"/>
                                        </p:tgtEl>
                                        <p:attrNameLst>
                                          <p:attrName>style.visibility</p:attrName>
                                        </p:attrNameLst>
                                      </p:cBhvr>
                                      <p:to>
                                        <p:strVal val="visible"/>
                                      </p:to>
                                    </p:set>
                                    <p:animEffect transition="in" filter="barn(inVertical)">
                                      <p:cBhvr>
                                        <p:cTn id="74" dur="500"/>
                                        <p:tgtEl>
                                          <p:spTgt spid="87"/>
                                        </p:tgtEl>
                                      </p:cBhvr>
                                    </p:animEffect>
                                  </p:childTnLst>
                                </p:cTn>
                              </p:par>
                            </p:childTnLst>
                          </p:cTn>
                        </p:par>
                        <p:par>
                          <p:cTn id="75" fill="hold">
                            <p:stCondLst>
                              <p:cond delay="6500"/>
                            </p:stCondLst>
                            <p:childTnLst>
                              <p:par>
                                <p:cTn id="76" presetID="6" presetClass="entr" presetSubtype="16" fill="hold" grpId="0" nodeType="afterEffect">
                                  <p:stCondLst>
                                    <p:cond delay="0"/>
                                  </p:stCondLst>
                                  <p:childTnLst>
                                    <p:set>
                                      <p:cBhvr>
                                        <p:cTn id="77" dur="1" fill="hold">
                                          <p:stCondLst>
                                            <p:cond delay="0"/>
                                          </p:stCondLst>
                                        </p:cTn>
                                        <p:tgtEl>
                                          <p:spTgt spid="73"/>
                                        </p:tgtEl>
                                        <p:attrNameLst>
                                          <p:attrName>style.visibility</p:attrName>
                                        </p:attrNameLst>
                                      </p:cBhvr>
                                      <p:to>
                                        <p:strVal val="visible"/>
                                      </p:to>
                                    </p:set>
                                    <p:animEffect transition="in" filter="circle(in)">
                                      <p:cBhvr>
                                        <p:cTn id="78" dur="2000"/>
                                        <p:tgtEl>
                                          <p:spTgt spid="73"/>
                                        </p:tgtEl>
                                      </p:cBhvr>
                                    </p:animEffect>
                                  </p:childTnLst>
                                </p:cTn>
                              </p:par>
                              <p:par>
                                <p:cTn id="79" presetID="6" presetClass="entr" presetSubtype="16" fill="hold" grpId="0" nodeType="withEffect">
                                  <p:stCondLst>
                                    <p:cond delay="0"/>
                                  </p:stCondLst>
                                  <p:childTnLst>
                                    <p:set>
                                      <p:cBhvr>
                                        <p:cTn id="80" dur="1" fill="hold">
                                          <p:stCondLst>
                                            <p:cond delay="0"/>
                                          </p:stCondLst>
                                        </p:cTn>
                                        <p:tgtEl>
                                          <p:spTgt spid="74"/>
                                        </p:tgtEl>
                                        <p:attrNameLst>
                                          <p:attrName>style.visibility</p:attrName>
                                        </p:attrNameLst>
                                      </p:cBhvr>
                                      <p:to>
                                        <p:strVal val="visible"/>
                                      </p:to>
                                    </p:set>
                                    <p:animEffect transition="in" filter="circle(in)">
                                      <p:cBhvr>
                                        <p:cTn id="81" dur="2000"/>
                                        <p:tgtEl>
                                          <p:spTgt spid="74"/>
                                        </p:tgtEl>
                                      </p:cBhvr>
                                    </p:animEffect>
                                  </p:childTnLst>
                                </p:cTn>
                              </p:par>
                            </p:childTnLst>
                          </p:cTn>
                        </p:par>
                        <p:par>
                          <p:cTn id="82" fill="hold">
                            <p:stCondLst>
                              <p:cond delay="8500"/>
                            </p:stCondLst>
                            <p:childTnLst>
                              <p:par>
                                <p:cTn id="83" presetID="22" presetClass="entr" presetSubtype="4" fill="hold" nodeType="afterEffect">
                                  <p:stCondLst>
                                    <p:cond delay="0"/>
                                  </p:stCondLst>
                                  <p:childTnLst>
                                    <p:set>
                                      <p:cBhvr>
                                        <p:cTn id="84" dur="1" fill="hold">
                                          <p:stCondLst>
                                            <p:cond delay="0"/>
                                          </p:stCondLst>
                                        </p:cTn>
                                        <p:tgtEl>
                                          <p:spTgt spid="70"/>
                                        </p:tgtEl>
                                        <p:attrNameLst>
                                          <p:attrName>style.visibility</p:attrName>
                                        </p:attrNameLst>
                                      </p:cBhvr>
                                      <p:to>
                                        <p:strVal val="visible"/>
                                      </p:to>
                                    </p:set>
                                    <p:animEffect transition="in" filter="wipe(down)">
                                      <p:cBhvr>
                                        <p:cTn id="85" dur="500"/>
                                        <p:tgtEl>
                                          <p:spTgt spid="70"/>
                                        </p:tgtEl>
                                      </p:cBhvr>
                                    </p:animEffect>
                                  </p:childTnLst>
                                </p:cTn>
                              </p:par>
                            </p:childTnLst>
                          </p:cTn>
                        </p:par>
                        <p:par>
                          <p:cTn id="86" fill="hold">
                            <p:stCondLst>
                              <p:cond delay="9000"/>
                            </p:stCondLst>
                            <p:childTnLst>
                              <p:par>
                                <p:cTn id="87" presetID="22" presetClass="entr" presetSubtype="1" fill="hold" grpId="0" nodeType="afterEffect">
                                  <p:stCondLst>
                                    <p:cond delay="0"/>
                                  </p:stCondLst>
                                  <p:childTnLst>
                                    <p:set>
                                      <p:cBhvr>
                                        <p:cTn id="88" dur="1" fill="hold">
                                          <p:stCondLst>
                                            <p:cond delay="0"/>
                                          </p:stCondLst>
                                        </p:cTn>
                                        <p:tgtEl>
                                          <p:spTgt spid="72"/>
                                        </p:tgtEl>
                                        <p:attrNameLst>
                                          <p:attrName>style.visibility</p:attrName>
                                        </p:attrNameLst>
                                      </p:cBhvr>
                                      <p:to>
                                        <p:strVal val="visible"/>
                                      </p:to>
                                    </p:set>
                                    <p:animEffect transition="in" filter="wipe(up)">
                                      <p:cBhvr>
                                        <p:cTn id="89" dur="500"/>
                                        <p:tgtEl>
                                          <p:spTgt spid="72"/>
                                        </p:tgtEl>
                                      </p:cBhvr>
                                    </p:animEffect>
                                  </p:childTnLst>
                                </p:cTn>
                              </p:par>
                            </p:childTnLst>
                          </p:cTn>
                        </p:par>
                      </p:childTnLst>
                    </p:cTn>
                  </p:par>
                  <p:par>
                    <p:cTn id="90" fill="hold">
                      <p:stCondLst>
                        <p:cond delay="indefinite"/>
                      </p:stCondLst>
                      <p:childTnLst>
                        <p:par>
                          <p:cTn id="91" fill="hold">
                            <p:stCondLst>
                              <p:cond delay="0"/>
                            </p:stCondLst>
                            <p:childTnLst>
                              <p:par>
                                <p:cTn id="92" presetID="16" presetClass="entr" presetSubtype="21" fill="hold" nodeType="clickEffect">
                                  <p:stCondLst>
                                    <p:cond delay="0"/>
                                  </p:stCondLst>
                                  <p:childTnLst>
                                    <p:set>
                                      <p:cBhvr>
                                        <p:cTn id="93" dur="1" fill="hold">
                                          <p:stCondLst>
                                            <p:cond delay="0"/>
                                          </p:stCondLst>
                                        </p:cTn>
                                        <p:tgtEl>
                                          <p:spTgt spid="3"/>
                                        </p:tgtEl>
                                        <p:attrNameLst>
                                          <p:attrName>style.visibility</p:attrName>
                                        </p:attrNameLst>
                                      </p:cBhvr>
                                      <p:to>
                                        <p:strVal val="visible"/>
                                      </p:to>
                                    </p:set>
                                    <p:animEffect transition="in" filter="barn(inVertical)">
                                      <p:cBhvr>
                                        <p:cTn id="94" dur="500"/>
                                        <p:tgtEl>
                                          <p:spTgt spid="3"/>
                                        </p:tgtEl>
                                      </p:cBhvr>
                                    </p:animEffect>
                                  </p:childTnLst>
                                </p:cTn>
                              </p:par>
                            </p:childTnLst>
                          </p:cTn>
                        </p:par>
                        <p:par>
                          <p:cTn id="95" fill="hold">
                            <p:stCondLst>
                              <p:cond delay="500"/>
                            </p:stCondLst>
                            <p:childTnLst>
                              <p:par>
                                <p:cTn id="96" presetID="6" presetClass="entr" presetSubtype="16" fill="hold" grpId="0" nodeType="afterEffect">
                                  <p:stCondLst>
                                    <p:cond delay="0"/>
                                  </p:stCondLst>
                                  <p:childTnLst>
                                    <p:set>
                                      <p:cBhvr>
                                        <p:cTn id="97" dur="1" fill="hold">
                                          <p:stCondLst>
                                            <p:cond delay="0"/>
                                          </p:stCondLst>
                                        </p:cTn>
                                        <p:tgtEl>
                                          <p:spTgt spid="83"/>
                                        </p:tgtEl>
                                        <p:attrNameLst>
                                          <p:attrName>style.visibility</p:attrName>
                                        </p:attrNameLst>
                                      </p:cBhvr>
                                      <p:to>
                                        <p:strVal val="visible"/>
                                      </p:to>
                                    </p:set>
                                    <p:animEffect transition="in" filter="circle(in)">
                                      <p:cBhvr>
                                        <p:cTn id="98" dur="2000"/>
                                        <p:tgtEl>
                                          <p:spTgt spid="83"/>
                                        </p:tgtEl>
                                      </p:cBhvr>
                                    </p:animEffect>
                                  </p:childTnLst>
                                </p:cTn>
                              </p:par>
                              <p:par>
                                <p:cTn id="99" presetID="6" presetClass="entr" presetSubtype="16" fill="hold" grpId="0" nodeType="withEffect">
                                  <p:stCondLst>
                                    <p:cond delay="0"/>
                                  </p:stCondLst>
                                  <p:childTnLst>
                                    <p:set>
                                      <p:cBhvr>
                                        <p:cTn id="100" dur="1" fill="hold">
                                          <p:stCondLst>
                                            <p:cond delay="0"/>
                                          </p:stCondLst>
                                        </p:cTn>
                                        <p:tgtEl>
                                          <p:spTgt spid="84"/>
                                        </p:tgtEl>
                                        <p:attrNameLst>
                                          <p:attrName>style.visibility</p:attrName>
                                        </p:attrNameLst>
                                      </p:cBhvr>
                                      <p:to>
                                        <p:strVal val="visible"/>
                                      </p:to>
                                    </p:set>
                                    <p:animEffect transition="in" filter="circle(in)">
                                      <p:cBhvr>
                                        <p:cTn id="101" dur="2000"/>
                                        <p:tgtEl>
                                          <p:spTgt spid="84"/>
                                        </p:tgtEl>
                                      </p:cBhvr>
                                    </p:animEffect>
                                  </p:childTnLst>
                                </p:cTn>
                              </p:par>
                            </p:childTnLst>
                          </p:cTn>
                        </p:par>
                        <p:par>
                          <p:cTn id="102" fill="hold">
                            <p:stCondLst>
                              <p:cond delay="2500"/>
                            </p:stCondLst>
                            <p:childTnLst>
                              <p:par>
                                <p:cTn id="103" presetID="22" presetClass="entr" presetSubtype="4" fill="hold" nodeType="afterEffect">
                                  <p:stCondLst>
                                    <p:cond delay="0"/>
                                  </p:stCondLst>
                                  <p:childTnLst>
                                    <p:set>
                                      <p:cBhvr>
                                        <p:cTn id="104" dur="1" fill="hold">
                                          <p:stCondLst>
                                            <p:cond delay="0"/>
                                          </p:stCondLst>
                                        </p:cTn>
                                        <p:tgtEl>
                                          <p:spTgt spid="80"/>
                                        </p:tgtEl>
                                        <p:attrNameLst>
                                          <p:attrName>style.visibility</p:attrName>
                                        </p:attrNameLst>
                                      </p:cBhvr>
                                      <p:to>
                                        <p:strVal val="visible"/>
                                      </p:to>
                                    </p:set>
                                    <p:animEffect transition="in" filter="wipe(down)">
                                      <p:cBhvr>
                                        <p:cTn id="105" dur="500"/>
                                        <p:tgtEl>
                                          <p:spTgt spid="80"/>
                                        </p:tgtEl>
                                      </p:cBhvr>
                                    </p:animEffect>
                                  </p:childTnLst>
                                </p:cTn>
                              </p:par>
                            </p:childTnLst>
                          </p:cTn>
                        </p:par>
                        <p:par>
                          <p:cTn id="106" fill="hold">
                            <p:stCondLst>
                              <p:cond delay="3000"/>
                            </p:stCondLst>
                            <p:childTnLst>
                              <p:par>
                                <p:cTn id="107" presetID="22" presetClass="entr" presetSubtype="1" fill="hold" grpId="0" nodeType="afterEffect">
                                  <p:stCondLst>
                                    <p:cond delay="0"/>
                                  </p:stCondLst>
                                  <p:childTnLst>
                                    <p:set>
                                      <p:cBhvr>
                                        <p:cTn id="108" dur="1" fill="hold">
                                          <p:stCondLst>
                                            <p:cond delay="0"/>
                                          </p:stCondLst>
                                        </p:cTn>
                                        <p:tgtEl>
                                          <p:spTgt spid="82"/>
                                        </p:tgtEl>
                                        <p:attrNameLst>
                                          <p:attrName>style.visibility</p:attrName>
                                        </p:attrNameLst>
                                      </p:cBhvr>
                                      <p:to>
                                        <p:strVal val="visible"/>
                                      </p:to>
                                    </p:set>
                                    <p:animEffect transition="in" filter="wipe(up)">
                                      <p:cBhvr>
                                        <p:cTn id="109" dur="500"/>
                                        <p:tgtEl>
                                          <p:spTgt spid="82"/>
                                        </p:tgtEl>
                                      </p:cBhvr>
                                    </p:animEffect>
                                  </p:childTnLst>
                                </p:cTn>
                              </p:par>
                              <p:par>
                                <p:cTn id="110" presetID="16" presetClass="entr" presetSubtype="21" fill="hold" nodeType="withEffect">
                                  <p:stCondLst>
                                    <p:cond delay="0"/>
                                  </p:stCondLst>
                                  <p:childTnLst>
                                    <p:set>
                                      <p:cBhvr>
                                        <p:cTn id="111" dur="1" fill="hold">
                                          <p:stCondLst>
                                            <p:cond delay="0"/>
                                          </p:stCondLst>
                                        </p:cTn>
                                        <p:tgtEl>
                                          <p:spTgt spid="88"/>
                                        </p:tgtEl>
                                        <p:attrNameLst>
                                          <p:attrName>style.visibility</p:attrName>
                                        </p:attrNameLst>
                                      </p:cBhvr>
                                      <p:to>
                                        <p:strVal val="visible"/>
                                      </p:to>
                                    </p:set>
                                    <p:animEffect transition="in" filter="barn(inVertical)">
                                      <p:cBhvr>
                                        <p:cTn id="11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uild="p">
        <p:tmplLst>
          <p:tmpl lvl="1">
            <p:tnLst>
              <p:par>
                <p:cTn presetID="22" presetClass="entr" presetSubtype="8" fill="hold" nodeType="click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wipe(left)">
                      <p:cBhvr>
                        <p:cTn dur="500"/>
                        <p:tgtEl>
                          <p:spTgt spid="51"/>
                        </p:tgtEl>
                      </p:cBhvr>
                    </p:animEffect>
                  </p:childTnLst>
                </p:cTn>
              </p:par>
            </p:tnLst>
          </p:tmpl>
        </p:tmplLst>
      </p:bldP>
      <p:bldP spid="54" grpId="0"/>
      <p:bldP spid="56" grpId="0" animBg="1"/>
      <p:bldP spid="58" grpId="0"/>
      <p:bldP spid="59" grpId="0"/>
      <p:bldP spid="62" grpId="0"/>
      <p:bldP spid="63" grpId="0" animBg="1"/>
      <p:bldP spid="64" grpId="0"/>
      <p:bldP spid="67" grpId="0"/>
      <p:bldP spid="68" grpId="0" animBg="1"/>
      <p:bldP spid="69" grpId="0"/>
      <p:bldP spid="72" grpId="0"/>
      <p:bldP spid="73" grpId="0" animBg="1"/>
      <p:bldP spid="74" grpId="0"/>
      <p:bldP spid="82" grpId="0"/>
      <p:bldP spid="83" grpId="0" animBg="1"/>
      <p:bldP spid="8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380703" y="303957"/>
            <a:ext cx="3240360" cy="599235"/>
            <a:chOff x="4139952" y="1170041"/>
            <a:chExt cx="2222381" cy="536519"/>
          </a:xfrm>
          <a:effectLst>
            <a:outerShdw blurRad="330200" dist="254000" dir="2880000" sx="98000" sy="98000" algn="ctr" rotWithShape="0">
              <a:srgbClr val="000000">
                <a:alpha val="29000"/>
              </a:srgbClr>
            </a:outerShdw>
          </a:effectLst>
        </p:grpSpPr>
        <p:sp>
          <p:nvSpPr>
            <p:cNvPr id="48" name="圆角矩形 47"/>
            <p:cNvSpPr/>
            <p:nvPr/>
          </p:nvSpPr>
          <p:spPr>
            <a:xfrm>
              <a:off x="4139952" y="1170041"/>
              <a:ext cx="2222381" cy="536519"/>
            </a:xfrm>
            <a:prstGeom prst="roundRect">
              <a:avLst>
                <a:gd name="adj" fmla="val 50000"/>
              </a:avLst>
            </a:prstGeom>
            <a:noFill/>
            <a:ln w="6350">
              <a:solidFill>
                <a:schemeClr val="tx2"/>
              </a:soli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圆角矩形 113"/>
            <p:cNvSpPr/>
            <p:nvPr/>
          </p:nvSpPr>
          <p:spPr>
            <a:xfrm>
              <a:off x="4500062" y="1250029"/>
              <a:ext cx="1761085"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C0000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1" name="文本占位符 8"/>
          <p:cNvSpPr txBox="1"/>
          <p:nvPr/>
        </p:nvSpPr>
        <p:spPr>
          <a:xfrm>
            <a:off x="918470" y="386880"/>
            <a:ext cx="2399757" cy="433388"/>
          </a:xfrm>
          <a:prstGeom prst="rect">
            <a:avLst/>
          </a:prstGeom>
        </p:spPr>
        <p:txBody>
          <a:bodyPr/>
          <a:lstStyle>
            <a:lvl1pPr marL="241300" indent="-241300" algn="l" defTabSz="963930" rtl="0" eaLnBrk="1" latinLnBrk="0" hangingPunct="1">
              <a:lnSpc>
                <a:spcPct val="90000"/>
              </a:lnSpc>
              <a:spcBef>
                <a:spcPts val="1055"/>
              </a:spcBef>
              <a:buFont typeface="Arial" panose="020B0604020202020204" pitchFamily="34" charset="0"/>
              <a:buChar char="•"/>
              <a:defRPr sz="2955" kern="1200">
                <a:solidFill>
                  <a:schemeClr val="bg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marL="0" indent="0" fontAlgn="auto">
              <a:spcAft>
                <a:spcPts val="0"/>
              </a:spcAft>
              <a:buNone/>
            </a:pPr>
            <a:r>
              <a:rPr lang="zh-CN" altLang="en-US" sz="2800" b="1" dirty="0">
                <a:latin typeface="微软雅黑" panose="020B0503020204020204" pitchFamily="34" charset="-122"/>
                <a:ea typeface="微软雅黑" panose="020B0503020204020204" pitchFamily="34" charset="-122"/>
              </a:rPr>
              <a:t>吸毒摧残人生</a:t>
            </a:r>
            <a:endParaRPr lang="zh-CN" altLang="en-US" b="1" dirty="0"/>
          </a:p>
        </p:txBody>
      </p:sp>
      <p:sp>
        <p:nvSpPr>
          <p:cNvPr id="53" name="文本框 52"/>
          <p:cNvSpPr txBox="1">
            <a:spLocks noChangeArrowheads="1"/>
          </p:cNvSpPr>
          <p:nvPr/>
        </p:nvSpPr>
        <p:spPr bwMode="auto">
          <a:xfrm>
            <a:off x="2533069" y="3059505"/>
            <a:ext cx="324036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dirty="0">
                <a:latin typeface="仿宋" panose="02010609060101010101" pitchFamily="49" charset="-122"/>
                <a:ea typeface="仿宋" panose="02010609060101010101" pitchFamily="49" charset="-122"/>
              </a:rPr>
              <a:t>吸毒者难以忍受毒瘾发作的巨大的痛苦，往往采取自伤、自残甚至自杀的方式摆脱毒瘾的发作。 </a:t>
            </a:r>
            <a:endParaRPr lang="zh-CN" altLang="en-US" sz="2400" dirty="0">
              <a:latin typeface="仿宋" panose="02010609060101010101" pitchFamily="49" charset="-122"/>
              <a:ea typeface="仿宋" panose="02010609060101010101" pitchFamily="49" charset="-122"/>
            </a:endParaRPr>
          </a:p>
          <a:p>
            <a:r>
              <a:rPr lang="zh-CN" altLang="en-US" sz="2400" dirty="0">
                <a:latin typeface="仿宋" panose="02010609060101010101" pitchFamily="49" charset="-122"/>
                <a:ea typeface="仿宋" panose="02010609060101010101" pitchFamily="49" charset="-122"/>
              </a:rPr>
              <a:t>。</a:t>
            </a:r>
            <a:endParaRPr lang="zh-CN" altLang="en-US" sz="2400" dirty="0">
              <a:latin typeface="仿宋" panose="02010609060101010101" pitchFamily="49" charset="-122"/>
              <a:ea typeface="仿宋" panose="02010609060101010101" pitchFamily="49" charset="-122"/>
            </a:endParaRPr>
          </a:p>
        </p:txBody>
      </p:sp>
      <p:sp>
        <p:nvSpPr>
          <p:cNvPr id="58" name="文本框 57"/>
          <p:cNvSpPr txBox="1">
            <a:spLocks noChangeArrowheads="1"/>
          </p:cNvSpPr>
          <p:nvPr/>
        </p:nvSpPr>
        <p:spPr bwMode="auto">
          <a:xfrm>
            <a:off x="4434377" y="1170137"/>
            <a:ext cx="36134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latin typeface="宋体" panose="02010600030101010101" pitchFamily="2" charset="-122"/>
              </a:rPr>
              <a:t>B .</a:t>
            </a:r>
            <a:r>
              <a:rPr lang="zh-CN" altLang="en-US" sz="2800" b="1" dirty="0">
                <a:solidFill>
                  <a:srgbClr val="FF3300"/>
                </a:solidFill>
                <a:latin typeface="宋体" panose="02010600030101010101" pitchFamily="2" charset="-122"/>
              </a:rPr>
              <a:t>自伤、自杀、自残</a:t>
            </a:r>
            <a:endParaRPr lang="zh-CN" altLang="en-US" sz="2800" b="1" dirty="0">
              <a:solidFill>
                <a:srgbClr val="FF3300"/>
              </a:solidFill>
              <a:latin typeface="宋体" panose="02010600030101010101" pitchFamily="2" charset="-122"/>
            </a:endParaRPr>
          </a:p>
        </p:txBody>
      </p:sp>
      <p:pic>
        <p:nvPicPr>
          <p:cNvPr id="37" name="内容占位符 21506" descr="自%20伤"/>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8544606" y="2032150"/>
            <a:ext cx="2107161" cy="156661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38" name="内容占位符 21507" descr="自%20杀"/>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8548939" y="4264397"/>
            <a:ext cx="2104993" cy="18002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39" name="矩形 38"/>
          <p:cNvSpPr>
            <a:spLocks noChangeArrowheads="1"/>
          </p:cNvSpPr>
          <p:nvPr/>
        </p:nvSpPr>
        <p:spPr bwMode="auto">
          <a:xfrm>
            <a:off x="8542440" y="3717232"/>
            <a:ext cx="188705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C00000"/>
                </a:solidFill>
                <a:latin typeface="微软雅黑" panose="020B0503020204020204" pitchFamily="34" charset="-122"/>
                <a:ea typeface="微软雅黑" panose="020B0503020204020204" pitchFamily="34" charset="-122"/>
              </a:rPr>
              <a:t>福州某男自伤左臂 </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
        <p:nvSpPr>
          <p:cNvPr id="40" name="文本框 39"/>
          <p:cNvSpPr txBox="1">
            <a:spLocks noChangeArrowheads="1"/>
          </p:cNvSpPr>
          <p:nvPr/>
        </p:nvSpPr>
        <p:spPr bwMode="auto">
          <a:xfrm>
            <a:off x="8544605" y="6136606"/>
            <a:ext cx="2448272"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C00000"/>
                </a:solidFill>
                <a:latin typeface="黑体" panose="02010609060101010101" charset="-122"/>
                <a:ea typeface="微软雅黑" panose="020B0503020204020204" pitchFamily="34" charset="-122"/>
              </a:rPr>
              <a:t>郑州陈某</a:t>
            </a:r>
            <a:endParaRPr lang="zh-CN" altLang="en-US" sz="1600" dirty="0">
              <a:solidFill>
                <a:srgbClr val="C00000"/>
              </a:solidFill>
              <a:latin typeface="黑体" panose="02010609060101010101" charset="-122"/>
              <a:ea typeface="微软雅黑" panose="020B0503020204020204" pitchFamily="34" charset="-122"/>
            </a:endParaRPr>
          </a:p>
          <a:p>
            <a:r>
              <a:rPr lang="zh-CN" altLang="en-US" sz="1400" dirty="0">
                <a:solidFill>
                  <a:srgbClr val="C00000"/>
                </a:solidFill>
                <a:latin typeface="黑体" panose="02010609060101010101" charset="-122"/>
                <a:ea typeface="微软雅黑" panose="020B0503020204020204" pitchFamily="34" charset="-122"/>
              </a:rPr>
              <a:t>毒瘾发作难忍，用牙刷插入鼻孔自杀。</a:t>
            </a:r>
            <a:r>
              <a:rPr lang="zh-CN" altLang="en-US" sz="1600" b="1" dirty="0">
                <a:solidFill>
                  <a:srgbClr val="C00000"/>
                </a:solidFill>
                <a:latin typeface="黑体" panose="02010609060101010101" charset="-122"/>
                <a:ea typeface="黑体" panose="02010609060101010101" charset="-122"/>
              </a:rPr>
              <a:t> </a:t>
            </a:r>
            <a:endParaRPr lang="zh-CN" altLang="en-US" sz="1600" b="1" dirty="0">
              <a:solidFill>
                <a:srgbClr val="C00000"/>
              </a:solidFill>
              <a:latin typeface="黑体" panose="02010609060101010101" charset="-122"/>
              <a:ea typeface="黑体" panose="02010609060101010101" charset="-122"/>
            </a:endParaRPr>
          </a:p>
        </p:txBody>
      </p:sp>
      <p:sp>
        <p:nvSpPr>
          <p:cNvPr id="41" name="矩形 40"/>
          <p:cNvSpPr>
            <a:spLocks noChangeArrowheads="1"/>
          </p:cNvSpPr>
          <p:nvPr/>
        </p:nvSpPr>
        <p:spPr bwMode="auto">
          <a:xfrm>
            <a:off x="6902964" y="5455329"/>
            <a:ext cx="7729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C00000"/>
                </a:solidFill>
                <a:latin typeface="微软雅黑" panose="020B0503020204020204" pitchFamily="34" charset="-122"/>
                <a:ea typeface="微软雅黑" panose="020B0503020204020204" pitchFamily="34" charset="-122"/>
              </a:rPr>
              <a:t>自 残</a:t>
            </a:r>
            <a:r>
              <a:rPr lang="zh-CN" altLang="en-US" b="1" dirty="0">
                <a:solidFill>
                  <a:srgbClr val="C00000"/>
                </a:solidFill>
                <a:latin typeface="黑体" panose="02010609060101010101" charset="-122"/>
                <a:ea typeface="黑体" panose="02010609060101010101" charset="-122"/>
              </a:rPr>
              <a:t> </a:t>
            </a:r>
            <a:endParaRPr lang="zh-CN" altLang="en-US" b="1" dirty="0">
              <a:solidFill>
                <a:srgbClr val="C00000"/>
              </a:solidFill>
              <a:latin typeface="黑体" panose="02010609060101010101" charset="-122"/>
              <a:ea typeface="黑体" panose="02010609060101010101" charset="-122"/>
            </a:endParaRPr>
          </a:p>
        </p:txBody>
      </p:sp>
      <p:pic>
        <p:nvPicPr>
          <p:cNvPr id="42" name="内容占位符 21513" descr="自%20残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140273" y="2416667"/>
            <a:ext cx="2028825" cy="295116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1">
                                            <p:txEl>
                                              <p:pRg st="0" end="0"/>
                                            </p:txEl>
                                          </p:spTgt>
                                        </p:tgtEl>
                                        <p:attrNameLst>
                                          <p:attrName>style.visibility</p:attrName>
                                        </p:attrNameLst>
                                      </p:cBhvr>
                                      <p:to>
                                        <p:strVal val="visible"/>
                                      </p:to>
                                    </p:set>
                                    <p:animEffect transition="in" filter="wipe(left)">
                                      <p:cBhvr>
                                        <p:cTn id="13" dur="500"/>
                                        <p:tgtEl>
                                          <p:spTgt spid="51">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wipe(left)">
                                      <p:cBhvr>
                                        <p:cTn id="18" dur="500"/>
                                        <p:tgtEl>
                                          <p:spTgt spid="58"/>
                                        </p:tgtEl>
                                      </p:cBhvr>
                                    </p:animEffect>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wipe(up)">
                                      <p:cBhvr>
                                        <p:cTn id="22" dur="2250"/>
                                        <p:tgtEl>
                                          <p:spTgt spid="5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4" presetClass="entr" presetSubtype="0" fill="hold" grpId="0" nodeType="clickEffect">
                                  <p:stCondLst>
                                    <p:cond delay="0"/>
                                  </p:stCondLst>
                                  <p:childTnLst>
                                    <p:set>
                                      <p:cBhvr>
                                        <p:cTn id="33" dur="1" fill="hold">
                                          <p:stCondLst>
                                            <p:cond delay="0"/>
                                          </p:stCondLst>
                                        </p:cTn>
                                        <p:tgtEl>
                                          <p:spTgt spid="39"/>
                                        </p:tgtEl>
                                        <p:attrNameLst>
                                          <p:attrName>style.visibility</p:attrName>
                                        </p:attrNameLst>
                                      </p:cBhvr>
                                      <p:to>
                                        <p:strVal val="visible"/>
                                      </p:to>
                                    </p:set>
                                    <p:anim to="" calcmode="lin" valueType="num">
                                      <p:cBhvr>
                                        <p:cTn id="34" dur="1" fill="hold"/>
                                        <p:tgtEl>
                                          <p:spTgt spid="39"/>
                                        </p:tgtEl>
                                      </p:cBhvr>
                                    </p:anim>
                                  </p:childTnLst>
                                </p:cTn>
                              </p:par>
                              <p:par>
                                <p:cTn id="35" presetID="42" presetClass="entr" presetSubtype="0"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4" presetClass="entr" presetSubtype="0" fill="hold" grpId="0" nodeType="clickEffect">
                                  <p:stCondLst>
                                    <p:cond delay="0"/>
                                  </p:stCondLst>
                                  <p:childTnLst>
                                    <p:set>
                                      <p:cBhvr>
                                        <p:cTn id="43" dur="1" fill="hold">
                                          <p:stCondLst>
                                            <p:cond delay="0"/>
                                          </p:stCondLst>
                                        </p:cTn>
                                        <p:tgtEl>
                                          <p:spTgt spid="40"/>
                                        </p:tgtEl>
                                        <p:attrNameLst>
                                          <p:attrName>style.visibility</p:attrName>
                                        </p:attrNameLst>
                                      </p:cBhvr>
                                      <p:to>
                                        <p:strVal val="visible"/>
                                      </p:to>
                                    </p:set>
                                    <p:anim to="" calcmode="lin" valueType="num">
                                      <p:cBhvr>
                                        <p:cTn id="44" dur="1" fill="hold"/>
                                        <p:tgtEl>
                                          <p:spTgt spid="40"/>
                                        </p:tgtEl>
                                      </p:cBhvr>
                                    </p:anim>
                                  </p:childTnLst>
                                </p:cTn>
                              </p:par>
                              <p:par>
                                <p:cTn id="45" presetID="42" presetClass="entr" presetSubtype="0" fill="hold"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1000"/>
                                        <p:tgtEl>
                                          <p:spTgt spid="42"/>
                                        </p:tgtEl>
                                      </p:cBhvr>
                                    </p:animEffect>
                                    <p:anim calcmode="lin" valueType="num">
                                      <p:cBhvr>
                                        <p:cTn id="48" dur="1000" fill="hold"/>
                                        <p:tgtEl>
                                          <p:spTgt spid="42"/>
                                        </p:tgtEl>
                                        <p:attrNameLst>
                                          <p:attrName>ppt_x</p:attrName>
                                        </p:attrNameLst>
                                      </p:cBhvr>
                                      <p:tavLst>
                                        <p:tav tm="0">
                                          <p:val>
                                            <p:strVal val="#ppt_x"/>
                                          </p:val>
                                        </p:tav>
                                        <p:tav tm="100000">
                                          <p:val>
                                            <p:strVal val="#ppt_x"/>
                                          </p:val>
                                        </p:tav>
                                      </p:tavLst>
                                    </p:anim>
                                    <p:anim calcmode="lin" valueType="num">
                                      <p:cBhvr>
                                        <p:cTn id="4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wipe(left)">
                                      <p:cBhvr>
                                        <p:cTn id="5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uild="p">
        <p:tmplLst>
          <p:tmpl lvl="1">
            <p:tnLst>
              <p:par>
                <p:cTn presetID="22" presetClass="entr" presetSubtype="8" fill="hold" nodeType="click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wipe(left)">
                      <p:cBhvr>
                        <p:cTn dur="500"/>
                        <p:tgtEl>
                          <p:spTgt spid="51"/>
                        </p:tgtEl>
                      </p:cBhvr>
                    </p:animEffect>
                  </p:childTnLst>
                </p:cTn>
              </p:par>
            </p:tnLst>
          </p:tmpl>
        </p:tmplLst>
      </p:bldP>
      <p:bldP spid="53" grpId="0"/>
      <p:bldP spid="58" grpId="0"/>
      <p:bldP spid="39" grpId="0"/>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668735" y="378217"/>
            <a:ext cx="3240360" cy="599235"/>
            <a:chOff x="4139952" y="1170041"/>
            <a:chExt cx="2222381" cy="536519"/>
          </a:xfrm>
          <a:effectLst>
            <a:outerShdw blurRad="330200" dist="254000" dir="2880000" sx="98000" sy="98000" algn="ctr" rotWithShape="0">
              <a:srgbClr val="000000">
                <a:alpha val="29000"/>
              </a:srgbClr>
            </a:outerShdw>
          </a:effectLst>
        </p:grpSpPr>
        <p:sp>
          <p:nvSpPr>
            <p:cNvPr id="48" name="圆角矩形 47"/>
            <p:cNvSpPr/>
            <p:nvPr/>
          </p:nvSpPr>
          <p:spPr>
            <a:xfrm>
              <a:off x="4139952" y="1170041"/>
              <a:ext cx="2222381" cy="536519"/>
            </a:xfrm>
            <a:prstGeom prst="roundRect">
              <a:avLst>
                <a:gd name="adj" fmla="val 50000"/>
              </a:avLst>
            </a:prstGeom>
            <a:noFill/>
            <a:ln w="6350">
              <a:solidFill>
                <a:schemeClr val="tx1"/>
              </a:soli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圆角矩形 113"/>
            <p:cNvSpPr/>
            <p:nvPr/>
          </p:nvSpPr>
          <p:spPr>
            <a:xfrm>
              <a:off x="4500062" y="1250029"/>
              <a:ext cx="1761085"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C0000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1" name="文本占位符 8"/>
          <p:cNvSpPr txBox="1"/>
          <p:nvPr/>
        </p:nvSpPr>
        <p:spPr>
          <a:xfrm>
            <a:off x="1206502" y="461140"/>
            <a:ext cx="2399757" cy="433388"/>
          </a:xfrm>
          <a:prstGeom prst="rect">
            <a:avLst/>
          </a:prstGeom>
        </p:spPr>
        <p:txBody>
          <a:bodyPr/>
          <a:lstStyle>
            <a:lvl1pPr marL="241300" indent="-241300" algn="l" defTabSz="963930" rtl="0" eaLnBrk="1" latinLnBrk="0" hangingPunct="1">
              <a:lnSpc>
                <a:spcPct val="90000"/>
              </a:lnSpc>
              <a:spcBef>
                <a:spcPts val="1055"/>
              </a:spcBef>
              <a:buFont typeface="Arial" panose="020B0604020202020204" pitchFamily="34" charset="0"/>
              <a:buChar char="•"/>
              <a:defRPr sz="2955" kern="1200">
                <a:solidFill>
                  <a:schemeClr val="bg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marL="0" indent="0" fontAlgn="auto">
              <a:spcAft>
                <a:spcPts val="0"/>
              </a:spcAft>
              <a:buNone/>
            </a:pPr>
            <a:r>
              <a:rPr lang="zh-CN" altLang="en-US" sz="2800" b="1" dirty="0">
                <a:latin typeface="微软雅黑" panose="020B0503020204020204" pitchFamily="34" charset="-122"/>
                <a:ea typeface="微软雅黑" panose="020B0503020204020204" pitchFamily="34" charset="-122"/>
              </a:rPr>
              <a:t>吸毒摧残人生</a:t>
            </a:r>
            <a:endParaRPr lang="zh-CN" altLang="en-US" b="1" dirty="0"/>
          </a:p>
        </p:txBody>
      </p:sp>
      <p:sp>
        <p:nvSpPr>
          <p:cNvPr id="53" name="文本框 52"/>
          <p:cNvSpPr txBox="1">
            <a:spLocks noChangeArrowheads="1"/>
          </p:cNvSpPr>
          <p:nvPr/>
        </p:nvSpPr>
        <p:spPr bwMode="auto">
          <a:xfrm>
            <a:off x="2814197" y="2320181"/>
            <a:ext cx="324036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dirty="0">
                <a:ea typeface="仿宋" panose="02010609060101010101" pitchFamily="49" charset="-122"/>
              </a:rPr>
              <a:t>加速死亡：吸毒者为满足毒瘾易造成吸食（注射）过量</a:t>
            </a:r>
            <a:endParaRPr lang="zh-CN" altLang="en-US" sz="2400" dirty="0">
              <a:ea typeface="仿宋" panose="02010609060101010101" pitchFamily="49" charset="-122"/>
            </a:endParaRPr>
          </a:p>
          <a:p>
            <a:r>
              <a:rPr lang="zh-CN" altLang="en-US" sz="2400" dirty="0">
                <a:ea typeface="仿宋" panose="02010609060101010101" pitchFamily="49" charset="-122"/>
              </a:rPr>
              <a:t>毒品导致呼吸中枢衰竭而死亡或毒品中混杂有毒、有害物质</a:t>
            </a:r>
            <a:endParaRPr lang="zh-CN" altLang="en-US" sz="2400" dirty="0">
              <a:ea typeface="仿宋" panose="02010609060101010101" pitchFamily="49" charset="-122"/>
            </a:endParaRPr>
          </a:p>
          <a:p>
            <a:r>
              <a:rPr lang="zh-CN" altLang="en-US" sz="2400" dirty="0">
                <a:ea typeface="仿宋" panose="02010609060101010101" pitchFamily="49" charset="-122"/>
              </a:rPr>
              <a:t>出现过敏性休克及各种复杂的并发症，严重者导致死亡。</a:t>
            </a:r>
            <a:r>
              <a:rPr lang="zh-CN" altLang="en-US" sz="2400" b="1" dirty="0">
                <a:ea typeface="黑体" panose="02010609060101010101" charset="-122"/>
              </a:rPr>
              <a:t>　　</a:t>
            </a:r>
            <a:endParaRPr lang="zh-CN" altLang="en-US" sz="2400" b="1" dirty="0">
              <a:ea typeface="黑体" panose="02010609060101010101" charset="-122"/>
            </a:endParaRPr>
          </a:p>
        </p:txBody>
      </p:sp>
      <p:sp>
        <p:nvSpPr>
          <p:cNvPr id="58" name="文本框 57"/>
          <p:cNvSpPr txBox="1">
            <a:spLocks noChangeArrowheads="1"/>
          </p:cNvSpPr>
          <p:nvPr/>
        </p:nvSpPr>
        <p:spPr bwMode="auto">
          <a:xfrm>
            <a:off x="2928812" y="1456085"/>
            <a:ext cx="23503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latin typeface="宋体" panose="02010600030101010101" pitchFamily="2" charset="-122"/>
              </a:rPr>
              <a:t>C .</a:t>
            </a:r>
            <a:r>
              <a:rPr lang="zh-CN" altLang="en-US" sz="2800" b="1" dirty="0">
                <a:solidFill>
                  <a:srgbClr val="FF3300"/>
                </a:solidFill>
                <a:latin typeface="宋体" panose="02010600030101010101" pitchFamily="2" charset="-122"/>
              </a:rPr>
              <a:t>加速死亡</a:t>
            </a:r>
            <a:r>
              <a:rPr lang="zh-CN" altLang="en-US" sz="2800" dirty="0">
                <a:latin typeface="黑体" panose="02010609060101010101" charset="-122"/>
                <a:ea typeface="黑体" panose="02010609060101010101" charset="-122"/>
              </a:rPr>
              <a:t> </a:t>
            </a:r>
            <a:endParaRPr lang="zh-CN" altLang="en-US" sz="2800" dirty="0">
              <a:latin typeface="黑体" panose="02010609060101010101" charset="-122"/>
              <a:ea typeface="黑体" panose="02010609060101010101" charset="-122"/>
            </a:endParaRPr>
          </a:p>
        </p:txBody>
      </p:sp>
      <p:pic>
        <p:nvPicPr>
          <p:cNvPr id="15" name="内容占位符 22529" descr="中央戏剧学院毕业的电影演员朱洁1997年因吸毒过量死亡，年仅28岁。"/>
          <p:cNvPicPr>
            <a:picLocks noChangeAspect="1" noChangeArrowheads="1"/>
          </p:cNvPicPr>
          <p:nvPr/>
        </p:nvPicPr>
        <p:blipFill rotWithShape="1">
          <a:blip r:embed="rId1">
            <a:extLst>
              <a:ext uri="{28A0092B-C50C-407E-A947-70E740481C1C}">
                <a14:useLocalDpi xmlns:a14="http://schemas.microsoft.com/office/drawing/2010/main" val="0"/>
              </a:ext>
            </a:extLst>
          </a:blip>
          <a:srcRect l="12252" r="7429"/>
          <a:stretch>
            <a:fillRect/>
          </a:stretch>
        </p:blipFill>
        <p:spPr>
          <a:xfrm>
            <a:off x="6952508" y="4429704"/>
            <a:ext cx="1630824" cy="185091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6" name="内容占位符 22530" descr="梁蓓丽，21岁，贵州人，一个聪慧、漂亮的女孩，染上毒瘾后，靠卖淫维持吸毒，因注射毒品过量死于南宁市街头。"/>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6952508" y="1640044"/>
            <a:ext cx="1531482" cy="205789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7" name="矩形 16"/>
          <p:cNvSpPr>
            <a:spLocks noChangeArrowheads="1"/>
          </p:cNvSpPr>
          <p:nvPr/>
        </p:nvSpPr>
        <p:spPr bwMode="auto">
          <a:xfrm>
            <a:off x="8796291" y="5096103"/>
            <a:ext cx="198002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dirty="0">
                <a:solidFill>
                  <a:srgbClr val="C00000"/>
                </a:solidFill>
                <a:latin typeface="微软雅黑" panose="020B0503020204020204" pitchFamily="34" charset="-122"/>
                <a:ea typeface="微软雅黑" panose="020B0503020204020204" pitchFamily="34" charset="-122"/>
              </a:rPr>
              <a:t>中央戏剧学院毕业的</a:t>
            </a:r>
            <a:endParaRPr lang="zh-CN" altLang="en-US" sz="1200" dirty="0">
              <a:solidFill>
                <a:srgbClr val="C00000"/>
              </a:solidFill>
              <a:latin typeface="微软雅黑" panose="020B0503020204020204" pitchFamily="34" charset="-122"/>
              <a:ea typeface="微软雅黑" panose="020B0503020204020204" pitchFamily="34" charset="-122"/>
            </a:endParaRPr>
          </a:p>
          <a:p>
            <a:r>
              <a:rPr lang="zh-CN" altLang="en-US" sz="1200" dirty="0">
                <a:solidFill>
                  <a:srgbClr val="C00000"/>
                </a:solidFill>
                <a:latin typeface="微软雅黑" panose="020B0503020204020204" pitchFamily="34" charset="-122"/>
                <a:ea typeface="微软雅黑" panose="020B0503020204020204" pitchFamily="34" charset="-122"/>
              </a:rPr>
              <a:t>电影演员朱洁</a:t>
            </a:r>
            <a:r>
              <a:rPr lang="en-US" altLang="zh-CN" sz="1200" dirty="0">
                <a:solidFill>
                  <a:srgbClr val="C00000"/>
                </a:solidFill>
                <a:latin typeface="微软雅黑" panose="020B0503020204020204" pitchFamily="34" charset="-122"/>
                <a:ea typeface="微软雅黑" panose="020B0503020204020204" pitchFamily="34" charset="-122"/>
              </a:rPr>
              <a:t>1997</a:t>
            </a:r>
            <a:r>
              <a:rPr lang="zh-CN" altLang="en-US" sz="1200" dirty="0">
                <a:solidFill>
                  <a:srgbClr val="C00000"/>
                </a:solidFill>
                <a:latin typeface="微软雅黑" panose="020B0503020204020204" pitchFamily="34" charset="-122"/>
                <a:ea typeface="微软雅黑" panose="020B0503020204020204" pitchFamily="34" charset="-122"/>
              </a:rPr>
              <a:t>年因吸</a:t>
            </a:r>
            <a:endParaRPr lang="zh-CN" altLang="en-US" sz="1200" dirty="0">
              <a:solidFill>
                <a:srgbClr val="C00000"/>
              </a:solidFill>
              <a:latin typeface="微软雅黑" panose="020B0503020204020204" pitchFamily="34" charset="-122"/>
              <a:ea typeface="微软雅黑" panose="020B0503020204020204" pitchFamily="34" charset="-122"/>
            </a:endParaRPr>
          </a:p>
          <a:p>
            <a:r>
              <a:rPr lang="zh-CN" altLang="en-US" sz="1200" dirty="0">
                <a:solidFill>
                  <a:srgbClr val="C00000"/>
                </a:solidFill>
                <a:latin typeface="微软雅黑" panose="020B0503020204020204" pitchFamily="34" charset="-122"/>
                <a:ea typeface="微软雅黑" panose="020B0503020204020204" pitchFamily="34" charset="-122"/>
              </a:rPr>
              <a:t>毒过量死亡，年仅</a:t>
            </a:r>
            <a:r>
              <a:rPr lang="en-US" altLang="zh-CN" sz="1200" dirty="0">
                <a:solidFill>
                  <a:srgbClr val="C00000"/>
                </a:solidFill>
                <a:latin typeface="微软雅黑" panose="020B0503020204020204" pitchFamily="34" charset="-122"/>
                <a:ea typeface="微软雅黑" panose="020B0503020204020204" pitchFamily="34" charset="-122"/>
              </a:rPr>
              <a:t>28</a:t>
            </a:r>
            <a:r>
              <a:rPr lang="zh-CN" altLang="en-US" sz="1200" dirty="0">
                <a:solidFill>
                  <a:srgbClr val="C00000"/>
                </a:solidFill>
                <a:latin typeface="微软雅黑" panose="020B0503020204020204" pitchFamily="34" charset="-122"/>
                <a:ea typeface="微软雅黑" panose="020B0503020204020204" pitchFamily="34" charset="-122"/>
              </a:rPr>
              <a:t>岁。</a:t>
            </a:r>
            <a:r>
              <a:rPr lang="zh-CN" altLang="en-US" sz="1200" b="1" dirty="0">
                <a:solidFill>
                  <a:srgbClr val="C00000"/>
                </a:solidFill>
                <a:latin typeface="黑体" panose="02010609060101010101" charset="-122"/>
                <a:ea typeface="黑体" panose="02010609060101010101" charset="-122"/>
              </a:rPr>
              <a:t> </a:t>
            </a:r>
            <a:endParaRPr lang="zh-CN" altLang="en-US" sz="1200" b="1" dirty="0">
              <a:solidFill>
                <a:srgbClr val="C00000"/>
              </a:solidFill>
              <a:latin typeface="黑体" panose="02010609060101010101" charset="-122"/>
              <a:ea typeface="黑体" panose="02010609060101010101" charset="-122"/>
            </a:endParaRPr>
          </a:p>
        </p:txBody>
      </p:sp>
      <p:pic>
        <p:nvPicPr>
          <p:cNvPr id="18" name="内容占位符 22534" descr="梁蓓丽死于南宁市街头"/>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8884473" y="1640044"/>
            <a:ext cx="1891847" cy="140064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9" name="文本框 18"/>
          <p:cNvSpPr txBox="1">
            <a:spLocks noChangeArrowheads="1"/>
          </p:cNvSpPr>
          <p:nvPr/>
        </p:nvSpPr>
        <p:spPr bwMode="auto">
          <a:xfrm>
            <a:off x="8623896" y="3126089"/>
            <a:ext cx="2413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90000"/>
              </a:lnSpc>
            </a:pPr>
            <a:r>
              <a:rPr lang="zh-CN" altLang="en-US" sz="1100" dirty="0">
                <a:solidFill>
                  <a:srgbClr val="C00000"/>
                </a:solidFill>
                <a:latin typeface="Arial" panose="020B0604020202020204" pitchFamily="34" charset="0"/>
              </a:rPr>
              <a:t> </a:t>
            </a:r>
            <a:r>
              <a:rPr lang="zh-CN" altLang="en-US" sz="1200" dirty="0">
                <a:solidFill>
                  <a:srgbClr val="C00000"/>
                </a:solidFill>
                <a:latin typeface="微软雅黑" panose="020B0503020204020204" pitchFamily="34" charset="-122"/>
                <a:ea typeface="微软雅黑" panose="020B0503020204020204" pitchFamily="34" charset="-122"/>
              </a:rPr>
              <a:t>梁蓓丽，21岁，贵州人，一个聪慧、漂亮的女孩，染上毒瘾后，靠卖淫维持吸毒，因注射毒品过量死于南宁市街头。</a:t>
            </a:r>
            <a:r>
              <a:rPr lang="zh-CN" altLang="en-US" sz="1100" dirty="0">
                <a:solidFill>
                  <a:srgbClr val="C00000"/>
                </a:solidFill>
                <a:latin typeface="Arial" panose="020B0604020202020204" pitchFamily="34" charset="0"/>
              </a:rPr>
              <a:t> </a:t>
            </a:r>
            <a:endParaRPr lang="zh-CN" altLang="en-US" sz="1100" dirty="0">
              <a:solidFill>
                <a:srgbClr val="C00000"/>
              </a:solidFill>
              <a:latin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1">
                                            <p:txEl>
                                              <p:pRg st="0" end="0"/>
                                            </p:txEl>
                                          </p:spTgt>
                                        </p:tgtEl>
                                        <p:attrNameLst>
                                          <p:attrName>style.visibility</p:attrName>
                                        </p:attrNameLst>
                                      </p:cBhvr>
                                      <p:to>
                                        <p:strVal val="visible"/>
                                      </p:to>
                                    </p:set>
                                    <p:animEffect transition="in" filter="wipe(left)">
                                      <p:cBhvr>
                                        <p:cTn id="13" dur="500"/>
                                        <p:tgtEl>
                                          <p:spTgt spid="51">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58"/>
                                        </p:tgtEl>
                                        <p:attrNameLst>
                                          <p:attrName>style.visibility</p:attrName>
                                        </p:attrNameLst>
                                      </p:cBhvr>
                                      <p:to>
                                        <p:strVal val="visible"/>
                                      </p:to>
                                    </p:set>
                                    <p:anim to="" calcmode="lin" valueType="num">
                                      <p:cBhvr>
                                        <p:cTn id="18" dur="1" fill="hold"/>
                                        <p:tgtEl>
                                          <p:spTgt spid="58"/>
                                        </p:tgtEl>
                                      </p:cBhvr>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up)">
                                      <p:cBhvr>
                                        <p:cTn id="23" dur="3000"/>
                                        <p:tgtEl>
                                          <p:spTgt spid="53"/>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anim calcmode="lin" valueType="num">
                                      <p:cBhvr>
                                        <p:cTn id="41" dur="1000" fill="hold"/>
                                        <p:tgtEl>
                                          <p:spTgt spid="19"/>
                                        </p:tgtEl>
                                        <p:attrNameLst>
                                          <p:attrName>ppt_x</p:attrName>
                                        </p:attrNameLst>
                                      </p:cBhvr>
                                      <p:tavLst>
                                        <p:tav tm="0">
                                          <p:val>
                                            <p:strVal val="#ppt_x"/>
                                          </p:val>
                                        </p:tav>
                                        <p:tav tm="100000">
                                          <p:val>
                                            <p:strVal val="#ppt_x"/>
                                          </p:val>
                                        </p:tav>
                                      </p:tavLst>
                                    </p:anim>
                                    <p:anim calcmode="lin" valueType="num">
                                      <p:cBhvr>
                                        <p:cTn id="42" dur="1000" fill="hold"/>
                                        <p:tgtEl>
                                          <p:spTgt spid="19"/>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 to="" calcmode="lin" valueType="num">
                                      <p:cBhvr>
                                        <p:cTn id="52" dur="1" fill="hold"/>
                                        <p:tgtEl>
                                          <p:spTgt spid="1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uild="p">
        <p:tmplLst>
          <p:tmpl lvl="1">
            <p:tnLst>
              <p:par>
                <p:cTn presetID="22" presetClass="entr" presetSubtype="8" fill="hold" nodeType="clickEffect">
                  <p:stCondLst>
                    <p:cond delay="0"/>
                  </p:stCondLst>
                  <p:childTnLst>
                    <p:set>
                      <p:cBhvr>
                        <p:cTn dur="1" fill="hold">
                          <p:stCondLst>
                            <p:cond delay="0"/>
                          </p:stCondLst>
                        </p:cTn>
                        <p:tgtEl>
                          <p:spTgt spid="51"/>
                        </p:tgtEl>
                        <p:attrNameLst>
                          <p:attrName>style.visibility</p:attrName>
                        </p:attrNameLst>
                      </p:cBhvr>
                      <p:to>
                        <p:strVal val="visible"/>
                      </p:to>
                    </p:set>
                    <p:animEffect transition="in" filter="wipe(left)">
                      <p:cBhvr>
                        <p:cTn dur="500"/>
                        <p:tgtEl>
                          <p:spTgt spid="51"/>
                        </p:tgtEl>
                      </p:cBhvr>
                    </p:animEffect>
                  </p:childTnLst>
                </p:cTn>
              </p:par>
            </p:tnLst>
          </p:tmpl>
        </p:tmplLst>
      </p:bldP>
      <p:bldP spid="53" grpId="0"/>
      <p:bldP spid="58" grpId="0"/>
      <p:bldP spid="17" grpId="0"/>
      <p:bldP spid="19"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524719" y="303957"/>
            <a:ext cx="2937523" cy="599235"/>
            <a:chOff x="4139952" y="1170041"/>
            <a:chExt cx="2222381" cy="536519"/>
          </a:xfrm>
          <a:effectLst>
            <a:outerShdw blurRad="330200" dist="254000" dir="2880000" sx="98000" sy="98000" algn="ctr" rotWithShape="0">
              <a:srgbClr val="000000">
                <a:alpha val="29000"/>
              </a:srgbClr>
            </a:outerShdw>
          </a:effectLst>
        </p:grpSpPr>
        <p:sp>
          <p:nvSpPr>
            <p:cNvPr id="36" name="圆角矩形 35"/>
            <p:cNvSpPr/>
            <p:nvPr/>
          </p:nvSpPr>
          <p:spPr>
            <a:xfrm>
              <a:off x="4139952" y="1170041"/>
              <a:ext cx="2222381" cy="536519"/>
            </a:xfrm>
            <a:prstGeom prst="roundRect">
              <a:avLst>
                <a:gd name="adj" fmla="val 50000"/>
              </a:avLst>
            </a:prstGeom>
            <a:noFill/>
            <a:ln w="6350">
              <a:solidFill>
                <a:schemeClr val="tx1"/>
              </a:soli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圆角矩形 113"/>
            <p:cNvSpPr/>
            <p:nvPr/>
          </p:nvSpPr>
          <p:spPr>
            <a:xfrm>
              <a:off x="4500062" y="1250029"/>
              <a:ext cx="1761085"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C0000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9" name="文本占位符 8"/>
          <p:cNvSpPr txBox="1"/>
          <p:nvPr/>
        </p:nvSpPr>
        <p:spPr>
          <a:xfrm>
            <a:off x="1062485" y="386880"/>
            <a:ext cx="2399757" cy="433388"/>
          </a:xfrm>
          <a:prstGeom prst="rect">
            <a:avLst/>
          </a:prstGeom>
        </p:spPr>
        <p:txBody>
          <a:bodyPr/>
          <a:lstStyle>
            <a:lvl1pPr marL="241300" indent="-241300" algn="l" defTabSz="963930" rtl="0" eaLnBrk="1" latinLnBrk="0" hangingPunct="1">
              <a:lnSpc>
                <a:spcPct val="90000"/>
              </a:lnSpc>
              <a:spcBef>
                <a:spcPts val="1055"/>
              </a:spcBef>
              <a:buFont typeface="Arial" panose="020B0604020202020204" pitchFamily="34" charset="0"/>
              <a:buChar char="•"/>
              <a:defRPr sz="2955" kern="1200">
                <a:solidFill>
                  <a:schemeClr val="bg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marL="0" indent="0" fontAlgn="auto">
              <a:spcAft>
                <a:spcPts val="0"/>
              </a:spcAft>
              <a:buNone/>
            </a:pPr>
            <a:r>
              <a:rPr lang="zh-CN" altLang="en-US" sz="2800" b="1" dirty="0">
                <a:latin typeface="微软雅黑" panose="020B0503020204020204" pitchFamily="34" charset="-122"/>
                <a:ea typeface="微软雅黑" panose="020B0503020204020204" pitchFamily="34" charset="-122"/>
              </a:rPr>
              <a:t>吸毒毁灭家庭</a:t>
            </a:r>
            <a:endParaRPr lang="zh-CN" altLang="en-US" b="1" dirty="0"/>
          </a:p>
        </p:txBody>
      </p:sp>
      <p:sp>
        <p:nvSpPr>
          <p:cNvPr id="40" name="矩形 39"/>
          <p:cNvSpPr>
            <a:spLocks noChangeArrowheads="1"/>
          </p:cNvSpPr>
          <p:nvPr/>
        </p:nvSpPr>
        <p:spPr bwMode="auto">
          <a:xfrm>
            <a:off x="2296854" y="2588405"/>
            <a:ext cx="5014437"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342900" indent="-342900">
              <a:lnSpc>
                <a:spcPct val="15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sym typeface="+mn-ea"/>
              </a:rPr>
              <a:t>吸毒对家庭成员的精神摧残。家庭中只要有一个吸毒，这个家庭就会失去往日的宁静、和谐、幸福和快乐。</a:t>
            </a:r>
            <a:endParaRPr lang="zh-CN" altLang="en-US" sz="20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sym typeface="+mn-ea"/>
              </a:rPr>
              <a:t>吸毒导致倾家荡产、家破人亡、众叛亲离。吸毒需要大量的金钱，一般家庭难以承受，就是家产富裕的，用不了多久也会一贫如洗。</a:t>
            </a:r>
            <a:endParaRPr lang="zh-CN" altLang="en-US" sz="2000" dirty="0">
              <a:latin typeface="仿宋" panose="02010609060101010101" pitchFamily="49" charset="-122"/>
              <a:ea typeface="仿宋" panose="02010609060101010101" pitchFamily="49" charset="-122"/>
            </a:endParaRPr>
          </a:p>
        </p:txBody>
      </p:sp>
      <p:sp>
        <p:nvSpPr>
          <p:cNvPr id="41" name="矩形 40"/>
          <p:cNvSpPr>
            <a:spLocks noChangeArrowheads="1"/>
          </p:cNvSpPr>
          <p:nvPr/>
        </p:nvSpPr>
        <p:spPr bwMode="auto">
          <a:xfrm>
            <a:off x="2360079" y="1900884"/>
            <a:ext cx="575349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3300"/>
                </a:solidFill>
                <a:latin typeface="黑体" panose="02010609060101010101" charset="-122"/>
                <a:ea typeface="微软雅黑" panose="020B0503020204020204" pitchFamily="34" charset="-122"/>
              </a:rPr>
              <a:t>倾家荡产、妻离子散、家破人亡</a:t>
            </a:r>
            <a:r>
              <a:rPr lang="zh-CN" altLang="en-US" sz="2800" b="1" dirty="0">
                <a:solidFill>
                  <a:srgbClr val="FF3300"/>
                </a:solidFill>
                <a:latin typeface="黑体" panose="02010609060101010101" charset="-122"/>
                <a:ea typeface="汉仪长美黑简" charset="-122"/>
              </a:rPr>
              <a:t>　</a:t>
            </a:r>
            <a:r>
              <a:rPr lang="zh-CN" altLang="en-US" sz="2800" b="1" dirty="0">
                <a:latin typeface="黑体" panose="02010609060101010101" charset="-122"/>
                <a:ea typeface="黑体" panose="02010609060101010101" charset="-122"/>
              </a:rPr>
              <a:t> </a:t>
            </a:r>
            <a:endParaRPr lang="zh-CN" altLang="en-US" sz="2800" b="1" dirty="0">
              <a:latin typeface="黑体" panose="02010609060101010101" charset="-122"/>
              <a:ea typeface="黑体" panose="02010609060101010101" charset="-122"/>
            </a:endParaRPr>
          </a:p>
        </p:txBody>
      </p:sp>
      <p:sp>
        <p:nvSpPr>
          <p:cNvPr id="42" name="矩形 41"/>
          <p:cNvSpPr>
            <a:spLocks noChangeArrowheads="1"/>
          </p:cNvSpPr>
          <p:nvPr/>
        </p:nvSpPr>
        <p:spPr bwMode="auto">
          <a:xfrm>
            <a:off x="7620795" y="5135554"/>
            <a:ext cx="287972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200" b="1" dirty="0">
                <a:solidFill>
                  <a:srgbClr val="C00000"/>
                </a:solidFill>
              </a:rPr>
              <a:t>      </a:t>
            </a:r>
            <a:r>
              <a:rPr lang="zh-CN" altLang="en-US" sz="1400" b="1" dirty="0">
                <a:solidFill>
                  <a:srgbClr val="C00000"/>
                </a:solidFill>
                <a:latin typeface="微软雅黑" panose="020B0503020204020204" pitchFamily="34" charset="-122"/>
                <a:ea typeface="微软雅黑" panose="020B0503020204020204" pitchFamily="34" charset="-122"/>
              </a:rPr>
              <a:t> </a:t>
            </a:r>
            <a:r>
              <a:rPr lang="zh-CN" altLang="en-US" sz="1400" dirty="0">
                <a:solidFill>
                  <a:srgbClr val="C00000"/>
                </a:solidFill>
                <a:latin typeface="微软雅黑" panose="020B0503020204020204" pitchFamily="34" charset="-122"/>
                <a:ea typeface="微软雅黑" panose="020B0503020204020204" pitchFamily="34" charset="-122"/>
              </a:rPr>
              <a:t>西宁市吸毒人员马某某夫妇二人因吸毒先后死亡，家中财产全被吸光，留下两个不满十岁的小孩和年迈的母亲，生活苦不堪言。 </a:t>
            </a:r>
            <a:endParaRPr lang="zh-CN" altLang="en-US" sz="1400" dirty="0">
              <a:solidFill>
                <a:srgbClr val="C00000"/>
              </a:solidFill>
              <a:latin typeface="微软雅黑" panose="020B0503020204020204" pitchFamily="34" charset="-122"/>
              <a:ea typeface="微软雅黑" panose="020B0503020204020204" pitchFamily="34" charset="-122"/>
            </a:endParaRPr>
          </a:p>
        </p:txBody>
      </p:sp>
      <p:pic>
        <p:nvPicPr>
          <p:cNvPr id="43" name="内容占位符 23558" descr="倾家荡产"/>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7693025" y="2752229"/>
            <a:ext cx="2735262" cy="224207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9">
                                            <p:txEl>
                                              <p:pRg st="0" end="0"/>
                                            </p:txEl>
                                          </p:spTgt>
                                        </p:tgtEl>
                                        <p:attrNameLst>
                                          <p:attrName>style.visibility</p:attrName>
                                        </p:attrNameLst>
                                      </p:cBhvr>
                                      <p:to>
                                        <p:strVal val="visible"/>
                                      </p:to>
                                    </p:set>
                                    <p:animEffect transition="in" filter="wipe(left)">
                                      <p:cBhvr>
                                        <p:cTn id="13" dur="500"/>
                                        <p:tgtEl>
                                          <p:spTgt spid="39">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wipe(left)">
                                      <p:cBhvr>
                                        <p:cTn id="18" dur="500"/>
                                        <p:tgtEl>
                                          <p:spTgt spid="4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up)">
                                      <p:cBhvr>
                                        <p:cTn id="23" dur="4750"/>
                                        <p:tgtEl>
                                          <p:spTgt spid="40"/>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1000"/>
                                        <p:tgtEl>
                                          <p:spTgt spid="43"/>
                                        </p:tgtEl>
                                      </p:cBhvr>
                                    </p:animEffect>
                                    <p:anim calcmode="lin" valueType="num">
                                      <p:cBhvr>
                                        <p:cTn id="29" dur="1000" fill="hold"/>
                                        <p:tgtEl>
                                          <p:spTgt spid="43"/>
                                        </p:tgtEl>
                                        <p:attrNameLst>
                                          <p:attrName>ppt_x</p:attrName>
                                        </p:attrNameLst>
                                      </p:cBhvr>
                                      <p:tavLst>
                                        <p:tav tm="0">
                                          <p:val>
                                            <p:strVal val="#ppt_x"/>
                                          </p:val>
                                        </p:tav>
                                        <p:tav tm="100000">
                                          <p:val>
                                            <p:strVal val="#ppt_x"/>
                                          </p:val>
                                        </p:tav>
                                      </p:tavLst>
                                    </p:anim>
                                    <p:anim calcmode="lin" valueType="num">
                                      <p:cBhvr>
                                        <p:cTn id="30"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barn(inVertical)">
                                      <p:cBhvr>
                                        <p:cTn id="3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uild="p">
        <p:tmplLst>
          <p:tmpl lvl="1">
            <p:tnLst>
              <p:par>
                <p:cTn presetID="22" presetClass="entr" presetSubtype="8" fill="hold" nodeType="click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wipe(left)">
                      <p:cBhvr>
                        <p:cTn dur="500"/>
                        <p:tgtEl>
                          <p:spTgt spid="39"/>
                        </p:tgtEl>
                      </p:cBhvr>
                    </p:animEffect>
                  </p:childTnLst>
                </p:cTn>
              </p:par>
            </p:tnLst>
          </p:tmpl>
        </p:tmplLst>
      </p:bldP>
      <p:bldP spid="40" grpId="0"/>
      <p:bldP spid="41" grpId="0"/>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1"/>
            <a:ext cx="12858044" cy="68224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pic>
        <p:nvPicPr>
          <p:cNvPr id="35" name="图片 34"/>
          <p:cNvPicPr>
            <a:picLocks noChangeAspect="1"/>
          </p:cNvPicPr>
          <p:nvPr/>
        </p:nvPicPr>
        <p:blipFill rotWithShape="1">
          <a:blip r:embed="rId1" cstate="screen"/>
          <a:srcRect/>
          <a:stretch>
            <a:fillRect/>
          </a:stretch>
        </p:blipFill>
        <p:spPr>
          <a:xfrm rot="17117363">
            <a:off x="8082786" y="4521989"/>
            <a:ext cx="1535583" cy="609929"/>
          </a:xfrm>
          <a:prstGeom prst="rect">
            <a:avLst/>
          </a:prstGeom>
        </p:spPr>
      </p:pic>
      <p:sp>
        <p:nvSpPr>
          <p:cNvPr id="15" name="椭圆 14"/>
          <p:cNvSpPr/>
          <p:nvPr/>
        </p:nvSpPr>
        <p:spPr>
          <a:xfrm>
            <a:off x="4079308" y="1759293"/>
            <a:ext cx="4548099" cy="4548099"/>
          </a:xfrm>
          <a:prstGeom prst="ellipse">
            <a:avLst/>
          </a:prstGeom>
          <a:solidFill>
            <a:schemeClr val="bg1"/>
          </a:solidFill>
          <a:ln>
            <a:solidFill>
              <a:srgbClr val="20B6B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40" name="组合 39"/>
          <p:cNvGrpSpPr/>
          <p:nvPr/>
        </p:nvGrpSpPr>
        <p:grpSpPr>
          <a:xfrm>
            <a:off x="4383541" y="1289327"/>
            <a:ext cx="3944990" cy="4692269"/>
            <a:chOff x="4156140" y="1222540"/>
            <a:chExt cx="3740640" cy="4449210"/>
          </a:xfrm>
        </p:grpSpPr>
        <p:sp>
          <p:nvSpPr>
            <p:cNvPr id="5" name="饼形 4"/>
            <p:cNvSpPr/>
            <p:nvPr/>
          </p:nvSpPr>
          <p:spPr>
            <a:xfrm rot="21166599">
              <a:off x="4156140" y="2157171"/>
              <a:ext cx="3658330" cy="3336614"/>
            </a:xfrm>
            <a:prstGeom prst="pie">
              <a:avLst>
                <a:gd name="adj1" fmla="val 16839525"/>
                <a:gd name="adj2" fmla="val 3421820"/>
              </a:avLst>
            </a:prstGeom>
            <a:solidFill>
              <a:srgbClr val="FF75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bg1">
                    <a:lumMod val="50000"/>
                  </a:schemeClr>
                </a:solidFill>
              </a:endParaRPr>
            </a:p>
          </p:txBody>
        </p:sp>
        <p:sp>
          <p:nvSpPr>
            <p:cNvPr id="6" name="饼形 5"/>
            <p:cNvSpPr/>
            <p:nvPr/>
          </p:nvSpPr>
          <p:spPr>
            <a:xfrm rot="244502">
              <a:off x="4314407" y="2124584"/>
              <a:ext cx="3359102" cy="3359102"/>
            </a:xfrm>
            <a:prstGeom prst="pie">
              <a:avLst>
                <a:gd name="adj1" fmla="val 10068659"/>
                <a:gd name="adj2" fmla="val 16538062"/>
              </a:avLst>
            </a:prstGeom>
            <a:solidFill>
              <a:srgbClr val="1CD8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solidFill>
                  <a:schemeClr val="bg1">
                    <a:lumMod val="50000"/>
                  </a:schemeClr>
                </a:solidFill>
              </a:endParaRPr>
            </a:p>
          </p:txBody>
        </p:sp>
        <p:pic>
          <p:nvPicPr>
            <p:cNvPr id="7" name="图片 6"/>
            <p:cNvPicPr>
              <a:picLocks noChangeAspect="1"/>
            </p:cNvPicPr>
            <p:nvPr/>
          </p:nvPicPr>
          <p:blipFill>
            <a:blip r:embed="rId2" cstate="screen">
              <a:extLst>
                <a:ext uri="{BEBA8EAE-BF5A-486C-A8C5-ECC9F3942E4B}">
                  <a14:imgProps xmlns:a14="http://schemas.microsoft.com/office/drawing/2010/main">
                    <a14:imgLayer r:embed="rId3">
                      <a14:imgEffect>
                        <a14:backgroundRemoval t="9938" b="94565" l="9790" r="89977"/>
                      </a14:imgEffect>
                    </a14:imgLayer>
                  </a14:imgProps>
                </a:ext>
              </a:extLst>
            </a:blip>
            <a:stretch>
              <a:fillRect/>
            </a:stretch>
          </p:blipFill>
          <p:spPr>
            <a:xfrm>
              <a:off x="4637460" y="1222540"/>
              <a:ext cx="2596244" cy="3906010"/>
            </a:xfrm>
            <a:prstGeom prst="rect">
              <a:avLst/>
            </a:prstGeom>
          </p:spPr>
        </p:pic>
        <p:sp>
          <p:nvSpPr>
            <p:cNvPr id="8" name="饼形 7"/>
            <p:cNvSpPr/>
            <p:nvPr/>
          </p:nvSpPr>
          <p:spPr>
            <a:xfrm>
              <a:off x="4197636" y="1806709"/>
              <a:ext cx="3699144" cy="3865041"/>
            </a:xfrm>
            <a:prstGeom prst="pie">
              <a:avLst>
                <a:gd name="adj1" fmla="val 1786714"/>
                <a:gd name="adj2" fmla="val 10315773"/>
              </a:avLst>
            </a:prstGeom>
            <a:solidFill>
              <a:srgbClr val="D6F1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bg1">
                    <a:lumMod val="50000"/>
                  </a:schemeClr>
                </a:solidFill>
              </a:endParaRPr>
            </a:p>
          </p:txBody>
        </p:sp>
      </p:grpSp>
      <p:sp>
        <p:nvSpPr>
          <p:cNvPr id="9" name="TextBox 14"/>
          <p:cNvSpPr txBox="1"/>
          <p:nvPr/>
        </p:nvSpPr>
        <p:spPr>
          <a:xfrm>
            <a:off x="4756307" y="3434085"/>
            <a:ext cx="751840" cy="454660"/>
          </a:xfrm>
          <a:prstGeom prst="rect">
            <a:avLst/>
          </a:prstGeom>
          <a:noFill/>
        </p:spPr>
        <p:txBody>
          <a:bodyPr wrap="none" lIns="0" tIns="0" rIns="0" bIns="0" rtlCol="0">
            <a:spAutoFit/>
          </a:bodyPr>
          <a:lstStyle/>
          <a:p>
            <a:r>
              <a:rPr lang="zh-CN" altLang="en-US" sz="2955" b="1" dirty="0" smtClean="0">
                <a:solidFill>
                  <a:schemeClr val="bg1"/>
                </a:solidFill>
                <a:latin typeface="微软雅黑" panose="020B0503020204020204" pitchFamily="34" charset="-122"/>
                <a:ea typeface="微软雅黑" panose="020B0503020204020204" pitchFamily="34" charset="-122"/>
              </a:rPr>
              <a:t>毒品</a:t>
            </a:r>
            <a:endParaRPr lang="zh-CN" altLang="en-US" sz="2955" b="1" dirty="0">
              <a:solidFill>
                <a:schemeClr val="bg1"/>
              </a:solidFill>
              <a:latin typeface="微软雅黑" panose="020B0503020204020204" pitchFamily="34" charset="-122"/>
              <a:ea typeface="微软雅黑" panose="020B0503020204020204" pitchFamily="34" charset="-122"/>
            </a:endParaRPr>
          </a:p>
        </p:txBody>
      </p:sp>
      <p:sp>
        <p:nvSpPr>
          <p:cNvPr id="10" name="TextBox 15"/>
          <p:cNvSpPr txBox="1"/>
          <p:nvPr/>
        </p:nvSpPr>
        <p:spPr>
          <a:xfrm>
            <a:off x="6037071" y="4635468"/>
            <a:ext cx="375920" cy="454660"/>
          </a:xfrm>
          <a:prstGeom prst="rect">
            <a:avLst/>
          </a:prstGeom>
          <a:noFill/>
        </p:spPr>
        <p:txBody>
          <a:bodyPr wrap="none" lIns="0" tIns="0" rIns="0" bIns="0" rtlCol="0">
            <a:spAutoFit/>
          </a:bodyPr>
          <a:lstStyle/>
          <a:p>
            <a:r>
              <a:rPr lang="zh-CN" altLang="en-US" sz="2955" b="1" dirty="0" smtClean="0">
                <a:solidFill>
                  <a:schemeClr val="bg1"/>
                </a:solidFill>
                <a:latin typeface="微软雅黑" panose="020B0503020204020204" pitchFamily="34" charset="-122"/>
                <a:ea typeface="微软雅黑" panose="020B0503020204020204" pitchFamily="34" charset="-122"/>
              </a:rPr>
              <a:t>大</a:t>
            </a:r>
            <a:endParaRPr lang="zh-CN" altLang="en-US" sz="2955" b="1" dirty="0">
              <a:solidFill>
                <a:schemeClr val="bg1"/>
              </a:solidFill>
              <a:latin typeface="微软雅黑" panose="020B0503020204020204" pitchFamily="34" charset="-122"/>
              <a:ea typeface="微软雅黑" panose="020B0503020204020204" pitchFamily="34" charset="-122"/>
            </a:endParaRPr>
          </a:p>
        </p:txBody>
      </p:sp>
      <p:sp>
        <p:nvSpPr>
          <p:cNvPr id="11" name="TextBox 16"/>
          <p:cNvSpPr txBox="1"/>
          <p:nvPr/>
        </p:nvSpPr>
        <p:spPr>
          <a:xfrm>
            <a:off x="7147233" y="3436213"/>
            <a:ext cx="751840" cy="454660"/>
          </a:xfrm>
          <a:prstGeom prst="rect">
            <a:avLst/>
          </a:prstGeom>
          <a:noFill/>
        </p:spPr>
        <p:txBody>
          <a:bodyPr wrap="none" lIns="0" tIns="0" rIns="0" bIns="0" rtlCol="0">
            <a:spAutoFit/>
          </a:bodyPr>
          <a:lstStyle/>
          <a:p>
            <a:r>
              <a:rPr lang="zh-CN" altLang="en-US" sz="2955" b="1" dirty="0" smtClean="0">
                <a:solidFill>
                  <a:schemeClr val="bg1"/>
                </a:solidFill>
                <a:latin typeface="微软雅黑" panose="020B0503020204020204" pitchFamily="34" charset="-122"/>
                <a:ea typeface="微软雅黑" panose="020B0503020204020204" pitchFamily="34" charset="-122"/>
              </a:rPr>
              <a:t>危害</a:t>
            </a:r>
            <a:endParaRPr lang="zh-CN" altLang="en-US" sz="2955" b="1" dirty="0">
              <a:solidFill>
                <a:schemeClr val="bg1"/>
              </a:solidFill>
              <a:latin typeface="微软雅黑" panose="020B0503020204020204" pitchFamily="34" charset="-122"/>
              <a:ea typeface="微软雅黑" panose="020B0503020204020204" pitchFamily="34" charset="-122"/>
            </a:endParaRPr>
          </a:p>
        </p:txBody>
      </p:sp>
      <p:sp>
        <p:nvSpPr>
          <p:cNvPr id="12" name="TextBox 4"/>
          <p:cNvSpPr txBox="1"/>
          <p:nvPr/>
        </p:nvSpPr>
        <p:spPr>
          <a:xfrm>
            <a:off x="735780" y="4597408"/>
            <a:ext cx="883920" cy="415290"/>
          </a:xfrm>
          <a:prstGeom prst="rect">
            <a:avLst/>
          </a:prstGeom>
          <a:noFill/>
        </p:spPr>
        <p:txBody>
          <a:bodyPr wrap="none" rtlCol="0">
            <a:spAutoFit/>
          </a:bodyPr>
          <a:lstStyle/>
          <a:p>
            <a:r>
              <a:rPr lang="zh-CN" altLang="en-US" sz="2110" b="1" dirty="0" smtClean="0">
                <a:solidFill>
                  <a:srgbClr val="20B6BE"/>
                </a:solidFill>
                <a:latin typeface="微软雅黑" panose="020B0503020204020204" pitchFamily="34" charset="-122"/>
                <a:ea typeface="微软雅黑" panose="020B0503020204020204" pitchFamily="34" charset="-122"/>
              </a:rPr>
              <a:t>危害</a:t>
            </a:r>
            <a:r>
              <a:rPr lang="en-US" altLang="zh-CN" sz="2110" b="1" dirty="0" smtClean="0">
                <a:solidFill>
                  <a:srgbClr val="20B6BE"/>
                </a:solidFill>
                <a:latin typeface="微软雅黑" panose="020B0503020204020204" pitchFamily="34" charset="-122"/>
                <a:ea typeface="微软雅黑" panose="020B0503020204020204" pitchFamily="34" charset="-122"/>
              </a:rPr>
              <a:t>2</a:t>
            </a:r>
            <a:endParaRPr lang="zh-CN" altLang="en-US" sz="2110" b="1" dirty="0">
              <a:solidFill>
                <a:srgbClr val="20B6BE"/>
              </a:solidFill>
              <a:latin typeface="微软雅黑" panose="020B0503020204020204" pitchFamily="34" charset="-122"/>
              <a:ea typeface="微软雅黑" panose="020B0503020204020204" pitchFamily="34" charset="-122"/>
            </a:endParaRPr>
          </a:p>
        </p:txBody>
      </p:sp>
      <p:sp>
        <p:nvSpPr>
          <p:cNvPr id="13" name="TextBox 5"/>
          <p:cNvSpPr txBox="1"/>
          <p:nvPr/>
        </p:nvSpPr>
        <p:spPr>
          <a:xfrm>
            <a:off x="1405586" y="1490563"/>
            <a:ext cx="2579370" cy="415290"/>
          </a:xfrm>
          <a:prstGeom prst="rect">
            <a:avLst/>
          </a:prstGeom>
          <a:noFill/>
        </p:spPr>
        <p:txBody>
          <a:bodyPr wrap="none" rtlCol="0">
            <a:spAutoFit/>
          </a:bodyPr>
          <a:lstStyle/>
          <a:p>
            <a:pPr algn="l"/>
            <a:r>
              <a:rPr lang="zh-CN" altLang="en-US" sz="2110" b="1" dirty="0" smtClean="0">
                <a:solidFill>
                  <a:srgbClr val="20B6BE"/>
                </a:solidFill>
                <a:latin typeface="微软雅黑" panose="020B0503020204020204" pitchFamily="34" charset="-122"/>
                <a:ea typeface="微软雅黑" panose="020B0503020204020204" pitchFamily="34" charset="-122"/>
              </a:rPr>
              <a:t>危害</a:t>
            </a:r>
            <a:r>
              <a:rPr lang="en-US" altLang="zh-CN" sz="2110" b="1" dirty="0" smtClean="0">
                <a:solidFill>
                  <a:srgbClr val="20B6BE"/>
                </a:solidFill>
                <a:latin typeface="微软雅黑" panose="020B0503020204020204" pitchFamily="34" charset="-122"/>
                <a:ea typeface="微软雅黑" panose="020B0503020204020204" pitchFamily="34" charset="-122"/>
              </a:rPr>
              <a:t>1 </a:t>
            </a:r>
            <a:r>
              <a:rPr lang="zh-CN" altLang="en-US" sz="2110" b="1" dirty="0">
                <a:solidFill>
                  <a:srgbClr val="FF3300"/>
                </a:solidFill>
                <a:latin typeface="黑体" panose="02010609060101010101" charset="-122"/>
                <a:sym typeface="+mn-ea"/>
              </a:rPr>
              <a:t>诱发刑事犯罪</a:t>
            </a:r>
            <a:endParaRPr lang="zh-CN" altLang="en-US" sz="2110" b="1" dirty="0">
              <a:solidFill>
                <a:srgbClr val="20B6BE"/>
              </a:solidFill>
              <a:latin typeface="微软雅黑" panose="020B0503020204020204" pitchFamily="34" charset="-122"/>
              <a:ea typeface="微软雅黑" panose="020B0503020204020204" pitchFamily="34" charset="-122"/>
            </a:endParaRPr>
          </a:p>
        </p:txBody>
      </p:sp>
      <p:sp>
        <p:nvSpPr>
          <p:cNvPr id="14" name="TextBox 6"/>
          <p:cNvSpPr txBox="1"/>
          <p:nvPr/>
        </p:nvSpPr>
        <p:spPr>
          <a:xfrm>
            <a:off x="9104415" y="2578932"/>
            <a:ext cx="2579370" cy="415290"/>
          </a:xfrm>
          <a:prstGeom prst="rect">
            <a:avLst/>
          </a:prstGeom>
          <a:noFill/>
        </p:spPr>
        <p:txBody>
          <a:bodyPr wrap="none" rtlCol="0">
            <a:spAutoFit/>
          </a:bodyPr>
          <a:lstStyle/>
          <a:p>
            <a:pPr algn="l"/>
            <a:r>
              <a:rPr lang="zh-CN" altLang="en-US" sz="2110" b="1" dirty="0" smtClean="0">
                <a:solidFill>
                  <a:srgbClr val="20B6BE"/>
                </a:solidFill>
                <a:latin typeface="微软雅黑" panose="020B0503020204020204" pitchFamily="34" charset="-122"/>
                <a:ea typeface="微软雅黑" panose="020B0503020204020204" pitchFamily="34" charset="-122"/>
              </a:rPr>
              <a:t>危害</a:t>
            </a:r>
            <a:r>
              <a:rPr lang="en-US" altLang="zh-CN" sz="2110" b="1" dirty="0" smtClean="0">
                <a:solidFill>
                  <a:srgbClr val="20B6BE"/>
                </a:solidFill>
                <a:latin typeface="微软雅黑" panose="020B0503020204020204" pitchFamily="34" charset="-122"/>
                <a:ea typeface="微软雅黑" panose="020B0503020204020204" pitchFamily="34" charset="-122"/>
              </a:rPr>
              <a:t>3 </a:t>
            </a:r>
            <a:r>
              <a:rPr lang="zh-CN" altLang="en-US" sz="2110" b="1" dirty="0">
                <a:solidFill>
                  <a:srgbClr val="FF3300"/>
                </a:solidFill>
                <a:latin typeface="黑体" panose="02010609060101010101" charset="-122"/>
                <a:sym typeface="+mn-ea"/>
              </a:rPr>
              <a:t>败坏社会风气</a:t>
            </a:r>
            <a:endParaRPr lang="zh-CN" altLang="en-US" sz="2110" b="1" dirty="0">
              <a:solidFill>
                <a:srgbClr val="20B6BE"/>
              </a:solidFill>
              <a:latin typeface="微软雅黑" panose="020B0503020204020204" pitchFamily="34" charset="-122"/>
              <a:ea typeface="微软雅黑" panose="020B0503020204020204" pitchFamily="34" charset="-122"/>
            </a:endParaRPr>
          </a:p>
        </p:txBody>
      </p:sp>
      <p:sp>
        <p:nvSpPr>
          <p:cNvPr id="16" name="椭圆 15"/>
          <p:cNvSpPr/>
          <p:nvPr/>
        </p:nvSpPr>
        <p:spPr>
          <a:xfrm>
            <a:off x="4370350" y="2584643"/>
            <a:ext cx="234572" cy="234572"/>
          </a:xfrm>
          <a:prstGeom prst="ellipse">
            <a:avLst/>
          </a:prstGeom>
          <a:solidFill>
            <a:schemeClr val="bg1"/>
          </a:solidFill>
          <a:ln w="38100">
            <a:solidFill>
              <a:srgbClr val="20B6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椭圆 16"/>
          <p:cNvSpPr/>
          <p:nvPr/>
        </p:nvSpPr>
        <p:spPr>
          <a:xfrm>
            <a:off x="4244376" y="5012901"/>
            <a:ext cx="234572" cy="234572"/>
          </a:xfrm>
          <a:prstGeom prst="ellipse">
            <a:avLst/>
          </a:prstGeom>
          <a:solidFill>
            <a:schemeClr val="bg1"/>
          </a:solidFill>
          <a:ln w="38100">
            <a:solidFill>
              <a:srgbClr val="20B6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椭圆 17"/>
          <p:cNvSpPr/>
          <p:nvPr/>
        </p:nvSpPr>
        <p:spPr>
          <a:xfrm>
            <a:off x="8536183" y="3635874"/>
            <a:ext cx="234572" cy="234572"/>
          </a:xfrm>
          <a:prstGeom prst="ellipse">
            <a:avLst/>
          </a:prstGeom>
          <a:solidFill>
            <a:schemeClr val="bg1"/>
          </a:solidFill>
          <a:ln w="38100">
            <a:solidFill>
              <a:srgbClr val="20B6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0" name="任意多边形 19"/>
          <p:cNvSpPr/>
          <p:nvPr/>
        </p:nvSpPr>
        <p:spPr>
          <a:xfrm>
            <a:off x="353" y="6646622"/>
            <a:ext cx="12858044" cy="712138"/>
          </a:xfrm>
          <a:custGeom>
            <a:avLst/>
            <a:gdLst>
              <a:gd name="connsiteX0" fmla="*/ 1848026 w 12192000"/>
              <a:gd name="connsiteY0" fmla="*/ 1 h 1096647"/>
              <a:gd name="connsiteX1" fmla="*/ 3002111 w 12192000"/>
              <a:gd name="connsiteY1" fmla="*/ 237513 h 1096647"/>
              <a:gd name="connsiteX2" fmla="*/ 3047089 w 12192000"/>
              <a:gd name="connsiteY2" fmla="*/ 186452 h 1096647"/>
              <a:gd name="connsiteX3" fmla="*/ 3047089 w 12192000"/>
              <a:gd name="connsiteY3" fmla="*/ 186090 h 1096647"/>
              <a:gd name="connsiteX4" fmla="*/ 4571971 w 12192000"/>
              <a:gd name="connsiteY4" fmla="*/ 186090 h 1096647"/>
              <a:gd name="connsiteX5" fmla="*/ 6096853 w 12192000"/>
              <a:gd name="connsiteY5" fmla="*/ 186090 h 1096647"/>
              <a:gd name="connsiteX6" fmla="*/ 6096853 w 12192000"/>
              <a:gd name="connsiteY6" fmla="*/ 188511 h 1096647"/>
              <a:gd name="connsiteX7" fmla="*/ 6136844 w 12192000"/>
              <a:gd name="connsiteY7" fmla="*/ 142548 h 1096647"/>
              <a:gd name="connsiteX8" fmla="*/ 6428715 w 12192000"/>
              <a:gd name="connsiteY8" fmla="*/ 7236 h 1096647"/>
              <a:gd name="connsiteX9" fmla="*/ 7620030 w 12192000"/>
              <a:gd name="connsiteY9" fmla="*/ 190470 h 1096647"/>
              <a:gd name="connsiteX10" fmla="*/ 9097259 w 12192000"/>
              <a:gd name="connsiteY10" fmla="*/ 244568 h 1096647"/>
              <a:gd name="connsiteX11" fmla="*/ 9142236 w 12192000"/>
              <a:gd name="connsiteY11" fmla="*/ 193507 h 1096647"/>
              <a:gd name="connsiteX12" fmla="*/ 9142236 w 12192000"/>
              <a:gd name="connsiteY12" fmla="*/ 193146 h 1096647"/>
              <a:gd name="connsiteX13" fmla="*/ 10667118 w 12192000"/>
              <a:gd name="connsiteY13" fmla="*/ 193146 h 1096647"/>
              <a:gd name="connsiteX14" fmla="*/ 12192000 w 12192000"/>
              <a:gd name="connsiteY14" fmla="*/ 193146 h 1096647"/>
              <a:gd name="connsiteX15" fmla="*/ 12192000 w 12192000"/>
              <a:gd name="connsiteY15" fmla="*/ 1096647 h 1096647"/>
              <a:gd name="connsiteX16" fmla="*/ 0 w 12192000"/>
              <a:gd name="connsiteY16" fmla="*/ 1096647 h 1096647"/>
              <a:gd name="connsiteX17" fmla="*/ 0 w 12192000"/>
              <a:gd name="connsiteY17" fmla="*/ 183415 h 1096647"/>
              <a:gd name="connsiteX18" fmla="*/ 333568 w 12192000"/>
              <a:gd name="connsiteY18" fmla="*/ 181 h 1096647"/>
              <a:gd name="connsiteX19" fmla="*/ 1524882 w 12192000"/>
              <a:gd name="connsiteY19" fmla="*/ 183415 h 1096647"/>
              <a:gd name="connsiteX20" fmla="*/ 1848026 w 12192000"/>
              <a:gd name="connsiteY20" fmla="*/ 1 h 1096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192000" h="1096647">
                <a:moveTo>
                  <a:pt x="1848026" y="1"/>
                </a:moveTo>
                <a:cubicBezTo>
                  <a:pt x="2232722" y="981"/>
                  <a:pt x="2617417" y="631037"/>
                  <a:pt x="3002111" y="237513"/>
                </a:cubicBezTo>
                <a:lnTo>
                  <a:pt x="3047089" y="186452"/>
                </a:lnTo>
                <a:lnTo>
                  <a:pt x="3047089" y="186090"/>
                </a:lnTo>
                <a:cubicBezTo>
                  <a:pt x="3555383" y="-449278"/>
                  <a:pt x="4063678" y="821458"/>
                  <a:pt x="4571971" y="186090"/>
                </a:cubicBezTo>
                <a:cubicBezTo>
                  <a:pt x="5080265" y="-449278"/>
                  <a:pt x="5588560" y="821458"/>
                  <a:pt x="6096853" y="186090"/>
                </a:cubicBezTo>
                <a:lnTo>
                  <a:pt x="6096853" y="188511"/>
                </a:lnTo>
                <a:lnTo>
                  <a:pt x="6136844" y="142548"/>
                </a:lnTo>
                <a:cubicBezTo>
                  <a:pt x="6234135" y="40341"/>
                  <a:pt x="6331425" y="4148"/>
                  <a:pt x="6428715" y="7236"/>
                </a:cubicBezTo>
                <a:cubicBezTo>
                  <a:pt x="6825820" y="19839"/>
                  <a:pt x="7222925" y="686852"/>
                  <a:pt x="7620030" y="190470"/>
                </a:cubicBezTo>
                <a:cubicBezTo>
                  <a:pt x="8112439" y="-425043"/>
                  <a:pt x="8604849" y="748279"/>
                  <a:pt x="9097259" y="244568"/>
                </a:cubicBezTo>
                <a:lnTo>
                  <a:pt x="9142236" y="193507"/>
                </a:lnTo>
                <a:lnTo>
                  <a:pt x="9142236" y="193146"/>
                </a:lnTo>
                <a:cubicBezTo>
                  <a:pt x="9650530" y="-442223"/>
                  <a:pt x="10158824" y="828513"/>
                  <a:pt x="10667118" y="193146"/>
                </a:cubicBezTo>
                <a:cubicBezTo>
                  <a:pt x="11175412" y="-442223"/>
                  <a:pt x="11683706" y="828513"/>
                  <a:pt x="12192000" y="193146"/>
                </a:cubicBezTo>
                <a:lnTo>
                  <a:pt x="12192000" y="1096647"/>
                </a:lnTo>
                <a:lnTo>
                  <a:pt x="0" y="1096647"/>
                </a:lnTo>
                <a:lnTo>
                  <a:pt x="0" y="183415"/>
                </a:lnTo>
                <a:cubicBezTo>
                  <a:pt x="111190" y="44428"/>
                  <a:pt x="222379" y="-3349"/>
                  <a:pt x="333568" y="181"/>
                </a:cubicBezTo>
                <a:cubicBezTo>
                  <a:pt x="730673" y="12784"/>
                  <a:pt x="1127777" y="679796"/>
                  <a:pt x="1524882" y="183415"/>
                </a:cubicBezTo>
                <a:cubicBezTo>
                  <a:pt x="1632597" y="48772"/>
                  <a:pt x="1740311" y="-274"/>
                  <a:pt x="1848026" y="1"/>
                </a:cubicBezTo>
                <a:close/>
              </a:path>
            </a:pathLst>
          </a:custGeom>
          <a:solidFill>
            <a:srgbClr val="68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1" name="任意多边形 20"/>
          <p:cNvSpPr/>
          <p:nvPr/>
        </p:nvSpPr>
        <p:spPr>
          <a:xfrm flipH="1">
            <a:off x="353" y="6572440"/>
            <a:ext cx="12858044" cy="660212"/>
          </a:xfrm>
          <a:custGeom>
            <a:avLst/>
            <a:gdLst>
              <a:gd name="connsiteX0" fmla="*/ 1848026 w 12192000"/>
              <a:gd name="connsiteY0" fmla="*/ 1 h 944247"/>
              <a:gd name="connsiteX1" fmla="*/ 1524882 w 12192000"/>
              <a:gd name="connsiteY1" fmla="*/ 183415 h 944247"/>
              <a:gd name="connsiteX2" fmla="*/ 333568 w 12192000"/>
              <a:gd name="connsiteY2" fmla="*/ 181 h 944247"/>
              <a:gd name="connsiteX3" fmla="*/ 0 w 12192000"/>
              <a:gd name="connsiteY3" fmla="*/ 183415 h 944247"/>
              <a:gd name="connsiteX4" fmla="*/ 0 w 12192000"/>
              <a:gd name="connsiteY4" fmla="*/ 944247 h 944247"/>
              <a:gd name="connsiteX5" fmla="*/ 12192000 w 12192000"/>
              <a:gd name="connsiteY5" fmla="*/ 944247 h 944247"/>
              <a:gd name="connsiteX6" fmla="*/ 12192000 w 12192000"/>
              <a:gd name="connsiteY6" fmla="*/ 193146 h 944247"/>
              <a:gd name="connsiteX7" fmla="*/ 10667118 w 12192000"/>
              <a:gd name="connsiteY7" fmla="*/ 193146 h 944247"/>
              <a:gd name="connsiteX8" fmla="*/ 9142236 w 12192000"/>
              <a:gd name="connsiteY8" fmla="*/ 193146 h 944247"/>
              <a:gd name="connsiteX9" fmla="*/ 9142236 w 12192000"/>
              <a:gd name="connsiteY9" fmla="*/ 193507 h 944247"/>
              <a:gd name="connsiteX10" fmla="*/ 9097259 w 12192000"/>
              <a:gd name="connsiteY10" fmla="*/ 244568 h 944247"/>
              <a:gd name="connsiteX11" fmla="*/ 7620030 w 12192000"/>
              <a:gd name="connsiteY11" fmla="*/ 190470 h 944247"/>
              <a:gd name="connsiteX12" fmla="*/ 6428715 w 12192000"/>
              <a:gd name="connsiteY12" fmla="*/ 7236 h 944247"/>
              <a:gd name="connsiteX13" fmla="*/ 6136844 w 12192000"/>
              <a:gd name="connsiteY13" fmla="*/ 142548 h 944247"/>
              <a:gd name="connsiteX14" fmla="*/ 6096852 w 12192000"/>
              <a:gd name="connsiteY14" fmla="*/ 188511 h 944247"/>
              <a:gd name="connsiteX15" fmla="*/ 6096852 w 12192000"/>
              <a:gd name="connsiteY15" fmla="*/ 186090 h 944247"/>
              <a:gd name="connsiteX16" fmla="*/ 4571971 w 12192000"/>
              <a:gd name="connsiteY16" fmla="*/ 186090 h 944247"/>
              <a:gd name="connsiteX17" fmla="*/ 3047088 w 12192000"/>
              <a:gd name="connsiteY17" fmla="*/ 186090 h 944247"/>
              <a:gd name="connsiteX18" fmla="*/ 3047088 w 12192000"/>
              <a:gd name="connsiteY18" fmla="*/ 186452 h 944247"/>
              <a:gd name="connsiteX19" fmla="*/ 3002111 w 12192000"/>
              <a:gd name="connsiteY19" fmla="*/ 237513 h 944247"/>
              <a:gd name="connsiteX20" fmla="*/ 1848026 w 12192000"/>
              <a:gd name="connsiteY20" fmla="*/ 1 h 944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192000" h="944247">
                <a:moveTo>
                  <a:pt x="1848026" y="1"/>
                </a:moveTo>
                <a:cubicBezTo>
                  <a:pt x="1740311" y="-274"/>
                  <a:pt x="1632597" y="48772"/>
                  <a:pt x="1524882" y="183415"/>
                </a:cubicBezTo>
                <a:cubicBezTo>
                  <a:pt x="1127777" y="679796"/>
                  <a:pt x="730672" y="12784"/>
                  <a:pt x="333568" y="181"/>
                </a:cubicBezTo>
                <a:cubicBezTo>
                  <a:pt x="222378" y="-3349"/>
                  <a:pt x="111189" y="44428"/>
                  <a:pt x="0" y="183415"/>
                </a:cubicBezTo>
                <a:lnTo>
                  <a:pt x="0" y="944247"/>
                </a:lnTo>
                <a:lnTo>
                  <a:pt x="12192000" y="944247"/>
                </a:lnTo>
                <a:lnTo>
                  <a:pt x="12192000" y="193146"/>
                </a:lnTo>
                <a:cubicBezTo>
                  <a:pt x="11683706" y="828513"/>
                  <a:pt x="11175412" y="-442223"/>
                  <a:pt x="10667118" y="193146"/>
                </a:cubicBezTo>
                <a:cubicBezTo>
                  <a:pt x="10158824" y="828513"/>
                  <a:pt x="9650530" y="-442223"/>
                  <a:pt x="9142236" y="193146"/>
                </a:cubicBezTo>
                <a:lnTo>
                  <a:pt x="9142236" y="193507"/>
                </a:lnTo>
                <a:lnTo>
                  <a:pt x="9097259" y="244568"/>
                </a:lnTo>
                <a:cubicBezTo>
                  <a:pt x="8604849" y="748279"/>
                  <a:pt x="8112439" y="-425043"/>
                  <a:pt x="7620030" y="190470"/>
                </a:cubicBezTo>
                <a:cubicBezTo>
                  <a:pt x="7222925" y="686852"/>
                  <a:pt x="6825820" y="19839"/>
                  <a:pt x="6428715" y="7236"/>
                </a:cubicBezTo>
                <a:cubicBezTo>
                  <a:pt x="6331425" y="4148"/>
                  <a:pt x="6234135" y="40341"/>
                  <a:pt x="6136844" y="142548"/>
                </a:cubicBezTo>
                <a:lnTo>
                  <a:pt x="6096852" y="188511"/>
                </a:lnTo>
                <a:lnTo>
                  <a:pt x="6096852" y="186090"/>
                </a:lnTo>
                <a:cubicBezTo>
                  <a:pt x="5588559" y="821458"/>
                  <a:pt x="5080265" y="-449278"/>
                  <a:pt x="4571971" y="186090"/>
                </a:cubicBezTo>
                <a:cubicBezTo>
                  <a:pt x="4063677" y="821458"/>
                  <a:pt x="3555382" y="-449278"/>
                  <a:pt x="3047088" y="186090"/>
                </a:cubicBezTo>
                <a:lnTo>
                  <a:pt x="3047088" y="186452"/>
                </a:lnTo>
                <a:lnTo>
                  <a:pt x="3002111" y="237513"/>
                </a:lnTo>
                <a:cubicBezTo>
                  <a:pt x="2617416" y="631037"/>
                  <a:pt x="2232722" y="981"/>
                  <a:pt x="1848026" y="1"/>
                </a:cubicBezTo>
                <a:close/>
              </a:path>
            </a:pathLst>
          </a:custGeom>
          <a:solidFill>
            <a:srgbClr val="0BB5C7">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3" name="组合 22"/>
          <p:cNvGrpSpPr/>
          <p:nvPr/>
        </p:nvGrpSpPr>
        <p:grpSpPr>
          <a:xfrm>
            <a:off x="7352799" y="4622617"/>
            <a:ext cx="2251992" cy="1381968"/>
            <a:chOff x="8726219" y="-661205"/>
            <a:chExt cx="2154936" cy="1322409"/>
          </a:xfrm>
        </p:grpSpPr>
        <p:sp>
          <p:nvSpPr>
            <p:cNvPr id="24" name="任意多边形 23"/>
            <p:cNvSpPr/>
            <p:nvPr/>
          </p:nvSpPr>
          <p:spPr>
            <a:xfrm rot="21387068">
              <a:off x="8737941" y="-661205"/>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outerShdw blurRad="215900" dist="76200" dir="66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5" name="任意多边形 24"/>
            <p:cNvSpPr/>
            <p:nvPr/>
          </p:nvSpPr>
          <p:spPr>
            <a:xfrm rot="21387068">
              <a:off x="8726219" y="-661204"/>
              <a:ext cx="2143214" cy="1322408"/>
            </a:xfrm>
            <a:custGeom>
              <a:avLst/>
              <a:gdLst>
                <a:gd name="connsiteX0" fmla="*/ 948690 w 2148840"/>
                <a:gd name="connsiteY0" fmla="*/ 0 h 1325880"/>
                <a:gd name="connsiteX1" fmla="*/ 1264643 w 2148840"/>
                <a:gd name="connsiteY1" fmla="*/ 209428 h 1325880"/>
                <a:gd name="connsiteX2" fmla="*/ 1272463 w 2148840"/>
                <a:gd name="connsiteY2" fmla="*/ 234618 h 1325880"/>
                <a:gd name="connsiteX3" fmla="*/ 1318138 w 2148840"/>
                <a:gd name="connsiteY3" fmla="*/ 209827 h 1325880"/>
                <a:gd name="connsiteX4" fmla="*/ 1451610 w 2148840"/>
                <a:gd name="connsiteY4" fmla="*/ 182880 h 1325880"/>
                <a:gd name="connsiteX5" fmla="*/ 1735948 w 2148840"/>
                <a:gd name="connsiteY5" fmla="*/ 334061 h 1325880"/>
                <a:gd name="connsiteX6" fmla="*/ 1754729 w 2148840"/>
                <a:gd name="connsiteY6" fmla="*/ 368663 h 1325880"/>
                <a:gd name="connsiteX7" fmla="*/ 1811161 w 2148840"/>
                <a:gd name="connsiteY7" fmla="*/ 374352 h 1325880"/>
                <a:gd name="connsiteX8" fmla="*/ 2148840 w 2148840"/>
                <a:gd name="connsiteY8" fmla="*/ 788670 h 1325880"/>
                <a:gd name="connsiteX9" fmla="*/ 1725930 w 2148840"/>
                <a:gd name="connsiteY9" fmla="*/ 1211580 h 1325880"/>
                <a:gd name="connsiteX10" fmla="*/ 1489477 w 2148840"/>
                <a:gd name="connsiteY10" fmla="*/ 1139354 h 1325880"/>
                <a:gd name="connsiteX11" fmla="*/ 1436947 w 2148840"/>
                <a:gd name="connsiteY11" fmla="*/ 1096013 h 1325880"/>
                <a:gd name="connsiteX12" fmla="*/ 1420223 w 2148840"/>
                <a:gd name="connsiteY12" fmla="*/ 1126825 h 1325880"/>
                <a:gd name="connsiteX13" fmla="*/ 1045845 w 2148840"/>
                <a:gd name="connsiteY13" fmla="*/ 1325880 h 1325880"/>
                <a:gd name="connsiteX14" fmla="*/ 726597 w 2148840"/>
                <a:gd name="connsiteY14" fmla="*/ 1193643 h 1325880"/>
                <a:gd name="connsiteX15" fmla="*/ 677235 w 2148840"/>
                <a:gd name="connsiteY15" fmla="*/ 1133816 h 1325880"/>
                <a:gd name="connsiteX16" fmla="*/ 643102 w 2148840"/>
                <a:gd name="connsiteY16" fmla="*/ 1152342 h 1325880"/>
                <a:gd name="connsiteX17" fmla="*/ 462915 w 2148840"/>
                <a:gd name="connsiteY17" fmla="*/ 1188720 h 1325880"/>
                <a:gd name="connsiteX18" fmla="*/ 0 w 2148840"/>
                <a:gd name="connsiteY18" fmla="*/ 725805 h 1325880"/>
                <a:gd name="connsiteX19" fmla="*/ 462915 w 2148840"/>
                <a:gd name="connsiteY19" fmla="*/ 262890 h 1325880"/>
                <a:gd name="connsiteX20" fmla="*/ 556209 w 2148840"/>
                <a:gd name="connsiteY20" fmla="*/ 272295 h 1325880"/>
                <a:gd name="connsiteX21" fmla="*/ 611187 w 2148840"/>
                <a:gd name="connsiteY21" fmla="*/ 289361 h 1325880"/>
                <a:gd name="connsiteX22" fmla="*/ 612757 w 2148840"/>
                <a:gd name="connsiteY22" fmla="*/ 273794 h 1325880"/>
                <a:gd name="connsiteX23" fmla="*/ 948690 w 2148840"/>
                <a:gd name="connsiteY23" fmla="*/ 0 h 1325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48840" h="1325880">
                  <a:moveTo>
                    <a:pt x="948690" y="0"/>
                  </a:moveTo>
                  <a:cubicBezTo>
                    <a:pt x="1090723" y="0"/>
                    <a:pt x="1212588" y="86356"/>
                    <a:pt x="1264643" y="209428"/>
                  </a:cubicBezTo>
                  <a:lnTo>
                    <a:pt x="1272463" y="234618"/>
                  </a:lnTo>
                  <a:lnTo>
                    <a:pt x="1318138" y="209827"/>
                  </a:lnTo>
                  <a:cubicBezTo>
                    <a:pt x="1359162" y="192475"/>
                    <a:pt x="1404265" y="182880"/>
                    <a:pt x="1451610" y="182880"/>
                  </a:cubicBezTo>
                  <a:cubicBezTo>
                    <a:pt x="1569971" y="182880"/>
                    <a:pt x="1674326" y="242849"/>
                    <a:pt x="1735948" y="334061"/>
                  </a:cubicBezTo>
                  <a:lnTo>
                    <a:pt x="1754729" y="368663"/>
                  </a:lnTo>
                  <a:lnTo>
                    <a:pt x="1811161" y="374352"/>
                  </a:lnTo>
                  <a:cubicBezTo>
                    <a:pt x="2003874" y="413787"/>
                    <a:pt x="2148840" y="584299"/>
                    <a:pt x="2148840" y="788670"/>
                  </a:cubicBezTo>
                  <a:cubicBezTo>
                    <a:pt x="2148840" y="1022237"/>
                    <a:pt x="1959497" y="1211580"/>
                    <a:pt x="1725930" y="1211580"/>
                  </a:cubicBezTo>
                  <a:cubicBezTo>
                    <a:pt x="1638342" y="1211580"/>
                    <a:pt x="1556974" y="1184954"/>
                    <a:pt x="1489477" y="1139354"/>
                  </a:cubicBezTo>
                  <a:lnTo>
                    <a:pt x="1436947" y="1096013"/>
                  </a:lnTo>
                  <a:lnTo>
                    <a:pt x="1420223" y="1126825"/>
                  </a:lnTo>
                  <a:cubicBezTo>
                    <a:pt x="1339088" y="1246920"/>
                    <a:pt x="1201688" y="1325880"/>
                    <a:pt x="1045845" y="1325880"/>
                  </a:cubicBezTo>
                  <a:cubicBezTo>
                    <a:pt x="921171" y="1325880"/>
                    <a:pt x="808300" y="1275346"/>
                    <a:pt x="726597" y="1193643"/>
                  </a:cubicBezTo>
                  <a:lnTo>
                    <a:pt x="677235" y="1133816"/>
                  </a:lnTo>
                  <a:lnTo>
                    <a:pt x="643102" y="1152342"/>
                  </a:lnTo>
                  <a:cubicBezTo>
                    <a:pt x="587720" y="1175767"/>
                    <a:pt x="526830" y="1188720"/>
                    <a:pt x="462915" y="1188720"/>
                  </a:cubicBezTo>
                  <a:cubicBezTo>
                    <a:pt x="207254" y="1188720"/>
                    <a:pt x="0" y="981466"/>
                    <a:pt x="0" y="725805"/>
                  </a:cubicBezTo>
                  <a:cubicBezTo>
                    <a:pt x="0" y="470144"/>
                    <a:pt x="207254" y="262890"/>
                    <a:pt x="462915" y="262890"/>
                  </a:cubicBezTo>
                  <a:cubicBezTo>
                    <a:pt x="494873" y="262890"/>
                    <a:pt x="526074" y="266128"/>
                    <a:pt x="556209" y="272295"/>
                  </a:cubicBezTo>
                  <a:lnTo>
                    <a:pt x="611187" y="289361"/>
                  </a:lnTo>
                  <a:lnTo>
                    <a:pt x="612757" y="273794"/>
                  </a:lnTo>
                  <a:cubicBezTo>
                    <a:pt x="644731" y="117540"/>
                    <a:pt x="782984" y="0"/>
                    <a:pt x="948690" y="0"/>
                  </a:cubicBezTo>
                  <a:close/>
                </a:path>
              </a:pathLst>
            </a:custGeom>
            <a:solidFill>
              <a:schemeClr val="bg1"/>
            </a:solidFill>
            <a:ln w="19050">
              <a:solidFill>
                <a:srgbClr val="91F0FD"/>
              </a:solidFill>
            </a:ln>
            <a:effectLst>
              <a:innerShdw blurRad="355600" dist="114300" dir="3600000">
                <a:srgbClr val="19B4C9">
                  <a:alpha val="32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nvGrpSpPr>
          <p:cNvPr id="26" name="组合 25"/>
          <p:cNvGrpSpPr/>
          <p:nvPr/>
        </p:nvGrpSpPr>
        <p:grpSpPr>
          <a:xfrm rot="2126588">
            <a:off x="349555" y="55892"/>
            <a:ext cx="1573764" cy="1162198"/>
            <a:chOff x="467955" y="825830"/>
            <a:chExt cx="1688486" cy="1246918"/>
          </a:xfrm>
        </p:grpSpPr>
        <p:sp>
          <p:nvSpPr>
            <p:cNvPr id="27" name="梯形 96"/>
            <p:cNvSpPr/>
            <p:nvPr/>
          </p:nvSpPr>
          <p:spPr>
            <a:xfrm rot="4183552">
              <a:off x="756190" y="835010"/>
              <a:ext cx="949503" cy="1525973"/>
            </a:xfrm>
            <a:custGeom>
              <a:avLst/>
              <a:gdLst/>
              <a:ahLst/>
              <a:cxnLst/>
              <a:rect l="l" t="t" r="r" b="b"/>
              <a:pathLst>
                <a:path w="1638954" h="2632273">
                  <a:moveTo>
                    <a:pt x="460131" y="0"/>
                  </a:moveTo>
                  <a:lnTo>
                    <a:pt x="985333" y="24657"/>
                  </a:lnTo>
                  <a:cubicBezTo>
                    <a:pt x="904127" y="674964"/>
                    <a:pt x="987214" y="1517335"/>
                    <a:pt x="1638954" y="2440233"/>
                  </a:cubicBezTo>
                  <a:lnTo>
                    <a:pt x="1063128" y="2071125"/>
                  </a:lnTo>
                  <a:lnTo>
                    <a:pt x="678579" y="2632273"/>
                  </a:lnTo>
                  <a:lnTo>
                    <a:pt x="262163" y="2020459"/>
                  </a:lnTo>
                  <a:cubicBezTo>
                    <a:pt x="141403" y="2335233"/>
                    <a:pt x="143936" y="2337566"/>
                    <a:pt x="68760" y="2596304"/>
                  </a:cubicBezTo>
                  <a:cubicBezTo>
                    <a:pt x="-118888" y="1450551"/>
                    <a:pt x="99284" y="691656"/>
                    <a:pt x="460131" y="0"/>
                  </a:cubicBezTo>
                  <a:close/>
                </a:path>
              </a:pathLst>
            </a:custGeom>
            <a:noFill/>
            <a:ln w="38100">
              <a:solidFill>
                <a:srgbClr val="1CD8E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7" rIns="96435" bIns="48217" numCol="1" spcCol="0" rtlCol="0" fromWordArt="0" anchor="ctr" anchorCtr="0" forceAA="0" compatLnSpc="1">
              <a:noAutofit/>
            </a:bodyPr>
            <a:lstStyle/>
            <a:p>
              <a:endParaRPr lang="zh-CN" altLang="en-US" sz="100"/>
            </a:p>
          </p:txBody>
        </p:sp>
        <p:sp>
          <p:nvSpPr>
            <p:cNvPr id="28" name="梯形 96"/>
            <p:cNvSpPr/>
            <p:nvPr/>
          </p:nvSpPr>
          <p:spPr>
            <a:xfrm rot="4183552">
              <a:off x="1234404" y="1194710"/>
              <a:ext cx="198553" cy="840519"/>
            </a:xfrm>
            <a:custGeom>
              <a:avLst/>
              <a:gdLst/>
              <a:ahLst/>
              <a:cxnLst/>
              <a:rect l="l" t="t" r="r" b="b"/>
              <a:pathLst>
                <a:path w="420536" h="1778648">
                  <a:moveTo>
                    <a:pt x="21975" y="0"/>
                  </a:moveTo>
                  <a:lnTo>
                    <a:pt x="139673" y="5525"/>
                  </a:lnTo>
                  <a:cubicBezTo>
                    <a:pt x="77745" y="501457"/>
                    <a:pt x="111365" y="1109088"/>
                    <a:pt x="420536" y="1778648"/>
                  </a:cubicBezTo>
                  <a:lnTo>
                    <a:pt x="279766" y="1771733"/>
                  </a:lnTo>
                  <a:cubicBezTo>
                    <a:pt x="2200" y="1106360"/>
                    <a:pt x="-33067" y="500890"/>
                    <a:pt x="21975" y="0"/>
                  </a:cubicBezTo>
                  <a:close/>
                </a:path>
              </a:pathLst>
            </a:custGeom>
            <a:solidFill>
              <a:srgbClr val="1CD8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6435" tIns="48217" rIns="96435" bIns="48217" numCol="1" spcCol="0" rtlCol="0" fromWordArt="0" anchor="ctr" anchorCtr="0" forceAA="0" compatLnSpc="1">
              <a:noAutofit/>
            </a:bodyPr>
            <a:lstStyle/>
            <a:p>
              <a:endParaRPr lang="zh-CN" altLang="en-US" sz="100"/>
            </a:p>
          </p:txBody>
        </p:sp>
        <p:grpSp>
          <p:nvGrpSpPr>
            <p:cNvPr id="29" name="组合 28"/>
            <p:cNvGrpSpPr/>
            <p:nvPr/>
          </p:nvGrpSpPr>
          <p:grpSpPr>
            <a:xfrm rot="21335217">
              <a:off x="1363234" y="825830"/>
              <a:ext cx="793207" cy="804046"/>
              <a:chOff x="7973454" y="5027358"/>
              <a:chExt cx="1573288" cy="1594782"/>
            </a:xfrm>
          </p:grpSpPr>
          <p:sp>
            <p:nvSpPr>
              <p:cNvPr id="31" name="五角星 2"/>
              <p:cNvSpPr/>
              <p:nvPr/>
            </p:nvSpPr>
            <p:spPr>
              <a:xfrm rot="20480842">
                <a:off x="7975659" y="5027358"/>
                <a:ext cx="1571083" cy="1580289"/>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C4EF39"/>
              </a:solidFill>
              <a:ln w="63500">
                <a:noFill/>
              </a:ln>
              <a:effectLst>
                <a:outerShdw blurRad="1905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2" name="五角星 2"/>
              <p:cNvSpPr/>
              <p:nvPr/>
            </p:nvSpPr>
            <p:spPr>
              <a:xfrm rot="20480842">
                <a:off x="7973454" y="5041849"/>
                <a:ext cx="1571084" cy="1580291"/>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FF00"/>
              </a:solidFill>
              <a:ln w="66675">
                <a:solidFill>
                  <a:srgbClr val="1CD8E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grpSp>
      <p:sp>
        <p:nvSpPr>
          <p:cNvPr id="37" name="矩形 36"/>
          <p:cNvSpPr/>
          <p:nvPr/>
        </p:nvSpPr>
        <p:spPr>
          <a:xfrm>
            <a:off x="1465580" y="2046605"/>
            <a:ext cx="2272665" cy="2353310"/>
          </a:xfrm>
          <a:prstGeom prst="rect">
            <a:avLst/>
          </a:prstGeom>
        </p:spPr>
        <p:txBody>
          <a:bodyPr wrap="square">
            <a:spAutoFit/>
          </a:bodyPr>
          <a:lstStyle/>
          <a:p>
            <a:pPr>
              <a:lnSpc>
                <a:spcPct val="150000"/>
              </a:lnSpc>
            </a:pPr>
            <a:r>
              <a:rPr lang="zh-CN" altLang="en-US" sz="1400" b="1" dirty="0">
                <a:latin typeface="仿宋" panose="02010609060101010101" pitchFamily="49" charset="-122"/>
                <a:ea typeface="仿宋" panose="02010609060101010101" pitchFamily="49" charset="-122"/>
                <a:sym typeface="+mn-ea"/>
              </a:rPr>
              <a:t> </a:t>
            </a:r>
            <a:r>
              <a:rPr lang="zh-CN" altLang="en-US" sz="1400" dirty="0">
                <a:latin typeface="仿宋" panose="02010609060101010101" pitchFamily="49" charset="-122"/>
                <a:ea typeface="仿宋" panose="02010609060101010101" pitchFamily="49" charset="-122"/>
                <a:sym typeface="+mn-ea"/>
              </a:rPr>
              <a:t>吸毒和犯罪是一对孪生兄弟。吸毒者</a:t>
            </a:r>
            <a:r>
              <a:rPr lang="zh-CN" altLang="en-US" sz="1400" dirty="0">
                <a:solidFill>
                  <a:srgbClr val="FF3300"/>
                </a:solidFill>
                <a:latin typeface="仿宋" panose="02010609060101010101" pitchFamily="49" charset="-122"/>
                <a:ea typeface="仿宋" panose="02010609060101010101" pitchFamily="49" charset="-122"/>
                <a:sym typeface="+mn-ea"/>
              </a:rPr>
              <a:t>在耗尽个人和家庭钱财后就会铤而走险，走上违法犯罪的道路</a:t>
            </a:r>
            <a:r>
              <a:rPr lang="zh-CN" altLang="en-US" sz="1400" dirty="0">
                <a:latin typeface="仿宋" panose="02010609060101010101" pitchFamily="49" charset="-122"/>
                <a:ea typeface="仿宋" panose="02010609060101010101" pitchFamily="49" charset="-122"/>
                <a:sym typeface="+mn-ea"/>
              </a:rPr>
              <a:t>，进行以贩并吸、贪污、诈骗、盗窃、抢劫、凶杀等犯罪活动。</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1749290" y="4485900"/>
            <a:ext cx="2811266" cy="553085"/>
          </a:xfrm>
          <a:prstGeom prst="rect">
            <a:avLst/>
          </a:prstGeom>
        </p:spPr>
        <p:txBody>
          <a:bodyPr wrap="square">
            <a:spAutoFit/>
          </a:bodyPr>
          <a:lstStyle/>
          <a:p>
            <a:pPr>
              <a:lnSpc>
                <a:spcPct val="150000"/>
              </a:lnSpc>
            </a:pPr>
            <a:r>
              <a:rPr lang="zh-CN" altLang="en-US" sz="2000" dirty="0">
                <a:solidFill>
                  <a:srgbClr val="FF0000"/>
                </a:solidFill>
                <a:latin typeface="宋体" panose="02010600030101010101" pitchFamily="2" charset="-122"/>
              </a:rPr>
              <a:t>吸毒吞噬社会巨额财富</a:t>
            </a:r>
            <a:endParaRPr lang="zh-CN" altLang="en-US" sz="2000" dirty="0">
              <a:solidFill>
                <a:srgbClr val="FF0000"/>
              </a:solidFill>
              <a:latin typeface="宋体" panose="02010600030101010101" pitchFamily="2" charset="-122"/>
            </a:endParaRPr>
          </a:p>
        </p:txBody>
      </p:sp>
      <p:sp>
        <p:nvSpPr>
          <p:cNvPr id="39" name="矩形 38"/>
          <p:cNvSpPr/>
          <p:nvPr/>
        </p:nvSpPr>
        <p:spPr>
          <a:xfrm>
            <a:off x="9104938" y="3074028"/>
            <a:ext cx="2811266" cy="1198880"/>
          </a:xfrm>
          <a:prstGeom prst="rect">
            <a:avLst/>
          </a:prstGeom>
        </p:spPr>
        <p:txBody>
          <a:bodyPr wrap="square">
            <a:spAutoFit/>
          </a:bodyPr>
          <a:lstStyle/>
          <a:p>
            <a:pPr>
              <a:lnSpc>
                <a:spcPct val="150000"/>
              </a:lnSpc>
            </a:pPr>
            <a:r>
              <a:rPr lang="zh-CN" altLang="en-US" sz="1600" dirty="0">
                <a:latin typeface="仿宋" panose="02010609060101010101" pitchFamily="49" charset="-122"/>
                <a:ea typeface="仿宋" panose="02010609060101010101" pitchFamily="49" charset="-122"/>
                <a:sym typeface="+mn-ea"/>
              </a:rPr>
              <a:t>吸毒败坏社会风气，腐蚀人的灵魂，摧毁民族精神，</a:t>
            </a:r>
            <a:endParaRPr lang="zh-CN" altLang="en-US" sz="1600" dirty="0">
              <a:latin typeface="仿宋" panose="02010609060101010101" pitchFamily="49" charset="-122"/>
              <a:ea typeface="仿宋" panose="02010609060101010101" pitchFamily="49" charset="-122"/>
            </a:endParaRPr>
          </a:p>
          <a:p>
            <a:pPr>
              <a:lnSpc>
                <a:spcPct val="150000"/>
              </a:lnSpc>
            </a:pPr>
            <a:r>
              <a:rPr lang="zh-CN" altLang="en-US" sz="1600" dirty="0">
                <a:latin typeface="仿宋" panose="02010609060101010101" pitchFamily="49" charset="-122"/>
                <a:ea typeface="仿宋" panose="02010609060101010101" pitchFamily="49" charset="-122"/>
                <a:sym typeface="+mn-ea"/>
              </a:rPr>
              <a:t>这已成为全世界普遍的问题。</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033995" y="405798"/>
            <a:ext cx="3456384" cy="599235"/>
            <a:chOff x="4139952" y="1170041"/>
            <a:chExt cx="2222381" cy="536519"/>
          </a:xfrm>
          <a:effectLst>
            <a:outerShdw blurRad="330200" dist="254000" dir="2880000" sx="98000" sy="98000" algn="ctr" rotWithShape="0">
              <a:srgbClr val="000000">
                <a:alpha val="29000"/>
              </a:srgbClr>
            </a:outerShdw>
          </a:effectLst>
        </p:grpSpPr>
        <p:sp>
          <p:nvSpPr>
            <p:cNvPr id="36" name="圆角矩形 35"/>
            <p:cNvSpPr/>
            <p:nvPr/>
          </p:nvSpPr>
          <p:spPr>
            <a:xfrm>
              <a:off x="4139952" y="1170041"/>
              <a:ext cx="2222381" cy="536519"/>
            </a:xfrm>
            <a:prstGeom prst="roundRect">
              <a:avLst>
                <a:gd name="adj" fmla="val 50000"/>
              </a:avLst>
            </a:prstGeom>
            <a:noFill/>
            <a:ln w="6350">
              <a:solidFill>
                <a:schemeClr val="tx1"/>
              </a:soli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圆角矩形 113"/>
            <p:cNvSpPr/>
            <p:nvPr/>
          </p:nvSpPr>
          <p:spPr>
            <a:xfrm>
              <a:off x="4500062" y="1250029"/>
              <a:ext cx="1761085"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C0000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2" name="文本占位符 8"/>
          <p:cNvSpPr txBox="1"/>
          <p:nvPr/>
        </p:nvSpPr>
        <p:spPr>
          <a:xfrm>
            <a:off x="2533662" y="488721"/>
            <a:ext cx="2651701" cy="433388"/>
          </a:xfrm>
          <a:prstGeom prst="rect">
            <a:avLst/>
          </a:prstGeom>
        </p:spPr>
        <p:txBody>
          <a:bodyPr/>
          <a:lstStyle>
            <a:lvl1pPr marL="241300" indent="-241300" algn="l" defTabSz="963930" rtl="0" eaLnBrk="1" latinLnBrk="0" hangingPunct="1">
              <a:lnSpc>
                <a:spcPct val="90000"/>
              </a:lnSpc>
              <a:spcBef>
                <a:spcPts val="1055"/>
              </a:spcBef>
              <a:buFont typeface="Arial" panose="020B0604020202020204" pitchFamily="34" charset="0"/>
              <a:buChar char="•"/>
              <a:defRPr sz="2955" kern="1200">
                <a:solidFill>
                  <a:schemeClr val="bg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r>
              <a:rPr lang="zh-CN" altLang="en-US" sz="2800" b="1" dirty="0">
                <a:ea typeface="微软雅黑" panose="020B0503020204020204" pitchFamily="34" charset="-122"/>
              </a:rPr>
              <a:t>吸毒</a:t>
            </a:r>
            <a:r>
              <a:rPr lang="zh-CN" altLang="en-US" sz="2800" b="1" dirty="0">
                <a:latin typeface="黑体" panose="02010609060101010101" charset="-122"/>
                <a:ea typeface="微软雅黑" panose="020B0503020204020204" pitchFamily="34" charset="-122"/>
              </a:rPr>
              <a:t>危害社会</a:t>
            </a:r>
            <a:r>
              <a:rPr lang="zh-CN" altLang="en-US" sz="2800" b="1" dirty="0">
                <a:latin typeface="黑体" panose="02010609060101010101" charset="-122"/>
                <a:ea typeface="微软雅黑" panose="020B0503020204020204" pitchFamily="34" charset="-122"/>
              </a:rPr>
              <a:t>　</a:t>
            </a:r>
            <a:r>
              <a:rPr lang="zh-CN" altLang="en-US" sz="2800" b="1" dirty="0">
                <a:latin typeface="黑体" panose="02010609060101010101" charset="-122"/>
                <a:ea typeface="黑体" panose="02010609060101010101" charset="-122"/>
              </a:rPr>
              <a:t> </a:t>
            </a:r>
            <a:endParaRPr lang="zh-CN" altLang="en-US" sz="2800" b="1"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fade/>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250"/>
                                            <p:tgtEl>
                                              <p:spTgt spid="21"/>
                                            </p:tgtEl>
                                          </p:cBhvr>
                                        </p:animEffect>
                                        <p:anim calcmode="lin" valueType="num">
                                          <p:cBhvr>
                                            <p:cTn id="8" dur="1250" fill="hold"/>
                                            <p:tgtEl>
                                              <p:spTgt spid="21"/>
                                            </p:tgtEl>
                                            <p:attrNameLst>
                                              <p:attrName>ppt_x</p:attrName>
                                            </p:attrNameLst>
                                          </p:cBhvr>
                                          <p:tavLst>
                                            <p:tav tm="0">
                                              <p:val>
                                                <p:strVal val="#ppt_x"/>
                                              </p:val>
                                            </p:tav>
                                            <p:tav tm="100000">
                                              <p:val>
                                                <p:strVal val="#ppt_x"/>
                                              </p:val>
                                            </p:tav>
                                          </p:tavLst>
                                        </p:anim>
                                        <p:anim calcmode="lin" valueType="num">
                                          <p:cBhvr>
                                            <p:cTn id="9" dur="125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75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250"/>
                                            <p:tgtEl>
                                              <p:spTgt spid="20"/>
                                            </p:tgtEl>
                                          </p:cBhvr>
                                        </p:animEffect>
                                        <p:anim calcmode="lin" valueType="num">
                                          <p:cBhvr>
                                            <p:cTn id="13" dur="1250" fill="hold"/>
                                            <p:tgtEl>
                                              <p:spTgt spid="20"/>
                                            </p:tgtEl>
                                            <p:attrNameLst>
                                              <p:attrName>ppt_x</p:attrName>
                                            </p:attrNameLst>
                                          </p:cBhvr>
                                          <p:tavLst>
                                            <p:tav tm="0">
                                              <p:val>
                                                <p:strVal val="#ppt_x"/>
                                              </p:val>
                                            </p:tav>
                                            <p:tav tm="100000">
                                              <p:val>
                                                <p:strVal val="#ppt_x"/>
                                              </p:val>
                                            </p:tav>
                                          </p:tavLst>
                                        </p:anim>
                                        <p:anim calcmode="lin" valueType="num">
                                          <p:cBhvr>
                                            <p:cTn id="14" dur="1250" fill="hold"/>
                                            <p:tgtEl>
                                              <p:spTgt spid="20"/>
                                            </p:tgtEl>
                                            <p:attrNameLst>
                                              <p:attrName>ppt_y</p:attrName>
                                            </p:attrNameLst>
                                          </p:cBhvr>
                                          <p:tavLst>
                                            <p:tav tm="0">
                                              <p:val>
                                                <p:strVal val="#ppt_y+.1"/>
                                              </p:val>
                                            </p:tav>
                                            <p:tav tm="100000">
                                              <p:val>
                                                <p:strVal val="#ppt_y"/>
                                              </p:val>
                                            </p:tav>
                                          </p:tavLst>
                                        </p:anim>
                                      </p:childTnLst>
                                    </p:cTn>
                                  </p:par>
                                  <p:par>
                                    <p:cTn id="15" presetID="2" presetClass="entr" presetSubtype="1" fill="hold" nodeType="withEffect" p14:presetBounceEnd="48000">
                                      <p:stCondLst>
                                        <p:cond delay="1750"/>
                                      </p:stCondLst>
                                      <p:childTnLst>
                                        <p:set>
                                          <p:cBhvr>
                                            <p:cTn id="16" dur="1" fill="hold">
                                              <p:stCondLst>
                                                <p:cond delay="0"/>
                                              </p:stCondLst>
                                            </p:cTn>
                                            <p:tgtEl>
                                              <p:spTgt spid="40"/>
                                            </p:tgtEl>
                                            <p:attrNameLst>
                                              <p:attrName>style.visibility</p:attrName>
                                            </p:attrNameLst>
                                          </p:cBhvr>
                                          <p:to>
                                            <p:strVal val="visible"/>
                                          </p:to>
                                        </p:set>
                                        <p:anim calcmode="lin" valueType="num" p14:bounceEnd="48000">
                                          <p:cBhvr additive="base">
                                            <p:cTn id="17" dur="1500" fill="hold"/>
                                            <p:tgtEl>
                                              <p:spTgt spid="40"/>
                                            </p:tgtEl>
                                            <p:attrNameLst>
                                              <p:attrName>ppt_x</p:attrName>
                                            </p:attrNameLst>
                                          </p:cBhvr>
                                          <p:tavLst>
                                            <p:tav tm="0">
                                              <p:val>
                                                <p:strVal val="#ppt_x"/>
                                              </p:val>
                                            </p:tav>
                                            <p:tav tm="100000">
                                              <p:val>
                                                <p:strVal val="#ppt_x"/>
                                              </p:val>
                                            </p:tav>
                                          </p:tavLst>
                                        </p:anim>
                                        <p:anim calcmode="lin" valueType="num" p14:bounceEnd="48000">
                                          <p:cBhvr additive="base">
                                            <p:cTn id="18" dur="1500" fill="hold"/>
                                            <p:tgtEl>
                                              <p:spTgt spid="40"/>
                                            </p:tgtEl>
                                            <p:attrNameLst>
                                              <p:attrName>ppt_y</p:attrName>
                                            </p:attrNameLst>
                                          </p:cBhvr>
                                          <p:tavLst>
                                            <p:tav tm="0">
                                              <p:val>
                                                <p:strVal val="0-#ppt_h/2"/>
                                              </p:val>
                                            </p:tav>
                                            <p:tav tm="100000">
                                              <p:val>
                                                <p:strVal val="#ppt_y"/>
                                              </p:val>
                                            </p:tav>
                                          </p:tavLst>
                                        </p:anim>
                                      </p:childTnLst>
                                    </p:cTn>
                                  </p:par>
                                  <p:par>
                                    <p:cTn id="19" presetID="53" presetClass="entr" presetSubtype="16" fill="hold" grpId="0" nodeType="withEffect">
                                      <p:stCondLst>
                                        <p:cond delay="325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375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par>
                                    <p:cTn id="29" presetID="53" presetClass="entr" presetSubtype="16" fill="hold" grpId="0" nodeType="withEffect">
                                      <p:stCondLst>
                                        <p:cond delay="425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par>
                                    <p:cTn id="34" presetID="53" presetClass="entr" presetSubtype="16" fill="hold" grpId="0" nodeType="withEffect">
                                      <p:stCondLst>
                                        <p:cond delay="4750"/>
                                      </p:stCondLst>
                                      <p:childTnLst>
                                        <p:set>
                                          <p:cBhvr>
                                            <p:cTn id="35" dur="1" fill="hold">
                                              <p:stCondLst>
                                                <p:cond delay="0"/>
                                              </p:stCondLst>
                                            </p:cTn>
                                            <p:tgtEl>
                                              <p:spTgt spid="15"/>
                                            </p:tgtEl>
                                            <p:attrNameLst>
                                              <p:attrName>style.visibility</p:attrName>
                                            </p:attrNameLst>
                                          </p:cBhvr>
                                          <p:to>
                                            <p:strVal val="visible"/>
                                          </p:to>
                                        </p:set>
                                        <p:anim calcmode="lin" valueType="num">
                                          <p:cBhvr>
                                            <p:cTn id="36" dur="750" fill="hold"/>
                                            <p:tgtEl>
                                              <p:spTgt spid="15"/>
                                            </p:tgtEl>
                                            <p:attrNameLst>
                                              <p:attrName>ppt_w</p:attrName>
                                            </p:attrNameLst>
                                          </p:cBhvr>
                                          <p:tavLst>
                                            <p:tav tm="0">
                                              <p:val>
                                                <p:fltVal val="0"/>
                                              </p:val>
                                            </p:tav>
                                            <p:tav tm="100000">
                                              <p:val>
                                                <p:strVal val="#ppt_w"/>
                                              </p:val>
                                            </p:tav>
                                          </p:tavLst>
                                        </p:anim>
                                        <p:anim calcmode="lin" valueType="num">
                                          <p:cBhvr>
                                            <p:cTn id="37" dur="750" fill="hold"/>
                                            <p:tgtEl>
                                              <p:spTgt spid="15"/>
                                            </p:tgtEl>
                                            <p:attrNameLst>
                                              <p:attrName>ppt_h</p:attrName>
                                            </p:attrNameLst>
                                          </p:cBhvr>
                                          <p:tavLst>
                                            <p:tav tm="0">
                                              <p:val>
                                                <p:fltVal val="0"/>
                                              </p:val>
                                            </p:tav>
                                            <p:tav tm="100000">
                                              <p:val>
                                                <p:strVal val="#ppt_h"/>
                                              </p:val>
                                            </p:tav>
                                          </p:tavLst>
                                        </p:anim>
                                        <p:animEffect transition="in" filter="fade">
                                          <p:cBhvr>
                                            <p:cTn id="38" dur="750"/>
                                            <p:tgtEl>
                                              <p:spTgt spid="15"/>
                                            </p:tgtEl>
                                          </p:cBhvr>
                                        </p:animEffect>
                                      </p:childTnLst>
                                    </p:cTn>
                                  </p:par>
                                  <p:par>
                                    <p:cTn id="39" presetID="8" presetClass="emph" presetSubtype="0" fill="hold" grpId="1" nodeType="withEffect">
                                      <p:stCondLst>
                                        <p:cond delay="5250"/>
                                      </p:stCondLst>
                                      <p:childTnLst>
                                        <p:animRot by="10800000">
                                          <p:cBhvr>
                                            <p:cTn id="40" dur="8750" fill="hold"/>
                                            <p:tgtEl>
                                              <p:spTgt spid="15"/>
                                            </p:tgtEl>
                                            <p:attrNameLst>
                                              <p:attrName>r</p:attrName>
                                            </p:attrNameLst>
                                          </p:cBhvr>
                                        </p:animRot>
                                      </p:childTnLst>
                                    </p:cTn>
                                  </p:par>
                                  <p:par>
                                    <p:cTn id="41" presetID="22" presetClass="entr" presetSubtype="4" fill="hold" nodeType="withEffect">
                                      <p:stCondLst>
                                        <p:cond delay="5500"/>
                                      </p:stCondLst>
                                      <p:childTnLst>
                                        <p:set>
                                          <p:cBhvr>
                                            <p:cTn id="42" dur="1" fill="hold">
                                              <p:stCondLst>
                                                <p:cond delay="0"/>
                                              </p:stCondLst>
                                            </p:cTn>
                                            <p:tgtEl>
                                              <p:spTgt spid="26"/>
                                            </p:tgtEl>
                                            <p:attrNameLst>
                                              <p:attrName>style.visibility</p:attrName>
                                            </p:attrNameLst>
                                          </p:cBhvr>
                                          <p:to>
                                            <p:strVal val="visible"/>
                                          </p:to>
                                        </p:set>
                                        <p:animEffect transition="in" filter="wipe(down)">
                                          <p:cBhvr>
                                            <p:cTn id="43" dur="750"/>
                                            <p:tgtEl>
                                              <p:spTgt spid="26"/>
                                            </p:tgtEl>
                                          </p:cBhvr>
                                        </p:animEffect>
                                      </p:childTnLst>
                                    </p:cTn>
                                  </p:par>
                                  <p:par>
                                    <p:cTn id="44" presetID="10" presetClass="entr" presetSubtype="0" fill="hold" grpId="0" nodeType="withEffect">
                                      <p:stCondLst>
                                        <p:cond delay="750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grpId="0" nodeType="withEffect">
                                      <p:stCondLst>
                                        <p:cond delay="800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0" presetClass="entr" presetSubtype="0" fill="hold" grpId="0" nodeType="withEffect">
                                      <p:stCondLst>
                                        <p:cond delay="850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par>
                                    <p:cTn id="53" presetID="42" presetClass="entr" presetSubtype="0" fill="hold" grpId="0" nodeType="withEffect">
                                      <p:stCondLst>
                                        <p:cond delay="900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anim calcmode="lin" valueType="num">
                                          <p:cBhvr>
                                            <p:cTn id="56" dur="1000" fill="hold"/>
                                            <p:tgtEl>
                                              <p:spTgt spid="13"/>
                                            </p:tgtEl>
                                            <p:attrNameLst>
                                              <p:attrName>ppt_x</p:attrName>
                                            </p:attrNameLst>
                                          </p:cBhvr>
                                          <p:tavLst>
                                            <p:tav tm="0">
                                              <p:val>
                                                <p:strVal val="#ppt_x"/>
                                              </p:val>
                                            </p:tav>
                                            <p:tav tm="100000">
                                              <p:val>
                                                <p:strVal val="#ppt_x"/>
                                              </p:val>
                                            </p:tav>
                                          </p:tavLst>
                                        </p:anim>
                                        <p:anim calcmode="lin" valueType="num">
                                          <p:cBhvr>
                                            <p:cTn id="57" dur="1000" fill="hold"/>
                                            <p:tgtEl>
                                              <p:spTgt spid="13"/>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900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1000"/>
                                            <p:tgtEl>
                                              <p:spTgt spid="37"/>
                                            </p:tgtEl>
                                          </p:cBhvr>
                                        </p:animEffect>
                                        <p:anim calcmode="lin" valueType="num">
                                          <p:cBhvr>
                                            <p:cTn id="61" dur="1000" fill="hold"/>
                                            <p:tgtEl>
                                              <p:spTgt spid="37"/>
                                            </p:tgtEl>
                                            <p:attrNameLst>
                                              <p:attrName>ppt_x</p:attrName>
                                            </p:attrNameLst>
                                          </p:cBhvr>
                                          <p:tavLst>
                                            <p:tav tm="0">
                                              <p:val>
                                                <p:strVal val="#ppt_x"/>
                                              </p:val>
                                            </p:tav>
                                            <p:tav tm="100000">
                                              <p:val>
                                                <p:strVal val="#ppt_x"/>
                                              </p:val>
                                            </p:tav>
                                          </p:tavLst>
                                        </p:anim>
                                        <p:anim calcmode="lin" valueType="num">
                                          <p:cBhvr>
                                            <p:cTn id="62" dur="1000" fill="hold"/>
                                            <p:tgtEl>
                                              <p:spTgt spid="3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9750"/>
                                      </p:stCondLst>
                                      <p:childTnLst>
                                        <p:set>
                                          <p:cBhvr>
                                            <p:cTn id="64" dur="1" fill="hold">
                                              <p:stCondLst>
                                                <p:cond delay="0"/>
                                              </p:stCondLst>
                                            </p:cTn>
                                            <p:tgtEl>
                                              <p:spTgt spid="12"/>
                                            </p:tgtEl>
                                            <p:attrNameLst>
                                              <p:attrName>style.visibility</p:attrName>
                                            </p:attrNameLst>
                                          </p:cBhvr>
                                          <p:to>
                                            <p:strVal val="visible"/>
                                          </p:to>
                                        </p:set>
                                        <p:animEffect transition="in" filter="fade">
                                          <p:cBhvr>
                                            <p:cTn id="65" dur="1000"/>
                                            <p:tgtEl>
                                              <p:spTgt spid="12"/>
                                            </p:tgtEl>
                                          </p:cBhvr>
                                        </p:animEffect>
                                        <p:anim calcmode="lin" valueType="num">
                                          <p:cBhvr>
                                            <p:cTn id="66" dur="1000" fill="hold"/>
                                            <p:tgtEl>
                                              <p:spTgt spid="12"/>
                                            </p:tgtEl>
                                            <p:attrNameLst>
                                              <p:attrName>ppt_x</p:attrName>
                                            </p:attrNameLst>
                                          </p:cBhvr>
                                          <p:tavLst>
                                            <p:tav tm="0">
                                              <p:val>
                                                <p:strVal val="#ppt_x"/>
                                              </p:val>
                                            </p:tav>
                                            <p:tav tm="100000">
                                              <p:val>
                                                <p:strVal val="#ppt_x"/>
                                              </p:val>
                                            </p:tav>
                                          </p:tavLst>
                                        </p:anim>
                                        <p:anim calcmode="lin" valueType="num">
                                          <p:cBhvr>
                                            <p:cTn id="67" dur="1000" fill="hold"/>
                                            <p:tgtEl>
                                              <p:spTgt spid="1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975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1000"/>
                                            <p:tgtEl>
                                              <p:spTgt spid="38"/>
                                            </p:tgtEl>
                                          </p:cBhvr>
                                        </p:animEffect>
                                        <p:anim calcmode="lin" valueType="num">
                                          <p:cBhvr>
                                            <p:cTn id="71" dur="1000" fill="hold"/>
                                            <p:tgtEl>
                                              <p:spTgt spid="38"/>
                                            </p:tgtEl>
                                            <p:attrNameLst>
                                              <p:attrName>ppt_x</p:attrName>
                                            </p:attrNameLst>
                                          </p:cBhvr>
                                          <p:tavLst>
                                            <p:tav tm="0">
                                              <p:val>
                                                <p:strVal val="#ppt_x"/>
                                              </p:val>
                                            </p:tav>
                                            <p:tav tm="100000">
                                              <p:val>
                                                <p:strVal val="#ppt_x"/>
                                              </p:val>
                                            </p:tav>
                                          </p:tavLst>
                                        </p:anim>
                                        <p:anim calcmode="lin" valueType="num">
                                          <p:cBhvr>
                                            <p:cTn id="72" dur="1000" fill="hold"/>
                                            <p:tgtEl>
                                              <p:spTgt spid="3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10500"/>
                                      </p:stCondLst>
                                      <p:childTnLst>
                                        <p:set>
                                          <p:cBhvr>
                                            <p:cTn id="74" dur="1" fill="hold">
                                              <p:stCondLst>
                                                <p:cond delay="0"/>
                                              </p:stCondLst>
                                            </p:cTn>
                                            <p:tgtEl>
                                              <p:spTgt spid="14"/>
                                            </p:tgtEl>
                                            <p:attrNameLst>
                                              <p:attrName>style.visibility</p:attrName>
                                            </p:attrNameLst>
                                          </p:cBhvr>
                                          <p:to>
                                            <p:strVal val="visible"/>
                                          </p:to>
                                        </p:set>
                                        <p:animEffect transition="in" filter="fade">
                                          <p:cBhvr>
                                            <p:cTn id="75" dur="1000"/>
                                            <p:tgtEl>
                                              <p:spTgt spid="14"/>
                                            </p:tgtEl>
                                          </p:cBhvr>
                                        </p:animEffect>
                                        <p:anim calcmode="lin" valueType="num">
                                          <p:cBhvr>
                                            <p:cTn id="76" dur="1000" fill="hold"/>
                                            <p:tgtEl>
                                              <p:spTgt spid="14"/>
                                            </p:tgtEl>
                                            <p:attrNameLst>
                                              <p:attrName>ppt_x</p:attrName>
                                            </p:attrNameLst>
                                          </p:cBhvr>
                                          <p:tavLst>
                                            <p:tav tm="0">
                                              <p:val>
                                                <p:strVal val="#ppt_x"/>
                                              </p:val>
                                            </p:tav>
                                            <p:tav tm="100000">
                                              <p:val>
                                                <p:strVal val="#ppt_x"/>
                                              </p:val>
                                            </p:tav>
                                          </p:tavLst>
                                        </p:anim>
                                        <p:anim calcmode="lin" valueType="num">
                                          <p:cBhvr>
                                            <p:cTn id="77" dur="1000" fill="hold"/>
                                            <p:tgtEl>
                                              <p:spTgt spid="1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10500"/>
                                      </p:stCondLst>
                                      <p:childTnLst>
                                        <p:set>
                                          <p:cBhvr>
                                            <p:cTn id="79" dur="1" fill="hold">
                                              <p:stCondLst>
                                                <p:cond delay="0"/>
                                              </p:stCondLst>
                                            </p:cTn>
                                            <p:tgtEl>
                                              <p:spTgt spid="39"/>
                                            </p:tgtEl>
                                            <p:attrNameLst>
                                              <p:attrName>style.visibility</p:attrName>
                                            </p:attrNameLst>
                                          </p:cBhvr>
                                          <p:to>
                                            <p:strVal val="visible"/>
                                          </p:to>
                                        </p:set>
                                        <p:animEffect transition="in" filter="fade">
                                          <p:cBhvr>
                                            <p:cTn id="80" dur="1000"/>
                                            <p:tgtEl>
                                              <p:spTgt spid="39"/>
                                            </p:tgtEl>
                                          </p:cBhvr>
                                        </p:animEffect>
                                        <p:anim calcmode="lin" valueType="num">
                                          <p:cBhvr>
                                            <p:cTn id="81" dur="1000" fill="hold"/>
                                            <p:tgtEl>
                                              <p:spTgt spid="39"/>
                                            </p:tgtEl>
                                            <p:attrNameLst>
                                              <p:attrName>ppt_x</p:attrName>
                                            </p:attrNameLst>
                                          </p:cBhvr>
                                          <p:tavLst>
                                            <p:tav tm="0">
                                              <p:val>
                                                <p:strVal val="#ppt_x"/>
                                              </p:val>
                                            </p:tav>
                                            <p:tav tm="100000">
                                              <p:val>
                                                <p:strVal val="#ppt_x"/>
                                              </p:val>
                                            </p:tav>
                                          </p:tavLst>
                                        </p:anim>
                                        <p:anim calcmode="lin" valueType="num">
                                          <p:cBhvr>
                                            <p:cTn id="82" dur="1000" fill="hold"/>
                                            <p:tgtEl>
                                              <p:spTgt spid="39"/>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11500"/>
                                      </p:stCondLst>
                                      <p:childTnLst>
                                        <p:set>
                                          <p:cBhvr>
                                            <p:cTn id="84" dur="1" fill="hold">
                                              <p:stCondLst>
                                                <p:cond delay="0"/>
                                              </p:stCondLst>
                                            </p:cTn>
                                            <p:tgtEl>
                                              <p:spTgt spid="23"/>
                                            </p:tgtEl>
                                            <p:attrNameLst>
                                              <p:attrName>style.visibility</p:attrName>
                                            </p:attrNameLst>
                                          </p:cBhvr>
                                          <p:to>
                                            <p:strVal val="visible"/>
                                          </p:to>
                                        </p:set>
                                        <p:animEffect transition="in" filter="fade">
                                          <p:cBhvr>
                                            <p:cTn id="85" dur="1000"/>
                                            <p:tgtEl>
                                              <p:spTgt spid="23"/>
                                            </p:tgtEl>
                                          </p:cBhvr>
                                        </p:animEffect>
                                        <p:anim calcmode="lin" valueType="num">
                                          <p:cBhvr>
                                            <p:cTn id="86" dur="1000" fill="hold"/>
                                            <p:tgtEl>
                                              <p:spTgt spid="23"/>
                                            </p:tgtEl>
                                            <p:attrNameLst>
                                              <p:attrName>ppt_x</p:attrName>
                                            </p:attrNameLst>
                                          </p:cBhvr>
                                          <p:tavLst>
                                            <p:tav tm="0">
                                              <p:val>
                                                <p:strVal val="#ppt_x"/>
                                              </p:val>
                                            </p:tav>
                                            <p:tav tm="100000">
                                              <p:val>
                                                <p:strVal val="#ppt_x"/>
                                              </p:val>
                                            </p:tav>
                                          </p:tavLst>
                                        </p:anim>
                                        <p:anim calcmode="lin" valueType="num">
                                          <p:cBhvr>
                                            <p:cTn id="87" dur="1000" fill="hold"/>
                                            <p:tgtEl>
                                              <p:spTgt spid="23"/>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12250"/>
                                      </p:stCondLst>
                                      <p:childTnLst>
                                        <p:set>
                                          <p:cBhvr>
                                            <p:cTn id="89" dur="1" fill="hold">
                                              <p:stCondLst>
                                                <p:cond delay="0"/>
                                              </p:stCondLst>
                                            </p:cTn>
                                            <p:tgtEl>
                                              <p:spTgt spid="35"/>
                                            </p:tgtEl>
                                            <p:attrNameLst>
                                              <p:attrName>style.visibility</p:attrName>
                                            </p:attrNameLst>
                                          </p:cBhvr>
                                          <p:to>
                                            <p:strVal val="visible"/>
                                          </p:to>
                                        </p:set>
                                        <p:animEffect transition="in" filter="fade">
                                          <p:cBhvr>
                                            <p:cTn id="90" dur="1000"/>
                                            <p:tgtEl>
                                              <p:spTgt spid="35"/>
                                            </p:tgtEl>
                                          </p:cBhvr>
                                        </p:animEffect>
                                        <p:anim calcmode="lin" valueType="num">
                                          <p:cBhvr>
                                            <p:cTn id="91" dur="1000" fill="hold"/>
                                            <p:tgtEl>
                                              <p:spTgt spid="35"/>
                                            </p:tgtEl>
                                            <p:attrNameLst>
                                              <p:attrName>ppt_x</p:attrName>
                                            </p:attrNameLst>
                                          </p:cBhvr>
                                          <p:tavLst>
                                            <p:tav tm="0">
                                              <p:val>
                                                <p:strVal val="#ppt_x"/>
                                              </p:val>
                                            </p:tav>
                                            <p:tav tm="100000">
                                              <p:val>
                                                <p:strVal val="#ppt_x"/>
                                              </p:val>
                                            </p:tav>
                                          </p:tavLst>
                                        </p:anim>
                                        <p:anim calcmode="lin" valueType="num">
                                          <p:cBhvr>
                                            <p:cTn id="92"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nodeType="clickEffect">
                                      <p:stCondLst>
                                        <p:cond delay="0"/>
                                      </p:stCondLst>
                                      <p:childTnLst>
                                        <p:set>
                                          <p:cBhvr>
                                            <p:cTn id="96" dur="1" fill="hold">
                                              <p:stCondLst>
                                                <p:cond delay="0"/>
                                              </p:stCondLst>
                                            </p:cTn>
                                            <p:tgtEl>
                                              <p:spTgt spid="3"/>
                                            </p:tgtEl>
                                            <p:attrNameLst>
                                              <p:attrName>style.visibility</p:attrName>
                                            </p:attrNameLst>
                                          </p:cBhvr>
                                          <p:to>
                                            <p:strVal val="visible"/>
                                          </p:to>
                                        </p:set>
                                        <p:anim calcmode="lin" valueType="num">
                                          <p:cBhvr additive="base">
                                            <p:cTn id="97" dur="500" fill="hold"/>
                                            <p:tgtEl>
                                              <p:spTgt spid="3"/>
                                            </p:tgtEl>
                                            <p:attrNameLst>
                                              <p:attrName>ppt_x</p:attrName>
                                            </p:attrNameLst>
                                          </p:cBhvr>
                                          <p:tavLst>
                                            <p:tav tm="0">
                                              <p:val>
                                                <p:strVal val="0-#ppt_w/2"/>
                                              </p:val>
                                            </p:tav>
                                            <p:tav tm="100000">
                                              <p:val>
                                                <p:strVal val="#ppt_x"/>
                                              </p:val>
                                            </p:tav>
                                          </p:tavLst>
                                        </p:anim>
                                        <p:anim calcmode="lin" valueType="num">
                                          <p:cBhvr additive="base">
                                            <p:cTn id="9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22">
                                                <p:txEl>
                                                  <p:pRg st="0" end="0"/>
                                                </p:txEl>
                                              </p:spTgt>
                                            </p:tgtEl>
                                            <p:attrNameLst>
                                              <p:attrName>style.visibility</p:attrName>
                                            </p:attrNameLst>
                                          </p:cBhvr>
                                          <p:to>
                                            <p:strVal val="visible"/>
                                          </p:to>
                                        </p:set>
                                        <p:animEffect transition="in" filter="wipe(left)">
                                          <p:cBhvr>
                                            <p:cTn id="103"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bldLvl="0" animBg="1"/>
          <p:bldP spid="9" grpId="0"/>
          <p:bldP spid="10" grpId="0"/>
          <p:bldP spid="11" grpId="0"/>
          <p:bldP spid="12" grpId="0"/>
          <p:bldP spid="13" grpId="0"/>
          <p:bldP spid="14" grpId="0"/>
          <p:bldP spid="16" grpId="0" bldLvl="0" animBg="1"/>
          <p:bldP spid="17" grpId="0" bldLvl="0" animBg="1"/>
          <p:bldP spid="18" grpId="0" bldLvl="0" animBg="1"/>
          <p:bldP spid="20" grpId="0" bldLvl="0" animBg="1"/>
          <p:bldP spid="21" grpId="0" bldLvl="0" animBg="1"/>
          <p:bldP spid="37" grpId="0"/>
          <p:bldP spid="38" grpId="0"/>
          <p:bldP spid="39" grpId="0"/>
          <p:bldP spid="22" grpId="0" build="p">
            <p:tmplLst>
              <p:tmpl lvl="1">
                <p:tnLst>
                  <p:par>
                    <p:cTn presetID="22" presetClass="entr" presetSubtype="8" fill="hold" nodeType="click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wipe(left)">
                          <p:cBhvr>
                            <p:cTn dur="500"/>
                            <p:tgtEl>
                              <p:spTgt spid="22"/>
                            </p:tgtEl>
                          </p:cBhvr>
                        </p:animEffect>
                      </p:childTnLst>
                    </p:cTn>
                  </p:par>
                </p:tnLst>
              </p:tmpl>
            </p:tmplLst>
          </p:b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250"/>
                                            <p:tgtEl>
                                              <p:spTgt spid="21"/>
                                            </p:tgtEl>
                                          </p:cBhvr>
                                        </p:animEffect>
                                        <p:anim calcmode="lin" valueType="num">
                                          <p:cBhvr>
                                            <p:cTn id="8" dur="1250" fill="hold"/>
                                            <p:tgtEl>
                                              <p:spTgt spid="21"/>
                                            </p:tgtEl>
                                            <p:attrNameLst>
                                              <p:attrName>ppt_x</p:attrName>
                                            </p:attrNameLst>
                                          </p:cBhvr>
                                          <p:tavLst>
                                            <p:tav tm="0">
                                              <p:val>
                                                <p:strVal val="#ppt_x"/>
                                              </p:val>
                                            </p:tav>
                                            <p:tav tm="100000">
                                              <p:val>
                                                <p:strVal val="#ppt_x"/>
                                              </p:val>
                                            </p:tav>
                                          </p:tavLst>
                                        </p:anim>
                                        <p:anim calcmode="lin" valueType="num">
                                          <p:cBhvr>
                                            <p:cTn id="9" dur="125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75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250"/>
                                            <p:tgtEl>
                                              <p:spTgt spid="20"/>
                                            </p:tgtEl>
                                          </p:cBhvr>
                                        </p:animEffect>
                                        <p:anim calcmode="lin" valueType="num">
                                          <p:cBhvr>
                                            <p:cTn id="13" dur="1250" fill="hold"/>
                                            <p:tgtEl>
                                              <p:spTgt spid="20"/>
                                            </p:tgtEl>
                                            <p:attrNameLst>
                                              <p:attrName>ppt_x</p:attrName>
                                            </p:attrNameLst>
                                          </p:cBhvr>
                                          <p:tavLst>
                                            <p:tav tm="0">
                                              <p:val>
                                                <p:strVal val="#ppt_x"/>
                                              </p:val>
                                            </p:tav>
                                            <p:tav tm="100000">
                                              <p:val>
                                                <p:strVal val="#ppt_x"/>
                                              </p:val>
                                            </p:tav>
                                          </p:tavLst>
                                        </p:anim>
                                        <p:anim calcmode="lin" valueType="num">
                                          <p:cBhvr>
                                            <p:cTn id="14" dur="1250" fill="hold"/>
                                            <p:tgtEl>
                                              <p:spTgt spid="20"/>
                                            </p:tgtEl>
                                            <p:attrNameLst>
                                              <p:attrName>ppt_y</p:attrName>
                                            </p:attrNameLst>
                                          </p:cBhvr>
                                          <p:tavLst>
                                            <p:tav tm="0">
                                              <p:val>
                                                <p:strVal val="#ppt_y+.1"/>
                                              </p:val>
                                            </p:tav>
                                            <p:tav tm="100000">
                                              <p:val>
                                                <p:strVal val="#ppt_y"/>
                                              </p:val>
                                            </p:tav>
                                          </p:tavLst>
                                        </p:anim>
                                      </p:childTnLst>
                                    </p:cTn>
                                  </p:par>
                                  <p:par>
                                    <p:cTn id="15" presetID="2" presetClass="entr" presetSubtype="1" fill="hold" nodeType="withEffect">
                                      <p:stCondLst>
                                        <p:cond delay="1750"/>
                                      </p:stCondLst>
                                      <p:childTnLst>
                                        <p:set>
                                          <p:cBhvr>
                                            <p:cTn id="16" dur="1" fill="hold">
                                              <p:stCondLst>
                                                <p:cond delay="0"/>
                                              </p:stCondLst>
                                            </p:cTn>
                                            <p:tgtEl>
                                              <p:spTgt spid="40"/>
                                            </p:tgtEl>
                                            <p:attrNameLst>
                                              <p:attrName>style.visibility</p:attrName>
                                            </p:attrNameLst>
                                          </p:cBhvr>
                                          <p:to>
                                            <p:strVal val="visible"/>
                                          </p:to>
                                        </p:set>
                                        <p:anim calcmode="lin" valueType="num">
                                          <p:cBhvr additive="base">
                                            <p:cTn id="17" dur="1500" fill="hold"/>
                                            <p:tgtEl>
                                              <p:spTgt spid="40"/>
                                            </p:tgtEl>
                                            <p:attrNameLst>
                                              <p:attrName>ppt_x</p:attrName>
                                            </p:attrNameLst>
                                          </p:cBhvr>
                                          <p:tavLst>
                                            <p:tav tm="0">
                                              <p:val>
                                                <p:strVal val="#ppt_x"/>
                                              </p:val>
                                            </p:tav>
                                            <p:tav tm="100000">
                                              <p:val>
                                                <p:strVal val="#ppt_x"/>
                                              </p:val>
                                            </p:tav>
                                          </p:tavLst>
                                        </p:anim>
                                        <p:anim calcmode="lin" valueType="num">
                                          <p:cBhvr additive="base">
                                            <p:cTn id="18" dur="1500" fill="hold"/>
                                            <p:tgtEl>
                                              <p:spTgt spid="40"/>
                                            </p:tgtEl>
                                            <p:attrNameLst>
                                              <p:attrName>ppt_y</p:attrName>
                                            </p:attrNameLst>
                                          </p:cBhvr>
                                          <p:tavLst>
                                            <p:tav tm="0">
                                              <p:val>
                                                <p:strVal val="0-#ppt_h/2"/>
                                              </p:val>
                                            </p:tav>
                                            <p:tav tm="100000">
                                              <p:val>
                                                <p:strVal val="#ppt_y"/>
                                              </p:val>
                                            </p:tav>
                                          </p:tavLst>
                                        </p:anim>
                                      </p:childTnLst>
                                    </p:cTn>
                                  </p:par>
                                  <p:par>
                                    <p:cTn id="19" presetID="53" presetClass="entr" presetSubtype="16" fill="hold" grpId="0" nodeType="withEffect">
                                      <p:stCondLst>
                                        <p:cond delay="325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375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par>
                                    <p:cTn id="29" presetID="53" presetClass="entr" presetSubtype="16" fill="hold" grpId="0" nodeType="withEffect">
                                      <p:stCondLst>
                                        <p:cond delay="425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par>
                                    <p:cTn id="34" presetID="53" presetClass="entr" presetSubtype="16" fill="hold" grpId="0" nodeType="withEffect">
                                      <p:stCondLst>
                                        <p:cond delay="4750"/>
                                      </p:stCondLst>
                                      <p:childTnLst>
                                        <p:set>
                                          <p:cBhvr>
                                            <p:cTn id="35" dur="1" fill="hold">
                                              <p:stCondLst>
                                                <p:cond delay="0"/>
                                              </p:stCondLst>
                                            </p:cTn>
                                            <p:tgtEl>
                                              <p:spTgt spid="15"/>
                                            </p:tgtEl>
                                            <p:attrNameLst>
                                              <p:attrName>style.visibility</p:attrName>
                                            </p:attrNameLst>
                                          </p:cBhvr>
                                          <p:to>
                                            <p:strVal val="visible"/>
                                          </p:to>
                                        </p:set>
                                        <p:anim calcmode="lin" valueType="num">
                                          <p:cBhvr>
                                            <p:cTn id="36" dur="750" fill="hold"/>
                                            <p:tgtEl>
                                              <p:spTgt spid="15"/>
                                            </p:tgtEl>
                                            <p:attrNameLst>
                                              <p:attrName>ppt_w</p:attrName>
                                            </p:attrNameLst>
                                          </p:cBhvr>
                                          <p:tavLst>
                                            <p:tav tm="0">
                                              <p:val>
                                                <p:fltVal val="0"/>
                                              </p:val>
                                            </p:tav>
                                            <p:tav tm="100000">
                                              <p:val>
                                                <p:strVal val="#ppt_w"/>
                                              </p:val>
                                            </p:tav>
                                          </p:tavLst>
                                        </p:anim>
                                        <p:anim calcmode="lin" valueType="num">
                                          <p:cBhvr>
                                            <p:cTn id="37" dur="750" fill="hold"/>
                                            <p:tgtEl>
                                              <p:spTgt spid="15"/>
                                            </p:tgtEl>
                                            <p:attrNameLst>
                                              <p:attrName>ppt_h</p:attrName>
                                            </p:attrNameLst>
                                          </p:cBhvr>
                                          <p:tavLst>
                                            <p:tav tm="0">
                                              <p:val>
                                                <p:fltVal val="0"/>
                                              </p:val>
                                            </p:tav>
                                            <p:tav tm="100000">
                                              <p:val>
                                                <p:strVal val="#ppt_h"/>
                                              </p:val>
                                            </p:tav>
                                          </p:tavLst>
                                        </p:anim>
                                        <p:animEffect transition="in" filter="fade">
                                          <p:cBhvr>
                                            <p:cTn id="38" dur="750"/>
                                            <p:tgtEl>
                                              <p:spTgt spid="15"/>
                                            </p:tgtEl>
                                          </p:cBhvr>
                                        </p:animEffect>
                                      </p:childTnLst>
                                    </p:cTn>
                                  </p:par>
                                  <p:par>
                                    <p:cTn id="39" presetID="8" presetClass="emph" presetSubtype="0" fill="hold" grpId="1" nodeType="withEffect">
                                      <p:stCondLst>
                                        <p:cond delay="5250"/>
                                      </p:stCondLst>
                                      <p:childTnLst>
                                        <p:animRot by="10800000">
                                          <p:cBhvr>
                                            <p:cTn id="40" dur="8750" fill="hold"/>
                                            <p:tgtEl>
                                              <p:spTgt spid="15"/>
                                            </p:tgtEl>
                                            <p:attrNameLst>
                                              <p:attrName>r</p:attrName>
                                            </p:attrNameLst>
                                          </p:cBhvr>
                                        </p:animRot>
                                      </p:childTnLst>
                                    </p:cTn>
                                  </p:par>
                                  <p:par>
                                    <p:cTn id="41" presetID="22" presetClass="entr" presetSubtype="4" fill="hold" nodeType="withEffect">
                                      <p:stCondLst>
                                        <p:cond delay="5500"/>
                                      </p:stCondLst>
                                      <p:childTnLst>
                                        <p:set>
                                          <p:cBhvr>
                                            <p:cTn id="42" dur="1" fill="hold">
                                              <p:stCondLst>
                                                <p:cond delay="0"/>
                                              </p:stCondLst>
                                            </p:cTn>
                                            <p:tgtEl>
                                              <p:spTgt spid="26"/>
                                            </p:tgtEl>
                                            <p:attrNameLst>
                                              <p:attrName>style.visibility</p:attrName>
                                            </p:attrNameLst>
                                          </p:cBhvr>
                                          <p:to>
                                            <p:strVal val="visible"/>
                                          </p:to>
                                        </p:set>
                                        <p:animEffect transition="in" filter="wipe(down)">
                                          <p:cBhvr>
                                            <p:cTn id="43" dur="750"/>
                                            <p:tgtEl>
                                              <p:spTgt spid="26"/>
                                            </p:tgtEl>
                                          </p:cBhvr>
                                        </p:animEffect>
                                      </p:childTnLst>
                                    </p:cTn>
                                  </p:par>
                                  <p:par>
                                    <p:cTn id="44" presetID="10" presetClass="entr" presetSubtype="0" fill="hold" grpId="0" nodeType="withEffect">
                                      <p:stCondLst>
                                        <p:cond delay="750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grpId="0" nodeType="withEffect">
                                      <p:stCondLst>
                                        <p:cond delay="800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0" presetClass="entr" presetSubtype="0" fill="hold" grpId="0" nodeType="withEffect">
                                      <p:stCondLst>
                                        <p:cond delay="850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par>
                                    <p:cTn id="53" presetID="42" presetClass="entr" presetSubtype="0" fill="hold" grpId="0" nodeType="withEffect">
                                      <p:stCondLst>
                                        <p:cond delay="900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anim calcmode="lin" valueType="num">
                                          <p:cBhvr>
                                            <p:cTn id="56" dur="1000" fill="hold"/>
                                            <p:tgtEl>
                                              <p:spTgt spid="13"/>
                                            </p:tgtEl>
                                            <p:attrNameLst>
                                              <p:attrName>ppt_x</p:attrName>
                                            </p:attrNameLst>
                                          </p:cBhvr>
                                          <p:tavLst>
                                            <p:tav tm="0">
                                              <p:val>
                                                <p:strVal val="#ppt_x"/>
                                              </p:val>
                                            </p:tav>
                                            <p:tav tm="100000">
                                              <p:val>
                                                <p:strVal val="#ppt_x"/>
                                              </p:val>
                                            </p:tav>
                                          </p:tavLst>
                                        </p:anim>
                                        <p:anim calcmode="lin" valueType="num">
                                          <p:cBhvr>
                                            <p:cTn id="57" dur="1000" fill="hold"/>
                                            <p:tgtEl>
                                              <p:spTgt spid="13"/>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900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1000"/>
                                            <p:tgtEl>
                                              <p:spTgt spid="37"/>
                                            </p:tgtEl>
                                          </p:cBhvr>
                                        </p:animEffect>
                                        <p:anim calcmode="lin" valueType="num">
                                          <p:cBhvr>
                                            <p:cTn id="61" dur="1000" fill="hold"/>
                                            <p:tgtEl>
                                              <p:spTgt spid="37"/>
                                            </p:tgtEl>
                                            <p:attrNameLst>
                                              <p:attrName>ppt_x</p:attrName>
                                            </p:attrNameLst>
                                          </p:cBhvr>
                                          <p:tavLst>
                                            <p:tav tm="0">
                                              <p:val>
                                                <p:strVal val="#ppt_x"/>
                                              </p:val>
                                            </p:tav>
                                            <p:tav tm="100000">
                                              <p:val>
                                                <p:strVal val="#ppt_x"/>
                                              </p:val>
                                            </p:tav>
                                          </p:tavLst>
                                        </p:anim>
                                        <p:anim calcmode="lin" valueType="num">
                                          <p:cBhvr>
                                            <p:cTn id="62" dur="1000" fill="hold"/>
                                            <p:tgtEl>
                                              <p:spTgt spid="3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9750"/>
                                      </p:stCondLst>
                                      <p:childTnLst>
                                        <p:set>
                                          <p:cBhvr>
                                            <p:cTn id="64" dur="1" fill="hold">
                                              <p:stCondLst>
                                                <p:cond delay="0"/>
                                              </p:stCondLst>
                                            </p:cTn>
                                            <p:tgtEl>
                                              <p:spTgt spid="12"/>
                                            </p:tgtEl>
                                            <p:attrNameLst>
                                              <p:attrName>style.visibility</p:attrName>
                                            </p:attrNameLst>
                                          </p:cBhvr>
                                          <p:to>
                                            <p:strVal val="visible"/>
                                          </p:to>
                                        </p:set>
                                        <p:animEffect transition="in" filter="fade">
                                          <p:cBhvr>
                                            <p:cTn id="65" dur="1000"/>
                                            <p:tgtEl>
                                              <p:spTgt spid="12"/>
                                            </p:tgtEl>
                                          </p:cBhvr>
                                        </p:animEffect>
                                        <p:anim calcmode="lin" valueType="num">
                                          <p:cBhvr>
                                            <p:cTn id="66" dur="1000" fill="hold"/>
                                            <p:tgtEl>
                                              <p:spTgt spid="12"/>
                                            </p:tgtEl>
                                            <p:attrNameLst>
                                              <p:attrName>ppt_x</p:attrName>
                                            </p:attrNameLst>
                                          </p:cBhvr>
                                          <p:tavLst>
                                            <p:tav tm="0">
                                              <p:val>
                                                <p:strVal val="#ppt_x"/>
                                              </p:val>
                                            </p:tav>
                                            <p:tav tm="100000">
                                              <p:val>
                                                <p:strVal val="#ppt_x"/>
                                              </p:val>
                                            </p:tav>
                                          </p:tavLst>
                                        </p:anim>
                                        <p:anim calcmode="lin" valueType="num">
                                          <p:cBhvr>
                                            <p:cTn id="67" dur="1000" fill="hold"/>
                                            <p:tgtEl>
                                              <p:spTgt spid="1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975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1000"/>
                                            <p:tgtEl>
                                              <p:spTgt spid="38"/>
                                            </p:tgtEl>
                                          </p:cBhvr>
                                        </p:animEffect>
                                        <p:anim calcmode="lin" valueType="num">
                                          <p:cBhvr>
                                            <p:cTn id="71" dur="1000" fill="hold"/>
                                            <p:tgtEl>
                                              <p:spTgt spid="38"/>
                                            </p:tgtEl>
                                            <p:attrNameLst>
                                              <p:attrName>ppt_x</p:attrName>
                                            </p:attrNameLst>
                                          </p:cBhvr>
                                          <p:tavLst>
                                            <p:tav tm="0">
                                              <p:val>
                                                <p:strVal val="#ppt_x"/>
                                              </p:val>
                                            </p:tav>
                                            <p:tav tm="100000">
                                              <p:val>
                                                <p:strVal val="#ppt_x"/>
                                              </p:val>
                                            </p:tav>
                                          </p:tavLst>
                                        </p:anim>
                                        <p:anim calcmode="lin" valueType="num">
                                          <p:cBhvr>
                                            <p:cTn id="72" dur="1000" fill="hold"/>
                                            <p:tgtEl>
                                              <p:spTgt spid="3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10500"/>
                                      </p:stCondLst>
                                      <p:childTnLst>
                                        <p:set>
                                          <p:cBhvr>
                                            <p:cTn id="74" dur="1" fill="hold">
                                              <p:stCondLst>
                                                <p:cond delay="0"/>
                                              </p:stCondLst>
                                            </p:cTn>
                                            <p:tgtEl>
                                              <p:spTgt spid="14"/>
                                            </p:tgtEl>
                                            <p:attrNameLst>
                                              <p:attrName>style.visibility</p:attrName>
                                            </p:attrNameLst>
                                          </p:cBhvr>
                                          <p:to>
                                            <p:strVal val="visible"/>
                                          </p:to>
                                        </p:set>
                                        <p:animEffect transition="in" filter="fade">
                                          <p:cBhvr>
                                            <p:cTn id="75" dur="1000"/>
                                            <p:tgtEl>
                                              <p:spTgt spid="14"/>
                                            </p:tgtEl>
                                          </p:cBhvr>
                                        </p:animEffect>
                                        <p:anim calcmode="lin" valueType="num">
                                          <p:cBhvr>
                                            <p:cTn id="76" dur="1000" fill="hold"/>
                                            <p:tgtEl>
                                              <p:spTgt spid="14"/>
                                            </p:tgtEl>
                                            <p:attrNameLst>
                                              <p:attrName>ppt_x</p:attrName>
                                            </p:attrNameLst>
                                          </p:cBhvr>
                                          <p:tavLst>
                                            <p:tav tm="0">
                                              <p:val>
                                                <p:strVal val="#ppt_x"/>
                                              </p:val>
                                            </p:tav>
                                            <p:tav tm="100000">
                                              <p:val>
                                                <p:strVal val="#ppt_x"/>
                                              </p:val>
                                            </p:tav>
                                          </p:tavLst>
                                        </p:anim>
                                        <p:anim calcmode="lin" valueType="num">
                                          <p:cBhvr>
                                            <p:cTn id="77" dur="1000" fill="hold"/>
                                            <p:tgtEl>
                                              <p:spTgt spid="1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10500"/>
                                      </p:stCondLst>
                                      <p:childTnLst>
                                        <p:set>
                                          <p:cBhvr>
                                            <p:cTn id="79" dur="1" fill="hold">
                                              <p:stCondLst>
                                                <p:cond delay="0"/>
                                              </p:stCondLst>
                                            </p:cTn>
                                            <p:tgtEl>
                                              <p:spTgt spid="39"/>
                                            </p:tgtEl>
                                            <p:attrNameLst>
                                              <p:attrName>style.visibility</p:attrName>
                                            </p:attrNameLst>
                                          </p:cBhvr>
                                          <p:to>
                                            <p:strVal val="visible"/>
                                          </p:to>
                                        </p:set>
                                        <p:animEffect transition="in" filter="fade">
                                          <p:cBhvr>
                                            <p:cTn id="80" dur="1000"/>
                                            <p:tgtEl>
                                              <p:spTgt spid="39"/>
                                            </p:tgtEl>
                                          </p:cBhvr>
                                        </p:animEffect>
                                        <p:anim calcmode="lin" valueType="num">
                                          <p:cBhvr>
                                            <p:cTn id="81" dur="1000" fill="hold"/>
                                            <p:tgtEl>
                                              <p:spTgt spid="39"/>
                                            </p:tgtEl>
                                            <p:attrNameLst>
                                              <p:attrName>ppt_x</p:attrName>
                                            </p:attrNameLst>
                                          </p:cBhvr>
                                          <p:tavLst>
                                            <p:tav tm="0">
                                              <p:val>
                                                <p:strVal val="#ppt_x"/>
                                              </p:val>
                                            </p:tav>
                                            <p:tav tm="100000">
                                              <p:val>
                                                <p:strVal val="#ppt_x"/>
                                              </p:val>
                                            </p:tav>
                                          </p:tavLst>
                                        </p:anim>
                                        <p:anim calcmode="lin" valueType="num">
                                          <p:cBhvr>
                                            <p:cTn id="82" dur="1000" fill="hold"/>
                                            <p:tgtEl>
                                              <p:spTgt spid="39"/>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11500"/>
                                      </p:stCondLst>
                                      <p:childTnLst>
                                        <p:set>
                                          <p:cBhvr>
                                            <p:cTn id="84" dur="1" fill="hold">
                                              <p:stCondLst>
                                                <p:cond delay="0"/>
                                              </p:stCondLst>
                                            </p:cTn>
                                            <p:tgtEl>
                                              <p:spTgt spid="23"/>
                                            </p:tgtEl>
                                            <p:attrNameLst>
                                              <p:attrName>style.visibility</p:attrName>
                                            </p:attrNameLst>
                                          </p:cBhvr>
                                          <p:to>
                                            <p:strVal val="visible"/>
                                          </p:to>
                                        </p:set>
                                        <p:animEffect transition="in" filter="fade">
                                          <p:cBhvr>
                                            <p:cTn id="85" dur="1000"/>
                                            <p:tgtEl>
                                              <p:spTgt spid="23"/>
                                            </p:tgtEl>
                                          </p:cBhvr>
                                        </p:animEffect>
                                        <p:anim calcmode="lin" valueType="num">
                                          <p:cBhvr>
                                            <p:cTn id="86" dur="1000" fill="hold"/>
                                            <p:tgtEl>
                                              <p:spTgt spid="23"/>
                                            </p:tgtEl>
                                            <p:attrNameLst>
                                              <p:attrName>ppt_x</p:attrName>
                                            </p:attrNameLst>
                                          </p:cBhvr>
                                          <p:tavLst>
                                            <p:tav tm="0">
                                              <p:val>
                                                <p:strVal val="#ppt_x"/>
                                              </p:val>
                                            </p:tav>
                                            <p:tav tm="100000">
                                              <p:val>
                                                <p:strVal val="#ppt_x"/>
                                              </p:val>
                                            </p:tav>
                                          </p:tavLst>
                                        </p:anim>
                                        <p:anim calcmode="lin" valueType="num">
                                          <p:cBhvr>
                                            <p:cTn id="87" dur="1000" fill="hold"/>
                                            <p:tgtEl>
                                              <p:spTgt spid="23"/>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12250"/>
                                      </p:stCondLst>
                                      <p:childTnLst>
                                        <p:set>
                                          <p:cBhvr>
                                            <p:cTn id="89" dur="1" fill="hold">
                                              <p:stCondLst>
                                                <p:cond delay="0"/>
                                              </p:stCondLst>
                                            </p:cTn>
                                            <p:tgtEl>
                                              <p:spTgt spid="35"/>
                                            </p:tgtEl>
                                            <p:attrNameLst>
                                              <p:attrName>style.visibility</p:attrName>
                                            </p:attrNameLst>
                                          </p:cBhvr>
                                          <p:to>
                                            <p:strVal val="visible"/>
                                          </p:to>
                                        </p:set>
                                        <p:animEffect transition="in" filter="fade">
                                          <p:cBhvr>
                                            <p:cTn id="90" dur="1000"/>
                                            <p:tgtEl>
                                              <p:spTgt spid="35"/>
                                            </p:tgtEl>
                                          </p:cBhvr>
                                        </p:animEffect>
                                        <p:anim calcmode="lin" valueType="num">
                                          <p:cBhvr>
                                            <p:cTn id="91" dur="1000" fill="hold"/>
                                            <p:tgtEl>
                                              <p:spTgt spid="35"/>
                                            </p:tgtEl>
                                            <p:attrNameLst>
                                              <p:attrName>ppt_x</p:attrName>
                                            </p:attrNameLst>
                                          </p:cBhvr>
                                          <p:tavLst>
                                            <p:tav tm="0">
                                              <p:val>
                                                <p:strVal val="#ppt_x"/>
                                              </p:val>
                                            </p:tav>
                                            <p:tav tm="100000">
                                              <p:val>
                                                <p:strVal val="#ppt_x"/>
                                              </p:val>
                                            </p:tav>
                                          </p:tavLst>
                                        </p:anim>
                                        <p:anim calcmode="lin" valueType="num">
                                          <p:cBhvr>
                                            <p:cTn id="92"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nodeType="clickEffect">
                                      <p:stCondLst>
                                        <p:cond delay="0"/>
                                      </p:stCondLst>
                                      <p:childTnLst>
                                        <p:set>
                                          <p:cBhvr>
                                            <p:cTn id="96" dur="1" fill="hold">
                                              <p:stCondLst>
                                                <p:cond delay="0"/>
                                              </p:stCondLst>
                                            </p:cTn>
                                            <p:tgtEl>
                                              <p:spTgt spid="3"/>
                                            </p:tgtEl>
                                            <p:attrNameLst>
                                              <p:attrName>style.visibility</p:attrName>
                                            </p:attrNameLst>
                                          </p:cBhvr>
                                          <p:to>
                                            <p:strVal val="visible"/>
                                          </p:to>
                                        </p:set>
                                        <p:anim calcmode="lin" valueType="num">
                                          <p:cBhvr additive="base">
                                            <p:cTn id="97" dur="500" fill="hold"/>
                                            <p:tgtEl>
                                              <p:spTgt spid="3"/>
                                            </p:tgtEl>
                                            <p:attrNameLst>
                                              <p:attrName>ppt_x</p:attrName>
                                            </p:attrNameLst>
                                          </p:cBhvr>
                                          <p:tavLst>
                                            <p:tav tm="0">
                                              <p:val>
                                                <p:strVal val="0-#ppt_w/2"/>
                                              </p:val>
                                            </p:tav>
                                            <p:tav tm="100000">
                                              <p:val>
                                                <p:strVal val="#ppt_x"/>
                                              </p:val>
                                            </p:tav>
                                          </p:tavLst>
                                        </p:anim>
                                        <p:anim calcmode="lin" valueType="num">
                                          <p:cBhvr additive="base">
                                            <p:cTn id="9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22">
                                                <p:txEl>
                                                  <p:pRg st="0" end="0"/>
                                                </p:txEl>
                                              </p:spTgt>
                                            </p:tgtEl>
                                            <p:attrNameLst>
                                              <p:attrName>style.visibility</p:attrName>
                                            </p:attrNameLst>
                                          </p:cBhvr>
                                          <p:to>
                                            <p:strVal val="visible"/>
                                          </p:to>
                                        </p:set>
                                        <p:animEffect transition="in" filter="wipe(left)">
                                          <p:cBhvr>
                                            <p:cTn id="103"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bldLvl="0" animBg="1"/>
          <p:bldP spid="9" grpId="0"/>
          <p:bldP spid="10" grpId="0"/>
          <p:bldP spid="11" grpId="0"/>
          <p:bldP spid="12" grpId="0"/>
          <p:bldP spid="13" grpId="0"/>
          <p:bldP spid="14" grpId="0"/>
          <p:bldP spid="16" grpId="0" bldLvl="0" animBg="1"/>
          <p:bldP spid="17" grpId="0" bldLvl="0" animBg="1"/>
          <p:bldP spid="18" grpId="0" bldLvl="0" animBg="1"/>
          <p:bldP spid="20" grpId="0" bldLvl="0" animBg="1"/>
          <p:bldP spid="21" grpId="0" bldLvl="0" animBg="1"/>
          <p:bldP spid="37" grpId="0"/>
          <p:bldP spid="38" grpId="0"/>
          <p:bldP spid="39" grpId="0"/>
          <p:bldP spid="22" grpId="0" build="p">
            <p:tmplLst>
              <p:tmpl lvl="1">
                <p:tnLst>
                  <p:par>
                    <p:cTn presetID="22" presetClass="entr" presetSubtype="8" fill="hold" nodeType="click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wipe(left)">
                          <p:cBhvr>
                            <p:cTn dur="500"/>
                            <p:tgtEl>
                              <p:spTgt spid="22"/>
                            </p:tgtEl>
                          </p:cBhvr>
                        </p:animEffect>
                      </p:childTnLst>
                    </p:cTn>
                  </p:par>
                </p:tnLst>
              </p:tmpl>
            </p:tmplLst>
          </p:bldP>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784"/>
            <a:ext cx="12858750" cy="72326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50" name="椭圆 49"/>
          <p:cNvSpPr/>
          <p:nvPr/>
        </p:nvSpPr>
        <p:spPr>
          <a:xfrm>
            <a:off x="5500269" y="1747627"/>
            <a:ext cx="261193" cy="261193"/>
          </a:xfrm>
          <a:prstGeom prst="ellipse">
            <a:avLst/>
          </a:prstGeom>
          <a:gradFill>
            <a:gsLst>
              <a:gs pos="0">
                <a:schemeClr val="bg1">
                  <a:lumMod val="75000"/>
                </a:schemeClr>
              </a:gs>
              <a:gs pos="100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1" name="椭圆 50"/>
          <p:cNvSpPr/>
          <p:nvPr/>
        </p:nvSpPr>
        <p:spPr>
          <a:xfrm>
            <a:off x="6344125" y="1968637"/>
            <a:ext cx="261193" cy="261193"/>
          </a:xfrm>
          <a:prstGeom prst="ellipse">
            <a:avLst/>
          </a:prstGeom>
          <a:gradFill>
            <a:gsLst>
              <a:gs pos="0">
                <a:schemeClr val="bg1">
                  <a:lumMod val="75000"/>
                </a:schemeClr>
              </a:gs>
              <a:gs pos="100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2" name="椭圆 51"/>
          <p:cNvSpPr/>
          <p:nvPr/>
        </p:nvSpPr>
        <p:spPr>
          <a:xfrm>
            <a:off x="5540453" y="3314788"/>
            <a:ext cx="261193" cy="261193"/>
          </a:xfrm>
          <a:prstGeom prst="ellipse">
            <a:avLst/>
          </a:prstGeom>
          <a:gradFill>
            <a:gsLst>
              <a:gs pos="0">
                <a:schemeClr val="bg1">
                  <a:lumMod val="75000"/>
                </a:schemeClr>
              </a:gs>
              <a:gs pos="100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3" name="椭圆 52"/>
          <p:cNvSpPr/>
          <p:nvPr/>
        </p:nvSpPr>
        <p:spPr>
          <a:xfrm>
            <a:off x="6524951" y="3354971"/>
            <a:ext cx="261193" cy="261193"/>
          </a:xfrm>
          <a:prstGeom prst="ellipse">
            <a:avLst/>
          </a:prstGeom>
          <a:gradFill>
            <a:gsLst>
              <a:gs pos="0">
                <a:schemeClr val="bg1">
                  <a:lumMod val="75000"/>
                </a:schemeClr>
              </a:gs>
              <a:gs pos="100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4" name="椭圆 53"/>
          <p:cNvSpPr/>
          <p:nvPr/>
        </p:nvSpPr>
        <p:spPr>
          <a:xfrm>
            <a:off x="4318202" y="2713708"/>
            <a:ext cx="701539" cy="701539"/>
          </a:xfrm>
          <a:prstGeom prst="ellipse">
            <a:avLst/>
          </a:prstGeom>
          <a:gradFill>
            <a:gsLst>
              <a:gs pos="0">
                <a:schemeClr val="tx1">
                  <a:lumMod val="65000"/>
                  <a:lumOff val="35000"/>
                </a:schemeClr>
              </a:gs>
              <a:gs pos="100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5" name="椭圆 54"/>
          <p:cNvSpPr/>
          <p:nvPr/>
        </p:nvSpPr>
        <p:spPr>
          <a:xfrm>
            <a:off x="5329488" y="3172470"/>
            <a:ext cx="272914" cy="272914"/>
          </a:xfrm>
          <a:prstGeom prst="ellipse">
            <a:avLst/>
          </a:prstGeom>
          <a:gradFill>
            <a:gsLst>
              <a:gs pos="0">
                <a:schemeClr val="tx1">
                  <a:lumMod val="65000"/>
                  <a:lumOff val="35000"/>
                </a:schemeClr>
              </a:gs>
              <a:gs pos="100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6" name="椭圆 55"/>
          <p:cNvSpPr/>
          <p:nvPr/>
        </p:nvSpPr>
        <p:spPr>
          <a:xfrm>
            <a:off x="5865270" y="2851002"/>
            <a:ext cx="701539" cy="701539"/>
          </a:xfrm>
          <a:prstGeom prst="ellipse">
            <a:avLst/>
          </a:prstGeom>
          <a:gradFill>
            <a:gsLst>
              <a:gs pos="0">
                <a:schemeClr val="tx1">
                  <a:lumMod val="65000"/>
                  <a:lumOff val="35000"/>
                </a:schemeClr>
              </a:gs>
              <a:gs pos="100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7" name="椭圆 56"/>
          <p:cNvSpPr/>
          <p:nvPr/>
        </p:nvSpPr>
        <p:spPr>
          <a:xfrm>
            <a:off x="6737588" y="2636689"/>
            <a:ext cx="701538" cy="701539"/>
          </a:xfrm>
          <a:prstGeom prst="ellipse">
            <a:avLst/>
          </a:prstGeom>
          <a:gradFill>
            <a:gsLst>
              <a:gs pos="0">
                <a:schemeClr val="tx1">
                  <a:lumMod val="65000"/>
                  <a:lumOff val="35000"/>
                </a:schemeClr>
              </a:gs>
              <a:gs pos="100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8" name="椭圆 57"/>
          <p:cNvSpPr/>
          <p:nvPr/>
        </p:nvSpPr>
        <p:spPr>
          <a:xfrm>
            <a:off x="7395595" y="3217677"/>
            <a:ext cx="272914" cy="272913"/>
          </a:xfrm>
          <a:prstGeom prst="ellipse">
            <a:avLst/>
          </a:prstGeom>
          <a:gradFill>
            <a:gsLst>
              <a:gs pos="0">
                <a:schemeClr val="tx1">
                  <a:lumMod val="65000"/>
                  <a:lumOff val="35000"/>
                </a:schemeClr>
              </a:gs>
              <a:gs pos="100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a:xfrm>
            <a:off x="4338294" y="2896209"/>
            <a:ext cx="579313" cy="579313"/>
          </a:xfrm>
          <a:prstGeom prst="ellipse">
            <a:avLst/>
          </a:prstGeom>
          <a:gradFill>
            <a:gsLst>
              <a:gs pos="0">
                <a:schemeClr val="tx1">
                  <a:lumMod val="65000"/>
                  <a:lumOff val="35000"/>
                </a:schemeClr>
              </a:gs>
              <a:gs pos="100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a:xfrm>
            <a:off x="5319442" y="3182516"/>
            <a:ext cx="272914" cy="272914"/>
          </a:xfrm>
          <a:prstGeom prst="ellipse">
            <a:avLst/>
          </a:prstGeom>
          <a:gradFill>
            <a:gsLst>
              <a:gs pos="0">
                <a:schemeClr val="tx1">
                  <a:lumMod val="65000"/>
                  <a:lumOff val="35000"/>
                </a:schemeClr>
              </a:gs>
              <a:gs pos="100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椭圆 15"/>
          <p:cNvSpPr/>
          <p:nvPr/>
        </p:nvSpPr>
        <p:spPr>
          <a:xfrm>
            <a:off x="5634215" y="2680222"/>
            <a:ext cx="701539" cy="701539"/>
          </a:xfrm>
          <a:prstGeom prst="ellipse">
            <a:avLst/>
          </a:prstGeom>
          <a:gradFill>
            <a:gsLst>
              <a:gs pos="0">
                <a:schemeClr val="tx1">
                  <a:lumMod val="65000"/>
                  <a:lumOff val="35000"/>
                </a:schemeClr>
              </a:gs>
              <a:gs pos="100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椭圆 16"/>
          <p:cNvSpPr/>
          <p:nvPr/>
        </p:nvSpPr>
        <p:spPr>
          <a:xfrm>
            <a:off x="6556763" y="3068663"/>
            <a:ext cx="470482" cy="470483"/>
          </a:xfrm>
          <a:prstGeom prst="ellipse">
            <a:avLst/>
          </a:prstGeom>
          <a:gradFill>
            <a:gsLst>
              <a:gs pos="0">
                <a:schemeClr val="tx1">
                  <a:lumMod val="65000"/>
                  <a:lumOff val="35000"/>
                </a:schemeClr>
              </a:gs>
              <a:gs pos="100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椭圆 17"/>
          <p:cNvSpPr/>
          <p:nvPr/>
        </p:nvSpPr>
        <p:spPr>
          <a:xfrm>
            <a:off x="7385549" y="3227723"/>
            <a:ext cx="272914" cy="272913"/>
          </a:xfrm>
          <a:prstGeom prst="ellipse">
            <a:avLst/>
          </a:prstGeom>
          <a:gradFill>
            <a:gsLst>
              <a:gs pos="0">
                <a:schemeClr val="tx1">
                  <a:lumMod val="65000"/>
                  <a:lumOff val="35000"/>
                </a:schemeClr>
              </a:gs>
              <a:gs pos="100000">
                <a:schemeClr val="bg1">
                  <a:alpha val="0"/>
                </a:scheme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矩形 19"/>
          <p:cNvSpPr/>
          <p:nvPr/>
        </p:nvSpPr>
        <p:spPr>
          <a:xfrm>
            <a:off x="3044999" y="2680221"/>
            <a:ext cx="6859442" cy="1862048"/>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auto">
              <a:spcAft>
                <a:spcPts val="0"/>
              </a:spcAft>
              <a:defRPr/>
            </a:pPr>
            <a:r>
              <a:rPr lang="zh-CN" altLang="en-US" sz="11500" b="1" spc="53" dirty="0">
                <a:ln w="11430"/>
                <a:solidFill>
                  <a:srgbClr val="C00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cs typeface="Arial" panose="020B0604020202020204" pitchFamily="34" charset="0"/>
              </a:rPr>
              <a:t>拒绝     品</a:t>
            </a:r>
            <a:endParaRPr lang="zh-CN" altLang="en-US" sz="11500" b="1" spc="53" dirty="0">
              <a:ln w="11430"/>
              <a:solidFill>
                <a:srgbClr val="C00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19" name="图片 1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319443" y="1426454"/>
            <a:ext cx="4121075" cy="4383442"/>
          </a:xfrm>
          <a:prstGeom prst="rect">
            <a:avLst/>
          </a:prstGeom>
        </p:spPr>
      </p:pic>
      <p:pic>
        <p:nvPicPr>
          <p:cNvPr id="2" name="冯曦妤 - 再见…警察…再见">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028106" y="2999103"/>
            <a:ext cx="609600" cy="609600"/>
          </a:xfrm>
          <a:prstGeom prst="rect">
            <a:avLst/>
          </a:prstGeom>
        </p:spPr>
      </p:pic>
      <p:pic>
        <p:nvPicPr>
          <p:cNvPr id="3" name="男生">
            <a:hlinkClick r:id="" action="ppaction://media"/>
          </p:cNvPr>
          <p:cNvPicPr/>
          <p:nvPr>
            <a:videoFile r:link="rId5"/>
            <p:extLst>
              <p:ext uri="{DAA4B4D4-6D71-4841-9C94-3DE7FCFB9230}">
                <p14:media xmlns:p14="http://schemas.microsoft.com/office/powerpoint/2010/main" r:embed="rId6"/>
              </p:ext>
            </p:extLst>
          </p:nvPr>
        </p:nvPicPr>
        <p:blipFill>
          <a:blip r:embed="rId7"/>
          <a:stretch>
            <a:fillRect/>
          </a:stretch>
        </p:blipFill>
        <p:spPr>
          <a:xfrm>
            <a:off x="0" y="570865"/>
            <a:ext cx="12858750" cy="60909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900" advClick="0" advTm="0">
        <p14:glitter pattern="hexago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53" presetClass="entr" presetSubtype="16" fill="hold" grpId="1" nodeType="withEffect">
                                  <p:stCondLst>
                                    <p:cond delay="0"/>
                                  </p:stCondLst>
                                  <p:childTnLst>
                                    <p:set>
                                      <p:cBhvr>
                                        <p:cTn id="8" dur="1" fill="hold">
                                          <p:stCondLst>
                                            <p:cond delay="0"/>
                                          </p:stCondLst>
                                        </p:cTn>
                                        <p:tgtEl>
                                          <p:spTgt spid="50"/>
                                        </p:tgtEl>
                                        <p:attrNameLst>
                                          <p:attrName>style.visibility</p:attrName>
                                        </p:attrNameLst>
                                      </p:cBhvr>
                                      <p:to>
                                        <p:strVal val="visible"/>
                                      </p:to>
                                    </p:set>
                                    <p:anim calcmode="lin" valueType="num">
                                      <p:cBhvr>
                                        <p:cTn id="9" dur="500" fill="hold"/>
                                        <p:tgtEl>
                                          <p:spTgt spid="50"/>
                                        </p:tgtEl>
                                        <p:attrNameLst>
                                          <p:attrName>ppt_w</p:attrName>
                                        </p:attrNameLst>
                                      </p:cBhvr>
                                      <p:tavLst>
                                        <p:tav tm="0">
                                          <p:val>
                                            <p:fltVal val="0"/>
                                          </p:val>
                                        </p:tav>
                                        <p:tav tm="100000">
                                          <p:val>
                                            <p:strVal val="#ppt_w"/>
                                          </p:val>
                                        </p:tav>
                                      </p:tavLst>
                                    </p:anim>
                                    <p:anim calcmode="lin" valueType="num">
                                      <p:cBhvr>
                                        <p:cTn id="10" dur="500" fill="hold"/>
                                        <p:tgtEl>
                                          <p:spTgt spid="50"/>
                                        </p:tgtEl>
                                        <p:attrNameLst>
                                          <p:attrName>ppt_h</p:attrName>
                                        </p:attrNameLst>
                                      </p:cBhvr>
                                      <p:tavLst>
                                        <p:tav tm="0">
                                          <p:val>
                                            <p:fltVal val="0"/>
                                          </p:val>
                                        </p:tav>
                                        <p:tav tm="100000">
                                          <p:val>
                                            <p:strVal val="#ppt_h"/>
                                          </p:val>
                                        </p:tav>
                                      </p:tavLst>
                                    </p:anim>
                                    <p:animEffect transition="in" filter="fade">
                                      <p:cBhvr>
                                        <p:cTn id="11" dur="500"/>
                                        <p:tgtEl>
                                          <p:spTgt spid="50"/>
                                        </p:tgtEl>
                                      </p:cBhvr>
                                    </p:animEffect>
                                  </p:childTnLst>
                                </p:cTn>
                              </p:par>
                              <p:par>
                                <p:cTn id="12" presetID="0" presetClass="path" presetSubtype="0" fill="hold" grpId="0" nodeType="withEffect">
                                  <p:stCondLst>
                                    <p:cond delay="0"/>
                                  </p:stCondLst>
                                  <p:childTnLst>
                                    <p:animMotion origin="layout" path="M 6.58436E-7 2.40562E-6 C 0.00922 0.03314 0.01844 0.06606 0.01662 0.09328 C 0.01498 0.1205 0.00379 0.14925 -0.01037 0.1633 C -0.02469 0.17713 -0.03786 0.17427 -0.06881 0.17647 C -0.09959 0.17888 -0.14782 0.17779 -0.19589 0.17647 " pathEditMode="relative" rAng="0" ptsTypes="AAAAA">
                                      <p:cBhvr>
                                        <p:cTn id="13" dur="1000" fill="hold"/>
                                        <p:tgtEl>
                                          <p:spTgt spid="50"/>
                                        </p:tgtEl>
                                        <p:attrNameLst>
                                          <p:attrName>ppt_x</p:attrName>
                                          <p:attrName>ppt_y</p:attrName>
                                        </p:attrNameLst>
                                      </p:cBhvr>
                                      <p:rCtr x="-8955" y="8889"/>
                                    </p:animMotion>
                                  </p:childTnLst>
                                </p:cTn>
                              </p:par>
                              <p:par>
                                <p:cTn id="14" presetID="53" presetClass="exit" presetSubtype="16" fill="hold" grpId="2" nodeType="withEffect">
                                  <p:stCondLst>
                                    <p:cond delay="500"/>
                                  </p:stCondLst>
                                  <p:childTnLst>
                                    <p:anim calcmode="lin" valueType="num">
                                      <p:cBhvr>
                                        <p:cTn id="15" dur="500"/>
                                        <p:tgtEl>
                                          <p:spTgt spid="50"/>
                                        </p:tgtEl>
                                        <p:attrNameLst>
                                          <p:attrName>ppt_w</p:attrName>
                                        </p:attrNameLst>
                                      </p:cBhvr>
                                      <p:tavLst>
                                        <p:tav tm="0">
                                          <p:val>
                                            <p:strVal val="ppt_w"/>
                                          </p:val>
                                        </p:tav>
                                        <p:tav tm="100000">
                                          <p:val>
                                            <p:fltVal val="0"/>
                                          </p:val>
                                        </p:tav>
                                      </p:tavLst>
                                    </p:anim>
                                    <p:anim calcmode="lin" valueType="num">
                                      <p:cBhvr>
                                        <p:cTn id="16" dur="500"/>
                                        <p:tgtEl>
                                          <p:spTgt spid="50"/>
                                        </p:tgtEl>
                                        <p:attrNameLst>
                                          <p:attrName>ppt_h</p:attrName>
                                        </p:attrNameLst>
                                      </p:cBhvr>
                                      <p:tavLst>
                                        <p:tav tm="0">
                                          <p:val>
                                            <p:strVal val="ppt_h"/>
                                          </p:val>
                                        </p:tav>
                                        <p:tav tm="100000">
                                          <p:val>
                                            <p:fltVal val="0"/>
                                          </p:val>
                                        </p:tav>
                                      </p:tavLst>
                                    </p:anim>
                                    <p:animEffect transition="out" filter="fade">
                                      <p:cBhvr>
                                        <p:cTn id="17" dur="500"/>
                                        <p:tgtEl>
                                          <p:spTgt spid="50"/>
                                        </p:tgtEl>
                                      </p:cBhvr>
                                    </p:animEffect>
                                    <p:set>
                                      <p:cBhvr>
                                        <p:cTn id="18" dur="1" fill="hold">
                                          <p:stCondLst>
                                            <p:cond delay="499"/>
                                          </p:stCondLst>
                                        </p:cTn>
                                        <p:tgtEl>
                                          <p:spTgt spid="50"/>
                                        </p:tgtEl>
                                        <p:attrNameLst>
                                          <p:attrName>style.visibility</p:attrName>
                                        </p:attrNameLst>
                                      </p:cBhvr>
                                      <p:to>
                                        <p:strVal val="hidden"/>
                                      </p:to>
                                    </p:set>
                                  </p:childTnLst>
                                </p:cTn>
                              </p:par>
                              <p:par>
                                <p:cTn id="19" presetID="53" presetClass="entr" presetSubtype="16" fill="hold" grpId="1" nodeType="withEffect">
                                  <p:stCondLst>
                                    <p:cond delay="600"/>
                                  </p:stCondLst>
                                  <p:childTnLst>
                                    <p:set>
                                      <p:cBhvr>
                                        <p:cTn id="20" dur="1" fill="hold">
                                          <p:stCondLst>
                                            <p:cond delay="0"/>
                                          </p:stCondLst>
                                        </p:cTn>
                                        <p:tgtEl>
                                          <p:spTgt spid="51"/>
                                        </p:tgtEl>
                                        <p:attrNameLst>
                                          <p:attrName>style.visibility</p:attrName>
                                        </p:attrNameLst>
                                      </p:cBhvr>
                                      <p:to>
                                        <p:strVal val="visible"/>
                                      </p:to>
                                    </p:set>
                                    <p:anim calcmode="lin" valueType="num">
                                      <p:cBhvr>
                                        <p:cTn id="21" dur="500" fill="hold"/>
                                        <p:tgtEl>
                                          <p:spTgt spid="51"/>
                                        </p:tgtEl>
                                        <p:attrNameLst>
                                          <p:attrName>ppt_w</p:attrName>
                                        </p:attrNameLst>
                                      </p:cBhvr>
                                      <p:tavLst>
                                        <p:tav tm="0">
                                          <p:val>
                                            <p:fltVal val="0"/>
                                          </p:val>
                                        </p:tav>
                                        <p:tav tm="100000">
                                          <p:val>
                                            <p:strVal val="#ppt_w"/>
                                          </p:val>
                                        </p:tav>
                                      </p:tavLst>
                                    </p:anim>
                                    <p:anim calcmode="lin" valueType="num">
                                      <p:cBhvr>
                                        <p:cTn id="22" dur="500" fill="hold"/>
                                        <p:tgtEl>
                                          <p:spTgt spid="51"/>
                                        </p:tgtEl>
                                        <p:attrNameLst>
                                          <p:attrName>ppt_h</p:attrName>
                                        </p:attrNameLst>
                                      </p:cBhvr>
                                      <p:tavLst>
                                        <p:tav tm="0">
                                          <p:val>
                                            <p:fltVal val="0"/>
                                          </p:val>
                                        </p:tav>
                                        <p:tav tm="100000">
                                          <p:val>
                                            <p:strVal val="#ppt_h"/>
                                          </p:val>
                                        </p:tav>
                                      </p:tavLst>
                                    </p:anim>
                                    <p:animEffect transition="in" filter="fade">
                                      <p:cBhvr>
                                        <p:cTn id="23" dur="500"/>
                                        <p:tgtEl>
                                          <p:spTgt spid="51"/>
                                        </p:tgtEl>
                                      </p:cBhvr>
                                    </p:animEffect>
                                  </p:childTnLst>
                                </p:cTn>
                              </p:par>
                              <p:par>
                                <p:cTn id="24" presetID="0" presetClass="path" presetSubtype="0" fill="hold" grpId="0" nodeType="withEffect">
                                  <p:stCondLst>
                                    <p:cond delay="600"/>
                                  </p:stCondLst>
                                  <p:childTnLst>
                                    <p:animMotion origin="layout" path="M -1.35802E-6 3.18701E-6 C -0.00691 0.02919 -0.01383 0.05838 -0.01037 0.07989 C -0.00691 0.10162 -0.01876 0.1205 0.02091 0.12994 C 0.06041 0.13937 0.14371 0.13806 0.22716 0.13674 " pathEditMode="relative" rAng="0" ptsTypes="AAAA">
                                      <p:cBhvr>
                                        <p:cTn id="25" dur="1000" fill="hold"/>
                                        <p:tgtEl>
                                          <p:spTgt spid="51"/>
                                        </p:tgtEl>
                                        <p:attrNameLst>
                                          <p:attrName>ppt_x</p:attrName>
                                          <p:attrName>ppt_y</p:attrName>
                                        </p:attrNameLst>
                                      </p:cBhvr>
                                      <p:rCtr x="10782" y="6870"/>
                                    </p:animMotion>
                                  </p:childTnLst>
                                </p:cTn>
                              </p:par>
                              <p:par>
                                <p:cTn id="26" presetID="53" presetClass="exit" presetSubtype="16" fill="hold" grpId="2" nodeType="withEffect">
                                  <p:stCondLst>
                                    <p:cond delay="1200"/>
                                  </p:stCondLst>
                                  <p:childTnLst>
                                    <p:anim calcmode="lin" valueType="num">
                                      <p:cBhvr>
                                        <p:cTn id="27" dur="500"/>
                                        <p:tgtEl>
                                          <p:spTgt spid="51"/>
                                        </p:tgtEl>
                                        <p:attrNameLst>
                                          <p:attrName>ppt_w</p:attrName>
                                        </p:attrNameLst>
                                      </p:cBhvr>
                                      <p:tavLst>
                                        <p:tav tm="0">
                                          <p:val>
                                            <p:strVal val="ppt_w"/>
                                          </p:val>
                                        </p:tav>
                                        <p:tav tm="100000">
                                          <p:val>
                                            <p:fltVal val="0"/>
                                          </p:val>
                                        </p:tav>
                                      </p:tavLst>
                                    </p:anim>
                                    <p:anim calcmode="lin" valueType="num">
                                      <p:cBhvr>
                                        <p:cTn id="28" dur="500"/>
                                        <p:tgtEl>
                                          <p:spTgt spid="51"/>
                                        </p:tgtEl>
                                        <p:attrNameLst>
                                          <p:attrName>ppt_h</p:attrName>
                                        </p:attrNameLst>
                                      </p:cBhvr>
                                      <p:tavLst>
                                        <p:tav tm="0">
                                          <p:val>
                                            <p:strVal val="ppt_h"/>
                                          </p:val>
                                        </p:tav>
                                        <p:tav tm="100000">
                                          <p:val>
                                            <p:fltVal val="0"/>
                                          </p:val>
                                        </p:tav>
                                      </p:tavLst>
                                    </p:anim>
                                    <p:animEffect transition="out" filter="fade">
                                      <p:cBhvr>
                                        <p:cTn id="29" dur="500"/>
                                        <p:tgtEl>
                                          <p:spTgt spid="51"/>
                                        </p:tgtEl>
                                      </p:cBhvr>
                                    </p:animEffect>
                                    <p:set>
                                      <p:cBhvr>
                                        <p:cTn id="30" dur="1" fill="hold">
                                          <p:stCondLst>
                                            <p:cond delay="499"/>
                                          </p:stCondLst>
                                        </p:cTn>
                                        <p:tgtEl>
                                          <p:spTgt spid="51"/>
                                        </p:tgtEl>
                                        <p:attrNameLst>
                                          <p:attrName>style.visibility</p:attrName>
                                        </p:attrNameLst>
                                      </p:cBhvr>
                                      <p:to>
                                        <p:strVal val="hidden"/>
                                      </p:to>
                                    </p:set>
                                  </p:childTnLst>
                                </p:cTn>
                              </p:par>
                              <p:par>
                                <p:cTn id="31" presetID="23" presetClass="entr" presetSubtype="16" fill="hold" nodeType="withEffect">
                                  <p:stCondLst>
                                    <p:cond delay="120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childTnLst>
                                </p:cTn>
                              </p:par>
                              <p:par>
                                <p:cTn id="35" presetID="35" presetClass="emph" presetSubtype="0" repeatCount="3000" fill="hold" nodeType="withEffect">
                                  <p:stCondLst>
                                    <p:cond delay="2500"/>
                                  </p:stCondLst>
                                  <p:childTnLst>
                                    <p:anim calcmode="discrete" valueType="str">
                                      <p:cBhvr>
                                        <p:cTn id="36" dur="200" fill="hold"/>
                                        <p:tgtEl>
                                          <p:spTgt spid="20"/>
                                        </p:tgtEl>
                                        <p:attrNameLst>
                                          <p:attrName>style.visibility</p:attrName>
                                        </p:attrNameLst>
                                      </p:cBhvr>
                                      <p:tavLst>
                                        <p:tav tm="0">
                                          <p:val>
                                            <p:strVal val="hidden"/>
                                          </p:val>
                                        </p:tav>
                                        <p:tav tm="50000">
                                          <p:val>
                                            <p:strVal val="visible"/>
                                          </p:val>
                                        </p:tav>
                                      </p:tavLst>
                                    </p:anim>
                                  </p:childTnLst>
                                </p:cTn>
                              </p:par>
                              <p:par>
                                <p:cTn id="37" presetID="53" presetClass="entr" presetSubtype="16" fill="hold" grpId="1" nodeType="withEffect">
                                  <p:stCondLst>
                                    <p:cond delay="400"/>
                                  </p:stCondLst>
                                  <p:childTnLst>
                                    <p:set>
                                      <p:cBhvr>
                                        <p:cTn id="38" dur="1" fill="hold">
                                          <p:stCondLst>
                                            <p:cond delay="0"/>
                                          </p:stCondLst>
                                        </p:cTn>
                                        <p:tgtEl>
                                          <p:spTgt spid="52"/>
                                        </p:tgtEl>
                                        <p:attrNameLst>
                                          <p:attrName>style.visibility</p:attrName>
                                        </p:attrNameLst>
                                      </p:cBhvr>
                                      <p:to>
                                        <p:strVal val="visible"/>
                                      </p:to>
                                    </p:set>
                                    <p:anim calcmode="lin" valueType="num">
                                      <p:cBhvr>
                                        <p:cTn id="39" dur="500" fill="hold"/>
                                        <p:tgtEl>
                                          <p:spTgt spid="52"/>
                                        </p:tgtEl>
                                        <p:attrNameLst>
                                          <p:attrName>ppt_w</p:attrName>
                                        </p:attrNameLst>
                                      </p:cBhvr>
                                      <p:tavLst>
                                        <p:tav tm="0">
                                          <p:val>
                                            <p:fltVal val="0"/>
                                          </p:val>
                                        </p:tav>
                                        <p:tav tm="100000">
                                          <p:val>
                                            <p:strVal val="#ppt_w"/>
                                          </p:val>
                                        </p:tav>
                                      </p:tavLst>
                                    </p:anim>
                                    <p:anim calcmode="lin" valueType="num">
                                      <p:cBhvr>
                                        <p:cTn id="40" dur="500" fill="hold"/>
                                        <p:tgtEl>
                                          <p:spTgt spid="52"/>
                                        </p:tgtEl>
                                        <p:attrNameLst>
                                          <p:attrName>ppt_h</p:attrName>
                                        </p:attrNameLst>
                                      </p:cBhvr>
                                      <p:tavLst>
                                        <p:tav tm="0">
                                          <p:val>
                                            <p:fltVal val="0"/>
                                          </p:val>
                                        </p:tav>
                                        <p:tav tm="100000">
                                          <p:val>
                                            <p:strVal val="#ppt_h"/>
                                          </p:val>
                                        </p:tav>
                                      </p:tavLst>
                                    </p:anim>
                                    <p:animEffect transition="in" filter="fade">
                                      <p:cBhvr>
                                        <p:cTn id="41" dur="500"/>
                                        <p:tgtEl>
                                          <p:spTgt spid="52"/>
                                        </p:tgtEl>
                                      </p:cBhvr>
                                    </p:animEffect>
                                  </p:childTnLst>
                                </p:cTn>
                              </p:par>
                              <p:par>
                                <p:cTn id="42" presetID="35" presetClass="path" presetSubtype="0" fill="hold" grpId="0" nodeType="withEffect">
                                  <p:stCondLst>
                                    <p:cond delay="400"/>
                                  </p:stCondLst>
                                  <p:childTnLst>
                                    <p:animMotion origin="layout" path="M 8.23045E-7 -4.99561E-6 L -0.25004 -4.99561E-6 " pathEditMode="relative" rAng="0" ptsTypes="AA">
                                      <p:cBhvr>
                                        <p:cTn id="43" dur="1000" fill="hold"/>
                                        <p:tgtEl>
                                          <p:spTgt spid="52"/>
                                        </p:tgtEl>
                                        <p:attrNameLst>
                                          <p:attrName>ppt_x</p:attrName>
                                          <p:attrName>ppt_y</p:attrName>
                                        </p:attrNameLst>
                                      </p:cBhvr>
                                      <p:rCtr x="-12510" y="0"/>
                                    </p:animMotion>
                                  </p:childTnLst>
                                </p:cTn>
                              </p:par>
                              <p:par>
                                <p:cTn id="44" presetID="53" presetClass="exit" presetSubtype="16" fill="hold" grpId="2" nodeType="withEffect">
                                  <p:stCondLst>
                                    <p:cond delay="900"/>
                                  </p:stCondLst>
                                  <p:childTnLst>
                                    <p:anim calcmode="lin" valueType="num">
                                      <p:cBhvr>
                                        <p:cTn id="45" dur="500"/>
                                        <p:tgtEl>
                                          <p:spTgt spid="52"/>
                                        </p:tgtEl>
                                        <p:attrNameLst>
                                          <p:attrName>ppt_w</p:attrName>
                                        </p:attrNameLst>
                                      </p:cBhvr>
                                      <p:tavLst>
                                        <p:tav tm="0">
                                          <p:val>
                                            <p:strVal val="ppt_w"/>
                                          </p:val>
                                        </p:tav>
                                        <p:tav tm="100000">
                                          <p:val>
                                            <p:fltVal val="0"/>
                                          </p:val>
                                        </p:tav>
                                      </p:tavLst>
                                    </p:anim>
                                    <p:anim calcmode="lin" valueType="num">
                                      <p:cBhvr>
                                        <p:cTn id="46" dur="500"/>
                                        <p:tgtEl>
                                          <p:spTgt spid="52"/>
                                        </p:tgtEl>
                                        <p:attrNameLst>
                                          <p:attrName>ppt_h</p:attrName>
                                        </p:attrNameLst>
                                      </p:cBhvr>
                                      <p:tavLst>
                                        <p:tav tm="0">
                                          <p:val>
                                            <p:strVal val="ppt_h"/>
                                          </p:val>
                                        </p:tav>
                                        <p:tav tm="100000">
                                          <p:val>
                                            <p:fltVal val="0"/>
                                          </p:val>
                                        </p:tav>
                                      </p:tavLst>
                                    </p:anim>
                                    <p:animEffect transition="out" filter="fade">
                                      <p:cBhvr>
                                        <p:cTn id="47" dur="500"/>
                                        <p:tgtEl>
                                          <p:spTgt spid="52"/>
                                        </p:tgtEl>
                                      </p:cBhvr>
                                    </p:animEffect>
                                    <p:set>
                                      <p:cBhvr>
                                        <p:cTn id="48" dur="1" fill="hold">
                                          <p:stCondLst>
                                            <p:cond delay="499"/>
                                          </p:stCondLst>
                                        </p:cTn>
                                        <p:tgtEl>
                                          <p:spTgt spid="52"/>
                                        </p:tgtEl>
                                        <p:attrNameLst>
                                          <p:attrName>style.visibility</p:attrName>
                                        </p:attrNameLst>
                                      </p:cBhvr>
                                      <p:to>
                                        <p:strVal val="hidden"/>
                                      </p:to>
                                    </p:set>
                                  </p:childTnLst>
                                </p:cTn>
                              </p:par>
                              <p:par>
                                <p:cTn id="49" presetID="53" presetClass="entr" presetSubtype="16" fill="hold" grpId="1" nodeType="withEffect">
                                  <p:stCondLst>
                                    <p:cond delay="300"/>
                                  </p:stCondLst>
                                  <p:childTnLst>
                                    <p:set>
                                      <p:cBhvr>
                                        <p:cTn id="50" dur="1" fill="hold">
                                          <p:stCondLst>
                                            <p:cond delay="0"/>
                                          </p:stCondLst>
                                        </p:cTn>
                                        <p:tgtEl>
                                          <p:spTgt spid="53"/>
                                        </p:tgtEl>
                                        <p:attrNameLst>
                                          <p:attrName>style.visibility</p:attrName>
                                        </p:attrNameLst>
                                      </p:cBhvr>
                                      <p:to>
                                        <p:strVal val="visible"/>
                                      </p:to>
                                    </p:set>
                                    <p:anim calcmode="lin" valueType="num">
                                      <p:cBhvr>
                                        <p:cTn id="51" dur="500" fill="hold"/>
                                        <p:tgtEl>
                                          <p:spTgt spid="53"/>
                                        </p:tgtEl>
                                        <p:attrNameLst>
                                          <p:attrName>ppt_w</p:attrName>
                                        </p:attrNameLst>
                                      </p:cBhvr>
                                      <p:tavLst>
                                        <p:tav tm="0">
                                          <p:val>
                                            <p:fltVal val="0"/>
                                          </p:val>
                                        </p:tav>
                                        <p:tav tm="100000">
                                          <p:val>
                                            <p:strVal val="#ppt_w"/>
                                          </p:val>
                                        </p:tav>
                                      </p:tavLst>
                                    </p:anim>
                                    <p:anim calcmode="lin" valueType="num">
                                      <p:cBhvr>
                                        <p:cTn id="52" dur="500" fill="hold"/>
                                        <p:tgtEl>
                                          <p:spTgt spid="53"/>
                                        </p:tgtEl>
                                        <p:attrNameLst>
                                          <p:attrName>ppt_h</p:attrName>
                                        </p:attrNameLst>
                                      </p:cBhvr>
                                      <p:tavLst>
                                        <p:tav tm="0">
                                          <p:val>
                                            <p:fltVal val="0"/>
                                          </p:val>
                                        </p:tav>
                                        <p:tav tm="100000">
                                          <p:val>
                                            <p:strVal val="#ppt_h"/>
                                          </p:val>
                                        </p:tav>
                                      </p:tavLst>
                                    </p:anim>
                                    <p:animEffect transition="in" filter="fade">
                                      <p:cBhvr>
                                        <p:cTn id="53" dur="500"/>
                                        <p:tgtEl>
                                          <p:spTgt spid="53"/>
                                        </p:tgtEl>
                                      </p:cBhvr>
                                    </p:animEffect>
                                  </p:childTnLst>
                                </p:cTn>
                              </p:par>
                              <p:par>
                                <p:cTn id="54" presetID="63" presetClass="path" presetSubtype="0" fill="hold" grpId="0" nodeType="withEffect">
                                  <p:stCondLst>
                                    <p:cond delay="300"/>
                                  </p:stCondLst>
                                  <p:childTnLst>
                                    <p:animMotion origin="layout" path="M 3.20988E-6 -2.26514E-6 L 0.25004 -2.26514E-6 " pathEditMode="relative" rAng="0" ptsTypes="AA">
                                      <p:cBhvr>
                                        <p:cTn id="55" dur="1000" fill="hold"/>
                                        <p:tgtEl>
                                          <p:spTgt spid="53"/>
                                        </p:tgtEl>
                                        <p:attrNameLst>
                                          <p:attrName>ppt_x</p:attrName>
                                          <p:attrName>ppt_y</p:attrName>
                                        </p:attrNameLst>
                                      </p:cBhvr>
                                      <p:rCtr x="12494" y="0"/>
                                    </p:animMotion>
                                  </p:childTnLst>
                                </p:cTn>
                              </p:par>
                              <p:par>
                                <p:cTn id="56" presetID="6" presetClass="entr" presetSubtype="16" fill="hold" nodeType="withEffect">
                                  <p:stCondLst>
                                    <p:cond delay="300"/>
                                  </p:stCondLst>
                                  <p:childTnLst>
                                    <p:set>
                                      <p:cBhvr>
                                        <p:cTn id="57" dur="1" fill="hold">
                                          <p:stCondLst>
                                            <p:cond delay="0"/>
                                          </p:stCondLst>
                                        </p:cTn>
                                        <p:tgtEl>
                                          <p:spTgt spid="19"/>
                                        </p:tgtEl>
                                        <p:attrNameLst>
                                          <p:attrName>style.visibility</p:attrName>
                                        </p:attrNameLst>
                                      </p:cBhvr>
                                      <p:to>
                                        <p:strVal val="visible"/>
                                      </p:to>
                                    </p:set>
                                    <p:animEffect transition="in" filter="circle(in)">
                                      <p:cBhvr>
                                        <p:cTn id="58" dur="2000"/>
                                        <p:tgtEl>
                                          <p:spTgt spid="19"/>
                                        </p:tgtEl>
                                      </p:cBhvr>
                                    </p:animEffect>
                                  </p:childTnLst>
                                </p:cTn>
                              </p:par>
                              <p:par>
                                <p:cTn id="59" presetID="53" presetClass="exit" presetSubtype="16" fill="hold" grpId="2" nodeType="withEffect">
                                  <p:stCondLst>
                                    <p:cond delay="800"/>
                                  </p:stCondLst>
                                  <p:childTnLst>
                                    <p:anim calcmode="lin" valueType="num">
                                      <p:cBhvr>
                                        <p:cTn id="60" dur="500"/>
                                        <p:tgtEl>
                                          <p:spTgt spid="53"/>
                                        </p:tgtEl>
                                        <p:attrNameLst>
                                          <p:attrName>ppt_w</p:attrName>
                                        </p:attrNameLst>
                                      </p:cBhvr>
                                      <p:tavLst>
                                        <p:tav tm="0">
                                          <p:val>
                                            <p:strVal val="ppt_w"/>
                                          </p:val>
                                        </p:tav>
                                        <p:tav tm="100000">
                                          <p:val>
                                            <p:fltVal val="0"/>
                                          </p:val>
                                        </p:tav>
                                      </p:tavLst>
                                    </p:anim>
                                    <p:anim calcmode="lin" valueType="num">
                                      <p:cBhvr>
                                        <p:cTn id="61" dur="500"/>
                                        <p:tgtEl>
                                          <p:spTgt spid="53"/>
                                        </p:tgtEl>
                                        <p:attrNameLst>
                                          <p:attrName>ppt_h</p:attrName>
                                        </p:attrNameLst>
                                      </p:cBhvr>
                                      <p:tavLst>
                                        <p:tav tm="0">
                                          <p:val>
                                            <p:strVal val="ppt_h"/>
                                          </p:val>
                                        </p:tav>
                                        <p:tav tm="100000">
                                          <p:val>
                                            <p:fltVal val="0"/>
                                          </p:val>
                                        </p:tav>
                                      </p:tavLst>
                                    </p:anim>
                                    <p:animEffect transition="out" filter="fade">
                                      <p:cBhvr>
                                        <p:cTn id="62" dur="500"/>
                                        <p:tgtEl>
                                          <p:spTgt spid="53"/>
                                        </p:tgtEl>
                                      </p:cBhvr>
                                    </p:animEffect>
                                    <p:set>
                                      <p:cBhvr>
                                        <p:cTn id="63" dur="1" fill="hold">
                                          <p:stCondLst>
                                            <p:cond delay="499"/>
                                          </p:stCondLst>
                                        </p:cTn>
                                        <p:tgtEl>
                                          <p:spTgt spid="53"/>
                                        </p:tgtEl>
                                        <p:attrNameLst>
                                          <p:attrName>style.visibility</p:attrName>
                                        </p:attrNameLst>
                                      </p:cBhvr>
                                      <p:to>
                                        <p:strVal val="hidden"/>
                                      </p:to>
                                    </p:set>
                                  </p:childTnLst>
                                </p:cTn>
                              </p:par>
                              <p:par>
                                <p:cTn id="64" presetID="53" presetClass="entr" presetSubtype="16" fill="hold" grpId="0" nodeType="withEffect">
                                  <p:stCondLst>
                                    <p:cond delay="2000"/>
                                  </p:stCondLst>
                                  <p:childTnLst>
                                    <p:set>
                                      <p:cBhvr>
                                        <p:cTn id="65" dur="1" fill="hold">
                                          <p:stCondLst>
                                            <p:cond delay="0"/>
                                          </p:stCondLst>
                                        </p:cTn>
                                        <p:tgtEl>
                                          <p:spTgt spid="54"/>
                                        </p:tgtEl>
                                        <p:attrNameLst>
                                          <p:attrName>style.visibility</p:attrName>
                                        </p:attrNameLst>
                                      </p:cBhvr>
                                      <p:to>
                                        <p:strVal val="visible"/>
                                      </p:to>
                                    </p:set>
                                    <p:anim calcmode="lin" valueType="num">
                                      <p:cBhvr>
                                        <p:cTn id="66" dur="200" fill="hold"/>
                                        <p:tgtEl>
                                          <p:spTgt spid="54"/>
                                        </p:tgtEl>
                                        <p:attrNameLst>
                                          <p:attrName>ppt_w</p:attrName>
                                        </p:attrNameLst>
                                      </p:cBhvr>
                                      <p:tavLst>
                                        <p:tav tm="0">
                                          <p:val>
                                            <p:fltVal val="0"/>
                                          </p:val>
                                        </p:tav>
                                        <p:tav tm="100000">
                                          <p:val>
                                            <p:strVal val="#ppt_w"/>
                                          </p:val>
                                        </p:tav>
                                      </p:tavLst>
                                    </p:anim>
                                    <p:anim calcmode="lin" valueType="num">
                                      <p:cBhvr>
                                        <p:cTn id="67" dur="200" fill="hold"/>
                                        <p:tgtEl>
                                          <p:spTgt spid="54"/>
                                        </p:tgtEl>
                                        <p:attrNameLst>
                                          <p:attrName>ppt_h</p:attrName>
                                        </p:attrNameLst>
                                      </p:cBhvr>
                                      <p:tavLst>
                                        <p:tav tm="0">
                                          <p:val>
                                            <p:fltVal val="0"/>
                                          </p:val>
                                        </p:tav>
                                        <p:tav tm="100000">
                                          <p:val>
                                            <p:strVal val="#ppt_h"/>
                                          </p:val>
                                        </p:tav>
                                      </p:tavLst>
                                    </p:anim>
                                    <p:animEffect transition="in" filter="fade">
                                      <p:cBhvr>
                                        <p:cTn id="68" dur="200"/>
                                        <p:tgtEl>
                                          <p:spTgt spid="54"/>
                                        </p:tgtEl>
                                      </p:cBhvr>
                                    </p:animEffect>
                                  </p:childTnLst>
                                </p:cTn>
                              </p:par>
                              <p:par>
                                <p:cTn id="69" presetID="53" presetClass="exit" presetSubtype="16" fill="hold" grpId="1" nodeType="withEffect">
                                  <p:stCondLst>
                                    <p:cond delay="2200"/>
                                  </p:stCondLst>
                                  <p:childTnLst>
                                    <p:anim calcmode="lin" valueType="num">
                                      <p:cBhvr>
                                        <p:cTn id="70" dur="200"/>
                                        <p:tgtEl>
                                          <p:spTgt spid="54"/>
                                        </p:tgtEl>
                                        <p:attrNameLst>
                                          <p:attrName>ppt_w</p:attrName>
                                        </p:attrNameLst>
                                      </p:cBhvr>
                                      <p:tavLst>
                                        <p:tav tm="0">
                                          <p:val>
                                            <p:strVal val="ppt_w"/>
                                          </p:val>
                                        </p:tav>
                                        <p:tav tm="100000">
                                          <p:val>
                                            <p:fltVal val="0"/>
                                          </p:val>
                                        </p:tav>
                                      </p:tavLst>
                                    </p:anim>
                                    <p:anim calcmode="lin" valueType="num">
                                      <p:cBhvr>
                                        <p:cTn id="71" dur="200"/>
                                        <p:tgtEl>
                                          <p:spTgt spid="54"/>
                                        </p:tgtEl>
                                        <p:attrNameLst>
                                          <p:attrName>ppt_h</p:attrName>
                                        </p:attrNameLst>
                                      </p:cBhvr>
                                      <p:tavLst>
                                        <p:tav tm="0">
                                          <p:val>
                                            <p:strVal val="ppt_h"/>
                                          </p:val>
                                        </p:tav>
                                        <p:tav tm="100000">
                                          <p:val>
                                            <p:fltVal val="0"/>
                                          </p:val>
                                        </p:tav>
                                      </p:tavLst>
                                    </p:anim>
                                    <p:animEffect transition="out" filter="fade">
                                      <p:cBhvr>
                                        <p:cTn id="72" dur="200"/>
                                        <p:tgtEl>
                                          <p:spTgt spid="54"/>
                                        </p:tgtEl>
                                      </p:cBhvr>
                                    </p:animEffect>
                                    <p:set>
                                      <p:cBhvr>
                                        <p:cTn id="73" dur="1" fill="hold">
                                          <p:stCondLst>
                                            <p:cond delay="199"/>
                                          </p:stCondLst>
                                        </p:cTn>
                                        <p:tgtEl>
                                          <p:spTgt spid="54"/>
                                        </p:tgtEl>
                                        <p:attrNameLst>
                                          <p:attrName>style.visibility</p:attrName>
                                        </p:attrNameLst>
                                      </p:cBhvr>
                                      <p:to>
                                        <p:strVal val="hidden"/>
                                      </p:to>
                                    </p:set>
                                  </p:childTnLst>
                                </p:cTn>
                              </p:par>
                              <p:par>
                                <p:cTn id="74" presetID="53" presetClass="entr" presetSubtype="16" fill="hold" grpId="0" nodeType="withEffect">
                                  <p:stCondLst>
                                    <p:cond delay="2400"/>
                                  </p:stCondLst>
                                  <p:childTnLst>
                                    <p:set>
                                      <p:cBhvr>
                                        <p:cTn id="75" dur="1" fill="hold">
                                          <p:stCondLst>
                                            <p:cond delay="0"/>
                                          </p:stCondLst>
                                        </p:cTn>
                                        <p:tgtEl>
                                          <p:spTgt spid="55"/>
                                        </p:tgtEl>
                                        <p:attrNameLst>
                                          <p:attrName>style.visibility</p:attrName>
                                        </p:attrNameLst>
                                      </p:cBhvr>
                                      <p:to>
                                        <p:strVal val="visible"/>
                                      </p:to>
                                    </p:set>
                                    <p:anim calcmode="lin" valueType="num">
                                      <p:cBhvr>
                                        <p:cTn id="76" dur="200" fill="hold"/>
                                        <p:tgtEl>
                                          <p:spTgt spid="55"/>
                                        </p:tgtEl>
                                        <p:attrNameLst>
                                          <p:attrName>ppt_w</p:attrName>
                                        </p:attrNameLst>
                                      </p:cBhvr>
                                      <p:tavLst>
                                        <p:tav tm="0">
                                          <p:val>
                                            <p:fltVal val="0"/>
                                          </p:val>
                                        </p:tav>
                                        <p:tav tm="100000">
                                          <p:val>
                                            <p:strVal val="#ppt_w"/>
                                          </p:val>
                                        </p:tav>
                                      </p:tavLst>
                                    </p:anim>
                                    <p:anim calcmode="lin" valueType="num">
                                      <p:cBhvr>
                                        <p:cTn id="77" dur="200" fill="hold"/>
                                        <p:tgtEl>
                                          <p:spTgt spid="55"/>
                                        </p:tgtEl>
                                        <p:attrNameLst>
                                          <p:attrName>ppt_h</p:attrName>
                                        </p:attrNameLst>
                                      </p:cBhvr>
                                      <p:tavLst>
                                        <p:tav tm="0">
                                          <p:val>
                                            <p:fltVal val="0"/>
                                          </p:val>
                                        </p:tav>
                                        <p:tav tm="100000">
                                          <p:val>
                                            <p:strVal val="#ppt_h"/>
                                          </p:val>
                                        </p:tav>
                                      </p:tavLst>
                                    </p:anim>
                                    <p:animEffect transition="in" filter="fade">
                                      <p:cBhvr>
                                        <p:cTn id="78" dur="200"/>
                                        <p:tgtEl>
                                          <p:spTgt spid="55"/>
                                        </p:tgtEl>
                                      </p:cBhvr>
                                    </p:animEffect>
                                  </p:childTnLst>
                                </p:cTn>
                              </p:par>
                            </p:childTnLst>
                          </p:cTn>
                        </p:par>
                      </p:childTnLst>
                    </p:cTn>
                  </p:par>
                  <p:par>
                    <p:cTn id="79" fill="hold">
                      <p:stCondLst>
                        <p:cond delay="indefinite"/>
                      </p:stCondLst>
                      <p:childTnLst>
                        <p:par>
                          <p:cTn id="80" fill="hold">
                            <p:stCondLst>
                              <p:cond delay="0"/>
                            </p:stCondLst>
                            <p:childTnLst>
                              <p:par>
                                <p:cTn id="81" presetID="26" presetClass="emph" presetSubtype="0" fill="hold" nodeType="clickEffect">
                                  <p:stCondLst>
                                    <p:cond delay="0"/>
                                  </p:stCondLst>
                                  <p:childTnLst>
                                    <p:animEffect transition="out" filter="fade">
                                      <p:cBhvr>
                                        <p:cTn id="82" dur="500" tmFilter="0, 0; .2, .5; .8, .5; 1, 0"/>
                                        <p:tgtEl>
                                          <p:spTgt spid="19"/>
                                        </p:tgtEl>
                                      </p:cBhvr>
                                    </p:animEffect>
                                    <p:animScale>
                                      <p:cBhvr>
                                        <p:cTn id="83" dur="250" autoRev="1" fill="hold"/>
                                        <p:tgtEl>
                                          <p:spTgt spid="19"/>
                                        </p:tgtEl>
                                      </p:cBhvr>
                                      <p:by x="105000" y="105000"/>
                                    </p:animScale>
                                  </p:childTnLst>
                                </p:cTn>
                              </p:par>
                              <p:par>
                                <p:cTn id="84" presetID="53" presetClass="exit" presetSubtype="16" fill="hold" grpId="1" nodeType="withEffect">
                                  <p:stCondLst>
                                    <p:cond delay="2600"/>
                                  </p:stCondLst>
                                  <p:childTnLst>
                                    <p:anim calcmode="lin" valueType="num">
                                      <p:cBhvr>
                                        <p:cTn id="85" dur="200"/>
                                        <p:tgtEl>
                                          <p:spTgt spid="55"/>
                                        </p:tgtEl>
                                        <p:attrNameLst>
                                          <p:attrName>ppt_w</p:attrName>
                                        </p:attrNameLst>
                                      </p:cBhvr>
                                      <p:tavLst>
                                        <p:tav tm="0">
                                          <p:val>
                                            <p:strVal val="ppt_w"/>
                                          </p:val>
                                        </p:tav>
                                        <p:tav tm="100000">
                                          <p:val>
                                            <p:fltVal val="0"/>
                                          </p:val>
                                        </p:tav>
                                      </p:tavLst>
                                    </p:anim>
                                    <p:anim calcmode="lin" valueType="num">
                                      <p:cBhvr>
                                        <p:cTn id="86" dur="200"/>
                                        <p:tgtEl>
                                          <p:spTgt spid="55"/>
                                        </p:tgtEl>
                                        <p:attrNameLst>
                                          <p:attrName>ppt_h</p:attrName>
                                        </p:attrNameLst>
                                      </p:cBhvr>
                                      <p:tavLst>
                                        <p:tav tm="0">
                                          <p:val>
                                            <p:strVal val="ppt_h"/>
                                          </p:val>
                                        </p:tav>
                                        <p:tav tm="100000">
                                          <p:val>
                                            <p:fltVal val="0"/>
                                          </p:val>
                                        </p:tav>
                                      </p:tavLst>
                                    </p:anim>
                                    <p:animEffect transition="out" filter="fade">
                                      <p:cBhvr>
                                        <p:cTn id="87" dur="200"/>
                                        <p:tgtEl>
                                          <p:spTgt spid="55"/>
                                        </p:tgtEl>
                                      </p:cBhvr>
                                    </p:animEffect>
                                    <p:set>
                                      <p:cBhvr>
                                        <p:cTn id="88" dur="1" fill="hold">
                                          <p:stCondLst>
                                            <p:cond delay="199"/>
                                          </p:stCondLst>
                                        </p:cTn>
                                        <p:tgtEl>
                                          <p:spTgt spid="55"/>
                                        </p:tgtEl>
                                        <p:attrNameLst>
                                          <p:attrName>style.visibility</p:attrName>
                                        </p:attrNameLst>
                                      </p:cBhvr>
                                      <p:to>
                                        <p:strVal val="hidden"/>
                                      </p:to>
                                    </p:set>
                                  </p:childTnLst>
                                </p:cTn>
                              </p:par>
                              <p:par>
                                <p:cTn id="89" presetID="53" presetClass="entr" presetSubtype="16" fill="hold" grpId="0" nodeType="withEffect">
                                  <p:stCondLst>
                                    <p:cond delay="2400"/>
                                  </p:stCondLst>
                                  <p:childTnLst>
                                    <p:set>
                                      <p:cBhvr>
                                        <p:cTn id="90" dur="1" fill="hold">
                                          <p:stCondLst>
                                            <p:cond delay="0"/>
                                          </p:stCondLst>
                                        </p:cTn>
                                        <p:tgtEl>
                                          <p:spTgt spid="56"/>
                                        </p:tgtEl>
                                        <p:attrNameLst>
                                          <p:attrName>style.visibility</p:attrName>
                                        </p:attrNameLst>
                                      </p:cBhvr>
                                      <p:to>
                                        <p:strVal val="visible"/>
                                      </p:to>
                                    </p:set>
                                    <p:anim calcmode="lin" valueType="num">
                                      <p:cBhvr>
                                        <p:cTn id="91" dur="200" fill="hold"/>
                                        <p:tgtEl>
                                          <p:spTgt spid="56"/>
                                        </p:tgtEl>
                                        <p:attrNameLst>
                                          <p:attrName>ppt_w</p:attrName>
                                        </p:attrNameLst>
                                      </p:cBhvr>
                                      <p:tavLst>
                                        <p:tav tm="0">
                                          <p:val>
                                            <p:fltVal val="0"/>
                                          </p:val>
                                        </p:tav>
                                        <p:tav tm="100000">
                                          <p:val>
                                            <p:strVal val="#ppt_w"/>
                                          </p:val>
                                        </p:tav>
                                      </p:tavLst>
                                    </p:anim>
                                    <p:anim calcmode="lin" valueType="num">
                                      <p:cBhvr>
                                        <p:cTn id="92" dur="200" fill="hold"/>
                                        <p:tgtEl>
                                          <p:spTgt spid="56"/>
                                        </p:tgtEl>
                                        <p:attrNameLst>
                                          <p:attrName>ppt_h</p:attrName>
                                        </p:attrNameLst>
                                      </p:cBhvr>
                                      <p:tavLst>
                                        <p:tav tm="0">
                                          <p:val>
                                            <p:fltVal val="0"/>
                                          </p:val>
                                        </p:tav>
                                        <p:tav tm="100000">
                                          <p:val>
                                            <p:strVal val="#ppt_h"/>
                                          </p:val>
                                        </p:tav>
                                      </p:tavLst>
                                    </p:anim>
                                    <p:animEffect transition="in" filter="fade">
                                      <p:cBhvr>
                                        <p:cTn id="93" dur="200"/>
                                        <p:tgtEl>
                                          <p:spTgt spid="56"/>
                                        </p:tgtEl>
                                      </p:cBhvr>
                                    </p:animEffect>
                                  </p:childTnLst>
                                </p:cTn>
                              </p:par>
                              <p:par>
                                <p:cTn id="94" presetID="53" presetClass="exit" presetSubtype="16" fill="hold" grpId="1" nodeType="withEffect">
                                  <p:stCondLst>
                                    <p:cond delay="2600"/>
                                  </p:stCondLst>
                                  <p:childTnLst>
                                    <p:anim calcmode="lin" valueType="num">
                                      <p:cBhvr>
                                        <p:cTn id="95" dur="200"/>
                                        <p:tgtEl>
                                          <p:spTgt spid="56"/>
                                        </p:tgtEl>
                                        <p:attrNameLst>
                                          <p:attrName>ppt_w</p:attrName>
                                        </p:attrNameLst>
                                      </p:cBhvr>
                                      <p:tavLst>
                                        <p:tav tm="0">
                                          <p:val>
                                            <p:strVal val="ppt_w"/>
                                          </p:val>
                                        </p:tav>
                                        <p:tav tm="100000">
                                          <p:val>
                                            <p:fltVal val="0"/>
                                          </p:val>
                                        </p:tav>
                                      </p:tavLst>
                                    </p:anim>
                                    <p:anim calcmode="lin" valueType="num">
                                      <p:cBhvr>
                                        <p:cTn id="96" dur="200"/>
                                        <p:tgtEl>
                                          <p:spTgt spid="56"/>
                                        </p:tgtEl>
                                        <p:attrNameLst>
                                          <p:attrName>ppt_h</p:attrName>
                                        </p:attrNameLst>
                                      </p:cBhvr>
                                      <p:tavLst>
                                        <p:tav tm="0">
                                          <p:val>
                                            <p:strVal val="ppt_h"/>
                                          </p:val>
                                        </p:tav>
                                        <p:tav tm="100000">
                                          <p:val>
                                            <p:fltVal val="0"/>
                                          </p:val>
                                        </p:tav>
                                      </p:tavLst>
                                    </p:anim>
                                    <p:animEffect transition="out" filter="fade">
                                      <p:cBhvr>
                                        <p:cTn id="97" dur="200"/>
                                        <p:tgtEl>
                                          <p:spTgt spid="56"/>
                                        </p:tgtEl>
                                      </p:cBhvr>
                                    </p:animEffect>
                                    <p:set>
                                      <p:cBhvr>
                                        <p:cTn id="98" dur="1" fill="hold">
                                          <p:stCondLst>
                                            <p:cond delay="199"/>
                                          </p:stCondLst>
                                        </p:cTn>
                                        <p:tgtEl>
                                          <p:spTgt spid="56"/>
                                        </p:tgtEl>
                                        <p:attrNameLst>
                                          <p:attrName>style.visibility</p:attrName>
                                        </p:attrNameLst>
                                      </p:cBhvr>
                                      <p:to>
                                        <p:strVal val="hidden"/>
                                      </p:to>
                                    </p:set>
                                  </p:childTnLst>
                                </p:cTn>
                              </p:par>
                              <p:par>
                                <p:cTn id="99" presetID="53" presetClass="entr" presetSubtype="16" fill="hold" grpId="0" nodeType="withEffect">
                                  <p:stCondLst>
                                    <p:cond delay="2000"/>
                                  </p:stCondLst>
                                  <p:childTnLst>
                                    <p:set>
                                      <p:cBhvr>
                                        <p:cTn id="100" dur="1" fill="hold">
                                          <p:stCondLst>
                                            <p:cond delay="0"/>
                                          </p:stCondLst>
                                        </p:cTn>
                                        <p:tgtEl>
                                          <p:spTgt spid="57"/>
                                        </p:tgtEl>
                                        <p:attrNameLst>
                                          <p:attrName>style.visibility</p:attrName>
                                        </p:attrNameLst>
                                      </p:cBhvr>
                                      <p:to>
                                        <p:strVal val="visible"/>
                                      </p:to>
                                    </p:set>
                                    <p:anim calcmode="lin" valueType="num">
                                      <p:cBhvr>
                                        <p:cTn id="101" dur="200" fill="hold"/>
                                        <p:tgtEl>
                                          <p:spTgt spid="57"/>
                                        </p:tgtEl>
                                        <p:attrNameLst>
                                          <p:attrName>ppt_w</p:attrName>
                                        </p:attrNameLst>
                                      </p:cBhvr>
                                      <p:tavLst>
                                        <p:tav tm="0">
                                          <p:val>
                                            <p:fltVal val="0"/>
                                          </p:val>
                                        </p:tav>
                                        <p:tav tm="100000">
                                          <p:val>
                                            <p:strVal val="#ppt_w"/>
                                          </p:val>
                                        </p:tav>
                                      </p:tavLst>
                                    </p:anim>
                                    <p:anim calcmode="lin" valueType="num">
                                      <p:cBhvr>
                                        <p:cTn id="102" dur="200" fill="hold"/>
                                        <p:tgtEl>
                                          <p:spTgt spid="57"/>
                                        </p:tgtEl>
                                        <p:attrNameLst>
                                          <p:attrName>ppt_h</p:attrName>
                                        </p:attrNameLst>
                                      </p:cBhvr>
                                      <p:tavLst>
                                        <p:tav tm="0">
                                          <p:val>
                                            <p:fltVal val="0"/>
                                          </p:val>
                                        </p:tav>
                                        <p:tav tm="100000">
                                          <p:val>
                                            <p:strVal val="#ppt_h"/>
                                          </p:val>
                                        </p:tav>
                                      </p:tavLst>
                                    </p:anim>
                                    <p:animEffect transition="in" filter="fade">
                                      <p:cBhvr>
                                        <p:cTn id="103" dur="200"/>
                                        <p:tgtEl>
                                          <p:spTgt spid="57"/>
                                        </p:tgtEl>
                                      </p:cBhvr>
                                    </p:animEffect>
                                  </p:childTnLst>
                                </p:cTn>
                              </p:par>
                              <p:par>
                                <p:cTn id="104" presetID="53" presetClass="exit" presetSubtype="16" fill="hold" grpId="1" nodeType="withEffect">
                                  <p:stCondLst>
                                    <p:cond delay="2200"/>
                                  </p:stCondLst>
                                  <p:childTnLst>
                                    <p:anim calcmode="lin" valueType="num">
                                      <p:cBhvr>
                                        <p:cTn id="105" dur="200"/>
                                        <p:tgtEl>
                                          <p:spTgt spid="57"/>
                                        </p:tgtEl>
                                        <p:attrNameLst>
                                          <p:attrName>ppt_w</p:attrName>
                                        </p:attrNameLst>
                                      </p:cBhvr>
                                      <p:tavLst>
                                        <p:tav tm="0">
                                          <p:val>
                                            <p:strVal val="ppt_w"/>
                                          </p:val>
                                        </p:tav>
                                        <p:tav tm="100000">
                                          <p:val>
                                            <p:fltVal val="0"/>
                                          </p:val>
                                        </p:tav>
                                      </p:tavLst>
                                    </p:anim>
                                    <p:anim calcmode="lin" valueType="num">
                                      <p:cBhvr>
                                        <p:cTn id="106" dur="200"/>
                                        <p:tgtEl>
                                          <p:spTgt spid="57"/>
                                        </p:tgtEl>
                                        <p:attrNameLst>
                                          <p:attrName>ppt_h</p:attrName>
                                        </p:attrNameLst>
                                      </p:cBhvr>
                                      <p:tavLst>
                                        <p:tav tm="0">
                                          <p:val>
                                            <p:strVal val="ppt_h"/>
                                          </p:val>
                                        </p:tav>
                                        <p:tav tm="100000">
                                          <p:val>
                                            <p:fltVal val="0"/>
                                          </p:val>
                                        </p:tav>
                                      </p:tavLst>
                                    </p:anim>
                                    <p:animEffect transition="out" filter="fade">
                                      <p:cBhvr>
                                        <p:cTn id="107" dur="200"/>
                                        <p:tgtEl>
                                          <p:spTgt spid="57"/>
                                        </p:tgtEl>
                                      </p:cBhvr>
                                    </p:animEffect>
                                    <p:set>
                                      <p:cBhvr>
                                        <p:cTn id="108" dur="1" fill="hold">
                                          <p:stCondLst>
                                            <p:cond delay="199"/>
                                          </p:stCondLst>
                                        </p:cTn>
                                        <p:tgtEl>
                                          <p:spTgt spid="57"/>
                                        </p:tgtEl>
                                        <p:attrNameLst>
                                          <p:attrName>style.visibility</p:attrName>
                                        </p:attrNameLst>
                                      </p:cBhvr>
                                      <p:to>
                                        <p:strVal val="hidden"/>
                                      </p:to>
                                    </p:set>
                                  </p:childTnLst>
                                </p:cTn>
                              </p:par>
                              <p:par>
                                <p:cTn id="109" presetID="53" presetClass="entr" presetSubtype="16" fill="hold" grpId="0" nodeType="withEffect">
                                  <p:stCondLst>
                                    <p:cond delay="2400"/>
                                  </p:stCondLst>
                                  <p:childTnLst>
                                    <p:set>
                                      <p:cBhvr>
                                        <p:cTn id="110" dur="1" fill="hold">
                                          <p:stCondLst>
                                            <p:cond delay="0"/>
                                          </p:stCondLst>
                                        </p:cTn>
                                        <p:tgtEl>
                                          <p:spTgt spid="58"/>
                                        </p:tgtEl>
                                        <p:attrNameLst>
                                          <p:attrName>style.visibility</p:attrName>
                                        </p:attrNameLst>
                                      </p:cBhvr>
                                      <p:to>
                                        <p:strVal val="visible"/>
                                      </p:to>
                                    </p:set>
                                    <p:anim calcmode="lin" valueType="num">
                                      <p:cBhvr>
                                        <p:cTn id="111" dur="200" fill="hold"/>
                                        <p:tgtEl>
                                          <p:spTgt spid="58"/>
                                        </p:tgtEl>
                                        <p:attrNameLst>
                                          <p:attrName>ppt_w</p:attrName>
                                        </p:attrNameLst>
                                      </p:cBhvr>
                                      <p:tavLst>
                                        <p:tav tm="0">
                                          <p:val>
                                            <p:fltVal val="0"/>
                                          </p:val>
                                        </p:tav>
                                        <p:tav tm="100000">
                                          <p:val>
                                            <p:strVal val="#ppt_w"/>
                                          </p:val>
                                        </p:tav>
                                      </p:tavLst>
                                    </p:anim>
                                    <p:anim calcmode="lin" valueType="num">
                                      <p:cBhvr>
                                        <p:cTn id="112" dur="200" fill="hold"/>
                                        <p:tgtEl>
                                          <p:spTgt spid="58"/>
                                        </p:tgtEl>
                                        <p:attrNameLst>
                                          <p:attrName>ppt_h</p:attrName>
                                        </p:attrNameLst>
                                      </p:cBhvr>
                                      <p:tavLst>
                                        <p:tav tm="0">
                                          <p:val>
                                            <p:fltVal val="0"/>
                                          </p:val>
                                        </p:tav>
                                        <p:tav tm="100000">
                                          <p:val>
                                            <p:strVal val="#ppt_h"/>
                                          </p:val>
                                        </p:tav>
                                      </p:tavLst>
                                    </p:anim>
                                    <p:animEffect transition="in" filter="fade">
                                      <p:cBhvr>
                                        <p:cTn id="113" dur="200"/>
                                        <p:tgtEl>
                                          <p:spTgt spid="58"/>
                                        </p:tgtEl>
                                      </p:cBhvr>
                                    </p:animEffect>
                                  </p:childTnLst>
                                </p:cTn>
                              </p:par>
                              <p:par>
                                <p:cTn id="114" presetID="53" presetClass="exit" presetSubtype="16" fill="hold" grpId="1" nodeType="withEffect">
                                  <p:stCondLst>
                                    <p:cond delay="2600"/>
                                  </p:stCondLst>
                                  <p:childTnLst>
                                    <p:anim calcmode="lin" valueType="num">
                                      <p:cBhvr>
                                        <p:cTn id="115" dur="200"/>
                                        <p:tgtEl>
                                          <p:spTgt spid="58"/>
                                        </p:tgtEl>
                                        <p:attrNameLst>
                                          <p:attrName>ppt_w</p:attrName>
                                        </p:attrNameLst>
                                      </p:cBhvr>
                                      <p:tavLst>
                                        <p:tav tm="0">
                                          <p:val>
                                            <p:strVal val="ppt_w"/>
                                          </p:val>
                                        </p:tav>
                                        <p:tav tm="100000">
                                          <p:val>
                                            <p:fltVal val="0"/>
                                          </p:val>
                                        </p:tav>
                                      </p:tavLst>
                                    </p:anim>
                                    <p:anim calcmode="lin" valueType="num">
                                      <p:cBhvr>
                                        <p:cTn id="116" dur="200"/>
                                        <p:tgtEl>
                                          <p:spTgt spid="58"/>
                                        </p:tgtEl>
                                        <p:attrNameLst>
                                          <p:attrName>ppt_h</p:attrName>
                                        </p:attrNameLst>
                                      </p:cBhvr>
                                      <p:tavLst>
                                        <p:tav tm="0">
                                          <p:val>
                                            <p:strVal val="ppt_h"/>
                                          </p:val>
                                        </p:tav>
                                        <p:tav tm="100000">
                                          <p:val>
                                            <p:fltVal val="0"/>
                                          </p:val>
                                        </p:tav>
                                      </p:tavLst>
                                    </p:anim>
                                    <p:animEffect transition="out" filter="fade">
                                      <p:cBhvr>
                                        <p:cTn id="117" dur="200"/>
                                        <p:tgtEl>
                                          <p:spTgt spid="58"/>
                                        </p:tgtEl>
                                      </p:cBhvr>
                                    </p:animEffect>
                                    <p:set>
                                      <p:cBhvr>
                                        <p:cTn id="118" dur="1" fill="hold">
                                          <p:stCondLst>
                                            <p:cond delay="199"/>
                                          </p:stCondLst>
                                        </p:cTn>
                                        <p:tgtEl>
                                          <p:spTgt spid="58"/>
                                        </p:tgtEl>
                                        <p:attrNameLst>
                                          <p:attrName>style.visibility</p:attrName>
                                        </p:attrNameLst>
                                      </p:cBhvr>
                                      <p:to>
                                        <p:strVal val="hidden"/>
                                      </p:to>
                                    </p:set>
                                  </p:childTnLst>
                                </p:cTn>
                              </p:par>
                              <p:par>
                                <p:cTn id="119" presetID="53" presetClass="entr" presetSubtype="16" fill="hold" nodeType="withEffect">
                                  <p:stCondLst>
                                    <p:cond delay="3000"/>
                                  </p:stCondLst>
                                  <p:childTnLst>
                                    <p:set>
                                      <p:cBhvr>
                                        <p:cTn id="120" dur="1" fill="hold">
                                          <p:stCondLst>
                                            <p:cond delay="0"/>
                                          </p:stCondLst>
                                        </p:cTn>
                                        <p:tgtEl>
                                          <p:spTgt spid="14"/>
                                        </p:tgtEl>
                                        <p:attrNameLst>
                                          <p:attrName>style.visibility</p:attrName>
                                        </p:attrNameLst>
                                      </p:cBhvr>
                                      <p:to>
                                        <p:strVal val="visible"/>
                                      </p:to>
                                    </p:set>
                                    <p:anim calcmode="lin" valueType="num">
                                      <p:cBhvr>
                                        <p:cTn id="121" dur="200" fill="hold"/>
                                        <p:tgtEl>
                                          <p:spTgt spid="14"/>
                                        </p:tgtEl>
                                        <p:attrNameLst>
                                          <p:attrName>ppt_w</p:attrName>
                                        </p:attrNameLst>
                                      </p:cBhvr>
                                      <p:tavLst>
                                        <p:tav tm="0">
                                          <p:val>
                                            <p:fltVal val="0"/>
                                          </p:val>
                                        </p:tav>
                                        <p:tav tm="100000">
                                          <p:val>
                                            <p:strVal val="#ppt_w"/>
                                          </p:val>
                                        </p:tav>
                                      </p:tavLst>
                                    </p:anim>
                                    <p:anim calcmode="lin" valueType="num">
                                      <p:cBhvr>
                                        <p:cTn id="122" dur="200" fill="hold"/>
                                        <p:tgtEl>
                                          <p:spTgt spid="14"/>
                                        </p:tgtEl>
                                        <p:attrNameLst>
                                          <p:attrName>ppt_h</p:attrName>
                                        </p:attrNameLst>
                                      </p:cBhvr>
                                      <p:tavLst>
                                        <p:tav tm="0">
                                          <p:val>
                                            <p:fltVal val="0"/>
                                          </p:val>
                                        </p:tav>
                                        <p:tav tm="100000">
                                          <p:val>
                                            <p:strVal val="#ppt_h"/>
                                          </p:val>
                                        </p:tav>
                                      </p:tavLst>
                                    </p:anim>
                                    <p:animEffect transition="in" filter="fade">
                                      <p:cBhvr>
                                        <p:cTn id="123" dur="200"/>
                                        <p:tgtEl>
                                          <p:spTgt spid="14"/>
                                        </p:tgtEl>
                                      </p:cBhvr>
                                    </p:animEffect>
                                  </p:childTnLst>
                                </p:cTn>
                              </p:par>
                              <p:par>
                                <p:cTn id="124" presetID="53" presetClass="exit" presetSubtype="16" fill="hold" nodeType="withEffect">
                                  <p:stCondLst>
                                    <p:cond delay="3200"/>
                                  </p:stCondLst>
                                  <p:childTnLst>
                                    <p:anim calcmode="lin" valueType="num">
                                      <p:cBhvr>
                                        <p:cTn id="125" dur="200"/>
                                        <p:tgtEl>
                                          <p:spTgt spid="14"/>
                                        </p:tgtEl>
                                        <p:attrNameLst>
                                          <p:attrName>ppt_w</p:attrName>
                                        </p:attrNameLst>
                                      </p:cBhvr>
                                      <p:tavLst>
                                        <p:tav tm="0">
                                          <p:val>
                                            <p:strVal val="ppt_w"/>
                                          </p:val>
                                        </p:tav>
                                        <p:tav tm="100000">
                                          <p:val>
                                            <p:fltVal val="0"/>
                                          </p:val>
                                        </p:tav>
                                      </p:tavLst>
                                    </p:anim>
                                    <p:anim calcmode="lin" valueType="num">
                                      <p:cBhvr>
                                        <p:cTn id="126" dur="200"/>
                                        <p:tgtEl>
                                          <p:spTgt spid="14"/>
                                        </p:tgtEl>
                                        <p:attrNameLst>
                                          <p:attrName>ppt_h</p:attrName>
                                        </p:attrNameLst>
                                      </p:cBhvr>
                                      <p:tavLst>
                                        <p:tav tm="0">
                                          <p:val>
                                            <p:strVal val="ppt_h"/>
                                          </p:val>
                                        </p:tav>
                                        <p:tav tm="100000">
                                          <p:val>
                                            <p:fltVal val="0"/>
                                          </p:val>
                                        </p:tav>
                                      </p:tavLst>
                                    </p:anim>
                                    <p:animEffect transition="out" filter="fade">
                                      <p:cBhvr>
                                        <p:cTn id="127" dur="200"/>
                                        <p:tgtEl>
                                          <p:spTgt spid="14"/>
                                        </p:tgtEl>
                                      </p:cBhvr>
                                    </p:animEffect>
                                    <p:set>
                                      <p:cBhvr>
                                        <p:cTn id="128" dur="1" fill="hold">
                                          <p:stCondLst>
                                            <p:cond delay="199"/>
                                          </p:stCondLst>
                                        </p:cTn>
                                        <p:tgtEl>
                                          <p:spTgt spid="14"/>
                                        </p:tgtEl>
                                        <p:attrNameLst>
                                          <p:attrName>style.visibility</p:attrName>
                                        </p:attrNameLst>
                                      </p:cBhvr>
                                      <p:to>
                                        <p:strVal val="hidden"/>
                                      </p:to>
                                    </p:set>
                                  </p:childTnLst>
                                </p:cTn>
                              </p:par>
                              <p:par>
                                <p:cTn id="129" presetID="53" presetClass="entr" presetSubtype="16" fill="hold" nodeType="withEffect">
                                  <p:stCondLst>
                                    <p:cond delay="3000"/>
                                  </p:stCondLst>
                                  <p:childTnLst>
                                    <p:set>
                                      <p:cBhvr>
                                        <p:cTn id="130" dur="1" fill="hold">
                                          <p:stCondLst>
                                            <p:cond delay="0"/>
                                          </p:stCondLst>
                                        </p:cTn>
                                        <p:tgtEl>
                                          <p:spTgt spid="15"/>
                                        </p:tgtEl>
                                        <p:attrNameLst>
                                          <p:attrName>style.visibility</p:attrName>
                                        </p:attrNameLst>
                                      </p:cBhvr>
                                      <p:to>
                                        <p:strVal val="visible"/>
                                      </p:to>
                                    </p:set>
                                    <p:anim calcmode="lin" valueType="num">
                                      <p:cBhvr>
                                        <p:cTn id="131" dur="200" fill="hold"/>
                                        <p:tgtEl>
                                          <p:spTgt spid="15"/>
                                        </p:tgtEl>
                                        <p:attrNameLst>
                                          <p:attrName>ppt_w</p:attrName>
                                        </p:attrNameLst>
                                      </p:cBhvr>
                                      <p:tavLst>
                                        <p:tav tm="0">
                                          <p:val>
                                            <p:fltVal val="0"/>
                                          </p:val>
                                        </p:tav>
                                        <p:tav tm="100000">
                                          <p:val>
                                            <p:strVal val="#ppt_w"/>
                                          </p:val>
                                        </p:tav>
                                      </p:tavLst>
                                    </p:anim>
                                    <p:anim calcmode="lin" valueType="num">
                                      <p:cBhvr>
                                        <p:cTn id="132" dur="200" fill="hold"/>
                                        <p:tgtEl>
                                          <p:spTgt spid="15"/>
                                        </p:tgtEl>
                                        <p:attrNameLst>
                                          <p:attrName>ppt_h</p:attrName>
                                        </p:attrNameLst>
                                      </p:cBhvr>
                                      <p:tavLst>
                                        <p:tav tm="0">
                                          <p:val>
                                            <p:fltVal val="0"/>
                                          </p:val>
                                        </p:tav>
                                        <p:tav tm="100000">
                                          <p:val>
                                            <p:strVal val="#ppt_h"/>
                                          </p:val>
                                        </p:tav>
                                      </p:tavLst>
                                    </p:anim>
                                    <p:animEffect transition="in" filter="fade">
                                      <p:cBhvr>
                                        <p:cTn id="133" dur="200"/>
                                        <p:tgtEl>
                                          <p:spTgt spid="15"/>
                                        </p:tgtEl>
                                      </p:cBhvr>
                                    </p:animEffect>
                                  </p:childTnLst>
                                </p:cTn>
                              </p:par>
                              <p:par>
                                <p:cTn id="134" presetID="53" presetClass="exit" presetSubtype="16" fill="hold" nodeType="withEffect">
                                  <p:stCondLst>
                                    <p:cond delay="3200"/>
                                  </p:stCondLst>
                                  <p:childTnLst>
                                    <p:anim calcmode="lin" valueType="num">
                                      <p:cBhvr>
                                        <p:cTn id="135" dur="200"/>
                                        <p:tgtEl>
                                          <p:spTgt spid="15"/>
                                        </p:tgtEl>
                                        <p:attrNameLst>
                                          <p:attrName>ppt_w</p:attrName>
                                        </p:attrNameLst>
                                      </p:cBhvr>
                                      <p:tavLst>
                                        <p:tav tm="0">
                                          <p:val>
                                            <p:strVal val="ppt_w"/>
                                          </p:val>
                                        </p:tav>
                                        <p:tav tm="100000">
                                          <p:val>
                                            <p:fltVal val="0"/>
                                          </p:val>
                                        </p:tav>
                                      </p:tavLst>
                                    </p:anim>
                                    <p:anim calcmode="lin" valueType="num">
                                      <p:cBhvr>
                                        <p:cTn id="136" dur="200"/>
                                        <p:tgtEl>
                                          <p:spTgt spid="15"/>
                                        </p:tgtEl>
                                        <p:attrNameLst>
                                          <p:attrName>ppt_h</p:attrName>
                                        </p:attrNameLst>
                                      </p:cBhvr>
                                      <p:tavLst>
                                        <p:tav tm="0">
                                          <p:val>
                                            <p:strVal val="ppt_h"/>
                                          </p:val>
                                        </p:tav>
                                        <p:tav tm="100000">
                                          <p:val>
                                            <p:fltVal val="0"/>
                                          </p:val>
                                        </p:tav>
                                      </p:tavLst>
                                    </p:anim>
                                    <p:animEffect transition="out" filter="fade">
                                      <p:cBhvr>
                                        <p:cTn id="137" dur="200"/>
                                        <p:tgtEl>
                                          <p:spTgt spid="15"/>
                                        </p:tgtEl>
                                      </p:cBhvr>
                                    </p:animEffect>
                                    <p:set>
                                      <p:cBhvr>
                                        <p:cTn id="138" dur="1" fill="hold">
                                          <p:stCondLst>
                                            <p:cond delay="199"/>
                                          </p:stCondLst>
                                        </p:cTn>
                                        <p:tgtEl>
                                          <p:spTgt spid="15"/>
                                        </p:tgtEl>
                                        <p:attrNameLst>
                                          <p:attrName>style.visibility</p:attrName>
                                        </p:attrNameLst>
                                      </p:cBhvr>
                                      <p:to>
                                        <p:strVal val="hidden"/>
                                      </p:to>
                                    </p:set>
                                  </p:childTnLst>
                                </p:cTn>
                              </p:par>
                              <p:par>
                                <p:cTn id="139" presetID="53" presetClass="entr" presetSubtype="16" fill="hold" nodeType="withEffect">
                                  <p:stCondLst>
                                    <p:cond delay="2600"/>
                                  </p:stCondLst>
                                  <p:childTnLst>
                                    <p:set>
                                      <p:cBhvr>
                                        <p:cTn id="140" dur="1" fill="hold">
                                          <p:stCondLst>
                                            <p:cond delay="0"/>
                                          </p:stCondLst>
                                        </p:cTn>
                                        <p:tgtEl>
                                          <p:spTgt spid="16"/>
                                        </p:tgtEl>
                                        <p:attrNameLst>
                                          <p:attrName>style.visibility</p:attrName>
                                        </p:attrNameLst>
                                      </p:cBhvr>
                                      <p:to>
                                        <p:strVal val="visible"/>
                                      </p:to>
                                    </p:set>
                                    <p:anim calcmode="lin" valueType="num">
                                      <p:cBhvr>
                                        <p:cTn id="141" dur="200" fill="hold"/>
                                        <p:tgtEl>
                                          <p:spTgt spid="16"/>
                                        </p:tgtEl>
                                        <p:attrNameLst>
                                          <p:attrName>ppt_w</p:attrName>
                                        </p:attrNameLst>
                                      </p:cBhvr>
                                      <p:tavLst>
                                        <p:tav tm="0">
                                          <p:val>
                                            <p:fltVal val="0"/>
                                          </p:val>
                                        </p:tav>
                                        <p:tav tm="100000">
                                          <p:val>
                                            <p:strVal val="#ppt_w"/>
                                          </p:val>
                                        </p:tav>
                                      </p:tavLst>
                                    </p:anim>
                                    <p:anim calcmode="lin" valueType="num">
                                      <p:cBhvr>
                                        <p:cTn id="142" dur="200" fill="hold"/>
                                        <p:tgtEl>
                                          <p:spTgt spid="16"/>
                                        </p:tgtEl>
                                        <p:attrNameLst>
                                          <p:attrName>ppt_h</p:attrName>
                                        </p:attrNameLst>
                                      </p:cBhvr>
                                      <p:tavLst>
                                        <p:tav tm="0">
                                          <p:val>
                                            <p:fltVal val="0"/>
                                          </p:val>
                                        </p:tav>
                                        <p:tav tm="100000">
                                          <p:val>
                                            <p:strVal val="#ppt_h"/>
                                          </p:val>
                                        </p:tav>
                                      </p:tavLst>
                                    </p:anim>
                                    <p:animEffect transition="in" filter="fade">
                                      <p:cBhvr>
                                        <p:cTn id="143" dur="200"/>
                                        <p:tgtEl>
                                          <p:spTgt spid="16"/>
                                        </p:tgtEl>
                                      </p:cBhvr>
                                    </p:animEffect>
                                  </p:childTnLst>
                                </p:cTn>
                              </p:par>
                              <p:par>
                                <p:cTn id="144" presetID="53" presetClass="exit" presetSubtype="16" fill="hold" nodeType="withEffect">
                                  <p:stCondLst>
                                    <p:cond delay="2800"/>
                                  </p:stCondLst>
                                  <p:childTnLst>
                                    <p:anim calcmode="lin" valueType="num">
                                      <p:cBhvr>
                                        <p:cTn id="145" dur="200"/>
                                        <p:tgtEl>
                                          <p:spTgt spid="16"/>
                                        </p:tgtEl>
                                        <p:attrNameLst>
                                          <p:attrName>ppt_w</p:attrName>
                                        </p:attrNameLst>
                                      </p:cBhvr>
                                      <p:tavLst>
                                        <p:tav tm="0">
                                          <p:val>
                                            <p:strVal val="ppt_w"/>
                                          </p:val>
                                        </p:tav>
                                        <p:tav tm="100000">
                                          <p:val>
                                            <p:fltVal val="0"/>
                                          </p:val>
                                        </p:tav>
                                      </p:tavLst>
                                    </p:anim>
                                    <p:anim calcmode="lin" valueType="num">
                                      <p:cBhvr>
                                        <p:cTn id="146" dur="200"/>
                                        <p:tgtEl>
                                          <p:spTgt spid="16"/>
                                        </p:tgtEl>
                                        <p:attrNameLst>
                                          <p:attrName>ppt_h</p:attrName>
                                        </p:attrNameLst>
                                      </p:cBhvr>
                                      <p:tavLst>
                                        <p:tav tm="0">
                                          <p:val>
                                            <p:strVal val="ppt_h"/>
                                          </p:val>
                                        </p:tav>
                                        <p:tav tm="100000">
                                          <p:val>
                                            <p:fltVal val="0"/>
                                          </p:val>
                                        </p:tav>
                                      </p:tavLst>
                                    </p:anim>
                                    <p:animEffect transition="out" filter="fade">
                                      <p:cBhvr>
                                        <p:cTn id="147" dur="200"/>
                                        <p:tgtEl>
                                          <p:spTgt spid="16"/>
                                        </p:tgtEl>
                                      </p:cBhvr>
                                    </p:animEffect>
                                    <p:set>
                                      <p:cBhvr>
                                        <p:cTn id="148" dur="1" fill="hold">
                                          <p:stCondLst>
                                            <p:cond delay="199"/>
                                          </p:stCondLst>
                                        </p:cTn>
                                        <p:tgtEl>
                                          <p:spTgt spid="16"/>
                                        </p:tgtEl>
                                        <p:attrNameLst>
                                          <p:attrName>style.visibility</p:attrName>
                                        </p:attrNameLst>
                                      </p:cBhvr>
                                      <p:to>
                                        <p:strVal val="hidden"/>
                                      </p:to>
                                    </p:set>
                                  </p:childTnLst>
                                </p:cTn>
                              </p:par>
                              <p:par>
                                <p:cTn id="149" presetID="53" presetClass="entr" presetSubtype="16" fill="hold" nodeType="withEffect">
                                  <p:stCondLst>
                                    <p:cond delay="3000"/>
                                  </p:stCondLst>
                                  <p:childTnLst>
                                    <p:set>
                                      <p:cBhvr>
                                        <p:cTn id="150" dur="1" fill="hold">
                                          <p:stCondLst>
                                            <p:cond delay="0"/>
                                          </p:stCondLst>
                                        </p:cTn>
                                        <p:tgtEl>
                                          <p:spTgt spid="17"/>
                                        </p:tgtEl>
                                        <p:attrNameLst>
                                          <p:attrName>style.visibility</p:attrName>
                                        </p:attrNameLst>
                                      </p:cBhvr>
                                      <p:to>
                                        <p:strVal val="visible"/>
                                      </p:to>
                                    </p:set>
                                    <p:anim calcmode="lin" valueType="num">
                                      <p:cBhvr>
                                        <p:cTn id="151" dur="200" fill="hold"/>
                                        <p:tgtEl>
                                          <p:spTgt spid="17"/>
                                        </p:tgtEl>
                                        <p:attrNameLst>
                                          <p:attrName>ppt_w</p:attrName>
                                        </p:attrNameLst>
                                      </p:cBhvr>
                                      <p:tavLst>
                                        <p:tav tm="0">
                                          <p:val>
                                            <p:fltVal val="0"/>
                                          </p:val>
                                        </p:tav>
                                        <p:tav tm="100000">
                                          <p:val>
                                            <p:strVal val="#ppt_w"/>
                                          </p:val>
                                        </p:tav>
                                      </p:tavLst>
                                    </p:anim>
                                    <p:anim calcmode="lin" valueType="num">
                                      <p:cBhvr>
                                        <p:cTn id="152" dur="200" fill="hold"/>
                                        <p:tgtEl>
                                          <p:spTgt spid="17"/>
                                        </p:tgtEl>
                                        <p:attrNameLst>
                                          <p:attrName>ppt_h</p:attrName>
                                        </p:attrNameLst>
                                      </p:cBhvr>
                                      <p:tavLst>
                                        <p:tav tm="0">
                                          <p:val>
                                            <p:fltVal val="0"/>
                                          </p:val>
                                        </p:tav>
                                        <p:tav tm="100000">
                                          <p:val>
                                            <p:strVal val="#ppt_h"/>
                                          </p:val>
                                        </p:tav>
                                      </p:tavLst>
                                    </p:anim>
                                    <p:animEffect transition="in" filter="fade">
                                      <p:cBhvr>
                                        <p:cTn id="153" dur="200"/>
                                        <p:tgtEl>
                                          <p:spTgt spid="17"/>
                                        </p:tgtEl>
                                      </p:cBhvr>
                                    </p:animEffect>
                                  </p:childTnLst>
                                </p:cTn>
                              </p:par>
                              <p:par>
                                <p:cTn id="154" presetID="53" presetClass="exit" presetSubtype="16" fill="hold" nodeType="withEffect">
                                  <p:stCondLst>
                                    <p:cond delay="3200"/>
                                  </p:stCondLst>
                                  <p:childTnLst>
                                    <p:anim calcmode="lin" valueType="num">
                                      <p:cBhvr>
                                        <p:cTn id="155" dur="200"/>
                                        <p:tgtEl>
                                          <p:spTgt spid="17"/>
                                        </p:tgtEl>
                                        <p:attrNameLst>
                                          <p:attrName>ppt_w</p:attrName>
                                        </p:attrNameLst>
                                      </p:cBhvr>
                                      <p:tavLst>
                                        <p:tav tm="0">
                                          <p:val>
                                            <p:strVal val="ppt_w"/>
                                          </p:val>
                                        </p:tav>
                                        <p:tav tm="100000">
                                          <p:val>
                                            <p:fltVal val="0"/>
                                          </p:val>
                                        </p:tav>
                                      </p:tavLst>
                                    </p:anim>
                                    <p:anim calcmode="lin" valueType="num">
                                      <p:cBhvr>
                                        <p:cTn id="156" dur="200"/>
                                        <p:tgtEl>
                                          <p:spTgt spid="17"/>
                                        </p:tgtEl>
                                        <p:attrNameLst>
                                          <p:attrName>ppt_h</p:attrName>
                                        </p:attrNameLst>
                                      </p:cBhvr>
                                      <p:tavLst>
                                        <p:tav tm="0">
                                          <p:val>
                                            <p:strVal val="ppt_h"/>
                                          </p:val>
                                        </p:tav>
                                        <p:tav tm="100000">
                                          <p:val>
                                            <p:fltVal val="0"/>
                                          </p:val>
                                        </p:tav>
                                      </p:tavLst>
                                    </p:anim>
                                    <p:animEffect transition="out" filter="fade">
                                      <p:cBhvr>
                                        <p:cTn id="157" dur="200"/>
                                        <p:tgtEl>
                                          <p:spTgt spid="17"/>
                                        </p:tgtEl>
                                      </p:cBhvr>
                                    </p:animEffect>
                                    <p:set>
                                      <p:cBhvr>
                                        <p:cTn id="158" dur="1" fill="hold">
                                          <p:stCondLst>
                                            <p:cond delay="199"/>
                                          </p:stCondLst>
                                        </p:cTn>
                                        <p:tgtEl>
                                          <p:spTgt spid="17"/>
                                        </p:tgtEl>
                                        <p:attrNameLst>
                                          <p:attrName>style.visibility</p:attrName>
                                        </p:attrNameLst>
                                      </p:cBhvr>
                                      <p:to>
                                        <p:strVal val="hidden"/>
                                      </p:to>
                                    </p:set>
                                  </p:childTnLst>
                                </p:cTn>
                              </p:par>
                              <p:par>
                                <p:cTn id="159" presetID="53" presetClass="entr" presetSubtype="16" fill="hold" nodeType="withEffect">
                                  <p:stCondLst>
                                    <p:cond delay="2600"/>
                                  </p:stCondLst>
                                  <p:childTnLst>
                                    <p:set>
                                      <p:cBhvr>
                                        <p:cTn id="160" dur="1" fill="hold">
                                          <p:stCondLst>
                                            <p:cond delay="0"/>
                                          </p:stCondLst>
                                        </p:cTn>
                                        <p:tgtEl>
                                          <p:spTgt spid="18"/>
                                        </p:tgtEl>
                                        <p:attrNameLst>
                                          <p:attrName>style.visibility</p:attrName>
                                        </p:attrNameLst>
                                      </p:cBhvr>
                                      <p:to>
                                        <p:strVal val="visible"/>
                                      </p:to>
                                    </p:set>
                                    <p:anim calcmode="lin" valueType="num">
                                      <p:cBhvr>
                                        <p:cTn id="161" dur="200" fill="hold"/>
                                        <p:tgtEl>
                                          <p:spTgt spid="18"/>
                                        </p:tgtEl>
                                        <p:attrNameLst>
                                          <p:attrName>ppt_w</p:attrName>
                                        </p:attrNameLst>
                                      </p:cBhvr>
                                      <p:tavLst>
                                        <p:tav tm="0">
                                          <p:val>
                                            <p:fltVal val="0"/>
                                          </p:val>
                                        </p:tav>
                                        <p:tav tm="100000">
                                          <p:val>
                                            <p:strVal val="#ppt_w"/>
                                          </p:val>
                                        </p:tav>
                                      </p:tavLst>
                                    </p:anim>
                                    <p:anim calcmode="lin" valueType="num">
                                      <p:cBhvr>
                                        <p:cTn id="162" dur="200" fill="hold"/>
                                        <p:tgtEl>
                                          <p:spTgt spid="18"/>
                                        </p:tgtEl>
                                        <p:attrNameLst>
                                          <p:attrName>ppt_h</p:attrName>
                                        </p:attrNameLst>
                                      </p:cBhvr>
                                      <p:tavLst>
                                        <p:tav tm="0">
                                          <p:val>
                                            <p:fltVal val="0"/>
                                          </p:val>
                                        </p:tav>
                                        <p:tav tm="100000">
                                          <p:val>
                                            <p:strVal val="#ppt_h"/>
                                          </p:val>
                                        </p:tav>
                                      </p:tavLst>
                                    </p:anim>
                                    <p:animEffect transition="in" filter="fade">
                                      <p:cBhvr>
                                        <p:cTn id="163" dur="200"/>
                                        <p:tgtEl>
                                          <p:spTgt spid="18"/>
                                        </p:tgtEl>
                                      </p:cBhvr>
                                    </p:animEffect>
                                  </p:childTnLst>
                                </p:cTn>
                              </p:par>
                              <p:par>
                                <p:cTn id="164" presetID="53" presetClass="exit" presetSubtype="16" fill="hold" nodeType="withEffect">
                                  <p:stCondLst>
                                    <p:cond delay="2800"/>
                                  </p:stCondLst>
                                  <p:childTnLst>
                                    <p:anim calcmode="lin" valueType="num">
                                      <p:cBhvr>
                                        <p:cTn id="165" dur="200"/>
                                        <p:tgtEl>
                                          <p:spTgt spid="18"/>
                                        </p:tgtEl>
                                        <p:attrNameLst>
                                          <p:attrName>ppt_w</p:attrName>
                                        </p:attrNameLst>
                                      </p:cBhvr>
                                      <p:tavLst>
                                        <p:tav tm="0">
                                          <p:val>
                                            <p:strVal val="ppt_w"/>
                                          </p:val>
                                        </p:tav>
                                        <p:tav tm="100000">
                                          <p:val>
                                            <p:fltVal val="0"/>
                                          </p:val>
                                        </p:tav>
                                      </p:tavLst>
                                    </p:anim>
                                    <p:anim calcmode="lin" valueType="num">
                                      <p:cBhvr>
                                        <p:cTn id="166" dur="200"/>
                                        <p:tgtEl>
                                          <p:spTgt spid="18"/>
                                        </p:tgtEl>
                                        <p:attrNameLst>
                                          <p:attrName>ppt_h</p:attrName>
                                        </p:attrNameLst>
                                      </p:cBhvr>
                                      <p:tavLst>
                                        <p:tav tm="0">
                                          <p:val>
                                            <p:strVal val="ppt_h"/>
                                          </p:val>
                                        </p:tav>
                                        <p:tav tm="100000">
                                          <p:val>
                                            <p:fltVal val="0"/>
                                          </p:val>
                                        </p:tav>
                                      </p:tavLst>
                                    </p:anim>
                                    <p:animEffect transition="out" filter="fade">
                                      <p:cBhvr>
                                        <p:cTn id="167" dur="200"/>
                                        <p:tgtEl>
                                          <p:spTgt spid="18"/>
                                        </p:tgtEl>
                                      </p:cBhvr>
                                    </p:animEffect>
                                    <p:set>
                                      <p:cBhvr>
                                        <p:cTn id="168" dur="1" fill="hold">
                                          <p:stCondLst>
                                            <p:cond delay="1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21200" numSld="999" showWhenStopped="0">
                <p:cTn id="169" repeatCount="indefinite" fill="hold" display="0">
                  <p:stCondLst>
                    <p:cond delay="indefinite"/>
                  </p:stCondLst>
                  <p:endCondLst>
                    <p:cond evt="onStopAudio" delay="0">
                      <p:tgtEl>
                        <p:sldTgt/>
                      </p:tgtEl>
                    </p:cond>
                  </p:endCondLst>
                </p:cTn>
                <p:tgtEl>
                  <p:spTgt spid="2"/>
                </p:tgtEl>
              </p:cMediaNode>
            </p:audio>
            <p:video fullScrn="0">
              <p:cMediaNode>
                <p:cTn id="170" fill="hold" display="1">
                  <p:stCondLst>
                    <p:cond delay="indefinite"/>
                  </p:stCondLst>
                  <p:endCondLst>
                    <p:cond evt="onNext">
                      <p:tgtEl>
                        <p:sldTgt/>
                      </p:tgtEl>
                    </p:cond>
                    <p:cond evt="onPrev">
                      <p:tgtEl>
                        <p:sldTgt/>
                      </p:tgtEl>
                    </p:cond>
                  </p:endCondLst>
                </p:cTn>
                <p:tgtEl>
                  <p:spTgt spid="3"/>
                </p:tgtEl>
              </p:cMediaNode>
            </p:video>
            <p:seq concurrent="1" nextAc="seek">
              <p:cTn id="171" restart="whenNotActive" fill="hold" evtFilter="cancelBubble" nodeType="interactiveSeq">
                <p:stCondLst>
                  <p:cond evt="onClick" delay="0">
                    <p:tgtEl>
                      <p:spTgt spid="3"/>
                    </p:tgtEl>
                  </p:cond>
                </p:stCondLst>
                <p:endSync evt="end" delay="0">
                  <p:rtn val="all"/>
                </p:endSync>
                <p:childTnLst>
                  <p:par>
                    <p:cTn id="172" fill="hold">
                      <p:stCondLst>
                        <p:cond delay="0"/>
                      </p:stCondLst>
                      <p:childTnLst>
                        <p:par>
                          <p:cTn id="173" fill="hold">
                            <p:stCondLst>
                              <p:cond delay="0"/>
                            </p:stCondLst>
                            <p:childTnLst>
                              <p:par>
                                <p:cTn id="174" presetID="2" presetClass="mediacall" presetSubtype="0" fill="hold" nodeType="clickEffect">
                                  <p:stCondLst>
                                    <p:cond delay="0"/>
                                  </p:stCondLst>
                                  <p:childTnLst>
                                    <p:cmd type="call" cmd="togglePause">
                                      <p:cBhvr additive="base">
                                        <p:cTn id="175" dur="1" fill="hold"/>
                                        <p:tgtEl>
                                          <p:spTgt spid="3"/>
                                        </p:tgtEl>
                                      </p:cBhvr>
                                    </p:cmd>
                                  </p:childTnLst>
                                </p:cTn>
                              </p:par>
                            </p:childTnLst>
                          </p:cTn>
                        </p:par>
                      </p:childTnLst>
                    </p:cTn>
                  </p:par>
                </p:childTnLst>
              </p:cTn>
              <p:nextCondLst>
                <p:cond evt="onClick" delay="0">
                  <p:tgtEl>
                    <p:spTgt spid="3"/>
                  </p:tgtEl>
                </p:cond>
              </p:nextCondLst>
            </p:seq>
          </p:childTnLst>
        </p:cTn>
      </p:par>
    </p:tnLst>
    <p:bldLst>
      <p:bldP spid="50" grpId="0" animBg="1"/>
      <p:bldP spid="50" grpId="1" animBg="1"/>
      <p:bldP spid="50" grpId="2" animBg="1"/>
      <p:bldP spid="51" grpId="0" animBg="1"/>
      <p:bldP spid="51" grpId="1" animBg="1"/>
      <p:bldP spid="51" grpId="2" animBg="1"/>
      <p:bldP spid="52" grpId="0" animBg="1"/>
      <p:bldP spid="52" grpId="1" animBg="1"/>
      <p:bldP spid="52" grpId="2" animBg="1"/>
      <p:bldP spid="53" grpId="0" animBg="1"/>
      <p:bldP spid="53" grpId="1" animBg="1"/>
      <p:bldP spid="53" grpId="2" animBg="1"/>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52868" y="1230220"/>
            <a:ext cx="6191952" cy="739775"/>
          </a:xfrm>
          <a:prstGeom prst="rect">
            <a:avLst/>
          </a:prstGeom>
          <a:noFill/>
        </p:spPr>
        <p:txBody>
          <a:bodyPr wrap="square" rtlCol="0">
            <a:spAutoFit/>
          </a:bodyPr>
          <a:p>
            <a:r>
              <a:rPr lang="zh-CN" altLang="en-US" sz="4220" b="1">
                <a:solidFill>
                  <a:srgbClr val="FF0000"/>
                </a:solidFill>
              </a:rPr>
              <a:t>思考与讨论</a:t>
            </a:r>
            <a:endParaRPr lang="zh-CN" altLang="en-US" sz="4220" b="1">
              <a:solidFill>
                <a:srgbClr val="FF0000"/>
              </a:solidFill>
            </a:endParaRPr>
          </a:p>
        </p:txBody>
      </p:sp>
      <p:sp>
        <p:nvSpPr>
          <p:cNvPr id="3" name="右箭头标注 2"/>
          <p:cNvSpPr/>
          <p:nvPr/>
        </p:nvSpPr>
        <p:spPr>
          <a:xfrm>
            <a:off x="1484630" y="1975485"/>
            <a:ext cx="5134610" cy="3622040"/>
          </a:xfrm>
          <a:prstGeom prst="rightArrowCallou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lvl="0">
              <a:lnSpc>
                <a:spcPct val="130000"/>
              </a:lnSpc>
              <a:defRPr/>
            </a:pPr>
            <a:r>
              <a:rPr lang="zh-CN" altLang="en-US" sz="3375" b="1" kern="100" dirty="0">
                <a:solidFill>
                  <a:prstClr val="black">
                    <a:lumMod val="65000"/>
                    <a:lumOff val="35000"/>
                  </a:prstClr>
                </a:solidFill>
                <a:latin typeface="微软雅黑" panose="020B0503020204020204" pitchFamily="34" charset="-122"/>
                <a:ea typeface="微软雅黑" panose="020B0503020204020204" pitchFamily="34" charset="-122"/>
                <a:cs typeface="Times New Roman" panose="02020603050405020304" pitchFamily="18" charset="0"/>
                <a:sym typeface="+mn-ea"/>
              </a:rPr>
              <a:t>毒品的危害那么大，我们要怎样才能避免沾染毒品呢？</a:t>
            </a:r>
            <a:endParaRPr lang="zh-CN" altLang="en-US" sz="3375"/>
          </a:p>
        </p:txBody>
      </p:sp>
      <p:pic>
        <p:nvPicPr>
          <p:cNvPr id="4" name="图片 3" descr="336"/>
          <p:cNvPicPr>
            <a:picLocks noChangeAspect="1"/>
          </p:cNvPicPr>
          <p:nvPr/>
        </p:nvPicPr>
        <p:blipFill>
          <a:blip r:embed="rId1"/>
          <a:stretch>
            <a:fillRect/>
          </a:stretch>
        </p:blipFill>
        <p:spPr>
          <a:xfrm rot="21060000">
            <a:off x="8209515" y="2241460"/>
            <a:ext cx="3036374" cy="37556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a:xfrm>
            <a:off x="353" y="0"/>
            <a:ext cx="12858044" cy="7329931"/>
          </a:xfrm>
          <a:prstGeom prst="rect">
            <a:avLst/>
          </a:prstGeom>
          <a:solidFill>
            <a:srgbClr val="E5A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椭圆 5"/>
          <p:cNvSpPr/>
          <p:nvPr/>
        </p:nvSpPr>
        <p:spPr>
          <a:xfrm>
            <a:off x="7115833" y="2579724"/>
            <a:ext cx="1733230" cy="1733230"/>
          </a:xfrm>
          <a:prstGeom prst="ellipse">
            <a:avLst/>
          </a:prstGeom>
          <a:noFill/>
          <a:ln>
            <a:solidFill>
              <a:srgbClr val="FFFF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7" name="直接连接符 6"/>
          <p:cNvCxnSpPr/>
          <p:nvPr/>
        </p:nvCxnSpPr>
        <p:spPr>
          <a:xfrm>
            <a:off x="2493886" y="3222623"/>
            <a:ext cx="1733230" cy="664622"/>
          </a:xfrm>
          <a:prstGeom prst="line">
            <a:avLst/>
          </a:prstGeom>
          <a:ln>
            <a:solidFill>
              <a:srgbClr val="22F1F6"/>
            </a:solidFill>
            <a:prstDash val="sys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5689283" y="3574480"/>
            <a:ext cx="1574241" cy="424092"/>
          </a:xfrm>
          <a:prstGeom prst="line">
            <a:avLst/>
          </a:prstGeom>
          <a:ln>
            <a:solidFill>
              <a:srgbClr val="22F1F6"/>
            </a:solidFill>
            <a:prstDash val="sysDash"/>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531373" y="5208298"/>
            <a:ext cx="2859620" cy="480060"/>
          </a:xfrm>
          <a:prstGeom prst="rect">
            <a:avLst/>
          </a:prstGeom>
          <a:noFill/>
        </p:spPr>
        <p:txBody>
          <a:bodyPr wrap="square" rtlCol="0">
            <a:spAutoFit/>
          </a:bodyPr>
          <a:lstStyle/>
          <a:p>
            <a:r>
              <a:rPr lang="zh-CN" altLang="en-US" sz="2530" b="1" dirty="0">
                <a:solidFill>
                  <a:schemeClr val="bg1"/>
                </a:solidFill>
                <a:latin typeface="微软雅黑" panose="020B0503020204020204" pitchFamily="34" charset="-122"/>
                <a:ea typeface="微软雅黑" panose="020B0503020204020204" pitchFamily="34" charset="-122"/>
              </a:rPr>
              <a:t>正确面对挫折</a:t>
            </a:r>
            <a:endParaRPr lang="zh-CN" altLang="en-US" sz="2530" b="1"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7019689" y="4592558"/>
            <a:ext cx="2236105" cy="480060"/>
          </a:xfrm>
          <a:prstGeom prst="rect">
            <a:avLst/>
          </a:prstGeom>
          <a:noFill/>
        </p:spPr>
        <p:txBody>
          <a:bodyPr wrap="square" rtlCol="0">
            <a:spAutoFit/>
          </a:bodyPr>
          <a:lstStyle/>
          <a:p>
            <a:r>
              <a:rPr lang="zh-CN" altLang="en-US" sz="2530" b="1" dirty="0">
                <a:solidFill>
                  <a:schemeClr val="bg1"/>
                </a:solidFill>
                <a:latin typeface="微软雅黑" panose="020B0503020204020204" pitchFamily="34" charset="-122"/>
                <a:ea typeface="微软雅黑" panose="020B0503020204020204" pitchFamily="34" charset="-122"/>
              </a:rPr>
              <a:t>学会拒绝诱惑</a:t>
            </a:r>
            <a:endParaRPr lang="zh-CN" altLang="en-US" sz="2530" b="1"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941569" y="3935779"/>
            <a:ext cx="1909549" cy="869315"/>
          </a:xfrm>
          <a:prstGeom prst="rect">
            <a:avLst/>
          </a:prstGeom>
          <a:noFill/>
        </p:spPr>
        <p:txBody>
          <a:bodyPr wrap="square" rtlCol="0">
            <a:spAutoFit/>
          </a:bodyPr>
          <a:lstStyle/>
          <a:p>
            <a:r>
              <a:rPr lang="zh-CN" altLang="en-US" sz="2530" b="1" dirty="0">
                <a:solidFill>
                  <a:schemeClr val="bg1"/>
                </a:solidFill>
                <a:latin typeface="微软雅黑" panose="020B0503020204020204" pitchFamily="34" charset="-122"/>
                <a:ea typeface="微软雅黑" panose="020B0503020204020204" pitchFamily="34" charset="-122"/>
              </a:rPr>
              <a:t>树立正确认识</a:t>
            </a:r>
            <a:endParaRPr lang="zh-CN" altLang="en-US" sz="253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988988" y="4908214"/>
            <a:ext cx="2423215" cy="869315"/>
          </a:xfrm>
          <a:prstGeom prst="rect">
            <a:avLst/>
          </a:prstGeom>
          <a:noFill/>
        </p:spPr>
        <p:txBody>
          <a:bodyPr wrap="square" rtlCol="0">
            <a:spAutoFit/>
          </a:bodyPr>
          <a:lstStyle/>
          <a:p>
            <a:r>
              <a:rPr lang="zh-CN" altLang="en-US" sz="2530" b="1" dirty="0">
                <a:solidFill>
                  <a:schemeClr val="bg1"/>
                </a:solidFill>
                <a:latin typeface="微软雅黑" panose="020B0503020204020204" pitchFamily="34" charset="-122"/>
                <a:ea typeface="微软雅黑" panose="020B0503020204020204" pitchFamily="34" charset="-122"/>
              </a:rPr>
              <a:t>控制对毒品的好奇心</a:t>
            </a:r>
            <a:endParaRPr lang="zh-CN" altLang="en-US" sz="2530" b="1" dirty="0">
              <a:solidFill>
                <a:schemeClr val="bg1"/>
              </a:solidFill>
              <a:latin typeface="微软雅黑" panose="020B0503020204020204" pitchFamily="34" charset="-122"/>
              <a:ea typeface="微软雅黑" panose="020B0503020204020204" pitchFamily="34" charset="-122"/>
            </a:endParaRPr>
          </a:p>
        </p:txBody>
      </p:sp>
      <p:sp>
        <p:nvSpPr>
          <p:cNvPr id="13" name="十字星 12"/>
          <p:cNvSpPr/>
          <p:nvPr/>
        </p:nvSpPr>
        <p:spPr>
          <a:xfrm>
            <a:off x="5198194" y="3197349"/>
            <a:ext cx="334845" cy="334845"/>
          </a:xfrm>
          <a:prstGeom prst="star4">
            <a:avLst/>
          </a:prstGeom>
          <a:solidFill>
            <a:srgbClr val="D6F1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rgbClr val="D6F133"/>
              </a:solidFill>
            </a:endParaRPr>
          </a:p>
        </p:txBody>
      </p:sp>
      <p:sp>
        <p:nvSpPr>
          <p:cNvPr id="14" name="十字星 13"/>
          <p:cNvSpPr/>
          <p:nvPr/>
        </p:nvSpPr>
        <p:spPr>
          <a:xfrm>
            <a:off x="8330789" y="2592309"/>
            <a:ext cx="334845" cy="334845"/>
          </a:xfrm>
          <a:prstGeom prst="star4">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十字星 14"/>
          <p:cNvSpPr/>
          <p:nvPr/>
        </p:nvSpPr>
        <p:spPr>
          <a:xfrm rot="1004115">
            <a:off x="11599249" y="3223508"/>
            <a:ext cx="334845" cy="334845"/>
          </a:xfrm>
          <a:prstGeom prst="star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16" name="组合 15"/>
          <p:cNvGrpSpPr/>
          <p:nvPr/>
        </p:nvGrpSpPr>
        <p:grpSpPr>
          <a:xfrm>
            <a:off x="1302182" y="2216217"/>
            <a:ext cx="1236649" cy="1243896"/>
            <a:chOff x="1267237" y="4149067"/>
            <a:chExt cx="1172591" cy="1179462"/>
          </a:xfrm>
        </p:grpSpPr>
        <p:sp>
          <p:nvSpPr>
            <p:cNvPr id="17" name="五角星 2"/>
            <p:cNvSpPr/>
            <p:nvPr/>
          </p:nvSpPr>
          <p:spPr>
            <a:xfrm rot="1013228">
              <a:off x="1267237" y="4149067"/>
              <a:ext cx="1172591" cy="1179462"/>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0BEEF9"/>
            </a:solidFill>
            <a:ln w="63500">
              <a:noFill/>
            </a:ln>
            <a:effectLst>
              <a:outerShdw blurRad="190500" dist="63500" dir="5400000" algn="t" rotWithShape="0">
                <a:prstClr val="black">
                  <a:alpha val="20000"/>
                </a:prstClr>
              </a:outerShdw>
            </a:effectLst>
            <a:scene3d>
              <a:camera prst="orthographicFront"/>
              <a:lightRig rig="threePt" dir="t"/>
            </a:scene3d>
            <a:sp3d extrusionH="76200" contourW="31750" prstMaterial="plastic">
              <a:bevelT w="438150" h="158750" prst="angle"/>
              <a:bevelB w="88900"/>
              <a:extrusionClr>
                <a:srgbClr val="0DDBF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文本框 17"/>
            <p:cNvSpPr txBox="1"/>
            <p:nvPr/>
          </p:nvSpPr>
          <p:spPr>
            <a:xfrm>
              <a:off x="1496257" y="4521472"/>
              <a:ext cx="580431" cy="579227"/>
            </a:xfrm>
            <a:prstGeom prst="rect">
              <a:avLst/>
            </a:prstGeom>
            <a:noFill/>
            <a:ln>
              <a:noFill/>
            </a:ln>
          </p:spPr>
          <p:txBody>
            <a:bodyPr wrap="none" rtlCol="0">
              <a:spAutoFit/>
            </a:bodyPr>
            <a:lstStyle/>
            <a:p>
              <a:r>
                <a:rPr lang="en-US" altLang="zh-CN" sz="3375" dirty="0" smtClean="0">
                  <a:ln w="25400">
                    <a:solidFill>
                      <a:srgbClr val="FF8FA7"/>
                    </a:solidFill>
                  </a:ln>
                  <a:solidFill>
                    <a:schemeClr val="bg1"/>
                  </a:solidFill>
                  <a:latin typeface="方正超粗黑简体" panose="03000509000000000000" pitchFamily="65" charset="-122"/>
                  <a:ea typeface="方正超粗黑简体" panose="03000509000000000000" pitchFamily="65" charset="-122"/>
                </a:rPr>
                <a:t>01</a:t>
              </a:r>
              <a:endParaRPr lang="zh-CN" altLang="en-US" sz="3375" dirty="0">
                <a:ln w="25400">
                  <a:solidFill>
                    <a:srgbClr val="FF8FA7"/>
                  </a:solidFill>
                </a:ln>
                <a:solidFill>
                  <a:schemeClr val="bg1"/>
                </a:solidFill>
                <a:latin typeface="方正超粗黑简体" panose="03000509000000000000" pitchFamily="65" charset="-122"/>
                <a:ea typeface="方正超粗黑简体" panose="03000509000000000000" pitchFamily="65" charset="-122"/>
              </a:endParaRPr>
            </a:p>
          </p:txBody>
        </p:sp>
      </p:grpSp>
      <p:grpSp>
        <p:nvGrpSpPr>
          <p:cNvPr id="19" name="组合 18"/>
          <p:cNvGrpSpPr/>
          <p:nvPr/>
        </p:nvGrpSpPr>
        <p:grpSpPr>
          <a:xfrm>
            <a:off x="4357383" y="3541716"/>
            <a:ext cx="1194939" cy="1201940"/>
            <a:chOff x="4287746" y="3033409"/>
            <a:chExt cx="1133041" cy="1139680"/>
          </a:xfrm>
        </p:grpSpPr>
        <p:sp>
          <p:nvSpPr>
            <p:cNvPr id="20" name="五角星 2"/>
            <p:cNvSpPr/>
            <p:nvPr/>
          </p:nvSpPr>
          <p:spPr>
            <a:xfrm rot="20712691">
              <a:off x="4287746" y="3033409"/>
              <a:ext cx="1133041" cy="1139680"/>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85E80E"/>
            </a:solidFill>
            <a:ln w="63500">
              <a:noFill/>
            </a:ln>
            <a:effectLst>
              <a:outerShdw blurRad="190500" dist="63500" dir="5400000" algn="t" rotWithShape="0">
                <a:prstClr val="black">
                  <a:alpha val="20000"/>
                </a:prstClr>
              </a:outerShdw>
            </a:effectLst>
            <a:scene3d>
              <a:camera prst="orthographicFront"/>
              <a:lightRig rig="threePt" dir="t"/>
            </a:scene3d>
            <a:sp3d extrusionH="76200" contourW="31750">
              <a:bevelT w="438150" h="158750" prst="angle"/>
              <a:bevelB w="88900"/>
              <a:extrusionClr>
                <a:srgbClr val="0DDBF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1" name="文本框 20"/>
            <p:cNvSpPr txBox="1"/>
            <p:nvPr/>
          </p:nvSpPr>
          <p:spPr>
            <a:xfrm>
              <a:off x="4493999" y="3307130"/>
              <a:ext cx="580431" cy="579227"/>
            </a:xfrm>
            <a:prstGeom prst="rect">
              <a:avLst/>
            </a:prstGeom>
            <a:noFill/>
            <a:ln>
              <a:noFill/>
            </a:ln>
          </p:spPr>
          <p:txBody>
            <a:bodyPr wrap="none" rtlCol="0">
              <a:spAutoFit/>
            </a:bodyPr>
            <a:lstStyle/>
            <a:p>
              <a:r>
                <a:rPr lang="en-US" altLang="zh-CN" sz="3375" dirty="0" smtClean="0">
                  <a:ln w="25400">
                    <a:solidFill>
                      <a:schemeClr val="bg1"/>
                    </a:solidFill>
                  </a:ln>
                  <a:solidFill>
                    <a:srgbClr val="F5AF01"/>
                  </a:solidFill>
                  <a:latin typeface="方正超粗黑简体" panose="03000509000000000000" pitchFamily="65" charset="-122"/>
                  <a:ea typeface="方正超粗黑简体" panose="03000509000000000000" pitchFamily="65" charset="-122"/>
                </a:rPr>
                <a:t>02</a:t>
              </a:r>
              <a:endParaRPr lang="zh-CN" altLang="en-US" sz="3375" dirty="0">
                <a:ln w="25400">
                  <a:solidFill>
                    <a:schemeClr val="bg1"/>
                  </a:solidFill>
                </a:ln>
                <a:solidFill>
                  <a:srgbClr val="F5AF01"/>
                </a:solidFill>
                <a:latin typeface="方正超粗黑简体" panose="03000509000000000000" pitchFamily="65" charset="-122"/>
                <a:ea typeface="方正超粗黑简体" panose="03000509000000000000" pitchFamily="65" charset="-122"/>
              </a:endParaRPr>
            </a:p>
          </p:txBody>
        </p:sp>
      </p:grpSp>
      <p:grpSp>
        <p:nvGrpSpPr>
          <p:cNvPr id="22" name="组合 21"/>
          <p:cNvGrpSpPr/>
          <p:nvPr/>
        </p:nvGrpSpPr>
        <p:grpSpPr>
          <a:xfrm>
            <a:off x="7327221" y="2780930"/>
            <a:ext cx="1236649" cy="1243896"/>
            <a:chOff x="7103746" y="2312031"/>
            <a:chExt cx="1172591" cy="1179462"/>
          </a:xfrm>
        </p:grpSpPr>
        <p:sp>
          <p:nvSpPr>
            <p:cNvPr id="23" name="五角星 2"/>
            <p:cNvSpPr/>
            <p:nvPr/>
          </p:nvSpPr>
          <p:spPr>
            <a:xfrm rot="21134272">
              <a:off x="7103746" y="2312031"/>
              <a:ext cx="1172591" cy="1179462"/>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C000"/>
            </a:solidFill>
            <a:ln w="63500">
              <a:noFill/>
            </a:ln>
            <a:effectLst>
              <a:outerShdw blurRad="190500" dist="63500" dir="5400000" algn="t" rotWithShape="0">
                <a:prstClr val="black">
                  <a:alpha val="20000"/>
                </a:prstClr>
              </a:outerShdw>
            </a:effectLst>
            <a:scene3d>
              <a:camera prst="orthographicFront"/>
              <a:lightRig rig="threePt" dir="t"/>
            </a:scene3d>
            <a:sp3d extrusionH="76200" contourW="31750" prstMaterial="plastic">
              <a:bevelT w="438150" h="158750" prst="angle"/>
              <a:bevelB w="88900"/>
              <a:extrusionClr>
                <a:srgbClr val="0DDBF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4" name="文本框 23"/>
            <p:cNvSpPr txBox="1"/>
            <p:nvPr/>
          </p:nvSpPr>
          <p:spPr>
            <a:xfrm>
              <a:off x="7342314" y="2649400"/>
              <a:ext cx="580431" cy="579227"/>
            </a:xfrm>
            <a:prstGeom prst="rect">
              <a:avLst/>
            </a:prstGeom>
            <a:noFill/>
            <a:ln>
              <a:noFill/>
            </a:ln>
          </p:spPr>
          <p:txBody>
            <a:bodyPr wrap="none" rtlCol="0">
              <a:spAutoFit/>
            </a:bodyPr>
            <a:lstStyle/>
            <a:p>
              <a:r>
                <a:rPr lang="en-US" altLang="zh-CN" sz="3375" dirty="0" smtClean="0">
                  <a:ln w="25400">
                    <a:solidFill>
                      <a:schemeClr val="bg1"/>
                    </a:solidFill>
                  </a:ln>
                  <a:solidFill>
                    <a:srgbClr val="76CE0C"/>
                  </a:solidFill>
                  <a:latin typeface="方正超粗黑简体" panose="03000509000000000000" pitchFamily="65" charset="-122"/>
                  <a:ea typeface="方正超粗黑简体" panose="03000509000000000000" pitchFamily="65" charset="-122"/>
                </a:rPr>
                <a:t>03</a:t>
              </a:r>
              <a:endParaRPr lang="zh-CN" altLang="en-US" sz="3375" dirty="0">
                <a:ln w="25400">
                  <a:solidFill>
                    <a:schemeClr val="bg1"/>
                  </a:solidFill>
                </a:ln>
                <a:solidFill>
                  <a:srgbClr val="76CE0C"/>
                </a:solidFill>
                <a:latin typeface="方正超粗黑简体" panose="03000509000000000000" pitchFamily="65" charset="-122"/>
                <a:ea typeface="方正超粗黑简体" panose="03000509000000000000" pitchFamily="65" charset="-122"/>
              </a:endParaRPr>
            </a:p>
          </p:txBody>
        </p:sp>
      </p:grpSp>
      <p:grpSp>
        <p:nvGrpSpPr>
          <p:cNvPr id="25" name="组合 24"/>
          <p:cNvGrpSpPr/>
          <p:nvPr/>
        </p:nvGrpSpPr>
        <p:grpSpPr>
          <a:xfrm>
            <a:off x="10498294" y="3267448"/>
            <a:ext cx="1236649" cy="1243896"/>
            <a:chOff x="10110558" y="2773348"/>
            <a:chExt cx="1172591" cy="1179462"/>
          </a:xfrm>
        </p:grpSpPr>
        <p:sp>
          <p:nvSpPr>
            <p:cNvPr id="26" name="五角星 2"/>
            <p:cNvSpPr/>
            <p:nvPr/>
          </p:nvSpPr>
          <p:spPr>
            <a:xfrm rot="1517109">
              <a:off x="10110558" y="2773348"/>
              <a:ext cx="1172591" cy="1179462"/>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1" fmla="*/ 0 w 914398"/>
                <a:gd name="connsiteY0-2" fmla="*/ 349269 h 923906"/>
                <a:gd name="connsiteX1-3" fmla="*/ 262139 w 914398"/>
                <a:gd name="connsiteY1-4" fmla="*/ 223173 h 923906"/>
                <a:gd name="connsiteX2-5" fmla="*/ 457199 w 914398"/>
                <a:gd name="connsiteY2-6" fmla="*/ 0 h 923906"/>
                <a:gd name="connsiteX3-7" fmla="*/ 652259 w 914398"/>
                <a:gd name="connsiteY3-8" fmla="*/ 223173 h 923906"/>
                <a:gd name="connsiteX4-9" fmla="*/ 914398 w 914398"/>
                <a:gd name="connsiteY4-10" fmla="*/ 349269 h 923906"/>
                <a:gd name="connsiteX5-11" fmla="*/ 772813 w 914398"/>
                <a:gd name="connsiteY5-12" fmla="*/ 613293 h 923906"/>
                <a:gd name="connsiteX6-13" fmla="*/ 739764 w 914398"/>
                <a:gd name="connsiteY6-14" fmla="*/ 914398 h 923906"/>
                <a:gd name="connsiteX7-15" fmla="*/ 457199 w 914398"/>
                <a:gd name="connsiteY7-16" fmla="*/ 854400 h 923906"/>
                <a:gd name="connsiteX8-17" fmla="*/ 174634 w 914398"/>
                <a:gd name="connsiteY8-18" fmla="*/ 914398 h 923906"/>
                <a:gd name="connsiteX9-19" fmla="*/ 141585 w 914398"/>
                <a:gd name="connsiteY9-20" fmla="*/ 613293 h 923906"/>
                <a:gd name="connsiteX10-21" fmla="*/ 0 w 914398"/>
                <a:gd name="connsiteY10-22" fmla="*/ 349269 h 923906"/>
                <a:gd name="connsiteX0-23" fmla="*/ 0 w 916461"/>
                <a:gd name="connsiteY0-24" fmla="*/ 349269 h 923906"/>
                <a:gd name="connsiteX1-25" fmla="*/ 262139 w 916461"/>
                <a:gd name="connsiteY1-26" fmla="*/ 223173 h 923906"/>
                <a:gd name="connsiteX2-27" fmla="*/ 457199 w 916461"/>
                <a:gd name="connsiteY2-28" fmla="*/ 0 h 923906"/>
                <a:gd name="connsiteX3-29" fmla="*/ 652259 w 916461"/>
                <a:gd name="connsiteY3-30" fmla="*/ 223173 h 923906"/>
                <a:gd name="connsiteX4-31" fmla="*/ 914398 w 916461"/>
                <a:gd name="connsiteY4-32" fmla="*/ 349269 h 923906"/>
                <a:gd name="connsiteX5-33" fmla="*/ 772813 w 916461"/>
                <a:gd name="connsiteY5-34" fmla="*/ 613293 h 923906"/>
                <a:gd name="connsiteX6-35" fmla="*/ 739764 w 916461"/>
                <a:gd name="connsiteY6-36" fmla="*/ 914398 h 923906"/>
                <a:gd name="connsiteX7-37" fmla="*/ 457199 w 916461"/>
                <a:gd name="connsiteY7-38" fmla="*/ 854400 h 923906"/>
                <a:gd name="connsiteX8-39" fmla="*/ 174634 w 916461"/>
                <a:gd name="connsiteY8-40" fmla="*/ 914398 h 923906"/>
                <a:gd name="connsiteX9-41" fmla="*/ 141585 w 916461"/>
                <a:gd name="connsiteY9-42" fmla="*/ 613293 h 923906"/>
                <a:gd name="connsiteX10-43" fmla="*/ 0 w 916461"/>
                <a:gd name="connsiteY10-44" fmla="*/ 349269 h 923906"/>
                <a:gd name="connsiteX0-45" fmla="*/ 0 w 916461"/>
                <a:gd name="connsiteY0-46" fmla="*/ 349269 h 923906"/>
                <a:gd name="connsiteX1-47" fmla="*/ 262139 w 916461"/>
                <a:gd name="connsiteY1-48" fmla="*/ 223173 h 923906"/>
                <a:gd name="connsiteX2-49" fmla="*/ 457199 w 916461"/>
                <a:gd name="connsiteY2-50" fmla="*/ 0 h 923906"/>
                <a:gd name="connsiteX3-51" fmla="*/ 652259 w 916461"/>
                <a:gd name="connsiteY3-52" fmla="*/ 223173 h 923906"/>
                <a:gd name="connsiteX4-53" fmla="*/ 914398 w 916461"/>
                <a:gd name="connsiteY4-54" fmla="*/ 349269 h 923906"/>
                <a:gd name="connsiteX5-55" fmla="*/ 772813 w 916461"/>
                <a:gd name="connsiteY5-56" fmla="*/ 613293 h 923906"/>
                <a:gd name="connsiteX6-57" fmla="*/ 739764 w 916461"/>
                <a:gd name="connsiteY6-58" fmla="*/ 914398 h 923906"/>
                <a:gd name="connsiteX7-59" fmla="*/ 457199 w 916461"/>
                <a:gd name="connsiteY7-60" fmla="*/ 854400 h 923906"/>
                <a:gd name="connsiteX8-61" fmla="*/ 174634 w 916461"/>
                <a:gd name="connsiteY8-62" fmla="*/ 914398 h 923906"/>
                <a:gd name="connsiteX9-63" fmla="*/ 141585 w 916461"/>
                <a:gd name="connsiteY9-64" fmla="*/ 613293 h 923906"/>
                <a:gd name="connsiteX10-65" fmla="*/ 0 w 916461"/>
                <a:gd name="connsiteY10-66" fmla="*/ 349269 h 923906"/>
                <a:gd name="connsiteX0-67" fmla="*/ 2063 w 918524"/>
                <a:gd name="connsiteY0-68" fmla="*/ 349269 h 923906"/>
                <a:gd name="connsiteX1-69" fmla="*/ 264202 w 918524"/>
                <a:gd name="connsiteY1-70" fmla="*/ 223173 h 923906"/>
                <a:gd name="connsiteX2-71" fmla="*/ 459262 w 918524"/>
                <a:gd name="connsiteY2-72" fmla="*/ 0 h 923906"/>
                <a:gd name="connsiteX3-73" fmla="*/ 654322 w 918524"/>
                <a:gd name="connsiteY3-74" fmla="*/ 223173 h 923906"/>
                <a:gd name="connsiteX4-75" fmla="*/ 916461 w 918524"/>
                <a:gd name="connsiteY4-76" fmla="*/ 349269 h 923906"/>
                <a:gd name="connsiteX5-77" fmla="*/ 774876 w 918524"/>
                <a:gd name="connsiteY5-78" fmla="*/ 613293 h 923906"/>
                <a:gd name="connsiteX6-79" fmla="*/ 741827 w 918524"/>
                <a:gd name="connsiteY6-80" fmla="*/ 914398 h 923906"/>
                <a:gd name="connsiteX7-81" fmla="*/ 459262 w 918524"/>
                <a:gd name="connsiteY7-82" fmla="*/ 854400 h 923906"/>
                <a:gd name="connsiteX8-83" fmla="*/ 176697 w 918524"/>
                <a:gd name="connsiteY8-84" fmla="*/ 914398 h 923906"/>
                <a:gd name="connsiteX9-85" fmla="*/ 143648 w 918524"/>
                <a:gd name="connsiteY9-86" fmla="*/ 613293 h 923906"/>
                <a:gd name="connsiteX10-87" fmla="*/ 2063 w 918524"/>
                <a:gd name="connsiteY10-88" fmla="*/ 349269 h 923906"/>
                <a:gd name="connsiteX0-89" fmla="*/ 2063 w 918524"/>
                <a:gd name="connsiteY0-90" fmla="*/ 349269 h 923906"/>
                <a:gd name="connsiteX1-91" fmla="*/ 264202 w 918524"/>
                <a:gd name="connsiteY1-92" fmla="*/ 223173 h 923906"/>
                <a:gd name="connsiteX2-93" fmla="*/ 459262 w 918524"/>
                <a:gd name="connsiteY2-94" fmla="*/ 0 h 923906"/>
                <a:gd name="connsiteX3-95" fmla="*/ 654322 w 918524"/>
                <a:gd name="connsiteY3-96" fmla="*/ 223173 h 923906"/>
                <a:gd name="connsiteX4-97" fmla="*/ 916461 w 918524"/>
                <a:gd name="connsiteY4-98" fmla="*/ 349269 h 923906"/>
                <a:gd name="connsiteX5-99" fmla="*/ 774876 w 918524"/>
                <a:gd name="connsiteY5-100" fmla="*/ 613293 h 923906"/>
                <a:gd name="connsiteX6-101" fmla="*/ 741827 w 918524"/>
                <a:gd name="connsiteY6-102" fmla="*/ 914398 h 923906"/>
                <a:gd name="connsiteX7-103" fmla="*/ 459262 w 918524"/>
                <a:gd name="connsiteY7-104" fmla="*/ 854400 h 923906"/>
                <a:gd name="connsiteX8-105" fmla="*/ 176697 w 918524"/>
                <a:gd name="connsiteY8-106" fmla="*/ 914398 h 923906"/>
                <a:gd name="connsiteX9-107" fmla="*/ 143648 w 918524"/>
                <a:gd name="connsiteY9-108" fmla="*/ 613293 h 923906"/>
                <a:gd name="connsiteX10-109" fmla="*/ 2063 w 918524"/>
                <a:gd name="connsiteY10-110" fmla="*/ 349269 h 923906"/>
                <a:gd name="connsiteX0-111" fmla="*/ 2063 w 918524"/>
                <a:gd name="connsiteY0-112" fmla="*/ 349269 h 923906"/>
                <a:gd name="connsiteX1-113" fmla="*/ 264202 w 918524"/>
                <a:gd name="connsiteY1-114" fmla="*/ 223173 h 923906"/>
                <a:gd name="connsiteX2-115" fmla="*/ 459262 w 918524"/>
                <a:gd name="connsiteY2-116" fmla="*/ 0 h 923906"/>
                <a:gd name="connsiteX3-117" fmla="*/ 654322 w 918524"/>
                <a:gd name="connsiteY3-118" fmla="*/ 223173 h 923906"/>
                <a:gd name="connsiteX4-119" fmla="*/ 916461 w 918524"/>
                <a:gd name="connsiteY4-120" fmla="*/ 349269 h 923906"/>
                <a:gd name="connsiteX5-121" fmla="*/ 774876 w 918524"/>
                <a:gd name="connsiteY5-122" fmla="*/ 613293 h 923906"/>
                <a:gd name="connsiteX6-123" fmla="*/ 741827 w 918524"/>
                <a:gd name="connsiteY6-124" fmla="*/ 914398 h 923906"/>
                <a:gd name="connsiteX7-125" fmla="*/ 459262 w 918524"/>
                <a:gd name="connsiteY7-126" fmla="*/ 854400 h 923906"/>
                <a:gd name="connsiteX8-127" fmla="*/ 176697 w 918524"/>
                <a:gd name="connsiteY8-128" fmla="*/ 914398 h 923906"/>
                <a:gd name="connsiteX9-129" fmla="*/ 143648 w 918524"/>
                <a:gd name="connsiteY9-130" fmla="*/ 613293 h 923906"/>
                <a:gd name="connsiteX10-131" fmla="*/ 2063 w 918524"/>
                <a:gd name="connsiteY10-132" fmla="*/ 349269 h 923906"/>
                <a:gd name="connsiteX0-133" fmla="*/ 2063 w 918524"/>
                <a:gd name="connsiteY0-134" fmla="*/ 349269 h 923906"/>
                <a:gd name="connsiteX1-135" fmla="*/ 264202 w 918524"/>
                <a:gd name="connsiteY1-136" fmla="*/ 223173 h 923906"/>
                <a:gd name="connsiteX2-137" fmla="*/ 459262 w 918524"/>
                <a:gd name="connsiteY2-138" fmla="*/ 0 h 923906"/>
                <a:gd name="connsiteX3-139" fmla="*/ 654322 w 918524"/>
                <a:gd name="connsiteY3-140" fmla="*/ 223173 h 923906"/>
                <a:gd name="connsiteX4-141" fmla="*/ 916461 w 918524"/>
                <a:gd name="connsiteY4-142" fmla="*/ 349269 h 923906"/>
                <a:gd name="connsiteX5-143" fmla="*/ 774876 w 918524"/>
                <a:gd name="connsiteY5-144" fmla="*/ 613293 h 923906"/>
                <a:gd name="connsiteX6-145" fmla="*/ 741827 w 918524"/>
                <a:gd name="connsiteY6-146" fmla="*/ 914398 h 923906"/>
                <a:gd name="connsiteX7-147" fmla="*/ 459262 w 918524"/>
                <a:gd name="connsiteY7-148" fmla="*/ 854400 h 923906"/>
                <a:gd name="connsiteX8-149" fmla="*/ 176697 w 918524"/>
                <a:gd name="connsiteY8-150" fmla="*/ 914398 h 923906"/>
                <a:gd name="connsiteX9-151" fmla="*/ 143648 w 918524"/>
                <a:gd name="connsiteY9-152" fmla="*/ 613293 h 923906"/>
                <a:gd name="connsiteX10-153" fmla="*/ 2063 w 918524"/>
                <a:gd name="connsiteY10-154" fmla="*/ 349269 h 9239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5B76"/>
            </a:solidFill>
            <a:ln w="63500">
              <a:noFill/>
            </a:ln>
            <a:effectLst>
              <a:outerShdw blurRad="190500" dist="63500" dir="5400000" algn="t" rotWithShape="0">
                <a:prstClr val="black">
                  <a:alpha val="20000"/>
                </a:prstClr>
              </a:outerShdw>
            </a:effectLst>
            <a:scene3d>
              <a:camera prst="orthographicFront"/>
              <a:lightRig rig="threePt" dir="t"/>
            </a:scene3d>
            <a:sp3d extrusionH="76200" contourW="31750">
              <a:bevelT w="438150" h="158750" prst="angle"/>
              <a:bevelB w="88900"/>
              <a:extrusionClr>
                <a:srgbClr val="FF798F"/>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7" name="文本框 26"/>
            <p:cNvSpPr txBox="1"/>
            <p:nvPr/>
          </p:nvSpPr>
          <p:spPr>
            <a:xfrm>
              <a:off x="10315547" y="3143073"/>
              <a:ext cx="580431" cy="579227"/>
            </a:xfrm>
            <a:prstGeom prst="rect">
              <a:avLst/>
            </a:prstGeom>
            <a:noFill/>
            <a:ln>
              <a:noFill/>
            </a:ln>
          </p:spPr>
          <p:txBody>
            <a:bodyPr wrap="none" rtlCol="0">
              <a:spAutoFit/>
            </a:bodyPr>
            <a:lstStyle/>
            <a:p>
              <a:r>
                <a:rPr lang="en-US" altLang="zh-CN" sz="3375" dirty="0" smtClean="0">
                  <a:ln w="25400">
                    <a:solidFill>
                      <a:schemeClr val="bg1"/>
                    </a:solidFill>
                  </a:ln>
                  <a:solidFill>
                    <a:srgbClr val="19B4C9"/>
                  </a:solidFill>
                  <a:latin typeface="方正超粗黑简体" panose="03000509000000000000" pitchFamily="65" charset="-122"/>
                  <a:ea typeface="方正超粗黑简体" panose="03000509000000000000" pitchFamily="65" charset="-122"/>
                </a:rPr>
                <a:t>04</a:t>
              </a:r>
              <a:endParaRPr lang="zh-CN" altLang="en-US" sz="3375" dirty="0">
                <a:ln w="25400">
                  <a:solidFill>
                    <a:schemeClr val="bg1"/>
                  </a:solidFill>
                </a:ln>
                <a:solidFill>
                  <a:srgbClr val="19B4C9"/>
                </a:solidFill>
                <a:latin typeface="方正超粗黑简体" panose="03000509000000000000" pitchFamily="65" charset="-122"/>
                <a:ea typeface="方正超粗黑简体" panose="03000509000000000000" pitchFamily="65" charset="-122"/>
              </a:endParaRPr>
            </a:p>
          </p:txBody>
        </p:sp>
      </p:grpSp>
      <p:sp>
        <p:nvSpPr>
          <p:cNvPr id="28" name="椭圆 27"/>
          <p:cNvSpPr/>
          <p:nvPr/>
        </p:nvSpPr>
        <p:spPr>
          <a:xfrm>
            <a:off x="1073419" y="2010667"/>
            <a:ext cx="1733230" cy="1733230"/>
          </a:xfrm>
          <a:prstGeom prst="ellipse">
            <a:avLst/>
          </a:prstGeom>
          <a:noFill/>
          <a:ln>
            <a:solidFill>
              <a:srgbClr val="22F1F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9" name="十字星 28"/>
          <p:cNvSpPr/>
          <p:nvPr/>
        </p:nvSpPr>
        <p:spPr>
          <a:xfrm rot="20953261">
            <a:off x="2329349" y="2025158"/>
            <a:ext cx="334845" cy="334845"/>
          </a:xfrm>
          <a:prstGeom prst="star4">
            <a:avLst/>
          </a:prstGeom>
          <a:solidFill>
            <a:srgbClr val="06E5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0" name="椭圆 29"/>
          <p:cNvSpPr/>
          <p:nvPr/>
        </p:nvSpPr>
        <p:spPr>
          <a:xfrm>
            <a:off x="4075079" y="3331224"/>
            <a:ext cx="1733230" cy="1733230"/>
          </a:xfrm>
          <a:prstGeom prst="ellipse">
            <a:avLst/>
          </a:prstGeom>
          <a:noFill/>
          <a:ln>
            <a:solidFill>
              <a:srgbClr val="D6F13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1" name="椭圆 30"/>
          <p:cNvSpPr/>
          <p:nvPr/>
        </p:nvSpPr>
        <p:spPr>
          <a:xfrm>
            <a:off x="10195682" y="3040182"/>
            <a:ext cx="1733230" cy="1733230"/>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33" name="直接连接符 32"/>
          <p:cNvCxnSpPr/>
          <p:nvPr/>
        </p:nvCxnSpPr>
        <p:spPr>
          <a:xfrm>
            <a:off x="8853113" y="3414335"/>
            <a:ext cx="1319935" cy="308296"/>
          </a:xfrm>
          <a:prstGeom prst="line">
            <a:avLst/>
          </a:prstGeom>
          <a:ln>
            <a:solidFill>
              <a:srgbClr val="22F1F6"/>
            </a:solidFill>
            <a:prstDash val="sysDash"/>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974110" y="834084"/>
            <a:ext cx="11418902" cy="546100"/>
          </a:xfrm>
          <a:prstGeom prst="rect">
            <a:avLst/>
          </a:prstGeom>
          <a:noFill/>
        </p:spPr>
        <p:txBody>
          <a:bodyPr wrap="square" rtlCol="0">
            <a:spAutoFit/>
          </a:bodyPr>
          <a:lstStyle/>
          <a:p>
            <a:r>
              <a:rPr lang="zh-CN" altLang="en-US" sz="2955" b="1" dirty="0">
                <a:solidFill>
                  <a:srgbClr val="FFFF00"/>
                </a:solidFill>
                <a:latin typeface="微软雅黑" panose="020B0503020204020204" pitchFamily="34" charset="-122"/>
                <a:ea typeface="微软雅黑" panose="020B0503020204020204" pitchFamily="34" charset="-122"/>
              </a:rPr>
              <a:t>如何远离毒品</a:t>
            </a:r>
            <a:r>
              <a:rPr lang="en-US" altLang="zh-CN" sz="2955" b="1" dirty="0">
                <a:solidFill>
                  <a:srgbClr val="FFFF00"/>
                </a:solidFill>
                <a:latin typeface="微软雅黑" panose="020B0503020204020204" pitchFamily="34" charset="-122"/>
                <a:ea typeface="微软雅黑" panose="020B0503020204020204" pitchFamily="34" charset="-122"/>
              </a:rPr>
              <a:t>?</a:t>
            </a:r>
            <a:r>
              <a:rPr lang="zh-CN" altLang="en-US" sz="2955" b="1" dirty="0">
                <a:solidFill>
                  <a:srgbClr val="FFFF00"/>
                </a:solidFill>
                <a:latin typeface="微软雅黑" panose="020B0503020204020204" pitchFamily="34" charset="-122"/>
                <a:ea typeface="微软雅黑" panose="020B0503020204020204" pitchFamily="34" charset="-122"/>
              </a:rPr>
              <a:t> </a:t>
            </a:r>
            <a:endParaRPr lang="zh-CN" altLang="en-US" sz="2955" b="1" dirty="0">
              <a:solidFill>
                <a:srgbClr val="FFFF00"/>
              </a:solidFill>
              <a:latin typeface="微软雅黑" panose="020B0503020204020204" pitchFamily="34" charset="-122"/>
              <a:ea typeface="微软雅黑" panose="020B0503020204020204" pitchFamily="34" charset="-122"/>
            </a:endParaRPr>
          </a:p>
        </p:txBody>
      </p:sp>
      <p:pic>
        <p:nvPicPr>
          <p:cNvPr id="53" name="图片 52"/>
          <p:cNvPicPr>
            <a:picLocks noChangeAspect="1"/>
          </p:cNvPicPr>
          <p:nvPr/>
        </p:nvPicPr>
        <p:blipFill rotWithShape="1">
          <a:blip r:embed="rId1" cstate="screen"/>
          <a:srcRect t="38159" b="42760"/>
          <a:stretch>
            <a:fillRect/>
          </a:stretch>
        </p:blipFill>
        <p:spPr>
          <a:xfrm>
            <a:off x="1144381" y="6193052"/>
            <a:ext cx="10607887" cy="1138473"/>
          </a:xfrm>
          <a:prstGeom prst="rect">
            <a:avLst/>
          </a:prstGeom>
        </p:spPr>
      </p:pic>
      <p:sp>
        <p:nvSpPr>
          <p:cNvPr id="43" name="Shape 271"/>
          <p:cNvSpPr/>
          <p:nvPr/>
        </p:nvSpPr>
        <p:spPr>
          <a:xfrm>
            <a:off x="154940" y="4907915"/>
            <a:ext cx="2875280" cy="368935"/>
          </a:xfrm>
          <a:prstGeom prst="rect">
            <a:avLst/>
          </a:prstGeom>
          <a:noFill/>
          <a:ln w="12700" cap="flat">
            <a:noFill/>
            <a:miter lim="400000"/>
          </a:ln>
          <a:effec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nSpc>
                <a:spcPct val="150000"/>
              </a:lnSpc>
            </a:pPr>
            <a:r>
              <a:rPr lang="zh-CN" altLang="en-US" sz="800" dirty="0">
                <a:solidFill>
                  <a:schemeClr val="tx1">
                    <a:lumMod val="75000"/>
                    <a:lumOff val="25000"/>
                  </a:schemeClr>
                </a:solidFill>
                <a:latin typeface="+mn-ea"/>
                <a:ea typeface="+mn-ea"/>
              </a:rPr>
              <a:t>要充分认识到毒品的严重危害性，摒弃吸毒时髦、偶尔吸一下不会上瘾、上了瘾再戒也不迟等等不正确的认识。  </a:t>
            </a:r>
            <a:endParaRPr lang="zh-CN" altLang="en-US" sz="800" dirty="0">
              <a:solidFill>
                <a:schemeClr val="tx1">
                  <a:lumMod val="75000"/>
                  <a:lumOff val="25000"/>
                </a:schemeClr>
              </a:solidFill>
              <a:latin typeface="+mn-ea"/>
              <a:ea typeface="+mn-ea"/>
            </a:endParaRPr>
          </a:p>
        </p:txBody>
      </p:sp>
      <p:sp>
        <p:nvSpPr>
          <p:cNvPr id="48" name="Shape 276"/>
          <p:cNvSpPr/>
          <p:nvPr/>
        </p:nvSpPr>
        <p:spPr>
          <a:xfrm>
            <a:off x="3212493" y="2584152"/>
            <a:ext cx="3336911" cy="638175"/>
          </a:xfrm>
          <a:prstGeom prst="rect">
            <a:avLst/>
          </a:prstGeom>
          <a:noFill/>
          <a:ln w="12700" cap="flat">
            <a:noFill/>
            <a:miter lim="400000"/>
          </a:ln>
          <a:effectLst/>
        </p:spPr>
        <p:txBody>
          <a:bodyPr wrap="square" lIns="0" tIns="0" rIns="0" bIns="0" numCol="1" anchor="t">
            <a:spAutoFit/>
          </a:bodyPr>
          <a:lstStyle>
            <a:lvl1pPr algn="l" defTabSz="457200">
              <a:defRPr sz="1800">
                <a:solidFill>
                  <a:srgbClr val="828589"/>
                </a:solidFill>
                <a:latin typeface="Roboto Light"/>
                <a:ea typeface="Roboto Light"/>
                <a:cs typeface="Roboto Light"/>
                <a:sym typeface="Roboto Light"/>
              </a:defRPr>
            </a:lvl1pPr>
          </a:lstStyle>
          <a:p>
            <a:pPr>
              <a:lnSpc>
                <a:spcPct val="130000"/>
              </a:lnSpc>
            </a:pPr>
            <a:r>
              <a:rPr lang="zh-CN" altLang="en-US" sz="800" dirty="0">
                <a:solidFill>
                  <a:schemeClr val="tx1">
                    <a:lumMod val="75000"/>
                    <a:lumOff val="25000"/>
                  </a:schemeClr>
                </a:solidFill>
                <a:latin typeface="+mn-ea"/>
                <a:ea typeface="+mn-ea"/>
              </a:rPr>
              <a:t>人一生会遇到不少挫折，学生也不例外，包括家庭意外变故、学业压力、升学失利、交友受挫等，这时，人免不了陷入苦恼之中，一些人可能就会以吸毒的方式寻求解脱。要学会应对生活中的挫折，用适当的方式排解苦恼。 </a:t>
            </a:r>
            <a:endParaRPr lang="zh-CN" altLang="en-US" sz="800" dirty="0">
              <a:solidFill>
                <a:schemeClr val="tx1">
                  <a:lumMod val="75000"/>
                  <a:lumOff val="25000"/>
                </a:schemeClr>
              </a:solidFill>
              <a:latin typeface="+mn-ea"/>
              <a:ea typeface="+mn-ea"/>
            </a:endParaRPr>
          </a:p>
        </p:txBody>
      </p:sp>
      <p:sp>
        <p:nvSpPr>
          <p:cNvPr id="2" name="Shape 281"/>
          <p:cNvSpPr/>
          <p:nvPr/>
        </p:nvSpPr>
        <p:spPr>
          <a:xfrm>
            <a:off x="6470977" y="5065529"/>
            <a:ext cx="3332168" cy="553720"/>
          </a:xfrm>
          <a:prstGeom prst="rect">
            <a:avLst/>
          </a:prstGeom>
          <a:noFill/>
          <a:ln w="12700" cap="flat">
            <a:noFill/>
            <a:miter lim="400000"/>
          </a:ln>
          <a:effec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nSpc>
                <a:spcPct val="150000"/>
              </a:lnSpc>
            </a:pPr>
            <a:r>
              <a:rPr lang="zh-CN" altLang="en-US" sz="800" dirty="0">
                <a:solidFill>
                  <a:schemeClr val="tx1">
                    <a:lumMod val="75000"/>
                    <a:lumOff val="25000"/>
                  </a:schemeClr>
                </a:solidFill>
                <a:latin typeface="+mn-ea"/>
                <a:ea typeface="+mn-ea"/>
              </a:rPr>
              <a:t>有些毒品贩子会把毒品藏在烟里，免费引诱学生吸，一旦学生上了瘾，他们再高价向学生出售毒品，这样的事例已经有一些了。所以，学生一定要学会拒绝这类诱惑，提高防范意识。</a:t>
            </a:r>
            <a:endParaRPr lang="zh-CN" altLang="en-US" sz="800" dirty="0">
              <a:solidFill>
                <a:schemeClr val="tx1">
                  <a:lumMod val="75000"/>
                  <a:lumOff val="25000"/>
                </a:schemeClr>
              </a:solidFill>
              <a:latin typeface="+mn-ea"/>
              <a:ea typeface="+mn-ea"/>
            </a:endParaRPr>
          </a:p>
        </p:txBody>
      </p:sp>
      <p:sp>
        <p:nvSpPr>
          <p:cNvPr id="58" name="Shape 286"/>
          <p:cNvSpPr/>
          <p:nvPr/>
        </p:nvSpPr>
        <p:spPr>
          <a:xfrm>
            <a:off x="9397992" y="2411937"/>
            <a:ext cx="3327423" cy="514985"/>
          </a:xfrm>
          <a:prstGeom prst="rect">
            <a:avLst/>
          </a:prstGeom>
          <a:noFill/>
          <a:ln w="12700" cap="flat">
            <a:noFill/>
            <a:miter lim="400000"/>
          </a:ln>
          <a:effec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nSpc>
                <a:spcPct val="140000"/>
              </a:lnSpc>
            </a:pPr>
            <a:r>
              <a:rPr lang="zh-CN" altLang="en-US" sz="800" dirty="0">
                <a:solidFill>
                  <a:schemeClr val="tx1">
                    <a:lumMod val="75000"/>
                    <a:lumOff val="25000"/>
                  </a:schemeClr>
                </a:solidFill>
                <a:latin typeface="+mn-ea"/>
                <a:ea typeface="+mn-ea"/>
              </a:rPr>
              <a:t>有些学生被毒魔俘获，原因是好奇心驱使。一位吸毒的学生回忆落入陷阱时说，当时几个同学聚会，一个同学说有种新奇的东西让大家尝尝，出于好奇心，他尝了尝，没想到从此就上了瘾。</a:t>
            </a:r>
            <a:endParaRPr lang="zh-CN" altLang="en-US" sz="800" dirty="0">
              <a:solidFill>
                <a:schemeClr val="tx1">
                  <a:lumMod val="75000"/>
                  <a:lumOff val="25000"/>
                </a:schemeClr>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2500">
        <p:fade/>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524719" y="379556"/>
            <a:ext cx="3456384" cy="599235"/>
            <a:chOff x="4139952" y="1170041"/>
            <a:chExt cx="2222381" cy="536519"/>
          </a:xfrm>
          <a:effectLst>
            <a:outerShdw blurRad="330200" dist="254000" dir="2880000" sx="98000" sy="98000" algn="ctr" rotWithShape="0">
              <a:srgbClr val="000000">
                <a:alpha val="29000"/>
              </a:srgbClr>
            </a:outerShdw>
          </a:effectLst>
        </p:grpSpPr>
        <p:sp>
          <p:nvSpPr>
            <p:cNvPr id="35" name="圆角矩形 34"/>
            <p:cNvSpPr/>
            <p:nvPr/>
          </p:nvSpPr>
          <p:spPr>
            <a:xfrm>
              <a:off x="4139952" y="1170041"/>
              <a:ext cx="2222381" cy="536519"/>
            </a:xfrm>
            <a:prstGeom prst="roundRect">
              <a:avLst>
                <a:gd name="adj" fmla="val 50000"/>
              </a:avLst>
            </a:prstGeom>
            <a:noFill/>
            <a:ln w="6350">
              <a:solidFill>
                <a:schemeClr val="tx1"/>
              </a:soli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圆角矩形 113"/>
            <p:cNvSpPr/>
            <p:nvPr/>
          </p:nvSpPr>
          <p:spPr>
            <a:xfrm>
              <a:off x="4500062" y="1250029"/>
              <a:ext cx="1761085"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C0000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8" name="文本占位符 8"/>
          <p:cNvSpPr txBox="1"/>
          <p:nvPr/>
        </p:nvSpPr>
        <p:spPr>
          <a:xfrm>
            <a:off x="1329403" y="462478"/>
            <a:ext cx="2651701" cy="433388"/>
          </a:xfrm>
          <a:prstGeom prst="rect">
            <a:avLst/>
          </a:prstGeom>
        </p:spPr>
        <p:txBody>
          <a:bodyPr/>
          <a:lstStyle>
            <a:lvl1pPr marL="241300" indent="-241300" algn="l" defTabSz="963930" rtl="0" eaLnBrk="1" latinLnBrk="0" hangingPunct="1">
              <a:lnSpc>
                <a:spcPct val="90000"/>
              </a:lnSpc>
              <a:spcBef>
                <a:spcPts val="1055"/>
              </a:spcBef>
              <a:buFont typeface="Arial" panose="020B0604020202020204" pitchFamily="34" charset="0"/>
              <a:buChar char="•"/>
              <a:defRPr sz="2955" kern="1200">
                <a:solidFill>
                  <a:schemeClr val="bg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marL="0" indent="0">
              <a:buSzPct val="100000"/>
              <a:buNone/>
            </a:pPr>
            <a:r>
              <a:rPr lang="zh-CN" altLang="en-US" sz="2800" b="1" dirty="0">
                <a:latin typeface="微软雅黑" panose="020B0503020204020204" pitchFamily="34" charset="-122"/>
                <a:ea typeface="微软雅黑" panose="020B0503020204020204" pitchFamily="34" charset="-122"/>
              </a:rPr>
              <a:t> 想 一 想</a:t>
            </a:r>
            <a:endParaRPr lang="zh-CN" altLang="en-US" sz="2800" b="1" dirty="0">
              <a:latin typeface="微软雅黑" panose="020B0503020204020204" pitchFamily="34" charset="-122"/>
              <a:ea typeface="微软雅黑" panose="020B0503020204020204" pitchFamily="34" charset="-122"/>
            </a:endParaRPr>
          </a:p>
        </p:txBody>
      </p:sp>
      <p:sp>
        <p:nvSpPr>
          <p:cNvPr id="22" name="矩形 21"/>
          <p:cNvSpPr>
            <a:spLocks noGrp="1" noChangeArrowheads="1"/>
          </p:cNvSpPr>
          <p:nvPr/>
        </p:nvSpPr>
        <p:spPr bwMode="auto">
          <a:xfrm>
            <a:off x="3649358" y="1968073"/>
            <a:ext cx="6063349" cy="147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20000"/>
              </a:spcBef>
              <a:buSzPct val="100000"/>
              <a:buFont typeface="Wingdings" panose="05000000000000000000" pitchFamily="2" charset="2"/>
              <a:buChar char="Ø"/>
            </a:pPr>
            <a:r>
              <a:rPr lang="zh-CN" altLang="en-US" sz="2800" b="1" dirty="0">
                <a:latin typeface="宋体" panose="02010600030101010101" pitchFamily="2" charset="-122"/>
              </a:rPr>
              <a:t>通过今天的学习你有什么感想</a:t>
            </a:r>
            <a:r>
              <a:rPr lang="zh-CN" altLang="en-US" sz="6000" b="1" dirty="0">
                <a:solidFill>
                  <a:srgbClr val="C00000"/>
                </a:solidFill>
                <a:latin typeface="宋体" panose="02010600030101010101" pitchFamily="2" charset="-122"/>
              </a:rPr>
              <a:t>？</a:t>
            </a:r>
            <a:endParaRPr lang="en-US" altLang="zh-CN" sz="2800" b="1" dirty="0">
              <a:solidFill>
                <a:srgbClr val="C00000"/>
              </a:solidFill>
              <a:latin typeface="宋体" panose="02010600030101010101" pitchFamily="2" charset="-122"/>
            </a:endParaRPr>
          </a:p>
          <a:p>
            <a:pPr marL="0" indent="0">
              <a:lnSpc>
                <a:spcPct val="130000"/>
              </a:lnSpc>
              <a:spcBef>
                <a:spcPct val="20000"/>
              </a:spcBef>
              <a:buSzPct val="100000"/>
            </a:pPr>
            <a:endParaRPr lang="zh-CN" altLang="en-US" sz="2800" b="1" dirty="0">
              <a:latin typeface="宋体" panose="02010600030101010101" pitchFamily="2" charset="-122"/>
            </a:endParaRPr>
          </a:p>
        </p:txBody>
      </p:sp>
      <p:sp>
        <p:nvSpPr>
          <p:cNvPr id="2" name="矩形 1"/>
          <p:cNvSpPr/>
          <p:nvPr/>
        </p:nvSpPr>
        <p:spPr>
          <a:xfrm>
            <a:off x="3189015" y="2176165"/>
            <a:ext cx="6912768" cy="1080120"/>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a:spLocks noGrp="1" noChangeArrowheads="1"/>
          </p:cNvSpPr>
          <p:nvPr/>
        </p:nvSpPr>
        <p:spPr bwMode="auto">
          <a:xfrm>
            <a:off x="3549055" y="3254888"/>
            <a:ext cx="7344816"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20000"/>
              </a:spcBef>
              <a:buSzPct val="100000"/>
              <a:buFont typeface="Wingdings" panose="05000000000000000000" pitchFamily="2" charset="2"/>
              <a:buChar char="Ø"/>
            </a:pPr>
            <a:endParaRPr lang="zh-CN" altLang="en-US" sz="2800" b="1" dirty="0">
              <a:latin typeface="宋体" panose="02010600030101010101" pitchFamily="2" charset="-122"/>
            </a:endParaRPr>
          </a:p>
          <a:p>
            <a:pPr>
              <a:lnSpc>
                <a:spcPct val="130000"/>
              </a:lnSpc>
              <a:spcBef>
                <a:spcPct val="20000"/>
              </a:spcBef>
              <a:buSzPct val="100000"/>
              <a:buFont typeface="Wingdings" panose="05000000000000000000" pitchFamily="2" charset="2"/>
              <a:buChar char="Ø"/>
            </a:pPr>
            <a:r>
              <a:rPr lang="zh-CN" altLang="en-US" sz="2800" b="1" dirty="0">
                <a:latin typeface="宋体" panose="02010600030101010101" pitchFamily="2" charset="-122"/>
              </a:rPr>
              <a:t>作为一名小学生 ，我们应该怎么做</a:t>
            </a:r>
            <a:r>
              <a:rPr lang="zh-CN" altLang="en-US" sz="6000" b="1" dirty="0">
                <a:solidFill>
                  <a:srgbClr val="C00000"/>
                </a:solidFill>
                <a:latin typeface="宋体" panose="02010600030101010101" pitchFamily="2" charset="-122"/>
              </a:rPr>
              <a:t>？</a:t>
            </a:r>
            <a:endParaRPr lang="zh-CN" altLang="en-US" sz="2800" b="1" dirty="0">
              <a:solidFill>
                <a:srgbClr val="C00000"/>
              </a:solidFill>
              <a:latin typeface="宋体" panose="02010600030101010101" pitchFamily="2" charset="-122"/>
            </a:endParaRPr>
          </a:p>
        </p:txBody>
      </p:sp>
      <p:sp>
        <p:nvSpPr>
          <p:cNvPr id="25" name="矩形 24"/>
          <p:cNvSpPr/>
          <p:nvPr/>
        </p:nvSpPr>
        <p:spPr>
          <a:xfrm>
            <a:off x="3224648" y="4245567"/>
            <a:ext cx="6912768" cy="1080120"/>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14:prism isContent="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0-#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8">
                                            <p:txEl>
                                              <p:pRg st="0" end="0"/>
                                            </p:txEl>
                                          </p:spTgt>
                                        </p:tgtEl>
                                        <p:attrNameLst>
                                          <p:attrName>style.visibility</p:attrName>
                                        </p:attrNameLst>
                                      </p:cBhvr>
                                      <p:to>
                                        <p:strVal val="visible"/>
                                      </p:to>
                                    </p:set>
                                    <p:animEffect transition="in" filter="wipe(left)">
                                      <p:cBhvr>
                                        <p:cTn id="13" dur="500"/>
                                        <p:tgtEl>
                                          <p:spTgt spid="38">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heel(1)">
                                      <p:cBhvr>
                                        <p:cTn id="18" dur="20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1" nodeType="clickEffect">
                                  <p:stCondLst>
                                    <p:cond delay="0"/>
                                  </p:stCondLst>
                                  <p:childTnLst>
                                    <p:set>
                                      <p:cBhvr>
                                        <p:cTn id="22" dur="1" fill="hold">
                                          <p:stCondLst>
                                            <p:cond delay="0"/>
                                          </p:stCondLst>
                                        </p:cTn>
                                        <p:tgtEl>
                                          <p:spTgt spid="22">
                                            <p:txEl>
                                              <p:pRg st="0" end="0"/>
                                            </p:txEl>
                                          </p:spTgt>
                                        </p:tgtEl>
                                        <p:attrNameLst>
                                          <p:attrName>style.visibility</p:attrName>
                                        </p:attrNameLst>
                                      </p:cBhvr>
                                      <p:to>
                                        <p:strVal val="visible"/>
                                      </p:to>
                                    </p:set>
                                    <p:anim calcmode="lin" valueType="num">
                                      <p:cBhvr additive="base">
                                        <p:cTn id="23" dur="500" fill="hold"/>
                                        <p:tgtEl>
                                          <p:spTgt spid="22">
                                            <p:txEl>
                                              <p:pRg st="0" end="0"/>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heel(1)">
                                      <p:cBhvr>
                                        <p:cTn id="29" dur="2000"/>
                                        <p:tgtEl>
                                          <p:spTgt spid="25"/>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nodeType="clickEffect">
                                  <p:stCondLst>
                                    <p:cond delay="0"/>
                                  </p:stCondLst>
                                  <p:childTnLst>
                                    <p:set>
                                      <p:cBhvr>
                                        <p:cTn id="33" dur="1" fill="hold">
                                          <p:stCondLst>
                                            <p:cond delay="0"/>
                                          </p:stCondLst>
                                        </p:cTn>
                                        <p:tgtEl>
                                          <p:spTgt spid="24">
                                            <p:txEl>
                                              <p:pRg st="1" end="1"/>
                                            </p:txEl>
                                          </p:spTgt>
                                        </p:tgtEl>
                                        <p:attrNameLst>
                                          <p:attrName>style.visibility</p:attrName>
                                        </p:attrNameLst>
                                      </p:cBhvr>
                                      <p:to>
                                        <p:strVal val="visible"/>
                                      </p:to>
                                    </p:set>
                                    <p:anim calcmode="lin" valueType="num">
                                      <p:cBhvr additive="base">
                                        <p:cTn id="34" dur="500" fill="hold"/>
                                        <p:tgtEl>
                                          <p:spTgt spid="24">
                                            <p:txEl>
                                              <p:pRg st="1" end="1"/>
                                            </p:txEl>
                                          </p:spTgt>
                                        </p:tgtEl>
                                        <p:attrNameLst>
                                          <p:attrName>ppt_x</p:attrName>
                                        </p:attrNameLst>
                                      </p:cBhvr>
                                      <p:tavLst>
                                        <p:tav tm="0">
                                          <p:val>
                                            <p:strVal val="0-#ppt_w/2"/>
                                          </p:val>
                                        </p:tav>
                                        <p:tav tm="100000">
                                          <p:val>
                                            <p:strVal val="#ppt_x"/>
                                          </p:val>
                                        </p:tav>
                                      </p:tavLst>
                                    </p:anim>
                                    <p:anim calcmode="lin" valueType="num">
                                      <p:cBhvr additive="base">
                                        <p:cTn id="35" dur="500" fill="hold"/>
                                        <p:tgtEl>
                                          <p:spTgt spid="24">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uild="p">
        <p:tmplLst>
          <p:tmpl lvl="1">
            <p:tnLst>
              <p:par>
                <p:cTn presetID="22" presetClass="entr" presetSubtype="8" fill="hold" nodeType="click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wipe(left)">
                      <p:cBhvr>
                        <p:cTn dur="500"/>
                        <p:tgtEl>
                          <p:spTgt spid="38"/>
                        </p:tgtEl>
                      </p:cBhvr>
                    </p:animEffect>
                  </p:childTnLst>
                </p:cTn>
              </p:par>
            </p:tnLst>
          </p:tmpl>
        </p:tmplLst>
      </p:bldP>
      <p:bldP spid="22" grpId="0" bldLvl="0"/>
      <p:bldP spid="22" grpId="1" bldLvl="0" build="allAtOnce"/>
      <p:bldP spid="2" grpId="0" animBg="1"/>
      <p:bldP spid="24" grpId="0" bldLvl="0"/>
      <p:bldP spid="2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03"/>
          <p:cNvPicPr>
            <a:picLocks noChangeAspect="1"/>
          </p:cNvPicPr>
          <p:nvPr/>
        </p:nvPicPr>
        <p:blipFill>
          <a:blip r:embed="rId1"/>
          <a:stretch>
            <a:fillRect/>
          </a:stretch>
        </p:blipFill>
        <p:spPr>
          <a:xfrm>
            <a:off x="473823" y="3126112"/>
            <a:ext cx="3112718" cy="3065170"/>
          </a:xfrm>
          <a:prstGeom prst="rect">
            <a:avLst/>
          </a:prstGeom>
        </p:spPr>
      </p:pic>
      <p:sp>
        <p:nvSpPr>
          <p:cNvPr id="9" name="云形 8"/>
          <p:cNvSpPr/>
          <p:nvPr/>
        </p:nvSpPr>
        <p:spPr>
          <a:xfrm>
            <a:off x="3586542" y="1467290"/>
            <a:ext cx="7345158" cy="4912175"/>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955" b="1" dirty="0">
                <a:solidFill>
                  <a:schemeClr val="tx1"/>
                </a:solidFill>
                <a:latin typeface="微软雅黑" panose="020B0503020204020204" pitchFamily="34" charset="-122"/>
                <a:ea typeface="微软雅黑" panose="020B0503020204020204" pitchFamily="34" charset="-122"/>
                <a:sym typeface="+mn-ea"/>
              </a:rPr>
              <a:t>远离烟酒，拒绝毒品，关键在我们自己。要增强防范意识，养成良好的学习和生活习惯，养成遵纪守法的习惯。主动拒绝烟酒，坚决抵制毒品，是我们健康生活、成长的保障，也是对自己、家庭和社会负责的表现</a:t>
            </a:r>
            <a:endParaRPr lang="zh-CN" altLang="en-US" sz="2955" b="1" dirty="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17007" y="1553064"/>
            <a:ext cx="6840760" cy="936104"/>
          </a:xfrm>
          <a:prstGeom prst="rect">
            <a:avLst/>
          </a:prstGeom>
          <a:noFill/>
          <a:ln w="76200">
            <a:solidFill>
              <a:srgbClr val="DA1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MH_Entry_1"/>
          <p:cNvSpPr/>
          <p:nvPr>
            <p:custDataLst>
              <p:tags r:id="rId1"/>
            </p:custDataLst>
          </p:nvPr>
        </p:nvSpPr>
        <p:spPr>
          <a:xfrm>
            <a:off x="3180746" y="1744117"/>
            <a:ext cx="6840760" cy="55399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3600" b="1" spc="600" dirty="0">
                <a:solidFill>
                  <a:srgbClr val="E91E21"/>
                </a:solidFill>
                <a:latin typeface="Adobe 黑体 Std R" panose="020B0400000000000000" pitchFamily="34" charset="-122"/>
                <a:ea typeface="Adobe 黑体 Std R" panose="020B0400000000000000" pitchFamily="34" charset="-122"/>
              </a:rPr>
              <a:t>请不要让你的生命之树枯萎</a:t>
            </a:r>
            <a:endParaRPr lang="zh-CN" altLang="en-US" sz="3600" b="1" spc="600" dirty="0">
              <a:solidFill>
                <a:srgbClr val="E91E21"/>
              </a:solidFill>
              <a:latin typeface="Adobe 黑体 Std R" panose="020B0400000000000000" pitchFamily="34" charset="-122"/>
              <a:ea typeface="Adobe 黑体 Std R" panose="020B0400000000000000" pitchFamily="34" charset="-122"/>
            </a:endParaRPr>
          </a:p>
        </p:txBody>
      </p:sp>
      <p:grpSp>
        <p:nvGrpSpPr>
          <p:cNvPr id="5" name="组合 4"/>
          <p:cNvGrpSpPr/>
          <p:nvPr/>
        </p:nvGrpSpPr>
        <p:grpSpPr>
          <a:xfrm>
            <a:off x="-1" y="3162211"/>
            <a:ext cx="12982103" cy="2160240"/>
            <a:chOff x="-1599076" y="2896245"/>
            <a:chExt cx="12982103" cy="216024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24621"/>
            <a:stretch>
              <a:fillRect/>
            </a:stretch>
          </p:blipFill>
          <p:spPr>
            <a:xfrm>
              <a:off x="2932273" y="2896245"/>
              <a:ext cx="4139556" cy="1872208"/>
            </a:xfrm>
            <a:prstGeom prst="rect">
              <a:avLst/>
            </a:prstGeom>
          </p:spPr>
        </p:pic>
        <p:sp>
          <p:nvSpPr>
            <p:cNvPr id="4" name="矩形 3"/>
            <p:cNvSpPr/>
            <p:nvPr/>
          </p:nvSpPr>
          <p:spPr>
            <a:xfrm>
              <a:off x="-1599076" y="4624437"/>
              <a:ext cx="12982103" cy="43204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250" fill="hold"/>
                                        <p:tgtEl>
                                          <p:spTgt spid="5"/>
                                        </p:tgtEl>
                                        <p:attrNameLst>
                                          <p:attrName>ppt_w</p:attrName>
                                        </p:attrNameLst>
                                      </p:cBhvr>
                                      <p:tavLst>
                                        <p:tav tm="0">
                                          <p:val>
                                            <p:strVal val="(6*min(max(#ppt_w*#ppt_h,.3),1)-7.4)/-.7*#ppt_w"/>
                                          </p:val>
                                        </p:tav>
                                        <p:tav tm="100000">
                                          <p:val>
                                            <p:strVal val="#ppt_w"/>
                                          </p:val>
                                        </p:tav>
                                      </p:tavLst>
                                    </p:anim>
                                    <p:anim calcmode="lin" valueType="num">
                                      <p:cBhvr>
                                        <p:cTn id="8" dur="3250" fill="hold"/>
                                        <p:tgtEl>
                                          <p:spTgt spid="5"/>
                                        </p:tgtEl>
                                        <p:attrNameLst>
                                          <p:attrName>ppt_h</p:attrName>
                                        </p:attrNameLst>
                                      </p:cBhvr>
                                      <p:tavLst>
                                        <p:tav tm="0">
                                          <p:val>
                                            <p:strVal val="(6*min(max(#ppt_w*#ppt_h,.3),1)-7.4)/-.7*#ppt_h"/>
                                          </p:val>
                                        </p:tav>
                                        <p:tav tm="100000">
                                          <p:val>
                                            <p:strVal val="#ppt_h"/>
                                          </p:val>
                                        </p:tav>
                                      </p:tavLst>
                                    </p:anim>
                                    <p:anim calcmode="lin" valueType="num">
                                      <p:cBhvr>
                                        <p:cTn id="9" dur="3250" fill="hold"/>
                                        <p:tgtEl>
                                          <p:spTgt spid="5"/>
                                        </p:tgtEl>
                                        <p:attrNameLst>
                                          <p:attrName>ppt_x</p:attrName>
                                        </p:attrNameLst>
                                      </p:cBhvr>
                                      <p:tavLst>
                                        <p:tav tm="0">
                                          <p:val>
                                            <p:fltVal val="0.5"/>
                                          </p:val>
                                        </p:tav>
                                        <p:tav tm="100000">
                                          <p:val>
                                            <p:strVal val="#ppt_x"/>
                                          </p:val>
                                        </p:tav>
                                      </p:tavLst>
                                    </p:anim>
                                    <p:anim calcmode="lin" valueType="num">
                                      <p:cBhvr>
                                        <p:cTn id="10" dur="325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3500"/>
                            </p:stCondLst>
                            <p:childTnLst>
                              <p:par>
                                <p:cTn id="12" presetID="23" presetClass="entr" presetSubtype="52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2250" fill="hold"/>
                                        <p:tgtEl>
                                          <p:spTgt spid="3"/>
                                        </p:tgtEl>
                                        <p:attrNameLst>
                                          <p:attrName>ppt_w</p:attrName>
                                        </p:attrNameLst>
                                      </p:cBhvr>
                                      <p:tavLst>
                                        <p:tav tm="0">
                                          <p:val>
                                            <p:fltVal val="0"/>
                                          </p:val>
                                        </p:tav>
                                        <p:tav tm="100000">
                                          <p:val>
                                            <p:strVal val="#ppt_w"/>
                                          </p:val>
                                        </p:tav>
                                      </p:tavLst>
                                    </p:anim>
                                    <p:anim calcmode="lin" valueType="num">
                                      <p:cBhvr>
                                        <p:cTn id="15" dur="2250" fill="hold"/>
                                        <p:tgtEl>
                                          <p:spTgt spid="3"/>
                                        </p:tgtEl>
                                        <p:attrNameLst>
                                          <p:attrName>ppt_h</p:attrName>
                                        </p:attrNameLst>
                                      </p:cBhvr>
                                      <p:tavLst>
                                        <p:tav tm="0">
                                          <p:val>
                                            <p:fltVal val="0"/>
                                          </p:val>
                                        </p:tav>
                                        <p:tav tm="100000">
                                          <p:val>
                                            <p:strVal val="#ppt_h"/>
                                          </p:val>
                                        </p:tav>
                                      </p:tavLst>
                                    </p:anim>
                                    <p:anim calcmode="lin" valueType="num">
                                      <p:cBhvr>
                                        <p:cTn id="16" dur="2250" fill="hold"/>
                                        <p:tgtEl>
                                          <p:spTgt spid="3"/>
                                        </p:tgtEl>
                                        <p:attrNameLst>
                                          <p:attrName>ppt_x</p:attrName>
                                        </p:attrNameLst>
                                      </p:cBhvr>
                                      <p:tavLst>
                                        <p:tav tm="0">
                                          <p:val>
                                            <p:fltVal val="0.5"/>
                                          </p:val>
                                        </p:tav>
                                        <p:tav tm="100000">
                                          <p:val>
                                            <p:strVal val="#ppt_x"/>
                                          </p:val>
                                        </p:tav>
                                      </p:tavLst>
                                    </p:anim>
                                    <p:anim calcmode="lin" valueType="num">
                                      <p:cBhvr>
                                        <p:cTn id="17" dur="2250" fill="hold"/>
                                        <p:tgtEl>
                                          <p:spTgt spid="3"/>
                                        </p:tgtEl>
                                        <p:attrNameLst>
                                          <p:attrName>ppt_y</p:attrName>
                                        </p:attrNameLst>
                                      </p:cBhvr>
                                      <p:tavLst>
                                        <p:tav tm="0">
                                          <p:val>
                                            <p:fltVal val="0.5"/>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heel(1)">
                                      <p:cBhvr>
                                        <p:cTn id="22"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descr="4a1b0d577a38384041b78d407343e24d"/>
          <p:cNvPicPr>
            <a:picLocks noChangeAspect="1"/>
          </p:cNvPicPr>
          <p:nvPr/>
        </p:nvPicPr>
        <p:blipFill>
          <a:blip r:embed="rId1"/>
          <a:stretch>
            <a:fillRect/>
          </a:stretch>
        </p:blipFill>
        <p:spPr>
          <a:xfrm>
            <a:off x="8342009" y="4176186"/>
            <a:ext cx="3105352" cy="3174999"/>
          </a:xfrm>
          <a:prstGeom prst="rect">
            <a:avLst/>
          </a:prstGeom>
        </p:spPr>
      </p:pic>
      <p:sp>
        <p:nvSpPr>
          <p:cNvPr id="2" name="文本框 1"/>
          <p:cNvSpPr txBox="1"/>
          <p:nvPr/>
        </p:nvSpPr>
        <p:spPr>
          <a:xfrm>
            <a:off x="10711372" y="7491150"/>
            <a:ext cx="305435" cy="107950"/>
          </a:xfrm>
          <a:prstGeom prst="rect">
            <a:avLst/>
          </a:prstGeom>
          <a:noFill/>
        </p:spPr>
        <p:txBody>
          <a:bodyPr wrap="none" rtlCol="0">
            <a:spAutoFit/>
          </a:bodyPr>
          <a:p>
            <a:r>
              <a:rPr lang="en-US" altLang="zh-CN" sz="105">
                <a:solidFill>
                  <a:srgbClr val="E8E8E8"/>
                </a:solidFill>
              </a:rPr>
              <a:t>www.163wenku.com</a:t>
            </a:r>
            <a:endParaRPr lang="en-US" altLang="zh-CN" sz="105">
              <a:solidFill>
                <a:srgbClr val="E8E8E8"/>
              </a:solidFill>
            </a:endParaRPr>
          </a:p>
        </p:txBody>
      </p:sp>
      <p:sp>
        <p:nvSpPr>
          <p:cNvPr id="3" name="爆炸形 2 2"/>
          <p:cNvSpPr/>
          <p:nvPr/>
        </p:nvSpPr>
        <p:spPr>
          <a:xfrm>
            <a:off x="2748760" y="645581"/>
            <a:ext cx="7076612" cy="5486769"/>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110" b="1">
                <a:solidFill>
                  <a:schemeClr val="tx1"/>
                </a:solidFill>
                <a:latin typeface="微软雅黑" panose="020B0503020204020204" pitchFamily="34" charset="-122"/>
                <a:ea typeface="微软雅黑" panose="020B0503020204020204" pitchFamily="34" charset="-122"/>
                <a:sym typeface="+mn-ea"/>
              </a:rPr>
              <a:t>看了这个视频后</a:t>
            </a:r>
            <a:r>
              <a:rPr lang="en-US" altLang="zh-CN" sz="2110" b="1">
                <a:solidFill>
                  <a:schemeClr val="tx1"/>
                </a:solidFill>
                <a:latin typeface="微软雅黑" panose="020B0503020204020204" pitchFamily="34" charset="-122"/>
                <a:ea typeface="微软雅黑" panose="020B0503020204020204" pitchFamily="34" charset="-122"/>
                <a:sym typeface="+mn-ea"/>
              </a:rPr>
              <a:t>,</a:t>
            </a:r>
            <a:r>
              <a:rPr lang="zh-CN" altLang="en-US" sz="2110" b="1">
                <a:solidFill>
                  <a:schemeClr val="tx1"/>
                </a:solidFill>
                <a:latin typeface="微软雅黑" panose="020B0503020204020204" pitchFamily="34" charset="-122"/>
                <a:ea typeface="微软雅黑" panose="020B0503020204020204" pitchFamily="34" charset="-122"/>
                <a:sym typeface="+mn-ea"/>
              </a:rPr>
              <a:t>你能猜猜这位男生在干什么</a:t>
            </a:r>
            <a:r>
              <a:rPr lang="en-US" altLang="zh-CN" sz="2110" b="1">
                <a:solidFill>
                  <a:schemeClr val="tx1"/>
                </a:solidFill>
                <a:latin typeface="微软雅黑" panose="020B0503020204020204" pitchFamily="34" charset="-122"/>
                <a:ea typeface="微软雅黑" panose="020B0503020204020204" pitchFamily="34" charset="-122"/>
                <a:sym typeface="+mn-ea"/>
              </a:rPr>
              <a:t>,</a:t>
            </a:r>
            <a:r>
              <a:rPr lang="zh-CN" altLang="en-US" sz="2110" b="1">
                <a:solidFill>
                  <a:schemeClr val="tx1"/>
                </a:solidFill>
                <a:latin typeface="微软雅黑" panose="020B0503020204020204" pitchFamily="34" charset="-122"/>
                <a:ea typeface="微软雅黑" panose="020B0503020204020204" pitchFamily="34" charset="-122"/>
                <a:sym typeface="+mn-ea"/>
              </a:rPr>
              <a:t>发生了什么吗</a:t>
            </a:r>
            <a:r>
              <a:rPr lang="en-US" altLang="zh-CN" sz="2110" b="1">
                <a:solidFill>
                  <a:schemeClr val="tx1"/>
                </a:solidFill>
                <a:latin typeface="微软雅黑" panose="020B0503020204020204" pitchFamily="34" charset="-122"/>
                <a:ea typeface="微软雅黑" panose="020B0503020204020204" pitchFamily="34" charset="-122"/>
                <a:sym typeface="+mn-ea"/>
              </a:rPr>
              <a:t>?</a:t>
            </a:r>
            <a:endParaRPr lang="en-US" altLang="zh-CN" sz="2110" b="1">
              <a:solidFill>
                <a:schemeClr val="tx1"/>
              </a:solidFill>
              <a:latin typeface="微软雅黑" panose="020B0503020204020204" pitchFamily="34" charset="-122"/>
              <a:ea typeface="微软雅黑" panose="020B0503020204020204" pitchFamily="34" charset="-122"/>
              <a:sym typeface="+mn-ea"/>
            </a:endParaRPr>
          </a:p>
        </p:txBody>
      </p:sp>
      <p:sp>
        <p:nvSpPr>
          <p:cNvPr id="7" name="右箭头 6"/>
          <p:cNvSpPr/>
          <p:nvPr/>
        </p:nvSpPr>
        <p:spPr>
          <a:xfrm>
            <a:off x="378728" y="862560"/>
            <a:ext cx="2937929" cy="1484702"/>
          </a:xfrm>
          <a:prstGeom prst="rightArrow">
            <a:avLst/>
          </a:prstGeom>
          <a:solidFill>
            <a:srgbClr val="F19D19"/>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3375" b="1">
                <a:solidFill>
                  <a:schemeClr val="tx1">
                    <a:lumMod val="95000"/>
                    <a:lumOff val="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【小组交流】</a:t>
            </a:r>
            <a:endParaRPr lang="zh-CN" altLang="en-US" sz="3375" b="1">
              <a:solidFill>
                <a:schemeClr val="tx1">
                  <a:lumMod val="95000"/>
                  <a:lumOff val="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11" name="组合 10"/>
          <p:cNvGrpSpPr/>
          <p:nvPr/>
        </p:nvGrpSpPr>
        <p:grpSpPr>
          <a:xfrm>
            <a:off x="684994" y="3364018"/>
            <a:ext cx="11511161" cy="1389989"/>
            <a:chOff x="3004782" y="704363"/>
            <a:chExt cx="8882418" cy="5351712"/>
          </a:xfrm>
        </p:grpSpPr>
        <p:sp>
          <p:nvSpPr>
            <p:cNvPr id="12" name="圆角矩形 11"/>
            <p:cNvSpPr/>
            <p:nvPr/>
          </p:nvSpPr>
          <p:spPr>
            <a:xfrm>
              <a:off x="3084394" y="968992"/>
              <a:ext cx="8734568" cy="4790364"/>
            </a:xfrm>
            <a:prstGeom prst="roundRect">
              <a:avLst>
                <a:gd name="adj" fmla="val 2992"/>
              </a:avLst>
            </a:prstGeom>
            <a:solidFill>
              <a:srgbClr val="FFD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圆角矩形 12"/>
            <p:cNvSpPr/>
            <p:nvPr/>
          </p:nvSpPr>
          <p:spPr>
            <a:xfrm>
              <a:off x="3004782" y="704363"/>
              <a:ext cx="8882418" cy="5351712"/>
            </a:xfrm>
            <a:prstGeom prst="roundRect">
              <a:avLst>
                <a:gd name="adj" fmla="val 2992"/>
              </a:avLst>
            </a:prstGeom>
            <a:noFill/>
            <a:ln w="2857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sp>
        <p:nvSpPr>
          <p:cNvPr id="5" name="文本框 4"/>
          <p:cNvSpPr txBox="1"/>
          <p:nvPr/>
        </p:nvSpPr>
        <p:spPr>
          <a:xfrm>
            <a:off x="836769" y="3471512"/>
            <a:ext cx="11255534" cy="1258570"/>
          </a:xfrm>
          <a:prstGeom prst="rect">
            <a:avLst/>
          </a:prstGeom>
          <a:solidFill>
            <a:srgbClr val="92D050"/>
          </a:solidFill>
        </p:spPr>
        <p:txBody>
          <a:bodyPr wrap="square" rtlCol="0">
            <a:spAutoFit/>
          </a:bodyPr>
          <a:lstStyle/>
          <a:p>
            <a:r>
              <a:rPr lang="zh-CN" altLang="en-US" sz="2530" dirty="0">
                <a:latin typeface="微软雅黑" panose="020B0503020204020204" pitchFamily="34" charset="-122"/>
                <a:ea typeface="微软雅黑" panose="020B0503020204020204" pitchFamily="34" charset="-122"/>
              </a:rPr>
              <a:t>根据</a:t>
            </a:r>
            <a:r>
              <a:rPr lang="en-US" altLang="zh-CN" sz="2530" dirty="0">
                <a:latin typeface="微软雅黑" panose="020B0503020204020204" pitchFamily="34" charset="-122"/>
                <a:ea typeface="微软雅黑" panose="020B0503020204020204" pitchFamily="34" charset="-122"/>
              </a:rPr>
              <a:t>《</a:t>
            </a:r>
            <a:r>
              <a:rPr lang="zh-CN" altLang="en-US" sz="2530" dirty="0">
                <a:latin typeface="微软雅黑" panose="020B0503020204020204" pitchFamily="34" charset="-122"/>
                <a:ea typeface="微软雅黑" panose="020B0503020204020204" pitchFamily="34" charset="-122"/>
              </a:rPr>
              <a:t>中华人民共和国预防未成年人犯罪法</a:t>
            </a:r>
            <a:r>
              <a:rPr lang="en-US" altLang="zh-CN" sz="2530" dirty="0">
                <a:latin typeface="微软雅黑" panose="020B0503020204020204" pitchFamily="34" charset="-122"/>
                <a:ea typeface="微软雅黑" panose="020B0503020204020204" pitchFamily="34" charset="-122"/>
              </a:rPr>
              <a:t>》</a:t>
            </a:r>
            <a:r>
              <a:rPr lang="zh-CN" altLang="en-US" sz="2530" dirty="0">
                <a:latin typeface="微软雅黑" panose="020B0503020204020204" pitchFamily="34" charset="-122"/>
                <a:ea typeface="微软雅黑" panose="020B0503020204020204" pitchFamily="34" charset="-122"/>
              </a:rPr>
              <a:t>第三十四条，本法所称“严重不良行为”包括吸食、注射毒品等九类严重危害社会，尚不够刑事处罚的违法行为。</a:t>
            </a:r>
            <a:endParaRPr lang="zh-CN" altLang="en-US" sz="2530" dirty="0">
              <a:latin typeface="微软雅黑" panose="020B0503020204020204" pitchFamily="34" charset="-122"/>
              <a:ea typeface="微软雅黑" panose="020B0503020204020204" pitchFamily="34" charset="-122"/>
            </a:endParaRPr>
          </a:p>
        </p:txBody>
      </p:sp>
      <p:sp>
        <p:nvSpPr>
          <p:cNvPr id="7" name="Freeform 5"/>
          <p:cNvSpPr>
            <a:spLocks noEditPoints="1"/>
          </p:cNvSpPr>
          <p:nvPr/>
        </p:nvSpPr>
        <p:spPr>
          <a:xfrm>
            <a:off x="762624" y="1230085"/>
            <a:ext cx="726665" cy="731384"/>
          </a:xfrm>
          <a:custGeom>
            <a:avLst/>
            <a:gdLst/>
            <a:ahLst/>
            <a:cxnLst>
              <a:cxn ang="0">
                <a:pos x="482277" y="85269"/>
              </a:cxn>
              <a:cxn ang="0">
                <a:pos x="457920" y="107195"/>
              </a:cxn>
              <a:cxn ang="0">
                <a:pos x="382412" y="31671"/>
              </a:cxn>
              <a:cxn ang="0">
                <a:pos x="406769" y="9745"/>
              </a:cxn>
              <a:cxn ang="0">
                <a:pos x="435998" y="7308"/>
              </a:cxn>
              <a:cxn ang="0">
                <a:pos x="482277" y="56034"/>
              </a:cxn>
              <a:cxn ang="0">
                <a:pos x="482277" y="85269"/>
              </a:cxn>
              <a:cxn ang="0">
                <a:pos x="280110" y="285042"/>
              </a:cxn>
              <a:cxn ang="0">
                <a:pos x="204602" y="209518"/>
              </a:cxn>
              <a:cxn ang="0">
                <a:pos x="372669" y="43852"/>
              </a:cxn>
              <a:cxn ang="0">
                <a:pos x="448177" y="119376"/>
              </a:cxn>
              <a:cxn ang="0">
                <a:pos x="280110" y="285042"/>
              </a:cxn>
              <a:cxn ang="0">
                <a:pos x="270367" y="294787"/>
              </a:cxn>
              <a:cxn ang="0">
                <a:pos x="163195" y="324022"/>
              </a:cxn>
              <a:cxn ang="0">
                <a:pos x="194859" y="219263"/>
              </a:cxn>
              <a:cxn ang="0">
                <a:pos x="270367" y="294787"/>
              </a:cxn>
              <a:cxn ang="0">
                <a:pos x="94994" y="63342"/>
              </a:cxn>
              <a:cxn ang="0">
                <a:pos x="48714" y="109631"/>
              </a:cxn>
              <a:cxn ang="0">
                <a:pos x="48714" y="394674"/>
              </a:cxn>
              <a:cxn ang="0">
                <a:pos x="94994" y="443399"/>
              </a:cxn>
              <a:cxn ang="0">
                <a:pos x="379976" y="443399"/>
              </a:cxn>
              <a:cxn ang="0">
                <a:pos x="428691" y="394674"/>
              </a:cxn>
              <a:cxn ang="0">
                <a:pos x="428691" y="207082"/>
              </a:cxn>
              <a:cxn ang="0">
                <a:pos x="477406" y="160793"/>
              </a:cxn>
              <a:cxn ang="0">
                <a:pos x="477406" y="411728"/>
              </a:cxn>
              <a:cxn ang="0">
                <a:pos x="397026" y="492125"/>
              </a:cxn>
              <a:cxn ang="0">
                <a:pos x="77943" y="492125"/>
              </a:cxn>
              <a:cxn ang="0">
                <a:pos x="0" y="411728"/>
              </a:cxn>
              <a:cxn ang="0">
                <a:pos x="0" y="97450"/>
              </a:cxn>
              <a:cxn ang="0">
                <a:pos x="77943" y="14617"/>
              </a:cxn>
              <a:cxn ang="0">
                <a:pos x="331261" y="14617"/>
              </a:cxn>
              <a:cxn ang="0">
                <a:pos x="282546" y="63342"/>
              </a:cxn>
              <a:cxn ang="0">
                <a:pos x="94994" y="63342"/>
              </a:cxn>
            </a:cxnLst>
            <a:rect l="0" t="0" r="0" b="0"/>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accent2"/>
          </a:solidFill>
          <a:ln w="9525">
            <a:noFill/>
          </a:ln>
        </p:spPr>
        <p:txBody>
          <a:bodyPr/>
          <a:lstStyle/>
          <a:p>
            <a:endParaRPr lang="zh-CN" altLang="en-US" sz="100">
              <a:solidFill>
                <a:schemeClr val="tx1">
                  <a:lumMod val="75000"/>
                  <a:lumOff val="25000"/>
                </a:schemeClr>
              </a:solidFill>
            </a:endParaRPr>
          </a:p>
        </p:txBody>
      </p:sp>
      <p:sp>
        <p:nvSpPr>
          <p:cNvPr id="8" name="文本框 20"/>
          <p:cNvSpPr txBox="1"/>
          <p:nvPr/>
        </p:nvSpPr>
        <p:spPr>
          <a:xfrm flipH="1">
            <a:off x="1603646" y="1215278"/>
            <a:ext cx="6287354" cy="739775"/>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4220" b="1"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禁毒法律知多少</a:t>
            </a:r>
            <a:endParaRPr lang="zh-CN" altLang="en-US" sz="4220" b="1"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9" name="文本框 8"/>
          <p:cNvSpPr txBox="1"/>
          <p:nvPr/>
        </p:nvSpPr>
        <p:spPr>
          <a:xfrm flipH="1">
            <a:off x="819088" y="2202299"/>
            <a:ext cx="11185304" cy="546100"/>
          </a:xfrm>
          <a:prstGeom prst="rect">
            <a:avLst/>
          </a:prstGeom>
          <a:solidFill>
            <a:srgbClr val="0070C0"/>
          </a:solidFill>
          <a:ln w="9525">
            <a:noFill/>
            <a:miter/>
          </a:ln>
          <a:effectLst>
            <a:outerShdw sx="999" sy="999" algn="ctr" rotWithShape="0">
              <a:srgbClr val="000000"/>
            </a:outerShdw>
          </a:effectLst>
        </p:spPr>
        <p:txBody>
          <a:bodyPr wrap="square" anchor="t">
            <a:spAutoFit/>
          </a:bodyPr>
          <a:lstStyle/>
          <a:p>
            <a:pPr lvl="0"/>
            <a:r>
              <a:rPr lang="zh-CN" altLang="en-US" sz="2955"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各</a:t>
            </a:r>
            <a:r>
              <a:rPr lang="zh-CN" altLang="en-US" sz="2955"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小组搜集相关资料，了解关于禁毒的法律规定。</a:t>
            </a:r>
            <a:endParaRPr lang="zh-CN" altLang="en-US" sz="2955"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cxnSp>
        <p:nvCxnSpPr>
          <p:cNvPr id="10" name="直接连接符 9"/>
          <p:cNvCxnSpPr/>
          <p:nvPr/>
        </p:nvCxnSpPr>
        <p:spPr>
          <a:xfrm flipV="1">
            <a:off x="775082" y="2068655"/>
            <a:ext cx="7071410" cy="17242"/>
          </a:xfrm>
          <a:prstGeom prst="line">
            <a:avLst/>
          </a:prstGeom>
          <a:ln w="15875">
            <a:solidFill>
              <a:schemeClr val="tx1">
                <a:lumMod val="75000"/>
                <a:lumOff val="25000"/>
              </a:schemeClr>
            </a:solidFill>
            <a:prstDash val="solid"/>
          </a:ln>
          <a:effectLst/>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682521" y="5171561"/>
            <a:ext cx="11511161" cy="1389989"/>
            <a:chOff x="3004782" y="704363"/>
            <a:chExt cx="8882418" cy="5351712"/>
          </a:xfrm>
        </p:grpSpPr>
        <p:sp>
          <p:nvSpPr>
            <p:cNvPr id="15" name="圆角矩形 14"/>
            <p:cNvSpPr/>
            <p:nvPr/>
          </p:nvSpPr>
          <p:spPr>
            <a:xfrm>
              <a:off x="3084394" y="968992"/>
              <a:ext cx="8734568" cy="4790364"/>
            </a:xfrm>
            <a:prstGeom prst="roundRect">
              <a:avLst>
                <a:gd name="adj" fmla="val 2992"/>
              </a:avLst>
            </a:prstGeom>
            <a:solidFill>
              <a:srgbClr val="FFD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圆角矩形 15"/>
            <p:cNvSpPr/>
            <p:nvPr/>
          </p:nvSpPr>
          <p:spPr>
            <a:xfrm>
              <a:off x="3004782" y="704363"/>
              <a:ext cx="8882418" cy="5351712"/>
            </a:xfrm>
            <a:prstGeom prst="roundRect">
              <a:avLst>
                <a:gd name="adj" fmla="val 2992"/>
              </a:avLst>
            </a:prstGeom>
            <a:noFill/>
            <a:ln w="2857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sp>
        <p:nvSpPr>
          <p:cNvPr id="17" name="文本框 16"/>
          <p:cNvSpPr txBox="1"/>
          <p:nvPr/>
        </p:nvSpPr>
        <p:spPr>
          <a:xfrm>
            <a:off x="834296" y="5279055"/>
            <a:ext cx="11255534" cy="1258570"/>
          </a:xfrm>
          <a:prstGeom prst="rect">
            <a:avLst/>
          </a:prstGeom>
          <a:solidFill>
            <a:srgbClr val="92D050"/>
          </a:solidFill>
        </p:spPr>
        <p:txBody>
          <a:bodyPr wrap="square" rtlCol="0">
            <a:spAutoFit/>
          </a:bodyPr>
          <a:lstStyle/>
          <a:p>
            <a:r>
              <a:rPr lang="en-US" altLang="zh-CN" sz="2530" dirty="0">
                <a:latin typeface="微软雅黑" panose="020B0503020204020204" pitchFamily="34" charset="-122"/>
                <a:ea typeface="微软雅黑" panose="020B0503020204020204" pitchFamily="34" charset="-122"/>
              </a:rPr>
              <a:t>《</a:t>
            </a:r>
            <a:r>
              <a:rPr lang="zh-CN" altLang="en-US" sz="2530" dirty="0">
                <a:latin typeface="微软雅黑" panose="020B0503020204020204" pitchFamily="34" charset="-122"/>
                <a:ea typeface="微软雅黑" panose="020B0503020204020204" pitchFamily="34" charset="-122"/>
              </a:rPr>
              <a:t>中华人民共和国禁毒法</a:t>
            </a:r>
            <a:r>
              <a:rPr lang="en-US" altLang="zh-CN" sz="2530" dirty="0">
                <a:latin typeface="微软雅黑" panose="020B0503020204020204" pitchFamily="34" charset="-122"/>
                <a:ea typeface="微软雅黑" panose="020B0503020204020204" pitchFamily="34" charset="-122"/>
              </a:rPr>
              <a:t>》</a:t>
            </a:r>
            <a:r>
              <a:rPr lang="zh-CN" altLang="en-US" sz="2530" dirty="0">
                <a:latin typeface="微软雅黑" panose="020B0503020204020204" pitchFamily="34" charset="-122"/>
                <a:ea typeface="微软雅黑" panose="020B0503020204020204" pitchFamily="34" charset="-122"/>
              </a:rPr>
              <a:t>第十八条规定：“未成年人的父母或者其他监护人应当对未成年人进行毒品危害的教育，防止其吸食、注射毒品或者进行其他毒品违法范围活动。”</a:t>
            </a:r>
            <a:endParaRPr lang="zh-CN" altLang="en-US" sz="253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txBox="1"/>
          <p:nvPr/>
        </p:nvSpPr>
        <p:spPr>
          <a:xfrm>
            <a:off x="4877542" y="1699651"/>
            <a:ext cx="3103665" cy="388620"/>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2530" dirty="0" smtClean="0">
                <a:solidFill>
                  <a:schemeClr val="bg1"/>
                </a:solidFill>
                <a:latin typeface="微软雅黑" panose="020B0503020204020204" pitchFamily="34" charset="-122"/>
                <a:ea typeface="微软雅黑" panose="020B0503020204020204" pitchFamily="34" charset="-122"/>
              </a:rPr>
              <a:t>目录 </a:t>
            </a:r>
            <a:r>
              <a:rPr lang="en-US" altLang="zh-CN" sz="2530" dirty="0" smtClean="0">
                <a:solidFill>
                  <a:schemeClr val="bg1"/>
                </a:solidFill>
                <a:latin typeface="微软雅黑" panose="020B0503020204020204" pitchFamily="34" charset="-122"/>
                <a:ea typeface="微软雅黑" panose="020B0503020204020204" pitchFamily="34" charset="-122"/>
              </a:rPr>
              <a:t>CONCENTS</a:t>
            </a:r>
            <a:endParaRPr lang="zh-CN" altLang="en-US" sz="2530" dirty="0">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2260119" y="3431769"/>
            <a:ext cx="8338514" cy="1578435"/>
            <a:chOff x="1118301" y="2440503"/>
            <a:chExt cx="5929935" cy="1122504"/>
          </a:xfrm>
        </p:grpSpPr>
        <p:grpSp>
          <p:nvGrpSpPr>
            <p:cNvPr id="10" name="组合 9"/>
            <p:cNvGrpSpPr/>
            <p:nvPr/>
          </p:nvGrpSpPr>
          <p:grpSpPr>
            <a:xfrm>
              <a:off x="1118301" y="2440503"/>
              <a:ext cx="1122504" cy="1122504"/>
              <a:chOff x="1803576" y="2333297"/>
              <a:chExt cx="1122504" cy="1122504"/>
            </a:xfrm>
          </p:grpSpPr>
          <p:sp>
            <p:nvSpPr>
              <p:cNvPr id="2" name="椭圆 1"/>
              <p:cNvSpPr/>
              <p:nvPr/>
            </p:nvSpPr>
            <p:spPr>
              <a:xfrm>
                <a:off x="1803576" y="2333297"/>
                <a:ext cx="1122504" cy="112250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
            <p:nvSpPr>
              <p:cNvPr id="3" name="标题 1"/>
              <p:cNvSpPr txBox="1"/>
              <p:nvPr/>
            </p:nvSpPr>
            <p:spPr>
              <a:xfrm>
                <a:off x="1847719" y="2779396"/>
                <a:ext cx="1034218" cy="230306"/>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2110" b="1" dirty="0" smtClean="0">
                    <a:solidFill>
                      <a:schemeClr val="bg1"/>
                    </a:solidFill>
                    <a:latin typeface="微软雅黑" panose="020B0503020204020204" pitchFamily="34" charset="-122"/>
                    <a:ea typeface="微软雅黑" panose="020B0503020204020204" pitchFamily="34" charset="-122"/>
                  </a:rPr>
                  <a:t>什么是毒品</a:t>
                </a:r>
                <a:endParaRPr lang="zh-CN" altLang="en-US" sz="2110" b="1"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720778" y="2440503"/>
              <a:ext cx="1122504" cy="1122504"/>
              <a:chOff x="3424271" y="2333297"/>
              <a:chExt cx="1122504" cy="1122504"/>
            </a:xfrm>
          </p:grpSpPr>
          <p:sp>
            <p:nvSpPr>
              <p:cNvPr id="4" name="椭圆 3"/>
              <p:cNvSpPr/>
              <p:nvPr/>
            </p:nvSpPr>
            <p:spPr>
              <a:xfrm>
                <a:off x="3424271" y="2333297"/>
                <a:ext cx="1122504" cy="112250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
            <p:nvSpPr>
              <p:cNvPr id="5" name="标题 1"/>
              <p:cNvSpPr txBox="1"/>
              <p:nvPr/>
            </p:nvSpPr>
            <p:spPr>
              <a:xfrm>
                <a:off x="3468414" y="2779396"/>
                <a:ext cx="1034218" cy="230306"/>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2110" b="1" dirty="0" smtClean="0">
                    <a:solidFill>
                      <a:schemeClr val="bg1"/>
                    </a:solidFill>
                    <a:latin typeface="微软雅黑" panose="020B0503020204020204" pitchFamily="34" charset="-122"/>
                    <a:ea typeface="微软雅黑" panose="020B0503020204020204" pitchFamily="34" charset="-122"/>
                  </a:rPr>
                  <a:t>什么是吸毒</a:t>
                </a:r>
                <a:endParaRPr lang="zh-CN" altLang="en-US" sz="2110" b="1"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4323255" y="2440503"/>
              <a:ext cx="1122504" cy="1122504"/>
              <a:chOff x="4969292" y="2333297"/>
              <a:chExt cx="1122504" cy="1122504"/>
            </a:xfrm>
          </p:grpSpPr>
          <p:sp>
            <p:nvSpPr>
              <p:cNvPr id="6" name="椭圆 5"/>
              <p:cNvSpPr/>
              <p:nvPr/>
            </p:nvSpPr>
            <p:spPr>
              <a:xfrm>
                <a:off x="4969292" y="2333297"/>
                <a:ext cx="1122504" cy="112250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
            <p:nvSpPr>
              <p:cNvPr id="7" name="标题 1"/>
              <p:cNvSpPr txBox="1"/>
              <p:nvPr/>
            </p:nvSpPr>
            <p:spPr>
              <a:xfrm>
                <a:off x="5013435" y="2779396"/>
                <a:ext cx="1034218" cy="230306"/>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2110" b="1" dirty="0" smtClean="0">
                    <a:solidFill>
                      <a:schemeClr val="bg1"/>
                    </a:solidFill>
                    <a:latin typeface="微软雅黑" panose="020B0503020204020204" pitchFamily="34" charset="-122"/>
                    <a:ea typeface="微软雅黑" panose="020B0503020204020204" pitchFamily="34" charset="-122"/>
                  </a:rPr>
                  <a:t>毒品的危害</a:t>
                </a:r>
                <a:endParaRPr lang="zh-CN" altLang="en-US" sz="2110" b="1"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925732" y="2440503"/>
              <a:ext cx="1122504" cy="1122504"/>
              <a:chOff x="4969292" y="2333297"/>
              <a:chExt cx="1122504" cy="1122504"/>
            </a:xfrm>
          </p:grpSpPr>
          <p:sp>
            <p:nvSpPr>
              <p:cNvPr id="18" name="椭圆 17"/>
              <p:cNvSpPr/>
              <p:nvPr/>
            </p:nvSpPr>
            <p:spPr>
              <a:xfrm>
                <a:off x="4969292" y="2333297"/>
                <a:ext cx="1122504" cy="112250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
            <p:nvSpPr>
              <p:cNvPr id="19" name="标题 1"/>
              <p:cNvSpPr txBox="1"/>
              <p:nvPr/>
            </p:nvSpPr>
            <p:spPr>
              <a:xfrm>
                <a:off x="5013435" y="2664018"/>
                <a:ext cx="1034218" cy="461064"/>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lnSpc>
                    <a:spcPct val="100000"/>
                  </a:lnSpc>
                </a:pPr>
                <a:r>
                  <a:rPr lang="zh-CN" altLang="en-US" sz="2110" b="1" dirty="0" smtClean="0">
                    <a:solidFill>
                      <a:schemeClr val="bg1"/>
                    </a:solidFill>
                    <a:latin typeface="微软雅黑" panose="020B0503020204020204" pitchFamily="34" charset="-122"/>
                    <a:ea typeface="微软雅黑" panose="020B0503020204020204" pitchFamily="34" charset="-122"/>
                  </a:rPr>
                  <a:t>如何防止</a:t>
                </a:r>
                <a:endParaRPr lang="en-US" altLang="zh-CN" sz="2110" b="1" dirty="0" smtClean="0">
                  <a:solidFill>
                    <a:schemeClr val="bg1"/>
                  </a:solidFill>
                  <a:latin typeface="微软雅黑" panose="020B0503020204020204" pitchFamily="34" charset="-122"/>
                  <a:ea typeface="微软雅黑" panose="020B0503020204020204" pitchFamily="34" charset="-122"/>
                </a:endParaRPr>
              </a:p>
              <a:p>
                <a:pPr algn="ctr">
                  <a:lnSpc>
                    <a:spcPct val="100000"/>
                  </a:lnSpc>
                </a:pPr>
                <a:r>
                  <a:rPr lang="zh-CN" altLang="en-US" sz="2110" b="1" dirty="0" smtClean="0">
                    <a:solidFill>
                      <a:schemeClr val="bg1"/>
                    </a:solidFill>
                    <a:latin typeface="微软雅黑" panose="020B0503020204020204" pitchFamily="34" charset="-122"/>
                    <a:ea typeface="微软雅黑" panose="020B0503020204020204" pitchFamily="34" charset="-122"/>
                  </a:rPr>
                  <a:t>吸毒</a:t>
                </a:r>
                <a:endParaRPr lang="zh-CN" altLang="en-US" sz="2110" b="1" dirty="0">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advClick="0" advTm="3000">
        <p15:prstTrans prst="crush"/>
      </p:transition>
    </mc:Choice>
    <mc:Fallback>
      <p:transition spd="slow" advClick="0" advTm="3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毒品">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3381375" y="1863725"/>
            <a:ext cx="6096000" cy="350520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80703" y="303957"/>
            <a:ext cx="2937523" cy="599235"/>
            <a:chOff x="4139952" y="1170041"/>
            <a:chExt cx="2222381" cy="536519"/>
          </a:xfrm>
          <a:effectLst>
            <a:outerShdw blurRad="330200" dist="254000" dir="2880000" sx="98000" sy="98000" algn="ctr" rotWithShape="0">
              <a:srgbClr val="000000">
                <a:alpha val="29000"/>
              </a:srgbClr>
            </a:outerShdw>
          </a:effectLst>
        </p:grpSpPr>
        <p:sp>
          <p:nvSpPr>
            <p:cNvPr id="19" name="圆角矩形 18"/>
            <p:cNvSpPr/>
            <p:nvPr/>
          </p:nvSpPr>
          <p:spPr>
            <a:xfrm>
              <a:off x="4139952" y="1170041"/>
              <a:ext cx="2222381" cy="536519"/>
            </a:xfrm>
            <a:prstGeom prst="roundRect">
              <a:avLst>
                <a:gd name="adj" fmla="val 50000"/>
              </a:avLst>
            </a:prstGeom>
            <a:noFill/>
            <a:ln w="6350">
              <a:solidFill>
                <a:schemeClr val="tx1"/>
              </a:soli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圆角矩形 113"/>
            <p:cNvSpPr/>
            <p:nvPr/>
          </p:nvSpPr>
          <p:spPr>
            <a:xfrm>
              <a:off x="4500062" y="1250029"/>
              <a:ext cx="1761085"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C00000"/>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9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2" name="文本占位符 8"/>
          <p:cNvSpPr txBox="1"/>
          <p:nvPr/>
        </p:nvSpPr>
        <p:spPr>
          <a:xfrm>
            <a:off x="918469" y="386880"/>
            <a:ext cx="2399757" cy="433388"/>
          </a:xfrm>
          <a:prstGeom prst="rect">
            <a:avLst/>
          </a:prstGeom>
        </p:spPr>
        <p:txBody>
          <a:bodyPr/>
          <a:lstStyle>
            <a:lvl1pPr marL="241300" indent="-241300" algn="l" defTabSz="963930" rtl="0" eaLnBrk="1" latinLnBrk="0" hangingPunct="1">
              <a:lnSpc>
                <a:spcPct val="90000"/>
              </a:lnSpc>
              <a:spcBef>
                <a:spcPts val="1055"/>
              </a:spcBef>
              <a:buFont typeface="Arial" panose="020B0604020202020204" pitchFamily="34" charset="0"/>
              <a:buChar char="•"/>
              <a:defRPr sz="2955" kern="1200">
                <a:solidFill>
                  <a:schemeClr val="bg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marL="0" indent="0" fontAlgn="auto">
              <a:spcAft>
                <a:spcPts val="0"/>
              </a:spcAft>
              <a:buNone/>
            </a:pPr>
            <a:r>
              <a:rPr lang="zh-CN" altLang="en-US" sz="2800" b="1" dirty="0">
                <a:latin typeface="微软雅黑" panose="020B0503020204020204" pitchFamily="34" charset="-122"/>
                <a:ea typeface="微软雅黑" panose="020B0503020204020204" pitchFamily="34" charset="-122"/>
              </a:rPr>
              <a:t>认识毒品</a:t>
            </a:r>
            <a:endParaRPr lang="zh-CN" altLang="en-US" b="1" dirty="0"/>
          </a:p>
        </p:txBody>
      </p:sp>
      <p:sp>
        <p:nvSpPr>
          <p:cNvPr id="24" name="文本框 1"/>
          <p:cNvSpPr>
            <a:spLocks noChangeArrowheads="1"/>
          </p:cNvSpPr>
          <p:nvPr/>
        </p:nvSpPr>
        <p:spPr bwMode="auto">
          <a:xfrm>
            <a:off x="1635539" y="5991300"/>
            <a:ext cx="825621" cy="350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326" tIns="36164" rIns="72326" bIns="36164">
            <a:spAutoFit/>
          </a:bodyPr>
          <a:lstStyle/>
          <a:p>
            <a:pPr algn="r"/>
            <a:r>
              <a:rPr lang="en-US" altLang="zh-CN" b="0" dirty="0">
                <a:solidFill>
                  <a:schemeClr val="bg1"/>
                </a:solidFill>
              </a:rPr>
              <a:t>Part 1</a:t>
            </a:r>
            <a:endParaRPr lang="zh-CN" altLang="en-US" b="0" dirty="0">
              <a:solidFill>
                <a:schemeClr val="bg1"/>
              </a:solidFill>
            </a:endParaRPr>
          </a:p>
        </p:txBody>
      </p:sp>
      <p:sp>
        <p:nvSpPr>
          <p:cNvPr id="35" name="直接连接符 21"/>
          <p:cNvSpPr>
            <a:spLocks noChangeShapeType="1"/>
          </p:cNvSpPr>
          <p:nvPr/>
        </p:nvSpPr>
        <p:spPr bwMode="auto">
          <a:xfrm>
            <a:off x="2972991" y="2408807"/>
            <a:ext cx="0" cy="2559053"/>
          </a:xfrm>
          <a:prstGeom prst="line">
            <a:avLst/>
          </a:prstGeom>
          <a:noFill/>
          <a:ln w="6350" cap="flat" cmpd="sng">
            <a:solidFill>
              <a:srgbClr val="E74C2E"/>
            </a:solidFill>
            <a:bevel/>
          </a:ln>
          <a:extLst>
            <a:ext uri="{909E8E84-426E-40DD-AFC4-6F175D3DCCD1}">
              <a14:hiddenFill xmlns:a14="http://schemas.microsoft.com/office/drawing/2010/main">
                <a:noFill/>
              </a14:hiddenFill>
            </a:ext>
          </a:extLst>
        </p:spPr>
        <p:txBody>
          <a:bodyPr lIns="72326" tIns="36164" rIns="72326" bIns="36164"/>
          <a:lstStyle/>
          <a:p>
            <a:endParaRPr lang="zh-CN" altLang="en-US"/>
          </a:p>
        </p:txBody>
      </p:sp>
      <p:sp>
        <p:nvSpPr>
          <p:cNvPr id="37" name="文本框 24"/>
          <p:cNvSpPr>
            <a:spLocks noChangeArrowheads="1"/>
          </p:cNvSpPr>
          <p:nvPr/>
        </p:nvSpPr>
        <p:spPr bwMode="auto">
          <a:xfrm>
            <a:off x="3144484" y="2543820"/>
            <a:ext cx="7337467" cy="2289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326" tIns="36164" rIns="72326" bIns="36164">
            <a:spAutoFit/>
          </a:bodyPr>
          <a:lstStyle/>
          <a:p>
            <a:pPr>
              <a:lnSpc>
                <a:spcPct val="120000"/>
              </a:lnSpc>
            </a:pPr>
            <a:r>
              <a:rPr lang="zh-CN" altLang="en-US" sz="2400" dirty="0">
                <a:latin typeface="仿宋" panose="02010609060101010101" pitchFamily="49" charset="-122"/>
                <a:ea typeface="仿宋" panose="02010609060101010101" pitchFamily="49" charset="-122"/>
              </a:rPr>
              <a:t>1990年12月28日第七届全国人民代表大会常务委员会第十七次会议通过的《全国人民代表大会常务委员会关于禁毒的决定》指出：“</a:t>
            </a:r>
            <a:r>
              <a:rPr lang="zh-CN" altLang="en-US" sz="2400" dirty="0">
                <a:solidFill>
                  <a:srgbClr val="DE0000"/>
                </a:solidFill>
                <a:latin typeface="仿宋" panose="02010609060101010101" pitchFamily="49" charset="-122"/>
                <a:ea typeface="仿宋" panose="02010609060101010101" pitchFamily="49" charset="-122"/>
              </a:rPr>
              <a:t>毒品</a:t>
            </a:r>
            <a:r>
              <a:rPr lang="zh-CN" altLang="en-US" sz="2400" dirty="0">
                <a:latin typeface="仿宋" panose="02010609060101010101" pitchFamily="49" charset="-122"/>
                <a:ea typeface="仿宋" panose="02010609060101010101" pitchFamily="49" charset="-122"/>
              </a:rPr>
              <a:t>是指</a:t>
            </a:r>
            <a:r>
              <a:rPr lang="zh-CN" altLang="en-US" sz="2400" u="sng" dirty="0">
                <a:solidFill>
                  <a:srgbClr val="FF0000"/>
                </a:solidFill>
                <a:latin typeface="仿宋" panose="02010609060101010101" pitchFamily="49" charset="-122"/>
                <a:ea typeface="仿宋" panose="02010609060101010101" pitchFamily="49" charset="-122"/>
              </a:rPr>
              <a:t>鸦片</a:t>
            </a:r>
            <a:r>
              <a:rPr lang="zh-CN" altLang="en-US" sz="2400" dirty="0">
                <a:solidFill>
                  <a:srgbClr val="FF0000"/>
                </a:solidFill>
                <a:latin typeface="仿宋" panose="02010609060101010101" pitchFamily="49" charset="-122"/>
                <a:ea typeface="仿宋" panose="02010609060101010101" pitchFamily="49" charset="-122"/>
              </a:rPr>
              <a:t>、</a:t>
            </a:r>
            <a:r>
              <a:rPr lang="zh-CN" altLang="en-US" sz="2400" u="sng" dirty="0">
                <a:solidFill>
                  <a:srgbClr val="FF0000"/>
                </a:solidFill>
                <a:latin typeface="仿宋" panose="02010609060101010101" pitchFamily="49" charset="-122"/>
                <a:ea typeface="仿宋" panose="02010609060101010101" pitchFamily="49" charset="-122"/>
              </a:rPr>
              <a:t>海洛因</a:t>
            </a:r>
            <a:r>
              <a:rPr lang="zh-CN" altLang="en-US" sz="2400" dirty="0">
                <a:solidFill>
                  <a:srgbClr val="FF0000"/>
                </a:solidFill>
                <a:latin typeface="仿宋" panose="02010609060101010101" pitchFamily="49" charset="-122"/>
                <a:ea typeface="仿宋" panose="02010609060101010101" pitchFamily="49" charset="-122"/>
              </a:rPr>
              <a:t>、</a:t>
            </a:r>
            <a:r>
              <a:rPr lang="zh-CN" altLang="en-US" sz="2400" u="sng" dirty="0">
                <a:solidFill>
                  <a:srgbClr val="FF0000"/>
                </a:solidFill>
                <a:latin typeface="仿宋" panose="02010609060101010101" pitchFamily="49" charset="-122"/>
                <a:ea typeface="仿宋" panose="02010609060101010101" pitchFamily="49" charset="-122"/>
              </a:rPr>
              <a:t>吗啡</a:t>
            </a:r>
            <a:r>
              <a:rPr lang="zh-CN" altLang="en-US" sz="2400" dirty="0">
                <a:solidFill>
                  <a:srgbClr val="FF0000"/>
                </a:solidFill>
                <a:latin typeface="仿宋" panose="02010609060101010101" pitchFamily="49" charset="-122"/>
                <a:ea typeface="仿宋" panose="02010609060101010101" pitchFamily="49" charset="-122"/>
              </a:rPr>
              <a:t>、</a:t>
            </a:r>
            <a:r>
              <a:rPr lang="zh-CN" altLang="en-US" sz="2400" u="sng" dirty="0">
                <a:solidFill>
                  <a:srgbClr val="FF0000"/>
                </a:solidFill>
                <a:latin typeface="仿宋" panose="02010609060101010101" pitchFamily="49" charset="-122"/>
                <a:ea typeface="仿宋" panose="02010609060101010101" pitchFamily="49" charset="-122"/>
              </a:rPr>
              <a:t>大麻</a:t>
            </a:r>
            <a:r>
              <a:rPr lang="zh-CN" altLang="en-US" sz="2400" dirty="0">
                <a:solidFill>
                  <a:srgbClr val="FF0000"/>
                </a:solidFill>
                <a:latin typeface="仿宋" panose="02010609060101010101" pitchFamily="49" charset="-122"/>
                <a:ea typeface="仿宋" panose="02010609060101010101" pitchFamily="49" charset="-122"/>
              </a:rPr>
              <a:t>、</a:t>
            </a:r>
            <a:r>
              <a:rPr lang="zh-CN" altLang="en-US" sz="2400" u="sng" dirty="0">
                <a:solidFill>
                  <a:srgbClr val="FF0000"/>
                </a:solidFill>
                <a:latin typeface="仿宋" panose="02010609060101010101" pitchFamily="49" charset="-122"/>
                <a:ea typeface="仿宋" panose="02010609060101010101" pitchFamily="49" charset="-122"/>
              </a:rPr>
              <a:t>可卡因</a:t>
            </a:r>
            <a:r>
              <a:rPr lang="zh-CN" altLang="en-US" sz="2400" dirty="0">
                <a:latin typeface="仿宋" panose="02010609060101010101" pitchFamily="49" charset="-122"/>
                <a:ea typeface="仿宋" panose="02010609060101010101" pitchFamily="49" charset="-122"/>
              </a:rPr>
              <a:t>以及国务院规定管制的其他能够使人形成瘾癖的</a:t>
            </a:r>
            <a:r>
              <a:rPr lang="zh-CN" altLang="en-US" sz="2400" u="sng" dirty="0">
                <a:solidFill>
                  <a:srgbClr val="FF0000"/>
                </a:solidFill>
                <a:latin typeface="仿宋" panose="02010609060101010101" pitchFamily="49" charset="-122"/>
                <a:ea typeface="仿宋" panose="02010609060101010101" pitchFamily="49" charset="-122"/>
              </a:rPr>
              <a:t>麻醉药品</a:t>
            </a:r>
            <a:r>
              <a:rPr lang="zh-CN" altLang="en-US" sz="2400" dirty="0">
                <a:latin typeface="仿宋" panose="02010609060101010101" pitchFamily="49" charset="-122"/>
                <a:ea typeface="仿宋" panose="02010609060101010101" pitchFamily="49" charset="-122"/>
              </a:rPr>
              <a:t>和</a:t>
            </a:r>
            <a:r>
              <a:rPr lang="zh-CN" altLang="en-US" sz="2400" u="sng" dirty="0">
                <a:solidFill>
                  <a:srgbClr val="FF0000"/>
                </a:solidFill>
                <a:latin typeface="仿宋" panose="02010609060101010101" pitchFamily="49" charset="-122"/>
                <a:ea typeface="仿宋" panose="02010609060101010101" pitchFamily="49" charset="-122"/>
              </a:rPr>
              <a:t>精神药品</a:t>
            </a:r>
            <a:r>
              <a:rPr lang="zh-CN" altLang="en-US" sz="2400" dirty="0">
                <a:latin typeface="仿宋" panose="02010609060101010101" pitchFamily="49" charset="-122"/>
                <a:ea typeface="仿宋" panose="02010609060101010101" pitchFamily="49" charset="-122"/>
              </a:rPr>
              <a:t>。”</a:t>
            </a:r>
            <a:endParaRPr lang="zh-CN" altLang="en-US" sz="2400" dirty="0">
              <a:latin typeface="仿宋" panose="02010609060101010101" pitchFamily="49" charset="-122"/>
              <a:ea typeface="仿宋" panose="02010609060101010101" pitchFamily="49" charset="-122"/>
            </a:endParaRPr>
          </a:p>
        </p:txBody>
      </p:sp>
      <p:sp>
        <p:nvSpPr>
          <p:cNvPr id="3" name="矩形 2"/>
          <p:cNvSpPr/>
          <p:nvPr/>
        </p:nvSpPr>
        <p:spPr>
          <a:xfrm>
            <a:off x="2357446" y="1888133"/>
            <a:ext cx="8321999" cy="3600400"/>
          </a:xfrm>
          <a:prstGeom prst="rect">
            <a:avLst/>
          </a:prstGeom>
          <a:noFill/>
          <a:ln w="76200">
            <a:solidFill>
              <a:srgbClr val="DA1F2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2">
                                            <p:txEl>
                                              <p:pRg st="0" end="0"/>
                                            </p:txEl>
                                          </p:spTgt>
                                        </p:tgtEl>
                                        <p:attrNameLst>
                                          <p:attrName>style.visibility</p:attrName>
                                        </p:attrNameLst>
                                      </p:cBhvr>
                                      <p:to>
                                        <p:strVal val="visible"/>
                                      </p:to>
                                    </p:set>
                                    <p:animEffect transition="in" filter="wipe(left)">
                                      <p:cBhvr>
                                        <p:cTn id="13" dur="500"/>
                                        <p:tgtEl>
                                          <p:spTgt spid="22">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heel(1)">
                                      <p:cBhvr>
                                        <p:cTn id="18" dur="2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42" fill="hold" grpId="0" nodeType="click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barn(outHorizontal)">
                                      <p:cBhvr>
                                        <p:cTn id="23" dur="500"/>
                                        <p:tgtEl>
                                          <p:spTgt spid="35"/>
                                        </p:tgtEl>
                                      </p:cBhvr>
                                    </p:animEffect>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37"/>
                                        </p:tgtEl>
                                        <p:attrNameLst>
                                          <p:attrName>style.visibility</p:attrName>
                                        </p:attrNameLst>
                                      </p:cBhvr>
                                      <p:to>
                                        <p:strVal val="visible"/>
                                      </p:to>
                                    </p:set>
                                    <p:anim calcmode="lin" valueType="num">
                                      <p:cBhvr>
                                        <p:cTn id="28" dur="1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29" dur="1500" fill="hold"/>
                                        <p:tgtEl>
                                          <p:spTgt spid="37"/>
                                        </p:tgtEl>
                                        <p:attrNameLst>
                                          <p:attrName>ppt_y</p:attrName>
                                        </p:attrNameLst>
                                      </p:cBhvr>
                                      <p:tavLst>
                                        <p:tav tm="0">
                                          <p:val>
                                            <p:strVal val="#ppt_y"/>
                                          </p:val>
                                        </p:tav>
                                        <p:tav tm="100000">
                                          <p:val>
                                            <p:strVal val="#ppt_y"/>
                                          </p:val>
                                        </p:tav>
                                      </p:tavLst>
                                    </p:anim>
                                    <p:anim calcmode="lin" valueType="num">
                                      <p:cBhvr>
                                        <p:cTn id="30" dur="1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31" dur="1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1500" tmFilter="0,0; .5, 1; 1, 1"/>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tmplLst>
          <p:tmpl lvl="1">
            <p:tnLst>
              <p:par>
                <p:cTn presetID="22" presetClass="entr" presetSubtype="8" fill="hold" nodeType="click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wipe(left)">
                      <p:cBhvr>
                        <p:cTn dur="500"/>
                        <p:tgtEl>
                          <p:spTgt spid="22"/>
                        </p:tgtEl>
                      </p:cBhvr>
                    </p:animEffect>
                  </p:childTnLst>
                </p:cTn>
              </p:par>
            </p:tnLst>
          </p:tmpl>
        </p:tmplLst>
      </p:bldP>
      <p:bldP spid="35" grpId="0" animBg="1"/>
      <p:bldP spid="37" grpId="0"/>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208640" y="1569879"/>
            <a:ext cx="1827786" cy="1749292"/>
          </a:xfrm>
          <a:prstGeom prst="roundRect">
            <a:avLst>
              <a:gd name="adj" fmla="val 9616"/>
            </a:avLst>
          </a:prstGeom>
          <a:blipFill>
            <a:blip r:embed="rId1"/>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endParaRPr>
          </a:p>
        </p:txBody>
      </p:sp>
      <p:sp>
        <p:nvSpPr>
          <p:cNvPr id="10" name="Text Box 122"/>
          <p:cNvSpPr txBox="1">
            <a:spLocks noChangeArrowheads="1"/>
          </p:cNvSpPr>
          <p:nvPr/>
        </p:nvSpPr>
        <p:spPr bwMode="auto">
          <a:xfrm>
            <a:off x="1208640" y="3410791"/>
            <a:ext cx="1841685" cy="54610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955" dirty="0">
                <a:solidFill>
                  <a:schemeClr val="bg1"/>
                </a:solidFill>
                <a:latin typeface="+mj-ea"/>
                <a:ea typeface="+mj-ea"/>
              </a:rPr>
              <a:t>罂粟</a:t>
            </a:r>
            <a:endParaRPr lang="zh-CN" altLang="en-US" sz="2955" dirty="0">
              <a:solidFill>
                <a:schemeClr val="bg1"/>
              </a:solidFill>
              <a:latin typeface="+mj-ea"/>
              <a:ea typeface="+mj-ea"/>
            </a:endParaRPr>
          </a:p>
        </p:txBody>
      </p:sp>
      <p:sp>
        <p:nvSpPr>
          <p:cNvPr id="14" name="圆角矩形 13"/>
          <p:cNvSpPr/>
          <p:nvPr/>
        </p:nvSpPr>
        <p:spPr>
          <a:xfrm>
            <a:off x="4105437" y="1569879"/>
            <a:ext cx="1827786" cy="1749292"/>
          </a:xfrm>
          <a:prstGeom prst="roundRect">
            <a:avLst>
              <a:gd name="adj" fmla="val 9616"/>
            </a:avLst>
          </a:prstGeom>
          <a:blipFill>
            <a:blip r:embed="rId2"/>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endParaRPr>
          </a:p>
        </p:txBody>
      </p:sp>
      <p:sp>
        <p:nvSpPr>
          <p:cNvPr id="15" name="Text Box 122"/>
          <p:cNvSpPr txBox="1">
            <a:spLocks noChangeArrowheads="1"/>
          </p:cNvSpPr>
          <p:nvPr/>
        </p:nvSpPr>
        <p:spPr bwMode="auto">
          <a:xfrm>
            <a:off x="4105437" y="3410791"/>
            <a:ext cx="1841685" cy="54610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zh-CN" altLang="en-US" sz="2955" dirty="0">
                <a:solidFill>
                  <a:schemeClr val="bg1"/>
                </a:solidFill>
                <a:latin typeface="+mj-ea"/>
                <a:ea typeface="+mj-ea"/>
              </a:rPr>
              <a:t>鸦片</a:t>
            </a:r>
            <a:endParaRPr lang="zh-CN" altLang="en-US" sz="2955" dirty="0">
              <a:solidFill>
                <a:schemeClr val="bg1"/>
              </a:solidFill>
              <a:latin typeface="+mj-ea"/>
              <a:ea typeface="+mj-ea"/>
            </a:endParaRPr>
          </a:p>
        </p:txBody>
      </p:sp>
      <p:sp>
        <p:nvSpPr>
          <p:cNvPr id="19" name="大演PPT工作室制作"/>
          <p:cNvSpPr/>
          <p:nvPr/>
        </p:nvSpPr>
        <p:spPr>
          <a:xfrm>
            <a:off x="7002235" y="1569879"/>
            <a:ext cx="1827786" cy="1749292"/>
          </a:xfrm>
          <a:prstGeom prst="roundRect">
            <a:avLst>
              <a:gd name="adj" fmla="val 9616"/>
            </a:avLst>
          </a:prstGeom>
          <a:blipFill>
            <a:blip r:embed="rId3"/>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endParaRPr>
          </a:p>
        </p:txBody>
      </p:sp>
      <p:sp>
        <p:nvSpPr>
          <p:cNvPr id="20" name="Text Box 122"/>
          <p:cNvSpPr txBox="1">
            <a:spLocks noChangeArrowheads="1"/>
          </p:cNvSpPr>
          <p:nvPr/>
        </p:nvSpPr>
        <p:spPr bwMode="auto">
          <a:xfrm>
            <a:off x="6938654" y="3410791"/>
            <a:ext cx="1968847" cy="54610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955" dirty="0">
                <a:solidFill>
                  <a:schemeClr val="bg1"/>
                </a:solidFill>
                <a:latin typeface="+mj-ea"/>
                <a:ea typeface="+mj-ea"/>
              </a:rPr>
              <a:t>吗啡</a:t>
            </a:r>
            <a:endParaRPr lang="zh-CN" altLang="en-US" sz="2955" dirty="0">
              <a:solidFill>
                <a:schemeClr val="bg1"/>
              </a:solidFill>
              <a:latin typeface="+mj-ea"/>
              <a:ea typeface="+mj-ea"/>
            </a:endParaRPr>
          </a:p>
        </p:txBody>
      </p:sp>
      <p:sp>
        <p:nvSpPr>
          <p:cNvPr id="23" name="圆角矩形 22"/>
          <p:cNvSpPr/>
          <p:nvPr/>
        </p:nvSpPr>
        <p:spPr>
          <a:xfrm>
            <a:off x="9899033" y="1569879"/>
            <a:ext cx="1827786" cy="1749292"/>
          </a:xfrm>
          <a:prstGeom prst="roundRect">
            <a:avLst>
              <a:gd name="adj" fmla="val 9616"/>
            </a:avLst>
          </a:prstGeom>
          <a:blipFill>
            <a:blip r:embed="rId4"/>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endParaRPr>
          </a:p>
        </p:txBody>
      </p:sp>
      <p:sp>
        <p:nvSpPr>
          <p:cNvPr id="24" name="Text Box 122"/>
          <p:cNvSpPr txBox="1">
            <a:spLocks noChangeArrowheads="1"/>
          </p:cNvSpPr>
          <p:nvPr/>
        </p:nvSpPr>
        <p:spPr bwMode="auto">
          <a:xfrm>
            <a:off x="9835451" y="3410791"/>
            <a:ext cx="1965109" cy="54610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955" dirty="0">
                <a:solidFill>
                  <a:schemeClr val="bg1"/>
                </a:solidFill>
                <a:latin typeface="+mj-ea"/>
                <a:ea typeface="+mj-ea"/>
              </a:rPr>
              <a:t>海洛因</a:t>
            </a:r>
            <a:endParaRPr lang="zh-CN" altLang="en-US" sz="2955" dirty="0">
              <a:solidFill>
                <a:schemeClr val="bg1"/>
              </a:solidFill>
              <a:latin typeface="+mj-ea"/>
              <a:ea typeface="+mj-ea"/>
            </a:endParaRPr>
          </a:p>
        </p:txBody>
      </p:sp>
      <p:sp>
        <p:nvSpPr>
          <p:cNvPr id="27" name="圆角矩形 26"/>
          <p:cNvSpPr/>
          <p:nvPr/>
        </p:nvSpPr>
        <p:spPr>
          <a:xfrm>
            <a:off x="1222539" y="4373243"/>
            <a:ext cx="1827786" cy="1749292"/>
          </a:xfrm>
          <a:prstGeom prst="roundRect">
            <a:avLst>
              <a:gd name="adj" fmla="val 9616"/>
            </a:avLst>
          </a:prstGeom>
          <a:blipFill>
            <a:blip r:embed="rId5"/>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endParaRPr>
          </a:p>
        </p:txBody>
      </p:sp>
      <p:sp>
        <p:nvSpPr>
          <p:cNvPr id="28" name="Text Box 122"/>
          <p:cNvSpPr txBox="1">
            <a:spLocks noChangeArrowheads="1"/>
          </p:cNvSpPr>
          <p:nvPr/>
        </p:nvSpPr>
        <p:spPr bwMode="auto">
          <a:xfrm>
            <a:off x="1222539" y="6191730"/>
            <a:ext cx="1841685" cy="54610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955" dirty="0">
                <a:solidFill>
                  <a:schemeClr val="bg1"/>
                </a:solidFill>
                <a:latin typeface="+mj-ea"/>
                <a:ea typeface="+mj-ea"/>
              </a:rPr>
              <a:t>可卡因</a:t>
            </a:r>
            <a:endParaRPr lang="zh-CN" altLang="en-US" sz="2955" dirty="0">
              <a:solidFill>
                <a:schemeClr val="bg1"/>
              </a:solidFill>
              <a:latin typeface="+mj-ea"/>
              <a:ea typeface="+mj-ea"/>
            </a:endParaRPr>
          </a:p>
        </p:txBody>
      </p:sp>
      <p:sp>
        <p:nvSpPr>
          <p:cNvPr id="31" name="圆角矩形 30"/>
          <p:cNvSpPr/>
          <p:nvPr/>
        </p:nvSpPr>
        <p:spPr>
          <a:xfrm>
            <a:off x="4119336" y="4373243"/>
            <a:ext cx="1827786" cy="1749292"/>
          </a:xfrm>
          <a:prstGeom prst="roundRect">
            <a:avLst>
              <a:gd name="adj" fmla="val 9616"/>
            </a:avLst>
          </a:prstGeom>
          <a:blipFill>
            <a:blip r:embed="rId6"/>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endParaRPr>
          </a:p>
        </p:txBody>
      </p:sp>
      <p:sp>
        <p:nvSpPr>
          <p:cNvPr id="32" name="Text Box 122"/>
          <p:cNvSpPr txBox="1">
            <a:spLocks noChangeArrowheads="1"/>
          </p:cNvSpPr>
          <p:nvPr/>
        </p:nvSpPr>
        <p:spPr bwMode="auto">
          <a:xfrm>
            <a:off x="4119336" y="6191730"/>
            <a:ext cx="1841685" cy="54610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zh-CN" altLang="en-US" sz="2955" dirty="0" smtClean="0">
                <a:solidFill>
                  <a:schemeClr val="bg1"/>
                </a:solidFill>
                <a:latin typeface="+mj-ea"/>
                <a:ea typeface="+mj-ea"/>
              </a:rPr>
              <a:t>大麻</a:t>
            </a:r>
            <a:endParaRPr lang="zh-CN" altLang="en-US" sz="2955" dirty="0">
              <a:solidFill>
                <a:schemeClr val="bg1"/>
              </a:solidFill>
              <a:latin typeface="+mj-ea"/>
              <a:ea typeface="+mj-ea"/>
            </a:endParaRPr>
          </a:p>
        </p:txBody>
      </p:sp>
      <p:sp>
        <p:nvSpPr>
          <p:cNvPr id="35" name="圆角矩形 34"/>
          <p:cNvSpPr/>
          <p:nvPr/>
        </p:nvSpPr>
        <p:spPr>
          <a:xfrm>
            <a:off x="7016134" y="4373243"/>
            <a:ext cx="1827786" cy="1749292"/>
          </a:xfrm>
          <a:prstGeom prst="roundRect">
            <a:avLst>
              <a:gd name="adj" fmla="val 9616"/>
            </a:avLst>
          </a:prstGeom>
          <a:blipFill>
            <a:blip r:embed="rId7"/>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endParaRPr>
          </a:p>
        </p:txBody>
      </p:sp>
      <p:sp>
        <p:nvSpPr>
          <p:cNvPr id="36" name="Text Box 122"/>
          <p:cNvSpPr txBox="1">
            <a:spLocks noChangeArrowheads="1"/>
          </p:cNvSpPr>
          <p:nvPr/>
        </p:nvSpPr>
        <p:spPr bwMode="auto">
          <a:xfrm>
            <a:off x="6952553" y="6191730"/>
            <a:ext cx="1968847" cy="54610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zh-CN" altLang="en-US" sz="2955" dirty="0">
                <a:solidFill>
                  <a:schemeClr val="bg1"/>
                </a:solidFill>
                <a:latin typeface="+mj-ea"/>
                <a:ea typeface="+mj-ea"/>
              </a:rPr>
              <a:t>冰毒</a:t>
            </a:r>
            <a:endParaRPr lang="zh-CN" altLang="en-US" sz="2955" dirty="0">
              <a:solidFill>
                <a:schemeClr val="bg1"/>
              </a:solidFill>
              <a:latin typeface="+mj-ea"/>
              <a:ea typeface="+mj-ea"/>
            </a:endParaRPr>
          </a:p>
        </p:txBody>
      </p:sp>
      <p:sp>
        <p:nvSpPr>
          <p:cNvPr id="39" name="圆角矩形 38"/>
          <p:cNvSpPr/>
          <p:nvPr/>
        </p:nvSpPr>
        <p:spPr>
          <a:xfrm>
            <a:off x="9912932" y="4373243"/>
            <a:ext cx="1827786" cy="1749292"/>
          </a:xfrm>
          <a:prstGeom prst="roundRect">
            <a:avLst>
              <a:gd name="adj" fmla="val 9616"/>
            </a:avLst>
          </a:prstGeom>
          <a:blipFill>
            <a:blip r:embed="rId8"/>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endParaRPr>
          </a:p>
        </p:txBody>
      </p:sp>
      <p:sp>
        <p:nvSpPr>
          <p:cNvPr id="40" name="Text Box 122"/>
          <p:cNvSpPr txBox="1">
            <a:spLocks noChangeArrowheads="1"/>
          </p:cNvSpPr>
          <p:nvPr/>
        </p:nvSpPr>
        <p:spPr bwMode="auto">
          <a:xfrm>
            <a:off x="9849350" y="6191730"/>
            <a:ext cx="1965109" cy="54610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zh-CN" altLang="en-US" sz="2955" dirty="0" smtClean="0">
                <a:solidFill>
                  <a:schemeClr val="bg1"/>
                </a:solidFill>
                <a:latin typeface="+mj-ea"/>
                <a:ea typeface="+mj-ea"/>
              </a:rPr>
              <a:t>麻古</a:t>
            </a:r>
            <a:endParaRPr lang="zh-CN" altLang="en-US" sz="2955" dirty="0">
              <a:solidFill>
                <a:schemeClr val="bg1"/>
              </a:solidFill>
              <a:latin typeface="+mj-ea"/>
              <a:ea typeface="+mj-ea"/>
            </a:endParaRPr>
          </a:p>
        </p:txBody>
      </p:sp>
      <p:sp>
        <p:nvSpPr>
          <p:cNvPr id="42" name="文本框 41"/>
          <p:cNvSpPr txBox="1"/>
          <p:nvPr/>
        </p:nvSpPr>
        <p:spPr>
          <a:xfrm>
            <a:off x="1275930" y="519284"/>
            <a:ext cx="2387017" cy="480060"/>
          </a:xfrm>
          <a:prstGeom prst="rect">
            <a:avLst/>
          </a:prstGeom>
          <a:noFill/>
        </p:spPr>
        <p:txBody>
          <a:bodyPr wrap="square" rtlCol="0">
            <a:spAutoFit/>
          </a:bodyPr>
          <a:lstStyle/>
          <a:p>
            <a:r>
              <a:rPr lang="zh-CN" altLang="en-US" sz="2530" dirty="0" smtClean="0">
                <a:solidFill>
                  <a:schemeClr val="bg1"/>
                </a:solidFill>
              </a:rPr>
              <a:t>毒品的种类？</a:t>
            </a:r>
            <a:endParaRPr lang="zh-CN" altLang="en-US" sz="2530" dirty="0">
              <a:solidFill>
                <a:schemeClr val="bg1"/>
              </a:solidFill>
            </a:endParaRPr>
          </a:p>
        </p:txBody>
      </p:sp>
      <p:pic>
        <p:nvPicPr>
          <p:cNvPr id="21" name="图片 20"/>
          <p:cNvPicPr>
            <a:picLocks noChangeAspect="1"/>
          </p:cNvPicPr>
          <p:nvPr/>
        </p:nvPicPr>
        <p:blipFill>
          <a:blip r:embed="rId9"/>
          <a:stretch>
            <a:fillRect/>
          </a:stretch>
        </p:blipFill>
        <p:spPr>
          <a:xfrm>
            <a:off x="531499" y="511087"/>
            <a:ext cx="744431" cy="5032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208640" y="1569879"/>
            <a:ext cx="1827786" cy="1749292"/>
          </a:xfrm>
          <a:prstGeom prst="roundRect">
            <a:avLst>
              <a:gd name="adj" fmla="val 9616"/>
            </a:avLst>
          </a:prstGeom>
          <a:blipFill>
            <a:blip r:embed="rId1"/>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endParaRPr>
          </a:p>
        </p:txBody>
      </p:sp>
      <p:sp>
        <p:nvSpPr>
          <p:cNvPr id="10" name="Text Box 122"/>
          <p:cNvSpPr txBox="1">
            <a:spLocks noChangeArrowheads="1"/>
          </p:cNvSpPr>
          <p:nvPr/>
        </p:nvSpPr>
        <p:spPr bwMode="auto">
          <a:xfrm>
            <a:off x="1208640" y="3410791"/>
            <a:ext cx="1841685" cy="54610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955" dirty="0" smtClean="0">
                <a:solidFill>
                  <a:schemeClr val="bg1"/>
                </a:solidFill>
                <a:latin typeface="+mj-ea"/>
                <a:ea typeface="+mj-ea"/>
              </a:rPr>
              <a:t>摇头丸</a:t>
            </a:r>
            <a:endParaRPr lang="zh-CN" altLang="en-US" sz="2955" dirty="0">
              <a:solidFill>
                <a:schemeClr val="bg1"/>
              </a:solidFill>
              <a:latin typeface="+mj-ea"/>
              <a:ea typeface="+mj-ea"/>
            </a:endParaRPr>
          </a:p>
        </p:txBody>
      </p:sp>
      <p:sp>
        <p:nvSpPr>
          <p:cNvPr id="14" name="圆角矩形 13"/>
          <p:cNvSpPr/>
          <p:nvPr/>
        </p:nvSpPr>
        <p:spPr>
          <a:xfrm>
            <a:off x="4105437" y="1569879"/>
            <a:ext cx="1827786" cy="1749292"/>
          </a:xfrm>
          <a:prstGeom prst="roundRect">
            <a:avLst>
              <a:gd name="adj" fmla="val 9616"/>
            </a:avLst>
          </a:prstGeom>
          <a:blipFill>
            <a:blip r:embed="rId2"/>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endParaRPr>
          </a:p>
        </p:txBody>
      </p:sp>
      <p:sp>
        <p:nvSpPr>
          <p:cNvPr id="15" name="Text Box 122"/>
          <p:cNvSpPr txBox="1">
            <a:spLocks noChangeArrowheads="1"/>
          </p:cNvSpPr>
          <p:nvPr/>
        </p:nvSpPr>
        <p:spPr bwMode="auto">
          <a:xfrm>
            <a:off x="4105437" y="3410791"/>
            <a:ext cx="1841685" cy="54610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Bef>
                <a:spcPct val="50000"/>
              </a:spcBef>
            </a:pPr>
            <a:r>
              <a:rPr lang="en-US" altLang="zh-CN" sz="2955" dirty="0" smtClean="0">
                <a:solidFill>
                  <a:schemeClr val="bg1"/>
                </a:solidFill>
                <a:latin typeface="+mj-ea"/>
                <a:ea typeface="+mj-ea"/>
              </a:rPr>
              <a:t>K</a:t>
            </a:r>
            <a:r>
              <a:rPr lang="zh-CN" altLang="en-US" sz="2955" dirty="0" smtClean="0">
                <a:solidFill>
                  <a:schemeClr val="bg1"/>
                </a:solidFill>
                <a:latin typeface="+mj-ea"/>
                <a:ea typeface="+mj-ea"/>
              </a:rPr>
              <a:t>粉</a:t>
            </a:r>
            <a:endParaRPr lang="zh-CN" altLang="en-US" sz="2955" dirty="0">
              <a:solidFill>
                <a:schemeClr val="bg1"/>
              </a:solidFill>
              <a:latin typeface="+mj-ea"/>
              <a:ea typeface="+mj-ea"/>
            </a:endParaRPr>
          </a:p>
        </p:txBody>
      </p:sp>
      <p:sp>
        <p:nvSpPr>
          <p:cNvPr id="19" name="圆角矩形 18"/>
          <p:cNvSpPr/>
          <p:nvPr/>
        </p:nvSpPr>
        <p:spPr>
          <a:xfrm>
            <a:off x="7002235" y="1569879"/>
            <a:ext cx="1827786" cy="1749292"/>
          </a:xfrm>
          <a:prstGeom prst="roundRect">
            <a:avLst>
              <a:gd name="adj" fmla="val 9616"/>
            </a:avLst>
          </a:prstGeom>
          <a:blipFill>
            <a:blip r:embed="rId3"/>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endParaRPr>
          </a:p>
        </p:txBody>
      </p:sp>
      <p:sp>
        <p:nvSpPr>
          <p:cNvPr id="20" name="Text Box 122"/>
          <p:cNvSpPr txBox="1">
            <a:spLocks noChangeArrowheads="1"/>
          </p:cNvSpPr>
          <p:nvPr/>
        </p:nvSpPr>
        <p:spPr bwMode="auto">
          <a:xfrm>
            <a:off x="6938654" y="3410791"/>
            <a:ext cx="1968847" cy="54610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955" dirty="0" smtClean="0">
                <a:solidFill>
                  <a:schemeClr val="bg1"/>
                </a:solidFill>
                <a:latin typeface="+mj-ea"/>
                <a:ea typeface="+mj-ea"/>
              </a:rPr>
              <a:t>杜冷丁</a:t>
            </a:r>
            <a:endParaRPr lang="zh-CN" altLang="en-US" sz="2955" dirty="0">
              <a:solidFill>
                <a:schemeClr val="bg1"/>
              </a:solidFill>
              <a:latin typeface="+mj-ea"/>
              <a:ea typeface="+mj-ea"/>
            </a:endParaRPr>
          </a:p>
        </p:txBody>
      </p:sp>
      <p:sp>
        <p:nvSpPr>
          <p:cNvPr id="23" name="大演PPT工作室制作"/>
          <p:cNvSpPr/>
          <p:nvPr/>
        </p:nvSpPr>
        <p:spPr>
          <a:xfrm>
            <a:off x="9899033" y="1569879"/>
            <a:ext cx="1827786" cy="1749292"/>
          </a:xfrm>
          <a:prstGeom prst="roundRect">
            <a:avLst>
              <a:gd name="adj" fmla="val 9616"/>
            </a:avLst>
          </a:prstGeom>
          <a:blipFill>
            <a:blip r:embed="rId4"/>
            <a:stretch>
              <a:fillRect/>
            </a:stretch>
          </a:bli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endParaRPr>
          </a:p>
        </p:txBody>
      </p:sp>
      <p:sp>
        <p:nvSpPr>
          <p:cNvPr id="24" name="Text Box 122"/>
          <p:cNvSpPr txBox="1">
            <a:spLocks noChangeArrowheads="1"/>
          </p:cNvSpPr>
          <p:nvPr/>
        </p:nvSpPr>
        <p:spPr bwMode="auto">
          <a:xfrm>
            <a:off x="9835451" y="3410791"/>
            <a:ext cx="1965109" cy="546100"/>
          </a:xfrm>
          <a:prstGeom prst="rect">
            <a:avLst/>
          </a:prstGeom>
          <a:noFill/>
          <a:ln>
            <a:noFill/>
          </a:ln>
        </p:spPr>
        <p:txBody>
          <a:bodyPr wrap="square">
            <a:spAutoFit/>
          </a:bodyPr>
          <a:lstStyle>
            <a:lvl1pPr marL="120650" indent="-120650" algn="l">
              <a:defRPr>
                <a:solidFill>
                  <a:schemeClr val="tx1"/>
                </a:solidFill>
                <a:latin typeface="Arial" panose="020B0604020202020204" pitchFamily="34" charset="0"/>
                <a:cs typeface="Arial" panose="020B0604020202020204" pitchFamily="34" charset="0"/>
              </a:defRPr>
            </a:lvl1pPr>
            <a:lvl2pPr marL="742950" indent="-285750" algn="l">
              <a:defRPr>
                <a:solidFill>
                  <a:schemeClr val="tx1"/>
                </a:solidFill>
                <a:latin typeface="Arial" panose="020B0604020202020204" pitchFamily="34" charset="0"/>
                <a:cs typeface="Arial" panose="020B0604020202020204" pitchFamily="34" charset="0"/>
              </a:defRPr>
            </a:lvl2pPr>
            <a:lvl3pPr marL="1143000" indent="-228600" algn="l">
              <a:defRPr>
                <a:solidFill>
                  <a:schemeClr val="tx1"/>
                </a:solidFill>
                <a:latin typeface="Arial" panose="020B0604020202020204" pitchFamily="34" charset="0"/>
                <a:cs typeface="Arial" panose="020B0604020202020204" pitchFamily="34" charset="0"/>
              </a:defRPr>
            </a:lvl3pPr>
            <a:lvl4pPr marL="1600200" indent="-228600" algn="l">
              <a:defRPr>
                <a:solidFill>
                  <a:schemeClr val="tx1"/>
                </a:solidFill>
                <a:latin typeface="Arial" panose="020B0604020202020204" pitchFamily="34" charset="0"/>
                <a:cs typeface="Arial" panose="020B0604020202020204" pitchFamily="34" charset="0"/>
              </a:defRPr>
            </a:lvl4pPr>
            <a:lvl5pPr marL="2057400" indent="-228600" algn="l">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zh-CN" altLang="en-US" sz="2955" dirty="0" smtClean="0">
                <a:solidFill>
                  <a:schemeClr val="bg1"/>
                </a:solidFill>
                <a:latin typeface="+mj-ea"/>
                <a:ea typeface="+mj-ea"/>
              </a:rPr>
              <a:t>止咳水</a:t>
            </a:r>
            <a:endParaRPr lang="zh-CN" altLang="en-US" sz="2955" dirty="0">
              <a:solidFill>
                <a:schemeClr val="bg1"/>
              </a:solidFill>
              <a:latin typeface="+mj-ea"/>
              <a:ea typeface="+mj-ea"/>
            </a:endParaRPr>
          </a:p>
        </p:txBody>
      </p:sp>
      <p:sp>
        <p:nvSpPr>
          <p:cNvPr id="42" name="文本框 41"/>
          <p:cNvSpPr txBox="1"/>
          <p:nvPr/>
        </p:nvSpPr>
        <p:spPr>
          <a:xfrm>
            <a:off x="1275930" y="519284"/>
            <a:ext cx="2387017" cy="480060"/>
          </a:xfrm>
          <a:prstGeom prst="rect">
            <a:avLst/>
          </a:prstGeom>
          <a:noFill/>
        </p:spPr>
        <p:txBody>
          <a:bodyPr wrap="square" rtlCol="0">
            <a:spAutoFit/>
          </a:bodyPr>
          <a:lstStyle/>
          <a:p>
            <a:r>
              <a:rPr lang="zh-CN" altLang="en-US" sz="2530" dirty="0" smtClean="0">
                <a:solidFill>
                  <a:schemeClr val="bg1"/>
                </a:solidFill>
              </a:rPr>
              <a:t>毒品的种类？</a:t>
            </a:r>
            <a:endParaRPr lang="zh-CN" altLang="en-US" sz="2530" dirty="0">
              <a:solidFill>
                <a:schemeClr val="bg1"/>
              </a:solidFill>
            </a:endParaRPr>
          </a:p>
        </p:txBody>
      </p:sp>
      <p:pic>
        <p:nvPicPr>
          <p:cNvPr id="16" name="图片 15"/>
          <p:cNvPicPr>
            <a:picLocks noChangeAspect="1"/>
          </p:cNvPicPr>
          <p:nvPr/>
        </p:nvPicPr>
        <p:blipFill>
          <a:blip r:embed="rId5"/>
          <a:stretch>
            <a:fillRect/>
          </a:stretch>
        </p:blipFill>
        <p:spPr>
          <a:xfrm>
            <a:off x="531499" y="511087"/>
            <a:ext cx="744431" cy="5032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ags/tag1.xml><?xml version="1.0" encoding="utf-8"?>
<p:tagLst xmlns:p="http://schemas.openxmlformats.org/presentationml/2006/main">
  <p:tag name="MH" val="20160830110146"/>
  <p:tag name="MH_LIBRARY" val="CONTENTS"/>
  <p:tag name="MH_TYPE" val="ENTRY"/>
  <p:tag name="ID" val="553512"/>
  <p:tag name="MH_ORDER" val="1"/>
</p:tagLst>
</file>

<file path=ppt/tags/tag2.xml><?xml version="1.0" encoding="utf-8"?>
<p:tagLst xmlns:p="http://schemas.openxmlformats.org/presentationml/2006/main">
  <p:tag name="MH" val="20160830110146"/>
  <p:tag name="MH_LIBRARY" val="CONTENTS"/>
  <p:tag name="MH_TYPE" val="ENTRY"/>
  <p:tag name="ID" val="553512"/>
  <p:tag name="MH_ORDER" val="1"/>
</p:tagLst>
</file>

<file path=ppt/tags/tag3.xml><?xml version="1.0" encoding="utf-8"?>
<p:tagLst xmlns:p="http://schemas.openxmlformats.org/presentationml/2006/main">
  <p:tag name="MH" val="20160830110146"/>
  <p:tag name="MH_LIBRARY" val="CONTENTS"/>
  <p:tag name="MH_TYPE" val="ENTRY"/>
  <p:tag name="ID" val="553512"/>
  <p:tag name="MH_ORDER" val="1"/>
</p:tagLst>
</file>

<file path=ppt/theme/theme1.xml><?xml version="1.0" encoding="utf-8"?>
<a:theme xmlns:a="http://schemas.openxmlformats.org/drawingml/2006/main" name="自定义设计方案">
  <a:themeElements>
    <a:clrScheme name="自定义 14">
      <a:dk1>
        <a:sysClr val="windowText" lastClr="000000"/>
      </a:dk1>
      <a:lt1>
        <a:sysClr val="window" lastClr="FFFFFF"/>
      </a:lt1>
      <a:dk2>
        <a:srgbClr val="212745"/>
      </a:dk2>
      <a:lt2>
        <a:srgbClr val="B4DCFA"/>
      </a:lt2>
      <a:accent1>
        <a:srgbClr val="0070C0"/>
      </a:accent1>
      <a:accent2>
        <a:srgbClr val="0070C0"/>
      </a:accent2>
      <a:accent3>
        <a:srgbClr val="0070C0"/>
      </a:accent3>
      <a:accent4>
        <a:srgbClr val="0070C0"/>
      </a:accent4>
      <a:accent5>
        <a:srgbClr val="0070C0"/>
      </a:accent5>
      <a:accent6>
        <a:srgbClr val="0070C0"/>
      </a:accent6>
      <a:hlink>
        <a:srgbClr val="0070C0"/>
      </a:hlink>
      <a:folHlink>
        <a:srgbClr val="0D78C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自定义 12-红色欧美">
      <a:dk1>
        <a:sysClr val="windowText" lastClr="000000"/>
      </a:dk1>
      <a:lt1>
        <a:sysClr val="window" lastClr="FFFFFF"/>
      </a:lt1>
      <a:dk2>
        <a:srgbClr val="39302A"/>
      </a:dk2>
      <a:lt2>
        <a:srgbClr val="E5DEDB"/>
      </a:lt2>
      <a:accent1>
        <a:srgbClr val="CF3839"/>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华康少女体-Lao UI">
      <a:majorFont>
        <a:latin typeface="Lao UI"/>
        <a:ea typeface="华康少女文字W5(P)"/>
        <a:cs typeface=""/>
      </a:majorFont>
      <a:minorFont>
        <a:latin typeface="Lao UI"/>
        <a:ea typeface="华康少女文字W5(P)"/>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简约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2180</Words>
  <Application>WPS 演示</Application>
  <PresentationFormat>自定义</PresentationFormat>
  <Paragraphs>245</Paragraphs>
  <Slides>24</Slides>
  <Notes>35</Notes>
  <HiddenSlides>0</HiddenSlides>
  <MMClips>2</MMClips>
  <ScaleCrop>false</ScaleCrop>
  <HeadingPairs>
    <vt:vector size="6" baseType="variant">
      <vt:variant>
        <vt:lpstr>已用的字体</vt:lpstr>
      </vt:variant>
      <vt:variant>
        <vt:i4>32</vt:i4>
      </vt:variant>
      <vt:variant>
        <vt:lpstr>主题</vt:lpstr>
      </vt:variant>
      <vt:variant>
        <vt:i4>6</vt:i4>
      </vt:variant>
      <vt:variant>
        <vt:lpstr>幻灯片标题</vt:lpstr>
      </vt:variant>
      <vt:variant>
        <vt:i4>24</vt:i4>
      </vt:variant>
    </vt:vector>
  </HeadingPairs>
  <TitlesOfParts>
    <vt:vector size="62" baseType="lpstr">
      <vt:lpstr>Arial</vt:lpstr>
      <vt:lpstr>宋体</vt:lpstr>
      <vt:lpstr>Wingdings</vt:lpstr>
      <vt:lpstr>Calibri</vt:lpstr>
      <vt:lpstr>微软雅黑</vt:lpstr>
      <vt:lpstr>叶根友刀锋黑草</vt:lpstr>
      <vt:lpstr>方正北魏楷书简体</vt:lpstr>
      <vt:lpstr>仿宋</vt:lpstr>
      <vt:lpstr>Gill Sans</vt:lpstr>
      <vt:lpstr>Lato</vt:lpstr>
      <vt:lpstr>MS PGothic</vt:lpstr>
      <vt:lpstr>黑体</vt:lpstr>
      <vt:lpstr>Adobe 黑体 Std R</vt:lpstr>
      <vt:lpstr>Arial Unicode MS</vt:lpstr>
      <vt:lpstr>Calibri Light</vt:lpstr>
      <vt:lpstr>Franklin Gothic Book</vt:lpstr>
      <vt:lpstr>汉仪长美黑简</vt:lpstr>
      <vt:lpstr>Roboto</vt:lpstr>
      <vt:lpstr>STIXGeneral-Bold</vt:lpstr>
      <vt:lpstr>STIXGeneral-Regular</vt:lpstr>
      <vt:lpstr>FontAwesome</vt:lpstr>
      <vt:lpstr>Roboto Light</vt:lpstr>
      <vt:lpstr>Gungsuh</vt:lpstr>
      <vt:lpstr>Times New Roman</vt:lpstr>
      <vt:lpstr>等线 Light</vt:lpstr>
      <vt:lpstr>等线</vt:lpstr>
      <vt:lpstr>Lao UI</vt:lpstr>
      <vt:lpstr>Segoe Print</vt:lpstr>
      <vt:lpstr>华康少女文字W5(P)</vt:lpstr>
      <vt:lpstr>Verdana</vt:lpstr>
      <vt:lpstr>Malgun Gothic</vt:lpstr>
      <vt:lpstr>方正超粗黑简体</vt:lpstr>
      <vt:lpstr>自定义设计方案</vt:lpstr>
      <vt:lpstr>2_自定义设计方案</vt:lpstr>
      <vt:lpstr>1_自定义设计方案</vt:lpstr>
      <vt:lpstr>Office 主题​​</vt:lpstr>
      <vt:lpstr>Office 主题</vt:lpstr>
      <vt:lpstr>简约绿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3</cp:revision>
  <dcterms:created xsi:type="dcterms:W3CDTF">2019-10-27T10:58:00Z</dcterms:created>
  <dcterms:modified xsi:type="dcterms:W3CDTF">2019-10-29T11:16:38Z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