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fntdata" ContentType="application/x-fontdata"/>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notesSlides/notesSlide3.xml" ContentType="application/vnd.openxmlformats-officedocument.presentationml.notesSlide+xml"/>
  <Override PartName="/ppt/tags/tag69.xml" ContentType="application/vnd.openxmlformats-officedocument.presentationml.tags+xml"/>
  <Override PartName="/ppt/notesSlides/notesSlide4.xml" ContentType="application/vnd.openxmlformats-officedocument.presentationml.notesSlide+xml"/>
  <Override PartName="/ppt/tags/tag70.xml" ContentType="application/vnd.openxmlformats-officedocument.presentationml.tags+xml"/>
  <Override PartName="/ppt/notesSlides/notesSlide5.xml" ContentType="application/vnd.openxmlformats-officedocument.presentationml.notesSlide+xml"/>
  <Override PartName="/ppt/notesSlides/notesSlide6.xml" ContentType="application/vnd.openxmlformats-officedocument.presentationml.notesSlide+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notesSlides/notesSlide7.xml" ContentType="application/vnd.openxmlformats-officedocument.presentationml.notesSlide+xml"/>
  <Override PartName="/ppt/notesSlides/notesSlide8.xml" ContentType="application/vnd.openxmlformats-officedocument.presentationml.notesSlide+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notesSlides/notesSlide9.xml" ContentType="application/vnd.openxmlformats-officedocument.presentationml.notesSlide+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notesSlides/notesSlide10.xml" ContentType="application/vnd.openxmlformats-officedocument.presentationml.notesSlide+xml"/>
  <Override PartName="/ppt/tags/tag84.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60" r:id="rId2"/>
    <p:sldMasterId id="2147483672" r:id="rId3"/>
  </p:sldMasterIdLst>
  <p:notesMasterIdLst>
    <p:notesMasterId r:id="rId31"/>
  </p:notesMasterIdLst>
  <p:sldIdLst>
    <p:sldId id="256" r:id="rId4"/>
    <p:sldId id="259" r:id="rId5"/>
    <p:sldId id="294" r:id="rId6"/>
    <p:sldId id="343" r:id="rId7"/>
    <p:sldId id="345" r:id="rId8"/>
    <p:sldId id="344" r:id="rId9"/>
    <p:sldId id="276" r:id="rId10"/>
    <p:sldId id="291" r:id="rId11"/>
    <p:sldId id="293" r:id="rId12"/>
    <p:sldId id="257" r:id="rId13"/>
    <p:sldId id="258" r:id="rId14"/>
    <p:sldId id="317" r:id="rId15"/>
    <p:sldId id="286" r:id="rId16"/>
    <p:sldId id="323" r:id="rId17"/>
    <p:sldId id="292" r:id="rId18"/>
    <p:sldId id="277" r:id="rId19"/>
    <p:sldId id="287" r:id="rId20"/>
    <p:sldId id="321" r:id="rId21"/>
    <p:sldId id="290" r:id="rId22"/>
    <p:sldId id="322" r:id="rId23"/>
    <p:sldId id="315" r:id="rId24"/>
    <p:sldId id="316" r:id="rId25"/>
    <p:sldId id="328" r:id="rId26"/>
    <p:sldId id="329" r:id="rId27"/>
    <p:sldId id="318" r:id="rId28"/>
    <p:sldId id="327" r:id="rId29"/>
    <p:sldId id="325" r:id="rId30"/>
  </p:sldIdLst>
  <p:sldSz cx="9144000" cy="5143500" type="screen16x9"/>
  <p:notesSz cx="6858000" cy="9144000"/>
  <p:embeddedFontLst>
    <p:embeddedFont>
      <p:font typeface="华文新魏" panose="02010800040101010101" pitchFamily="2" charset="-122"/>
      <p:regular r:id="rId32"/>
    </p:embeddedFont>
    <p:embeddedFont>
      <p:font typeface="隶书" panose="02010509060101010101" pitchFamily="49" charset="-122"/>
      <p:regular r:id="rId33"/>
    </p:embeddedFont>
    <p:embeddedFont>
      <p:font typeface="Impact" panose="020B0806030902050204" pitchFamily="34" charset="0"/>
      <p:regular r:id="rId34"/>
    </p:embeddedFont>
    <p:embeddedFont>
      <p:font typeface="华文隶书" panose="02010800040101010101" pitchFamily="2" charset="-122"/>
      <p:regular r:id="rId35"/>
    </p:embeddedFont>
    <p:embeddedFont>
      <p:font typeface="微软雅黑" panose="020B0503020204020204" pitchFamily="34" charset="-122"/>
      <p:regular r:id="rId36"/>
      <p:bold r:id="rId37"/>
    </p:embeddedFont>
    <p:embeddedFont>
      <p:font typeface="华文琥珀" panose="02010800040101010101" pitchFamily="2" charset="-122"/>
      <p:regular r:id="rId38"/>
    </p:embeddedFont>
    <p:embeddedFont>
      <p:font typeface="等线 Light" panose="02010600030101010101" pitchFamily="2" charset="-122"/>
      <p:regular r:id="rId39"/>
    </p:embeddedFont>
    <p:embeddedFont>
      <p:font typeface="Calibri Light" panose="020F0302020204030204" pitchFamily="34" charset="0"/>
      <p:regular r:id="rId40"/>
      <p:italic r:id="rId41"/>
    </p:embeddedFont>
    <p:embeddedFont>
      <p:font typeface="Calibri" panose="020F0502020204030204" pitchFamily="34" charset="0"/>
      <p:regular r:id="rId42"/>
      <p:bold r:id="rId43"/>
      <p:italic r:id="rId44"/>
      <p:boldItalic r:id="rId45"/>
    </p:embeddedFont>
    <p:embeddedFont>
      <p:font typeface="方正大黑简体" panose="03000509000000000000" pitchFamily="65" charset="-122"/>
      <p:regular r:id="rId46"/>
    </p:embeddedFont>
    <p:embeddedFont>
      <p:font typeface="黑体" panose="02010609060101010101" pitchFamily="49" charset="-122"/>
      <p:regular r:id="rId47"/>
    </p:embeddedFont>
    <p:embeddedFont>
      <p:font typeface="楷体" panose="02010609060101010101" pitchFamily="49" charset="-122"/>
      <p:regular r:id="rId48"/>
    </p:embeddedFont>
    <p:embeddedFont>
      <p:font typeface="等线" panose="02010600030101010101" pitchFamily="2" charset="-122"/>
      <p:regular r:id="rId49"/>
      <p:bold r:id="rId50"/>
    </p:embeddedFont>
    <p:embeddedFont>
      <p:font typeface="方正黑体简体" panose="03000509000000000000" pitchFamily="65" charset="-122"/>
      <p:regular r:id="rId51"/>
    </p:embeddedFont>
  </p:embeddedFontLst>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719" autoAdjust="0"/>
    <p:restoredTop sz="94660"/>
  </p:normalViewPr>
  <p:slideViewPr>
    <p:cSldViewPr snapToGrid="0">
      <p:cViewPr varScale="1">
        <p:scale>
          <a:sx n="152" d="100"/>
          <a:sy n="152" d="100"/>
        </p:scale>
        <p:origin x="498" y="13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font" Target="fonts/font8.fntdata"/><Relationship Id="rId21" Type="http://schemas.openxmlformats.org/officeDocument/2006/relationships/slide" Target="slides/slide18.xml"/><Relationship Id="rId34" Type="http://schemas.openxmlformats.org/officeDocument/2006/relationships/font" Target="fonts/font3.fntdata"/><Relationship Id="rId42" Type="http://schemas.openxmlformats.org/officeDocument/2006/relationships/font" Target="fonts/font11.fntdata"/><Relationship Id="rId47" Type="http://schemas.openxmlformats.org/officeDocument/2006/relationships/font" Target="fonts/font16.fntdata"/><Relationship Id="rId50" Type="http://schemas.openxmlformats.org/officeDocument/2006/relationships/font" Target="fonts/font19.fntdata"/><Relationship Id="rId55" Type="http://schemas.openxmlformats.org/officeDocument/2006/relationships/tableStyles" Target="tableStyle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font" Target="fonts/font2.fntdata"/><Relationship Id="rId38" Type="http://schemas.openxmlformats.org/officeDocument/2006/relationships/font" Target="fonts/font7.fntdata"/><Relationship Id="rId46" Type="http://schemas.openxmlformats.org/officeDocument/2006/relationships/font" Target="fonts/font15.fntdata"/><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41" Type="http://schemas.openxmlformats.org/officeDocument/2006/relationships/font" Target="fonts/font10.fntdata"/><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font" Target="fonts/font1.fntdata"/><Relationship Id="rId37" Type="http://schemas.openxmlformats.org/officeDocument/2006/relationships/font" Target="fonts/font6.fntdata"/><Relationship Id="rId40" Type="http://schemas.openxmlformats.org/officeDocument/2006/relationships/font" Target="fonts/font9.fntdata"/><Relationship Id="rId45" Type="http://schemas.openxmlformats.org/officeDocument/2006/relationships/font" Target="fonts/font14.fntdata"/><Relationship Id="rId53" Type="http://schemas.openxmlformats.org/officeDocument/2006/relationships/viewProps" Target="view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font" Target="fonts/font5.fntdata"/><Relationship Id="rId49" Type="http://schemas.openxmlformats.org/officeDocument/2006/relationships/font" Target="fonts/font18.fntdata"/><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notesMaster" Target="notesMasters/notesMaster1.xml"/><Relationship Id="rId44" Type="http://schemas.openxmlformats.org/officeDocument/2006/relationships/font" Target="fonts/font13.fntdata"/><Relationship Id="rId52" Type="http://schemas.openxmlformats.org/officeDocument/2006/relationships/presProps" Target="presProp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font" Target="fonts/font4.fntdata"/><Relationship Id="rId43" Type="http://schemas.openxmlformats.org/officeDocument/2006/relationships/font" Target="fonts/font12.fntdata"/><Relationship Id="rId48" Type="http://schemas.openxmlformats.org/officeDocument/2006/relationships/font" Target="fonts/font17.fntdata"/><Relationship Id="rId8" Type="http://schemas.openxmlformats.org/officeDocument/2006/relationships/slide" Target="slides/slide5.xml"/><Relationship Id="rId51" Type="http://schemas.openxmlformats.org/officeDocument/2006/relationships/font" Target="fonts/font20.fntdata"/><Relationship Id="rId3" Type="http://schemas.openxmlformats.org/officeDocument/2006/relationships/slideMaster" Target="slideMasters/slideMaster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9BDFE54-AD2B-4749-9150-48E711CD28A2}" type="datetimeFigureOut">
              <a:rPr lang="zh-CN" altLang="en-US" smtClean="0"/>
              <a:t>2019/5/6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90B1BDA-0B32-4CEA-BF2C-B7E9DB9159E1}"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0B1BDA-0B32-4CEA-BF2C-B7E9DB9159E1}" type="slidenum">
              <a:rPr lang="zh-CN" altLang="en-US" smtClean="0"/>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t>26</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0B1BDA-0B32-4CEA-BF2C-B7E9DB9159E1}" type="slidenum">
              <a:rPr lang="zh-CN" altLang="en-US" smtClean="0"/>
              <a:t>2</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0B1BDA-0B32-4CEA-BF2C-B7E9DB9159E1}" type="slidenum">
              <a:rPr lang="zh-CN" altLang="en-US" smtClean="0"/>
              <a:t>7</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t>8</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0B1BDA-0B32-4CEA-BF2C-B7E9DB9159E1}" type="slidenum">
              <a:rPr lang="zh-CN" altLang="en-US" smtClean="0"/>
              <a:t>10</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0B1BDA-0B32-4CEA-BF2C-B7E9DB9159E1}" type="slidenum">
              <a:rPr lang="zh-CN" altLang="en-US" smtClean="0"/>
              <a:t>11</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t>15</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0B1BDA-0B32-4CEA-BF2C-B7E9DB9159E1}" type="slidenum">
              <a:rPr lang="zh-CN" altLang="en-US" smtClean="0"/>
              <a:t>16</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t>19</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tags" Target="../tags/tag10.xml"/><Relationship Id="rId6" Type="http://schemas.openxmlformats.org/officeDocument/2006/relationships/slideMaster" Target="../slideMasters/slideMaster3.xml"/><Relationship Id="rId5" Type="http://schemas.openxmlformats.org/officeDocument/2006/relationships/tags" Target="../tags/tag14.xml"/><Relationship Id="rId4" Type="http://schemas.openxmlformats.org/officeDocument/2006/relationships/tags" Target="../tags/tag13.xml"/></Relationships>
</file>

<file path=ppt/slideLayouts/_rels/slideLayout24.xml.rels><?xml version="1.0" encoding="UTF-8" standalone="yes"?>
<Relationships xmlns="http://schemas.openxmlformats.org/package/2006/relationships"><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tags" Target="../tags/tag15.xml"/><Relationship Id="rId6" Type="http://schemas.openxmlformats.org/officeDocument/2006/relationships/slideMaster" Target="../slideMasters/slideMaster3.xml"/><Relationship Id="rId5" Type="http://schemas.openxmlformats.org/officeDocument/2006/relationships/tags" Target="../tags/tag19.xml"/><Relationship Id="rId4" Type="http://schemas.openxmlformats.org/officeDocument/2006/relationships/tags" Target="../tags/tag18.xml"/></Relationships>
</file>

<file path=ppt/slideLayouts/_rels/slideLayout25.xml.rels><?xml version="1.0" encoding="UTF-8" standalone="yes"?>
<Relationships xmlns="http://schemas.openxmlformats.org/package/2006/relationships"><Relationship Id="rId3" Type="http://schemas.openxmlformats.org/officeDocument/2006/relationships/tags" Target="../tags/tag22.xml"/><Relationship Id="rId2" Type="http://schemas.openxmlformats.org/officeDocument/2006/relationships/tags" Target="../tags/tag21.xml"/><Relationship Id="rId1" Type="http://schemas.openxmlformats.org/officeDocument/2006/relationships/tags" Target="../tags/tag20.xml"/><Relationship Id="rId6" Type="http://schemas.openxmlformats.org/officeDocument/2006/relationships/slideMaster" Target="../slideMasters/slideMaster3.xml"/><Relationship Id="rId5" Type="http://schemas.openxmlformats.org/officeDocument/2006/relationships/tags" Target="../tags/tag24.xml"/><Relationship Id="rId4" Type="http://schemas.openxmlformats.org/officeDocument/2006/relationships/tags" Target="../tags/tag23.xml"/></Relationships>
</file>

<file path=ppt/slideLayouts/_rels/slideLayout26.xml.rels><?xml version="1.0" encoding="UTF-8" standalone="yes"?>
<Relationships xmlns="http://schemas.openxmlformats.org/package/2006/relationships"><Relationship Id="rId3" Type="http://schemas.openxmlformats.org/officeDocument/2006/relationships/tags" Target="../tags/tag27.xml"/><Relationship Id="rId7" Type="http://schemas.openxmlformats.org/officeDocument/2006/relationships/slideMaster" Target="../slideMasters/slideMaster3.xml"/><Relationship Id="rId2" Type="http://schemas.openxmlformats.org/officeDocument/2006/relationships/tags" Target="../tags/tag26.xml"/><Relationship Id="rId1" Type="http://schemas.openxmlformats.org/officeDocument/2006/relationships/tags" Target="../tags/tag25.xml"/><Relationship Id="rId6" Type="http://schemas.openxmlformats.org/officeDocument/2006/relationships/tags" Target="../tags/tag30.xml"/><Relationship Id="rId5" Type="http://schemas.openxmlformats.org/officeDocument/2006/relationships/tags" Target="../tags/tag29.xml"/><Relationship Id="rId4" Type="http://schemas.openxmlformats.org/officeDocument/2006/relationships/tags" Target="../tags/tag28.xml"/></Relationships>
</file>

<file path=ppt/slideLayouts/_rels/slideLayout27.xml.rels><?xml version="1.0" encoding="UTF-8" standalone="yes"?>
<Relationships xmlns="http://schemas.openxmlformats.org/package/2006/relationships"><Relationship Id="rId8" Type="http://schemas.openxmlformats.org/officeDocument/2006/relationships/tags" Target="../tags/tag38.xml"/><Relationship Id="rId3" Type="http://schemas.openxmlformats.org/officeDocument/2006/relationships/tags" Target="../tags/tag33.xml"/><Relationship Id="rId7" Type="http://schemas.openxmlformats.org/officeDocument/2006/relationships/tags" Target="../tags/tag37.xml"/><Relationship Id="rId2" Type="http://schemas.openxmlformats.org/officeDocument/2006/relationships/tags" Target="../tags/tag32.xml"/><Relationship Id="rId1" Type="http://schemas.openxmlformats.org/officeDocument/2006/relationships/tags" Target="../tags/tag31.xml"/><Relationship Id="rId6" Type="http://schemas.openxmlformats.org/officeDocument/2006/relationships/tags" Target="../tags/tag36.xml"/><Relationship Id="rId5" Type="http://schemas.openxmlformats.org/officeDocument/2006/relationships/tags" Target="../tags/tag35.xml"/><Relationship Id="rId4" Type="http://schemas.openxmlformats.org/officeDocument/2006/relationships/tags" Target="../tags/tag34.xml"/><Relationship Id="rId9"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3" Type="http://schemas.openxmlformats.org/officeDocument/2006/relationships/tags" Target="../tags/tag41.xml"/><Relationship Id="rId2" Type="http://schemas.openxmlformats.org/officeDocument/2006/relationships/tags" Target="../tags/tag40.xml"/><Relationship Id="rId1" Type="http://schemas.openxmlformats.org/officeDocument/2006/relationships/tags" Target="../tags/tag39.xml"/><Relationship Id="rId5" Type="http://schemas.openxmlformats.org/officeDocument/2006/relationships/slideMaster" Target="../slideMasters/slideMaster3.xml"/><Relationship Id="rId4" Type="http://schemas.openxmlformats.org/officeDocument/2006/relationships/tags" Target="../tags/tag42.xml"/></Relationships>
</file>

<file path=ppt/slideLayouts/_rels/slideLayout29.xml.rels><?xml version="1.0" encoding="UTF-8" standalone="yes"?>
<Relationships xmlns="http://schemas.openxmlformats.org/package/2006/relationships"><Relationship Id="rId3" Type="http://schemas.openxmlformats.org/officeDocument/2006/relationships/tags" Target="../tags/tag45.xml"/><Relationship Id="rId2" Type="http://schemas.openxmlformats.org/officeDocument/2006/relationships/tags" Target="../tags/tag44.xml"/><Relationship Id="rId1" Type="http://schemas.openxmlformats.org/officeDocument/2006/relationships/tags" Target="../tags/tag43.xml"/><Relationship Id="rId4"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tags" Target="../tags/tag48.xml"/><Relationship Id="rId7" Type="http://schemas.openxmlformats.org/officeDocument/2006/relationships/slideMaster" Target="../slideMasters/slideMaster3.xml"/><Relationship Id="rId2" Type="http://schemas.openxmlformats.org/officeDocument/2006/relationships/tags" Target="../tags/tag47.xml"/><Relationship Id="rId1" Type="http://schemas.openxmlformats.org/officeDocument/2006/relationships/tags" Target="../tags/tag46.xml"/><Relationship Id="rId6" Type="http://schemas.openxmlformats.org/officeDocument/2006/relationships/tags" Target="../tags/tag51.xml"/><Relationship Id="rId5" Type="http://schemas.openxmlformats.org/officeDocument/2006/relationships/tags" Target="../tags/tag50.xml"/><Relationship Id="rId4" Type="http://schemas.openxmlformats.org/officeDocument/2006/relationships/tags" Target="../tags/tag49.xml"/></Relationships>
</file>

<file path=ppt/slideLayouts/_rels/slideLayout31.xml.rels><?xml version="1.0" encoding="UTF-8" standalone="yes"?>
<Relationships xmlns="http://schemas.openxmlformats.org/package/2006/relationships"><Relationship Id="rId3" Type="http://schemas.openxmlformats.org/officeDocument/2006/relationships/tags" Target="../tags/tag54.xml"/><Relationship Id="rId2" Type="http://schemas.openxmlformats.org/officeDocument/2006/relationships/tags" Target="../tags/tag53.xml"/><Relationship Id="rId1" Type="http://schemas.openxmlformats.org/officeDocument/2006/relationships/tags" Target="../tags/tag52.xml"/><Relationship Id="rId6" Type="http://schemas.openxmlformats.org/officeDocument/2006/relationships/slideMaster" Target="../slideMasters/slideMaster3.xml"/><Relationship Id="rId5" Type="http://schemas.openxmlformats.org/officeDocument/2006/relationships/tags" Target="../tags/tag56.xml"/><Relationship Id="rId4" Type="http://schemas.openxmlformats.org/officeDocument/2006/relationships/tags" Target="../tags/tag55.xml"/></Relationships>
</file>

<file path=ppt/slideLayouts/_rels/slideLayout32.xml.rels><?xml version="1.0" encoding="UTF-8" standalone="yes"?>
<Relationships xmlns="http://schemas.openxmlformats.org/package/2006/relationships"><Relationship Id="rId3" Type="http://schemas.openxmlformats.org/officeDocument/2006/relationships/tags" Target="../tags/tag59.xml"/><Relationship Id="rId2" Type="http://schemas.openxmlformats.org/officeDocument/2006/relationships/tags" Target="../tags/tag58.xml"/><Relationship Id="rId1" Type="http://schemas.openxmlformats.org/officeDocument/2006/relationships/tags" Target="../tags/tag57.xml"/><Relationship Id="rId5" Type="http://schemas.openxmlformats.org/officeDocument/2006/relationships/slideMaster" Target="../slideMasters/slideMaster3.xml"/><Relationship Id="rId4" Type="http://schemas.openxmlformats.org/officeDocument/2006/relationships/tags" Target="../tags/tag60.xml"/></Relationships>
</file>

<file path=ppt/slideLayouts/_rels/slideLayout33.xml.rels><?xml version="1.0" encoding="UTF-8" standalone="yes"?>
<Relationships xmlns="http://schemas.openxmlformats.org/package/2006/relationships"><Relationship Id="rId3" Type="http://schemas.openxmlformats.org/officeDocument/2006/relationships/tags" Target="../tags/tag63.xml"/><Relationship Id="rId2" Type="http://schemas.openxmlformats.org/officeDocument/2006/relationships/tags" Target="../tags/tag62.xml"/><Relationship Id="rId1" Type="http://schemas.openxmlformats.org/officeDocument/2006/relationships/tags" Target="../tags/tag61.xml"/><Relationship Id="rId5" Type="http://schemas.openxmlformats.org/officeDocument/2006/relationships/slideMaster" Target="../slideMasters/slideMaster3.xml"/><Relationship Id="rId4" Type="http://schemas.openxmlformats.org/officeDocument/2006/relationships/tags" Target="../tags/tag6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302"/>
            <a:ext cx="9144000" cy="5142895"/>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BB313543-044D-4F0A-A251-4AC2F8CC5F73}" type="datetimeFigureOut">
              <a:rPr lang="zh-CN" altLang="en-US" smtClean="0"/>
              <a:t>2019/5/6</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BC946B92-1FF9-4B8E-A765-D54652D30A56}"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hasCustomPrompt="1"/>
          </p:nvPr>
        </p:nvSpPr>
        <p:spPr>
          <a:xfrm>
            <a:off x="628650" y="273844"/>
            <a:ext cx="5800725" cy="4358879"/>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BB313543-044D-4F0A-A251-4AC2F8CC5F73}" type="datetimeFigureOut">
              <a:rPr lang="zh-CN" altLang="en-US" smtClean="0"/>
              <a:t>2019/5/6</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BC946B92-1FF9-4B8E-A765-D54652D30A56}"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346" name="圆角矩形 345"/>
          <p:cNvSpPr/>
          <p:nvPr/>
        </p:nvSpPr>
        <p:spPr>
          <a:xfrm>
            <a:off x="379089" y="1869855"/>
            <a:ext cx="1187823" cy="363490"/>
          </a:xfrm>
          <a:prstGeom prst="roundRect">
            <a:avLst>
              <a:gd name="adj" fmla="val 50000"/>
            </a:avLst>
          </a:prstGeom>
          <a:solidFill>
            <a:schemeClr val="accent1"/>
          </a:solidFill>
          <a:ln>
            <a:noFill/>
          </a:ln>
          <a:effectLst>
            <a:outerShdw blurRad="431800" dist="88900" dir="2700000" algn="tl" rotWithShape="0">
              <a:schemeClr val="accent3">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347" name="圆角矩形 346"/>
          <p:cNvSpPr/>
          <p:nvPr/>
        </p:nvSpPr>
        <p:spPr>
          <a:xfrm>
            <a:off x="430155" y="1898686"/>
            <a:ext cx="1085690" cy="305828"/>
          </a:xfrm>
          <a:prstGeom prst="roundRect">
            <a:avLst>
              <a:gd name="adj" fmla="val 50000"/>
            </a:avLst>
          </a:prstGeom>
          <a:gradFill>
            <a:gsLst>
              <a:gs pos="0">
                <a:schemeClr val="accent2"/>
              </a:gs>
              <a:gs pos="74000">
                <a:schemeClr val="accent2">
                  <a:lumMod val="75000"/>
                </a:schemeClr>
              </a:gs>
              <a:gs pos="83000">
                <a:schemeClr val="accent2">
                  <a:lumMod val="75000"/>
                </a:schemeClr>
              </a:gs>
              <a:gs pos="100000">
                <a:schemeClr val="accent2">
                  <a:lumMod val="75000"/>
                </a:schemeClr>
              </a:gs>
            </a:gsLst>
            <a:lin ang="5400000" scaled="1"/>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349" name="矩形 348"/>
          <p:cNvSpPr/>
          <p:nvPr/>
        </p:nvSpPr>
        <p:spPr>
          <a:xfrm>
            <a:off x="387921" y="3064844"/>
            <a:ext cx="2443418" cy="3428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0" name="矩形 349"/>
          <p:cNvSpPr/>
          <p:nvPr/>
        </p:nvSpPr>
        <p:spPr>
          <a:xfrm>
            <a:off x="2831339" y="3064844"/>
            <a:ext cx="779208" cy="34280"/>
          </a:xfrm>
          <a:prstGeom prst="rect">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1" name="矩形 350"/>
          <p:cNvSpPr/>
          <p:nvPr/>
        </p:nvSpPr>
        <p:spPr>
          <a:xfrm>
            <a:off x="3609465" y="3064844"/>
            <a:ext cx="779208" cy="34280"/>
          </a:xfrm>
          <a:prstGeom prst="rect">
            <a:avLst/>
          </a:prstGeom>
          <a:solidFill>
            <a:schemeClr val="accent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2" name="矩形 351"/>
          <p:cNvSpPr/>
          <p:nvPr/>
        </p:nvSpPr>
        <p:spPr>
          <a:xfrm>
            <a:off x="4386704" y="3064844"/>
            <a:ext cx="779208" cy="34280"/>
          </a:xfrm>
          <a:prstGeom prst="rect">
            <a:avLst/>
          </a:pr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Freeform 18"/>
          <p:cNvSpPr>
            <a:spLocks noEditPoints="1"/>
          </p:cNvSpPr>
          <p:nvPr/>
        </p:nvSpPr>
        <p:spPr bwMode="auto">
          <a:xfrm rot="5400000">
            <a:off x="6866277" y="3199345"/>
            <a:ext cx="277344" cy="264250"/>
          </a:xfrm>
          <a:custGeom>
            <a:avLst/>
            <a:gdLst>
              <a:gd name="T0" fmla="*/ 145 w 164"/>
              <a:gd name="T1" fmla="*/ 34 h 156"/>
              <a:gd name="T2" fmla="*/ 147 w 164"/>
              <a:gd name="T3" fmla="*/ 100 h 156"/>
              <a:gd name="T4" fmla="*/ 144 w 164"/>
              <a:gd name="T5" fmla="*/ 103 h 156"/>
              <a:gd name="T6" fmla="*/ 135 w 164"/>
              <a:gd name="T7" fmla="*/ 101 h 156"/>
              <a:gd name="T8" fmla="*/ 117 w 164"/>
              <a:gd name="T9" fmla="*/ 108 h 156"/>
              <a:gd name="T10" fmla="*/ 117 w 164"/>
              <a:gd name="T11" fmla="*/ 143 h 156"/>
              <a:gd name="T12" fmla="*/ 135 w 164"/>
              <a:gd name="T13" fmla="*/ 151 h 156"/>
              <a:gd name="T14" fmla="*/ 160 w 164"/>
              <a:gd name="T15" fmla="*/ 126 h 156"/>
              <a:gd name="T16" fmla="*/ 160 w 164"/>
              <a:gd name="T17" fmla="*/ 37 h 156"/>
              <a:gd name="T18" fmla="*/ 145 w 164"/>
              <a:gd name="T19" fmla="*/ 5 h 156"/>
              <a:gd name="T20" fmla="*/ 82 w 164"/>
              <a:gd name="T21" fmla="*/ 0 h 156"/>
              <a:gd name="T22" fmla="*/ 162 w 164"/>
              <a:gd name="T23" fmla="*/ 0 h 156"/>
              <a:gd name="T24" fmla="*/ 164 w 164"/>
              <a:gd name="T25" fmla="*/ 37 h 156"/>
              <a:gd name="T26" fmla="*/ 164 w 164"/>
              <a:gd name="T27" fmla="*/ 126 h 156"/>
              <a:gd name="T28" fmla="*/ 156 w 164"/>
              <a:gd name="T29" fmla="*/ 147 h 156"/>
              <a:gd name="T30" fmla="*/ 114 w 164"/>
              <a:gd name="T31" fmla="*/ 147 h 156"/>
              <a:gd name="T32" fmla="*/ 105 w 164"/>
              <a:gd name="T33" fmla="*/ 126 h 156"/>
              <a:gd name="T34" fmla="*/ 114 w 164"/>
              <a:gd name="T35" fmla="*/ 105 h 156"/>
              <a:gd name="T36" fmla="*/ 114 w 164"/>
              <a:gd name="T37" fmla="*/ 105 h 156"/>
              <a:gd name="T38" fmla="*/ 140 w 164"/>
              <a:gd name="T39" fmla="*/ 97 h 156"/>
              <a:gd name="T40" fmla="*/ 142 w 164"/>
              <a:gd name="T41" fmla="*/ 39 h 156"/>
              <a:gd name="T42" fmla="*/ 82 w 164"/>
              <a:gd name="T43" fmla="*/ 34 h 156"/>
              <a:gd name="T44" fmla="*/ 47 w 164"/>
              <a:gd name="T45" fmla="*/ 144 h 156"/>
              <a:gd name="T46" fmla="*/ 54 w 164"/>
              <a:gd name="T47" fmla="*/ 126 h 156"/>
              <a:gd name="T48" fmla="*/ 54 w 164"/>
              <a:gd name="T49" fmla="*/ 37 h 156"/>
              <a:gd name="T50" fmla="*/ 82 w 164"/>
              <a:gd name="T51" fmla="*/ 34 h 156"/>
              <a:gd name="T52" fmla="*/ 59 w 164"/>
              <a:gd name="T53" fmla="*/ 39 h 156"/>
              <a:gd name="T54" fmla="*/ 59 w 164"/>
              <a:gd name="T55" fmla="*/ 126 h 156"/>
              <a:gd name="T56" fmla="*/ 50 w 164"/>
              <a:gd name="T57" fmla="*/ 147 h 156"/>
              <a:gd name="T58" fmla="*/ 29 w 164"/>
              <a:gd name="T59" fmla="*/ 156 h 156"/>
              <a:gd name="T60" fmla="*/ 0 w 164"/>
              <a:gd name="T61" fmla="*/ 126 h 156"/>
              <a:gd name="T62" fmla="*/ 29 w 164"/>
              <a:gd name="T63" fmla="*/ 96 h 156"/>
              <a:gd name="T64" fmla="*/ 37 w 164"/>
              <a:gd name="T65" fmla="*/ 97 h 156"/>
              <a:gd name="T66" fmla="*/ 37 w 164"/>
              <a:gd name="T67" fmla="*/ 2 h 156"/>
              <a:gd name="T68" fmla="*/ 57 w 164"/>
              <a:gd name="T69" fmla="*/ 0 h 156"/>
              <a:gd name="T70" fmla="*/ 82 w 164"/>
              <a:gd name="T71" fmla="*/ 5 h 156"/>
              <a:gd name="T72" fmla="*/ 42 w 164"/>
              <a:gd name="T73" fmla="*/ 5 h 156"/>
              <a:gd name="T74" fmla="*/ 42 w 164"/>
              <a:gd name="T75" fmla="*/ 100 h 156"/>
              <a:gd name="T76" fmla="*/ 39 w 164"/>
              <a:gd name="T77" fmla="*/ 103 h 156"/>
              <a:gd name="T78" fmla="*/ 29 w 164"/>
              <a:gd name="T79" fmla="*/ 101 h 156"/>
              <a:gd name="T80" fmla="*/ 4 w 164"/>
              <a:gd name="T81" fmla="*/ 126 h 156"/>
              <a:gd name="T82" fmla="*/ 29 w 164"/>
              <a:gd name="T83" fmla="*/ 151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64" h="156">
                <a:moveTo>
                  <a:pt x="82" y="34"/>
                </a:moveTo>
                <a:cubicBezTo>
                  <a:pt x="145" y="34"/>
                  <a:pt x="145" y="34"/>
                  <a:pt x="145" y="34"/>
                </a:cubicBezTo>
                <a:cubicBezTo>
                  <a:pt x="146" y="34"/>
                  <a:pt x="147" y="36"/>
                  <a:pt x="147" y="37"/>
                </a:cubicBezTo>
                <a:cubicBezTo>
                  <a:pt x="147" y="100"/>
                  <a:pt x="147" y="100"/>
                  <a:pt x="147" y="100"/>
                </a:cubicBezTo>
                <a:cubicBezTo>
                  <a:pt x="147" y="102"/>
                  <a:pt x="146" y="103"/>
                  <a:pt x="145" y="103"/>
                </a:cubicBezTo>
                <a:cubicBezTo>
                  <a:pt x="144" y="103"/>
                  <a:pt x="144" y="103"/>
                  <a:pt x="144" y="103"/>
                </a:cubicBezTo>
                <a:cubicBezTo>
                  <a:pt x="142" y="102"/>
                  <a:pt x="141" y="102"/>
                  <a:pt x="139" y="101"/>
                </a:cubicBezTo>
                <a:cubicBezTo>
                  <a:pt x="138" y="101"/>
                  <a:pt x="136" y="101"/>
                  <a:pt x="135" y="101"/>
                </a:cubicBezTo>
                <a:cubicBezTo>
                  <a:pt x="128" y="101"/>
                  <a:pt x="121" y="104"/>
                  <a:pt x="117" y="108"/>
                </a:cubicBezTo>
                <a:cubicBezTo>
                  <a:pt x="117" y="108"/>
                  <a:pt x="117" y="108"/>
                  <a:pt x="117" y="108"/>
                </a:cubicBezTo>
                <a:cubicBezTo>
                  <a:pt x="112" y="113"/>
                  <a:pt x="110" y="119"/>
                  <a:pt x="110" y="126"/>
                </a:cubicBezTo>
                <a:cubicBezTo>
                  <a:pt x="110" y="133"/>
                  <a:pt x="112" y="139"/>
                  <a:pt x="117" y="143"/>
                </a:cubicBezTo>
                <a:cubicBezTo>
                  <a:pt x="117" y="144"/>
                  <a:pt x="117" y="144"/>
                  <a:pt x="117" y="144"/>
                </a:cubicBezTo>
                <a:cubicBezTo>
                  <a:pt x="122" y="148"/>
                  <a:pt x="128" y="151"/>
                  <a:pt x="135" y="151"/>
                </a:cubicBezTo>
                <a:cubicBezTo>
                  <a:pt x="142" y="151"/>
                  <a:pt x="148" y="148"/>
                  <a:pt x="152" y="143"/>
                </a:cubicBezTo>
                <a:cubicBezTo>
                  <a:pt x="157" y="139"/>
                  <a:pt x="160" y="133"/>
                  <a:pt x="160" y="126"/>
                </a:cubicBezTo>
                <a:cubicBezTo>
                  <a:pt x="160" y="126"/>
                  <a:pt x="160" y="126"/>
                  <a:pt x="160" y="126"/>
                </a:cubicBezTo>
                <a:cubicBezTo>
                  <a:pt x="160" y="37"/>
                  <a:pt x="160" y="37"/>
                  <a:pt x="160" y="37"/>
                </a:cubicBezTo>
                <a:cubicBezTo>
                  <a:pt x="160" y="5"/>
                  <a:pt x="160" y="5"/>
                  <a:pt x="160" y="5"/>
                </a:cubicBezTo>
                <a:cubicBezTo>
                  <a:pt x="145" y="5"/>
                  <a:pt x="145" y="5"/>
                  <a:pt x="145" y="5"/>
                </a:cubicBezTo>
                <a:cubicBezTo>
                  <a:pt x="82" y="5"/>
                  <a:pt x="82" y="5"/>
                  <a:pt x="82" y="5"/>
                </a:cubicBezTo>
                <a:cubicBezTo>
                  <a:pt x="82" y="0"/>
                  <a:pt x="82" y="0"/>
                  <a:pt x="82" y="0"/>
                </a:cubicBezTo>
                <a:cubicBezTo>
                  <a:pt x="145" y="0"/>
                  <a:pt x="145" y="0"/>
                  <a:pt x="145" y="0"/>
                </a:cubicBezTo>
                <a:cubicBezTo>
                  <a:pt x="162" y="0"/>
                  <a:pt x="162" y="0"/>
                  <a:pt x="162" y="0"/>
                </a:cubicBezTo>
                <a:cubicBezTo>
                  <a:pt x="163" y="0"/>
                  <a:pt x="164" y="1"/>
                  <a:pt x="164" y="2"/>
                </a:cubicBezTo>
                <a:cubicBezTo>
                  <a:pt x="164" y="37"/>
                  <a:pt x="164" y="37"/>
                  <a:pt x="164" y="37"/>
                </a:cubicBezTo>
                <a:cubicBezTo>
                  <a:pt x="164" y="126"/>
                  <a:pt x="164" y="126"/>
                  <a:pt x="164" y="126"/>
                </a:cubicBezTo>
                <a:cubicBezTo>
                  <a:pt x="164" y="126"/>
                  <a:pt x="164" y="126"/>
                  <a:pt x="164" y="126"/>
                </a:cubicBezTo>
                <a:cubicBezTo>
                  <a:pt x="164" y="126"/>
                  <a:pt x="164" y="126"/>
                  <a:pt x="164" y="126"/>
                </a:cubicBezTo>
                <a:cubicBezTo>
                  <a:pt x="164" y="134"/>
                  <a:pt x="161" y="141"/>
                  <a:pt x="156" y="147"/>
                </a:cubicBezTo>
                <a:cubicBezTo>
                  <a:pt x="150" y="152"/>
                  <a:pt x="143" y="156"/>
                  <a:pt x="135" y="156"/>
                </a:cubicBezTo>
                <a:cubicBezTo>
                  <a:pt x="126" y="156"/>
                  <a:pt x="119" y="152"/>
                  <a:pt x="114" y="147"/>
                </a:cubicBezTo>
                <a:cubicBezTo>
                  <a:pt x="114" y="147"/>
                  <a:pt x="114" y="147"/>
                  <a:pt x="114" y="147"/>
                </a:cubicBezTo>
                <a:cubicBezTo>
                  <a:pt x="108" y="141"/>
                  <a:pt x="105" y="134"/>
                  <a:pt x="105" y="126"/>
                </a:cubicBezTo>
                <a:cubicBezTo>
                  <a:pt x="105" y="118"/>
                  <a:pt x="108" y="110"/>
                  <a:pt x="114" y="105"/>
                </a:cubicBezTo>
                <a:cubicBezTo>
                  <a:pt x="114" y="105"/>
                  <a:pt x="114" y="105"/>
                  <a:pt x="114" y="105"/>
                </a:cubicBezTo>
                <a:cubicBezTo>
                  <a:pt x="114" y="105"/>
                  <a:pt x="114" y="105"/>
                  <a:pt x="114" y="105"/>
                </a:cubicBezTo>
                <a:cubicBezTo>
                  <a:pt x="114" y="105"/>
                  <a:pt x="114" y="105"/>
                  <a:pt x="114" y="105"/>
                </a:cubicBezTo>
                <a:cubicBezTo>
                  <a:pt x="119" y="99"/>
                  <a:pt x="126" y="96"/>
                  <a:pt x="135" y="96"/>
                </a:cubicBezTo>
                <a:cubicBezTo>
                  <a:pt x="137" y="96"/>
                  <a:pt x="138" y="96"/>
                  <a:pt x="140" y="97"/>
                </a:cubicBezTo>
                <a:cubicBezTo>
                  <a:pt x="141" y="97"/>
                  <a:pt x="142" y="97"/>
                  <a:pt x="142" y="97"/>
                </a:cubicBezTo>
                <a:cubicBezTo>
                  <a:pt x="142" y="39"/>
                  <a:pt x="142" y="39"/>
                  <a:pt x="142" y="39"/>
                </a:cubicBezTo>
                <a:cubicBezTo>
                  <a:pt x="82" y="39"/>
                  <a:pt x="82" y="39"/>
                  <a:pt x="82" y="39"/>
                </a:cubicBezTo>
                <a:lnTo>
                  <a:pt x="82" y="34"/>
                </a:lnTo>
                <a:close/>
                <a:moveTo>
                  <a:pt x="29" y="151"/>
                </a:moveTo>
                <a:cubicBezTo>
                  <a:pt x="36" y="151"/>
                  <a:pt x="43" y="148"/>
                  <a:pt x="47" y="144"/>
                </a:cubicBezTo>
                <a:cubicBezTo>
                  <a:pt x="47" y="143"/>
                  <a:pt x="47" y="143"/>
                  <a:pt x="47" y="143"/>
                </a:cubicBezTo>
                <a:cubicBezTo>
                  <a:pt x="52" y="139"/>
                  <a:pt x="54" y="133"/>
                  <a:pt x="54" y="126"/>
                </a:cubicBezTo>
                <a:cubicBezTo>
                  <a:pt x="54" y="126"/>
                  <a:pt x="54" y="126"/>
                  <a:pt x="54" y="126"/>
                </a:cubicBezTo>
                <a:cubicBezTo>
                  <a:pt x="54" y="37"/>
                  <a:pt x="54" y="37"/>
                  <a:pt x="54" y="37"/>
                </a:cubicBezTo>
                <a:cubicBezTo>
                  <a:pt x="54" y="36"/>
                  <a:pt x="55" y="34"/>
                  <a:pt x="57" y="34"/>
                </a:cubicBezTo>
                <a:cubicBezTo>
                  <a:pt x="82" y="34"/>
                  <a:pt x="82" y="34"/>
                  <a:pt x="82" y="34"/>
                </a:cubicBezTo>
                <a:cubicBezTo>
                  <a:pt x="82" y="39"/>
                  <a:pt x="82" y="39"/>
                  <a:pt x="82" y="39"/>
                </a:cubicBezTo>
                <a:cubicBezTo>
                  <a:pt x="59" y="39"/>
                  <a:pt x="59" y="39"/>
                  <a:pt x="59" y="39"/>
                </a:cubicBezTo>
                <a:cubicBezTo>
                  <a:pt x="59" y="126"/>
                  <a:pt x="59" y="126"/>
                  <a:pt x="59" y="126"/>
                </a:cubicBezTo>
                <a:cubicBezTo>
                  <a:pt x="59" y="126"/>
                  <a:pt x="59" y="126"/>
                  <a:pt x="59" y="126"/>
                </a:cubicBezTo>
                <a:cubicBezTo>
                  <a:pt x="59" y="134"/>
                  <a:pt x="56" y="141"/>
                  <a:pt x="50" y="147"/>
                </a:cubicBezTo>
                <a:cubicBezTo>
                  <a:pt x="50" y="147"/>
                  <a:pt x="50" y="147"/>
                  <a:pt x="50" y="147"/>
                </a:cubicBezTo>
                <a:cubicBezTo>
                  <a:pt x="50" y="147"/>
                  <a:pt x="50" y="147"/>
                  <a:pt x="50" y="147"/>
                </a:cubicBezTo>
                <a:cubicBezTo>
                  <a:pt x="45" y="152"/>
                  <a:pt x="38" y="156"/>
                  <a:pt x="29" y="156"/>
                </a:cubicBezTo>
                <a:cubicBezTo>
                  <a:pt x="21" y="156"/>
                  <a:pt x="14" y="152"/>
                  <a:pt x="8" y="147"/>
                </a:cubicBezTo>
                <a:cubicBezTo>
                  <a:pt x="3" y="141"/>
                  <a:pt x="0" y="134"/>
                  <a:pt x="0" y="126"/>
                </a:cubicBezTo>
                <a:cubicBezTo>
                  <a:pt x="0" y="118"/>
                  <a:pt x="3" y="110"/>
                  <a:pt x="8" y="105"/>
                </a:cubicBezTo>
                <a:cubicBezTo>
                  <a:pt x="14" y="99"/>
                  <a:pt x="21" y="96"/>
                  <a:pt x="29" y="96"/>
                </a:cubicBezTo>
                <a:cubicBezTo>
                  <a:pt x="31" y="96"/>
                  <a:pt x="33" y="96"/>
                  <a:pt x="35" y="97"/>
                </a:cubicBezTo>
                <a:cubicBezTo>
                  <a:pt x="36" y="97"/>
                  <a:pt x="36" y="97"/>
                  <a:pt x="37" y="97"/>
                </a:cubicBezTo>
                <a:cubicBezTo>
                  <a:pt x="37" y="37"/>
                  <a:pt x="37" y="37"/>
                  <a:pt x="37" y="37"/>
                </a:cubicBezTo>
                <a:cubicBezTo>
                  <a:pt x="37" y="2"/>
                  <a:pt x="37" y="2"/>
                  <a:pt x="37" y="2"/>
                </a:cubicBezTo>
                <a:cubicBezTo>
                  <a:pt x="37" y="1"/>
                  <a:pt x="38" y="0"/>
                  <a:pt x="40" y="0"/>
                </a:cubicBezTo>
                <a:cubicBezTo>
                  <a:pt x="57" y="0"/>
                  <a:pt x="57" y="0"/>
                  <a:pt x="57" y="0"/>
                </a:cubicBezTo>
                <a:cubicBezTo>
                  <a:pt x="82" y="0"/>
                  <a:pt x="82" y="0"/>
                  <a:pt x="82" y="0"/>
                </a:cubicBezTo>
                <a:cubicBezTo>
                  <a:pt x="82" y="5"/>
                  <a:pt x="82" y="5"/>
                  <a:pt x="82" y="5"/>
                </a:cubicBezTo>
                <a:cubicBezTo>
                  <a:pt x="57" y="5"/>
                  <a:pt x="57" y="5"/>
                  <a:pt x="57" y="5"/>
                </a:cubicBezTo>
                <a:cubicBezTo>
                  <a:pt x="42" y="5"/>
                  <a:pt x="42" y="5"/>
                  <a:pt x="42" y="5"/>
                </a:cubicBezTo>
                <a:cubicBezTo>
                  <a:pt x="42" y="37"/>
                  <a:pt x="42" y="37"/>
                  <a:pt x="42" y="37"/>
                </a:cubicBezTo>
                <a:cubicBezTo>
                  <a:pt x="42" y="100"/>
                  <a:pt x="42" y="100"/>
                  <a:pt x="42" y="100"/>
                </a:cubicBezTo>
                <a:cubicBezTo>
                  <a:pt x="42" y="102"/>
                  <a:pt x="41" y="103"/>
                  <a:pt x="40" y="103"/>
                </a:cubicBezTo>
                <a:cubicBezTo>
                  <a:pt x="39" y="103"/>
                  <a:pt x="39" y="103"/>
                  <a:pt x="39" y="103"/>
                </a:cubicBezTo>
                <a:cubicBezTo>
                  <a:pt x="37" y="102"/>
                  <a:pt x="36" y="102"/>
                  <a:pt x="34" y="101"/>
                </a:cubicBezTo>
                <a:cubicBezTo>
                  <a:pt x="33" y="101"/>
                  <a:pt x="31" y="101"/>
                  <a:pt x="29" y="101"/>
                </a:cubicBezTo>
                <a:cubicBezTo>
                  <a:pt x="23" y="101"/>
                  <a:pt x="16" y="104"/>
                  <a:pt x="12" y="108"/>
                </a:cubicBezTo>
                <a:cubicBezTo>
                  <a:pt x="7" y="113"/>
                  <a:pt x="4" y="119"/>
                  <a:pt x="4" y="126"/>
                </a:cubicBezTo>
                <a:cubicBezTo>
                  <a:pt x="4" y="133"/>
                  <a:pt x="7" y="139"/>
                  <a:pt x="12" y="143"/>
                </a:cubicBezTo>
                <a:cubicBezTo>
                  <a:pt x="16" y="148"/>
                  <a:pt x="23" y="151"/>
                  <a:pt x="29" y="151"/>
                </a:cubicBez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13" name="Freeform 20"/>
          <p:cNvSpPr>
            <a:spLocks noEditPoints="1"/>
          </p:cNvSpPr>
          <p:nvPr/>
        </p:nvSpPr>
        <p:spPr bwMode="auto">
          <a:xfrm rot="5400000">
            <a:off x="6769266" y="2415522"/>
            <a:ext cx="183308" cy="192831"/>
          </a:xfrm>
          <a:custGeom>
            <a:avLst/>
            <a:gdLst>
              <a:gd name="T0" fmla="*/ 54 w 108"/>
              <a:gd name="T1" fmla="*/ 108 h 114"/>
              <a:gd name="T2" fmla="*/ 54 w 108"/>
              <a:gd name="T3" fmla="*/ 108 h 114"/>
              <a:gd name="T4" fmla="*/ 100 w 108"/>
              <a:gd name="T5" fmla="*/ 50 h 114"/>
              <a:gd name="T6" fmla="*/ 87 w 108"/>
              <a:gd name="T7" fmla="*/ 50 h 114"/>
              <a:gd name="T8" fmla="*/ 85 w 108"/>
              <a:gd name="T9" fmla="*/ 48 h 114"/>
              <a:gd name="T10" fmla="*/ 85 w 108"/>
              <a:gd name="T11" fmla="*/ 4 h 114"/>
              <a:gd name="T12" fmla="*/ 54 w 108"/>
              <a:gd name="T13" fmla="*/ 4 h 114"/>
              <a:gd name="T14" fmla="*/ 54 w 108"/>
              <a:gd name="T15" fmla="*/ 0 h 114"/>
              <a:gd name="T16" fmla="*/ 87 w 108"/>
              <a:gd name="T17" fmla="*/ 0 h 114"/>
              <a:gd name="T18" fmla="*/ 90 w 108"/>
              <a:gd name="T19" fmla="*/ 2 h 114"/>
              <a:gd name="T20" fmla="*/ 90 w 108"/>
              <a:gd name="T21" fmla="*/ 45 h 114"/>
              <a:gd name="T22" fmla="*/ 105 w 108"/>
              <a:gd name="T23" fmla="*/ 45 h 114"/>
              <a:gd name="T24" fmla="*/ 105 w 108"/>
              <a:gd name="T25" fmla="*/ 45 h 114"/>
              <a:gd name="T26" fmla="*/ 107 w 108"/>
              <a:gd name="T27" fmla="*/ 46 h 114"/>
              <a:gd name="T28" fmla="*/ 107 w 108"/>
              <a:gd name="T29" fmla="*/ 49 h 114"/>
              <a:gd name="T30" fmla="*/ 56 w 108"/>
              <a:gd name="T31" fmla="*/ 113 h 114"/>
              <a:gd name="T32" fmla="*/ 55 w 108"/>
              <a:gd name="T33" fmla="*/ 113 h 114"/>
              <a:gd name="T34" fmla="*/ 54 w 108"/>
              <a:gd name="T35" fmla="*/ 114 h 114"/>
              <a:gd name="T36" fmla="*/ 54 w 108"/>
              <a:gd name="T37" fmla="*/ 108 h 114"/>
              <a:gd name="T38" fmla="*/ 20 w 108"/>
              <a:gd name="T39" fmla="*/ 50 h 114"/>
              <a:gd name="T40" fmla="*/ 8 w 108"/>
              <a:gd name="T41" fmla="*/ 50 h 114"/>
              <a:gd name="T42" fmla="*/ 54 w 108"/>
              <a:gd name="T43" fmla="*/ 108 h 114"/>
              <a:gd name="T44" fmla="*/ 54 w 108"/>
              <a:gd name="T45" fmla="*/ 114 h 114"/>
              <a:gd name="T46" fmla="*/ 52 w 108"/>
              <a:gd name="T47" fmla="*/ 113 h 114"/>
              <a:gd name="T48" fmla="*/ 1 w 108"/>
              <a:gd name="T49" fmla="*/ 50 h 114"/>
              <a:gd name="T50" fmla="*/ 0 w 108"/>
              <a:gd name="T51" fmla="*/ 48 h 114"/>
              <a:gd name="T52" fmla="*/ 3 w 108"/>
              <a:gd name="T53" fmla="*/ 45 h 114"/>
              <a:gd name="T54" fmla="*/ 18 w 108"/>
              <a:gd name="T55" fmla="*/ 45 h 114"/>
              <a:gd name="T56" fmla="*/ 18 w 108"/>
              <a:gd name="T57" fmla="*/ 2 h 114"/>
              <a:gd name="T58" fmla="*/ 20 w 108"/>
              <a:gd name="T59" fmla="*/ 0 h 114"/>
              <a:gd name="T60" fmla="*/ 54 w 108"/>
              <a:gd name="T61" fmla="*/ 0 h 114"/>
              <a:gd name="T62" fmla="*/ 54 w 108"/>
              <a:gd name="T63" fmla="*/ 4 h 114"/>
              <a:gd name="T64" fmla="*/ 23 w 108"/>
              <a:gd name="T65" fmla="*/ 4 h 114"/>
              <a:gd name="T66" fmla="*/ 23 w 108"/>
              <a:gd name="T67" fmla="*/ 48 h 114"/>
              <a:gd name="T68" fmla="*/ 20 w 108"/>
              <a:gd name="T69" fmla="*/ 5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8" h="114">
                <a:moveTo>
                  <a:pt x="54" y="108"/>
                </a:moveTo>
                <a:cubicBezTo>
                  <a:pt x="54" y="108"/>
                  <a:pt x="54" y="108"/>
                  <a:pt x="54" y="108"/>
                </a:cubicBezTo>
                <a:cubicBezTo>
                  <a:pt x="100" y="50"/>
                  <a:pt x="100" y="50"/>
                  <a:pt x="100" y="50"/>
                </a:cubicBezTo>
                <a:cubicBezTo>
                  <a:pt x="87" y="50"/>
                  <a:pt x="87" y="50"/>
                  <a:pt x="87" y="50"/>
                </a:cubicBezTo>
                <a:cubicBezTo>
                  <a:pt x="86" y="50"/>
                  <a:pt x="85" y="49"/>
                  <a:pt x="85" y="48"/>
                </a:cubicBezTo>
                <a:cubicBezTo>
                  <a:pt x="85" y="4"/>
                  <a:pt x="85" y="4"/>
                  <a:pt x="85" y="4"/>
                </a:cubicBezTo>
                <a:cubicBezTo>
                  <a:pt x="54" y="4"/>
                  <a:pt x="54" y="4"/>
                  <a:pt x="54" y="4"/>
                </a:cubicBezTo>
                <a:cubicBezTo>
                  <a:pt x="54" y="0"/>
                  <a:pt x="54" y="0"/>
                  <a:pt x="54" y="0"/>
                </a:cubicBezTo>
                <a:cubicBezTo>
                  <a:pt x="87" y="0"/>
                  <a:pt x="87" y="0"/>
                  <a:pt x="87" y="0"/>
                </a:cubicBezTo>
                <a:cubicBezTo>
                  <a:pt x="89" y="0"/>
                  <a:pt x="90" y="1"/>
                  <a:pt x="90" y="2"/>
                </a:cubicBezTo>
                <a:cubicBezTo>
                  <a:pt x="90" y="45"/>
                  <a:pt x="90" y="45"/>
                  <a:pt x="90" y="45"/>
                </a:cubicBezTo>
                <a:cubicBezTo>
                  <a:pt x="105" y="45"/>
                  <a:pt x="105" y="45"/>
                  <a:pt x="105" y="45"/>
                </a:cubicBezTo>
                <a:cubicBezTo>
                  <a:pt x="105" y="45"/>
                  <a:pt x="105" y="45"/>
                  <a:pt x="105" y="45"/>
                </a:cubicBezTo>
                <a:cubicBezTo>
                  <a:pt x="106" y="45"/>
                  <a:pt x="106" y="46"/>
                  <a:pt x="107" y="46"/>
                </a:cubicBezTo>
                <a:cubicBezTo>
                  <a:pt x="108" y="47"/>
                  <a:pt x="108" y="48"/>
                  <a:pt x="107" y="49"/>
                </a:cubicBezTo>
                <a:cubicBezTo>
                  <a:pt x="56" y="113"/>
                  <a:pt x="56" y="113"/>
                  <a:pt x="56" y="113"/>
                </a:cubicBezTo>
                <a:cubicBezTo>
                  <a:pt x="56" y="113"/>
                  <a:pt x="55" y="113"/>
                  <a:pt x="55" y="113"/>
                </a:cubicBezTo>
                <a:cubicBezTo>
                  <a:pt x="55" y="114"/>
                  <a:pt x="54" y="114"/>
                  <a:pt x="54" y="114"/>
                </a:cubicBezTo>
                <a:lnTo>
                  <a:pt x="54" y="108"/>
                </a:lnTo>
                <a:close/>
                <a:moveTo>
                  <a:pt x="20" y="50"/>
                </a:moveTo>
                <a:cubicBezTo>
                  <a:pt x="8" y="50"/>
                  <a:pt x="8" y="50"/>
                  <a:pt x="8" y="50"/>
                </a:cubicBezTo>
                <a:cubicBezTo>
                  <a:pt x="54" y="108"/>
                  <a:pt x="54" y="108"/>
                  <a:pt x="54" y="108"/>
                </a:cubicBezTo>
                <a:cubicBezTo>
                  <a:pt x="54" y="114"/>
                  <a:pt x="54" y="114"/>
                  <a:pt x="54" y="114"/>
                </a:cubicBezTo>
                <a:cubicBezTo>
                  <a:pt x="53" y="114"/>
                  <a:pt x="52" y="114"/>
                  <a:pt x="52" y="113"/>
                </a:cubicBezTo>
                <a:cubicBezTo>
                  <a:pt x="1" y="50"/>
                  <a:pt x="1" y="50"/>
                  <a:pt x="1" y="50"/>
                </a:cubicBezTo>
                <a:cubicBezTo>
                  <a:pt x="0" y="49"/>
                  <a:pt x="0" y="49"/>
                  <a:pt x="0" y="48"/>
                </a:cubicBezTo>
                <a:cubicBezTo>
                  <a:pt x="0" y="47"/>
                  <a:pt x="1" y="45"/>
                  <a:pt x="3" y="45"/>
                </a:cubicBezTo>
                <a:cubicBezTo>
                  <a:pt x="18" y="45"/>
                  <a:pt x="18" y="45"/>
                  <a:pt x="18" y="45"/>
                </a:cubicBezTo>
                <a:cubicBezTo>
                  <a:pt x="18" y="2"/>
                  <a:pt x="18" y="2"/>
                  <a:pt x="18" y="2"/>
                </a:cubicBezTo>
                <a:cubicBezTo>
                  <a:pt x="18" y="1"/>
                  <a:pt x="19" y="0"/>
                  <a:pt x="20" y="0"/>
                </a:cubicBezTo>
                <a:cubicBezTo>
                  <a:pt x="54" y="0"/>
                  <a:pt x="54" y="0"/>
                  <a:pt x="54" y="0"/>
                </a:cubicBezTo>
                <a:cubicBezTo>
                  <a:pt x="54" y="4"/>
                  <a:pt x="54" y="4"/>
                  <a:pt x="54" y="4"/>
                </a:cubicBezTo>
                <a:cubicBezTo>
                  <a:pt x="23" y="4"/>
                  <a:pt x="23" y="4"/>
                  <a:pt x="23" y="4"/>
                </a:cubicBezTo>
                <a:cubicBezTo>
                  <a:pt x="23" y="48"/>
                  <a:pt x="23" y="48"/>
                  <a:pt x="23" y="48"/>
                </a:cubicBezTo>
                <a:cubicBezTo>
                  <a:pt x="23" y="49"/>
                  <a:pt x="22" y="50"/>
                  <a:pt x="20" y="50"/>
                </a:cubicBez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14" name="Freeform 21"/>
          <p:cNvSpPr>
            <a:spLocks noEditPoints="1"/>
          </p:cNvSpPr>
          <p:nvPr/>
        </p:nvSpPr>
        <p:spPr bwMode="auto">
          <a:xfrm rot="5400000">
            <a:off x="6527037" y="3323137"/>
            <a:ext cx="273773" cy="274964"/>
          </a:xfrm>
          <a:custGeom>
            <a:avLst/>
            <a:gdLst>
              <a:gd name="T0" fmla="*/ 135 w 162"/>
              <a:gd name="T1" fmla="*/ 135 h 162"/>
              <a:gd name="T2" fmla="*/ 135 w 162"/>
              <a:gd name="T3" fmla="*/ 27 h 162"/>
              <a:gd name="T4" fmla="*/ 81 w 162"/>
              <a:gd name="T5" fmla="*/ 0 h 162"/>
              <a:gd name="T6" fmla="*/ 162 w 162"/>
              <a:gd name="T7" fmla="*/ 81 h 162"/>
              <a:gd name="T8" fmla="*/ 81 w 162"/>
              <a:gd name="T9" fmla="*/ 162 h 162"/>
              <a:gd name="T10" fmla="*/ 81 w 162"/>
              <a:gd name="T11" fmla="*/ 147 h 162"/>
              <a:gd name="T12" fmla="*/ 146 w 162"/>
              <a:gd name="T13" fmla="*/ 81 h 162"/>
              <a:gd name="T14" fmla="*/ 111 w 162"/>
              <a:gd name="T15" fmla="*/ 23 h 162"/>
              <a:gd name="T16" fmla="*/ 101 w 162"/>
              <a:gd name="T17" fmla="*/ 36 h 162"/>
              <a:gd name="T18" fmla="*/ 122 w 162"/>
              <a:gd name="T19" fmla="*/ 56 h 162"/>
              <a:gd name="T20" fmla="*/ 115 w 162"/>
              <a:gd name="T21" fmla="*/ 115 h 162"/>
              <a:gd name="T22" fmla="*/ 81 w 162"/>
              <a:gd name="T23" fmla="*/ 134 h 162"/>
              <a:gd name="T24" fmla="*/ 133 w 162"/>
              <a:gd name="T25" fmla="*/ 81 h 162"/>
              <a:gd name="T26" fmla="*/ 107 w 162"/>
              <a:gd name="T27" fmla="*/ 36 h 162"/>
              <a:gd name="T28" fmla="*/ 133 w 162"/>
              <a:gd name="T29" fmla="*/ 49 h 162"/>
              <a:gd name="T30" fmla="*/ 124 w 162"/>
              <a:gd name="T31" fmla="*/ 124 h 162"/>
              <a:gd name="T32" fmla="*/ 81 w 162"/>
              <a:gd name="T33" fmla="*/ 147 h 162"/>
              <a:gd name="T34" fmla="*/ 88 w 162"/>
              <a:gd name="T35" fmla="*/ 83 h 162"/>
              <a:gd name="T36" fmla="*/ 90 w 162"/>
              <a:gd name="T37" fmla="*/ 12 h 162"/>
              <a:gd name="T38" fmla="*/ 81 w 162"/>
              <a:gd name="T39" fmla="*/ 9 h 162"/>
              <a:gd name="T40" fmla="*/ 85 w 162"/>
              <a:gd name="T41" fmla="*/ 14 h 162"/>
              <a:gd name="T42" fmla="*/ 81 w 162"/>
              <a:gd name="T43" fmla="*/ 79 h 162"/>
              <a:gd name="T44" fmla="*/ 81 w 162"/>
              <a:gd name="T45" fmla="*/ 5 h 162"/>
              <a:gd name="T46" fmla="*/ 5 w 162"/>
              <a:gd name="T47" fmla="*/ 81 h 162"/>
              <a:gd name="T48" fmla="*/ 81 w 162"/>
              <a:gd name="T49" fmla="*/ 157 h 162"/>
              <a:gd name="T50" fmla="*/ 24 w 162"/>
              <a:gd name="T51" fmla="*/ 139 h 162"/>
              <a:gd name="T52" fmla="*/ 24 w 162"/>
              <a:gd name="T53" fmla="*/ 24 h 162"/>
              <a:gd name="T54" fmla="*/ 81 w 162"/>
              <a:gd name="T55" fmla="*/ 5 h 162"/>
              <a:gd name="T56" fmla="*/ 74 w 162"/>
              <a:gd name="T57" fmla="*/ 9 h 162"/>
              <a:gd name="T58" fmla="*/ 72 w 162"/>
              <a:gd name="T59" fmla="*/ 81 h 162"/>
              <a:gd name="T60" fmla="*/ 81 w 162"/>
              <a:gd name="T61" fmla="*/ 83 h 162"/>
              <a:gd name="T62" fmla="*/ 77 w 162"/>
              <a:gd name="T63" fmla="*/ 79 h 162"/>
              <a:gd name="T64" fmla="*/ 81 w 162"/>
              <a:gd name="T65" fmla="*/ 14 h 162"/>
              <a:gd name="T66" fmla="*/ 81 w 162"/>
              <a:gd name="T67" fmla="*/ 129 h 162"/>
              <a:gd name="T68" fmla="*/ 33 w 162"/>
              <a:gd name="T69" fmla="*/ 81 h 162"/>
              <a:gd name="T70" fmla="*/ 40 w 162"/>
              <a:gd name="T71" fmla="*/ 56 h 162"/>
              <a:gd name="T72" fmla="*/ 61 w 162"/>
              <a:gd name="T73" fmla="*/ 36 h 162"/>
              <a:gd name="T74" fmla="*/ 51 w 162"/>
              <a:gd name="T75" fmla="*/ 23 h 162"/>
              <a:gd name="T76" fmla="*/ 16 w 162"/>
              <a:gd name="T77" fmla="*/ 81 h 162"/>
              <a:gd name="T78" fmla="*/ 81 w 162"/>
              <a:gd name="T79" fmla="*/ 147 h 162"/>
              <a:gd name="T80" fmla="*/ 38 w 162"/>
              <a:gd name="T81" fmla="*/ 124 h 162"/>
              <a:gd name="T82" fmla="*/ 29 w 162"/>
              <a:gd name="T83" fmla="*/ 49 h 162"/>
              <a:gd name="T84" fmla="*/ 55 w 162"/>
              <a:gd name="T85" fmla="*/ 36 h 162"/>
              <a:gd name="T86" fmla="*/ 36 w 162"/>
              <a:gd name="T87" fmla="*/ 54 h 162"/>
              <a:gd name="T88" fmla="*/ 44 w 162"/>
              <a:gd name="T89" fmla="*/ 118 h 162"/>
              <a:gd name="T90" fmla="*/ 81 w 162"/>
              <a:gd name="T91" fmla="*/ 129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62" h="162">
                <a:moveTo>
                  <a:pt x="81" y="157"/>
                </a:moveTo>
                <a:cubicBezTo>
                  <a:pt x="102" y="157"/>
                  <a:pt x="121" y="149"/>
                  <a:pt x="135" y="135"/>
                </a:cubicBezTo>
                <a:cubicBezTo>
                  <a:pt x="149" y="121"/>
                  <a:pt x="157" y="102"/>
                  <a:pt x="157" y="81"/>
                </a:cubicBezTo>
                <a:cubicBezTo>
                  <a:pt x="157" y="60"/>
                  <a:pt x="149" y="41"/>
                  <a:pt x="135" y="27"/>
                </a:cubicBezTo>
                <a:cubicBezTo>
                  <a:pt x="121" y="13"/>
                  <a:pt x="102" y="5"/>
                  <a:pt x="81" y="5"/>
                </a:cubicBezTo>
                <a:cubicBezTo>
                  <a:pt x="81" y="0"/>
                  <a:pt x="81" y="0"/>
                  <a:pt x="81" y="0"/>
                </a:cubicBezTo>
                <a:cubicBezTo>
                  <a:pt x="103" y="0"/>
                  <a:pt x="124" y="9"/>
                  <a:pt x="138" y="24"/>
                </a:cubicBezTo>
                <a:cubicBezTo>
                  <a:pt x="153" y="39"/>
                  <a:pt x="162" y="59"/>
                  <a:pt x="162" y="81"/>
                </a:cubicBezTo>
                <a:cubicBezTo>
                  <a:pt x="162" y="104"/>
                  <a:pt x="153" y="124"/>
                  <a:pt x="138" y="139"/>
                </a:cubicBezTo>
                <a:cubicBezTo>
                  <a:pt x="124" y="153"/>
                  <a:pt x="103" y="162"/>
                  <a:pt x="81" y="162"/>
                </a:cubicBezTo>
                <a:cubicBezTo>
                  <a:pt x="81" y="157"/>
                  <a:pt x="81" y="157"/>
                  <a:pt x="81" y="157"/>
                </a:cubicBezTo>
                <a:close/>
                <a:moveTo>
                  <a:pt x="81" y="147"/>
                </a:moveTo>
                <a:cubicBezTo>
                  <a:pt x="99" y="147"/>
                  <a:pt x="115" y="139"/>
                  <a:pt x="127" y="127"/>
                </a:cubicBezTo>
                <a:cubicBezTo>
                  <a:pt x="139" y="116"/>
                  <a:pt x="146" y="99"/>
                  <a:pt x="146" y="81"/>
                </a:cubicBezTo>
                <a:cubicBezTo>
                  <a:pt x="146" y="69"/>
                  <a:pt x="143" y="57"/>
                  <a:pt x="137" y="47"/>
                </a:cubicBezTo>
                <a:cubicBezTo>
                  <a:pt x="131" y="37"/>
                  <a:pt x="122" y="29"/>
                  <a:pt x="111" y="23"/>
                </a:cubicBezTo>
                <a:cubicBezTo>
                  <a:pt x="109" y="22"/>
                  <a:pt x="108" y="23"/>
                  <a:pt x="107" y="24"/>
                </a:cubicBezTo>
                <a:cubicBezTo>
                  <a:pt x="101" y="36"/>
                  <a:pt x="101" y="36"/>
                  <a:pt x="101" y="36"/>
                </a:cubicBezTo>
                <a:cubicBezTo>
                  <a:pt x="101" y="37"/>
                  <a:pt x="101" y="38"/>
                  <a:pt x="102" y="39"/>
                </a:cubicBezTo>
                <a:cubicBezTo>
                  <a:pt x="110" y="43"/>
                  <a:pt x="117" y="49"/>
                  <a:pt x="122" y="56"/>
                </a:cubicBezTo>
                <a:cubicBezTo>
                  <a:pt x="126" y="64"/>
                  <a:pt x="128" y="72"/>
                  <a:pt x="128" y="81"/>
                </a:cubicBezTo>
                <a:cubicBezTo>
                  <a:pt x="128" y="94"/>
                  <a:pt x="123" y="106"/>
                  <a:pt x="115" y="115"/>
                </a:cubicBezTo>
                <a:cubicBezTo>
                  <a:pt x="106" y="123"/>
                  <a:pt x="94" y="129"/>
                  <a:pt x="81" y="129"/>
                </a:cubicBezTo>
                <a:cubicBezTo>
                  <a:pt x="81" y="134"/>
                  <a:pt x="81" y="134"/>
                  <a:pt x="81" y="134"/>
                </a:cubicBezTo>
                <a:cubicBezTo>
                  <a:pt x="95" y="134"/>
                  <a:pt x="108" y="128"/>
                  <a:pt x="118" y="118"/>
                </a:cubicBezTo>
                <a:cubicBezTo>
                  <a:pt x="127" y="109"/>
                  <a:pt x="133" y="96"/>
                  <a:pt x="133" y="81"/>
                </a:cubicBezTo>
                <a:cubicBezTo>
                  <a:pt x="133" y="71"/>
                  <a:pt x="131" y="62"/>
                  <a:pt x="126" y="54"/>
                </a:cubicBezTo>
                <a:cubicBezTo>
                  <a:pt x="121" y="46"/>
                  <a:pt x="115" y="40"/>
                  <a:pt x="107" y="36"/>
                </a:cubicBezTo>
                <a:cubicBezTo>
                  <a:pt x="110" y="28"/>
                  <a:pt x="110" y="28"/>
                  <a:pt x="110" y="28"/>
                </a:cubicBezTo>
                <a:cubicBezTo>
                  <a:pt x="120" y="33"/>
                  <a:pt x="127" y="41"/>
                  <a:pt x="133" y="49"/>
                </a:cubicBezTo>
                <a:cubicBezTo>
                  <a:pt x="138" y="59"/>
                  <a:pt x="142" y="70"/>
                  <a:pt x="142" y="81"/>
                </a:cubicBezTo>
                <a:cubicBezTo>
                  <a:pt x="142" y="98"/>
                  <a:pt x="135" y="113"/>
                  <a:pt x="124" y="124"/>
                </a:cubicBezTo>
                <a:cubicBezTo>
                  <a:pt x="113" y="135"/>
                  <a:pt x="98" y="142"/>
                  <a:pt x="81" y="142"/>
                </a:cubicBezTo>
                <a:cubicBezTo>
                  <a:pt x="81" y="147"/>
                  <a:pt x="81" y="147"/>
                  <a:pt x="81" y="147"/>
                </a:cubicBezTo>
                <a:close/>
                <a:moveTo>
                  <a:pt x="81" y="83"/>
                </a:moveTo>
                <a:cubicBezTo>
                  <a:pt x="88" y="83"/>
                  <a:pt x="88" y="83"/>
                  <a:pt x="88" y="83"/>
                </a:cubicBezTo>
                <a:cubicBezTo>
                  <a:pt x="89" y="83"/>
                  <a:pt x="90" y="82"/>
                  <a:pt x="90" y="81"/>
                </a:cubicBezTo>
                <a:cubicBezTo>
                  <a:pt x="90" y="12"/>
                  <a:pt x="90" y="12"/>
                  <a:pt x="90" y="12"/>
                </a:cubicBezTo>
                <a:cubicBezTo>
                  <a:pt x="90" y="10"/>
                  <a:pt x="89" y="9"/>
                  <a:pt x="88" y="9"/>
                </a:cubicBezTo>
                <a:cubicBezTo>
                  <a:pt x="81" y="9"/>
                  <a:pt x="81" y="9"/>
                  <a:pt x="81" y="9"/>
                </a:cubicBezTo>
                <a:cubicBezTo>
                  <a:pt x="81" y="14"/>
                  <a:pt x="81" y="14"/>
                  <a:pt x="81" y="14"/>
                </a:cubicBezTo>
                <a:cubicBezTo>
                  <a:pt x="85" y="14"/>
                  <a:pt x="85" y="14"/>
                  <a:pt x="85" y="14"/>
                </a:cubicBezTo>
                <a:cubicBezTo>
                  <a:pt x="85" y="79"/>
                  <a:pt x="85" y="79"/>
                  <a:pt x="85" y="79"/>
                </a:cubicBezTo>
                <a:cubicBezTo>
                  <a:pt x="81" y="79"/>
                  <a:pt x="81" y="79"/>
                  <a:pt x="81" y="79"/>
                </a:cubicBezTo>
                <a:lnTo>
                  <a:pt x="81" y="83"/>
                </a:lnTo>
                <a:close/>
                <a:moveTo>
                  <a:pt x="81" y="5"/>
                </a:moveTo>
                <a:cubicBezTo>
                  <a:pt x="60" y="5"/>
                  <a:pt x="41" y="13"/>
                  <a:pt x="27" y="27"/>
                </a:cubicBezTo>
                <a:cubicBezTo>
                  <a:pt x="13" y="41"/>
                  <a:pt x="5" y="60"/>
                  <a:pt x="5" y="81"/>
                </a:cubicBezTo>
                <a:cubicBezTo>
                  <a:pt x="5" y="102"/>
                  <a:pt x="13" y="121"/>
                  <a:pt x="27" y="135"/>
                </a:cubicBezTo>
                <a:cubicBezTo>
                  <a:pt x="41" y="149"/>
                  <a:pt x="60" y="157"/>
                  <a:pt x="81" y="157"/>
                </a:cubicBezTo>
                <a:cubicBezTo>
                  <a:pt x="81" y="162"/>
                  <a:pt x="81" y="162"/>
                  <a:pt x="81" y="162"/>
                </a:cubicBezTo>
                <a:cubicBezTo>
                  <a:pt x="59" y="162"/>
                  <a:pt x="38" y="153"/>
                  <a:pt x="24" y="139"/>
                </a:cubicBezTo>
                <a:cubicBezTo>
                  <a:pt x="9" y="124"/>
                  <a:pt x="0" y="104"/>
                  <a:pt x="0" y="81"/>
                </a:cubicBezTo>
                <a:cubicBezTo>
                  <a:pt x="0" y="59"/>
                  <a:pt x="9" y="39"/>
                  <a:pt x="24" y="24"/>
                </a:cubicBezTo>
                <a:cubicBezTo>
                  <a:pt x="38" y="9"/>
                  <a:pt x="59" y="0"/>
                  <a:pt x="81" y="0"/>
                </a:cubicBezTo>
                <a:cubicBezTo>
                  <a:pt x="81" y="5"/>
                  <a:pt x="81" y="5"/>
                  <a:pt x="81" y="5"/>
                </a:cubicBezTo>
                <a:close/>
                <a:moveTo>
                  <a:pt x="81" y="9"/>
                </a:moveTo>
                <a:cubicBezTo>
                  <a:pt x="74" y="9"/>
                  <a:pt x="74" y="9"/>
                  <a:pt x="74" y="9"/>
                </a:cubicBezTo>
                <a:cubicBezTo>
                  <a:pt x="73" y="9"/>
                  <a:pt x="72" y="10"/>
                  <a:pt x="72" y="12"/>
                </a:cubicBezTo>
                <a:cubicBezTo>
                  <a:pt x="72" y="81"/>
                  <a:pt x="72" y="81"/>
                  <a:pt x="72" y="81"/>
                </a:cubicBezTo>
                <a:cubicBezTo>
                  <a:pt x="72" y="82"/>
                  <a:pt x="73" y="83"/>
                  <a:pt x="74" y="83"/>
                </a:cubicBezTo>
                <a:cubicBezTo>
                  <a:pt x="81" y="83"/>
                  <a:pt x="81" y="83"/>
                  <a:pt x="81" y="83"/>
                </a:cubicBezTo>
                <a:cubicBezTo>
                  <a:pt x="81" y="79"/>
                  <a:pt x="81" y="79"/>
                  <a:pt x="81" y="79"/>
                </a:cubicBezTo>
                <a:cubicBezTo>
                  <a:pt x="77" y="79"/>
                  <a:pt x="77" y="79"/>
                  <a:pt x="77" y="79"/>
                </a:cubicBezTo>
                <a:cubicBezTo>
                  <a:pt x="77" y="14"/>
                  <a:pt x="77" y="14"/>
                  <a:pt x="77" y="14"/>
                </a:cubicBezTo>
                <a:cubicBezTo>
                  <a:pt x="81" y="14"/>
                  <a:pt x="81" y="14"/>
                  <a:pt x="81" y="14"/>
                </a:cubicBezTo>
                <a:cubicBezTo>
                  <a:pt x="81" y="9"/>
                  <a:pt x="81" y="9"/>
                  <a:pt x="81" y="9"/>
                </a:cubicBezTo>
                <a:close/>
                <a:moveTo>
                  <a:pt x="81" y="129"/>
                </a:moveTo>
                <a:cubicBezTo>
                  <a:pt x="68" y="129"/>
                  <a:pt x="56" y="123"/>
                  <a:pt x="47" y="115"/>
                </a:cubicBezTo>
                <a:cubicBezTo>
                  <a:pt x="39" y="106"/>
                  <a:pt x="33" y="94"/>
                  <a:pt x="33" y="81"/>
                </a:cubicBezTo>
                <a:cubicBezTo>
                  <a:pt x="33" y="72"/>
                  <a:pt x="36" y="64"/>
                  <a:pt x="40" y="56"/>
                </a:cubicBezTo>
                <a:cubicBezTo>
                  <a:pt x="40" y="56"/>
                  <a:pt x="40" y="56"/>
                  <a:pt x="40" y="56"/>
                </a:cubicBezTo>
                <a:cubicBezTo>
                  <a:pt x="45" y="49"/>
                  <a:pt x="51" y="43"/>
                  <a:pt x="60" y="39"/>
                </a:cubicBezTo>
                <a:cubicBezTo>
                  <a:pt x="61" y="38"/>
                  <a:pt x="61" y="37"/>
                  <a:pt x="61" y="36"/>
                </a:cubicBezTo>
                <a:cubicBezTo>
                  <a:pt x="55" y="24"/>
                  <a:pt x="55" y="24"/>
                  <a:pt x="55" y="24"/>
                </a:cubicBezTo>
                <a:cubicBezTo>
                  <a:pt x="54" y="23"/>
                  <a:pt x="53" y="22"/>
                  <a:pt x="51" y="23"/>
                </a:cubicBezTo>
                <a:cubicBezTo>
                  <a:pt x="40" y="29"/>
                  <a:pt x="31" y="37"/>
                  <a:pt x="25" y="47"/>
                </a:cubicBezTo>
                <a:cubicBezTo>
                  <a:pt x="19" y="57"/>
                  <a:pt x="16" y="69"/>
                  <a:pt x="16" y="81"/>
                </a:cubicBezTo>
                <a:cubicBezTo>
                  <a:pt x="16" y="99"/>
                  <a:pt x="23" y="116"/>
                  <a:pt x="35" y="127"/>
                </a:cubicBezTo>
                <a:cubicBezTo>
                  <a:pt x="47" y="139"/>
                  <a:pt x="63" y="147"/>
                  <a:pt x="81" y="147"/>
                </a:cubicBezTo>
                <a:cubicBezTo>
                  <a:pt x="81" y="142"/>
                  <a:pt x="81" y="142"/>
                  <a:pt x="81" y="142"/>
                </a:cubicBezTo>
                <a:cubicBezTo>
                  <a:pt x="64" y="142"/>
                  <a:pt x="49" y="135"/>
                  <a:pt x="38" y="124"/>
                </a:cubicBezTo>
                <a:cubicBezTo>
                  <a:pt x="27" y="113"/>
                  <a:pt x="20" y="98"/>
                  <a:pt x="20" y="81"/>
                </a:cubicBezTo>
                <a:cubicBezTo>
                  <a:pt x="20" y="70"/>
                  <a:pt x="24" y="59"/>
                  <a:pt x="29" y="49"/>
                </a:cubicBezTo>
                <a:cubicBezTo>
                  <a:pt x="35" y="41"/>
                  <a:pt x="42" y="33"/>
                  <a:pt x="52" y="28"/>
                </a:cubicBezTo>
                <a:cubicBezTo>
                  <a:pt x="55" y="36"/>
                  <a:pt x="55" y="36"/>
                  <a:pt x="55" y="36"/>
                </a:cubicBezTo>
                <a:cubicBezTo>
                  <a:pt x="47" y="40"/>
                  <a:pt x="41" y="46"/>
                  <a:pt x="36" y="54"/>
                </a:cubicBezTo>
                <a:cubicBezTo>
                  <a:pt x="36" y="54"/>
                  <a:pt x="36" y="54"/>
                  <a:pt x="36" y="54"/>
                </a:cubicBezTo>
                <a:cubicBezTo>
                  <a:pt x="31" y="62"/>
                  <a:pt x="29" y="71"/>
                  <a:pt x="29" y="81"/>
                </a:cubicBezTo>
                <a:cubicBezTo>
                  <a:pt x="29" y="96"/>
                  <a:pt x="35" y="109"/>
                  <a:pt x="44" y="118"/>
                </a:cubicBezTo>
                <a:cubicBezTo>
                  <a:pt x="53" y="128"/>
                  <a:pt x="67" y="134"/>
                  <a:pt x="81" y="134"/>
                </a:cubicBezTo>
                <a:lnTo>
                  <a:pt x="81" y="129"/>
                </a:ln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15" name="Freeform 28"/>
          <p:cNvSpPr>
            <a:spLocks noEditPoints="1"/>
          </p:cNvSpPr>
          <p:nvPr/>
        </p:nvSpPr>
        <p:spPr bwMode="auto">
          <a:xfrm rot="5400000">
            <a:off x="6504421" y="2109017"/>
            <a:ext cx="308292" cy="378521"/>
          </a:xfrm>
          <a:custGeom>
            <a:avLst/>
            <a:gdLst>
              <a:gd name="T0" fmla="*/ 171 w 182"/>
              <a:gd name="T1" fmla="*/ 218 h 223"/>
              <a:gd name="T2" fmla="*/ 120 w 182"/>
              <a:gd name="T3" fmla="*/ 125 h 223"/>
              <a:gd name="T4" fmla="*/ 104 w 182"/>
              <a:gd name="T5" fmla="*/ 74 h 223"/>
              <a:gd name="T6" fmla="*/ 129 w 182"/>
              <a:gd name="T7" fmla="*/ 127 h 223"/>
              <a:gd name="T8" fmla="*/ 182 w 182"/>
              <a:gd name="T9" fmla="*/ 221 h 223"/>
              <a:gd name="T10" fmla="*/ 125 w 182"/>
              <a:gd name="T11" fmla="*/ 206 h 223"/>
              <a:gd name="T12" fmla="*/ 112 w 182"/>
              <a:gd name="T13" fmla="*/ 190 h 223"/>
              <a:gd name="T14" fmla="*/ 106 w 182"/>
              <a:gd name="T15" fmla="*/ 185 h 223"/>
              <a:gd name="T16" fmla="*/ 107 w 182"/>
              <a:gd name="T17" fmla="*/ 170 h 223"/>
              <a:gd name="T18" fmla="*/ 106 w 182"/>
              <a:gd name="T19" fmla="*/ 151 h 223"/>
              <a:gd name="T20" fmla="*/ 104 w 182"/>
              <a:gd name="T21" fmla="*/ 167 h 223"/>
              <a:gd name="T22" fmla="*/ 91 w 182"/>
              <a:gd name="T23" fmla="*/ 201 h 223"/>
              <a:gd name="T24" fmla="*/ 104 w 182"/>
              <a:gd name="T25" fmla="*/ 74 h 223"/>
              <a:gd name="T26" fmla="*/ 91 w 182"/>
              <a:gd name="T27" fmla="*/ 0 h 223"/>
              <a:gd name="T28" fmla="*/ 102 w 182"/>
              <a:gd name="T29" fmla="*/ 35 h 223"/>
              <a:gd name="T30" fmla="*/ 103 w 182"/>
              <a:gd name="T31" fmla="*/ 141 h 223"/>
              <a:gd name="T32" fmla="*/ 99 w 182"/>
              <a:gd name="T33" fmla="*/ 139 h 223"/>
              <a:gd name="T34" fmla="*/ 102 w 182"/>
              <a:gd name="T35" fmla="*/ 127 h 223"/>
              <a:gd name="T36" fmla="*/ 97 w 182"/>
              <a:gd name="T37" fmla="*/ 157 h 223"/>
              <a:gd name="T38" fmla="*/ 103 w 182"/>
              <a:gd name="T39" fmla="*/ 157 h 223"/>
              <a:gd name="T40" fmla="*/ 91 w 182"/>
              <a:gd name="T41" fmla="*/ 170 h 223"/>
              <a:gd name="T42" fmla="*/ 104 w 182"/>
              <a:gd name="T43" fmla="*/ 176 h 223"/>
              <a:gd name="T44" fmla="*/ 104 w 182"/>
              <a:gd name="T45" fmla="*/ 185 h 223"/>
              <a:gd name="T46" fmla="*/ 97 w 182"/>
              <a:gd name="T47" fmla="*/ 108 h 223"/>
              <a:gd name="T48" fmla="*/ 91 w 182"/>
              <a:gd name="T49" fmla="*/ 100 h 223"/>
              <a:gd name="T50" fmla="*/ 91 w 182"/>
              <a:gd name="T51" fmla="*/ 201 h 223"/>
              <a:gd name="T52" fmla="*/ 78 w 182"/>
              <a:gd name="T53" fmla="*/ 201 h 223"/>
              <a:gd name="T54" fmla="*/ 85 w 182"/>
              <a:gd name="T55" fmla="*/ 38 h 223"/>
              <a:gd name="T56" fmla="*/ 82 w 182"/>
              <a:gd name="T57" fmla="*/ 33 h 223"/>
              <a:gd name="T58" fmla="*/ 91 w 182"/>
              <a:gd name="T59" fmla="*/ 17 h 223"/>
              <a:gd name="T60" fmla="*/ 87 w 182"/>
              <a:gd name="T61" fmla="*/ 111 h 223"/>
              <a:gd name="T62" fmla="*/ 90 w 182"/>
              <a:gd name="T63" fmla="*/ 106 h 223"/>
              <a:gd name="T64" fmla="*/ 91 w 182"/>
              <a:gd name="T65" fmla="*/ 130 h 223"/>
              <a:gd name="T66" fmla="*/ 91 w 182"/>
              <a:gd name="T67" fmla="*/ 153 h 223"/>
              <a:gd name="T68" fmla="*/ 78 w 182"/>
              <a:gd name="T69" fmla="*/ 139 h 223"/>
              <a:gd name="T70" fmla="*/ 91 w 182"/>
              <a:gd name="T71" fmla="*/ 125 h 223"/>
              <a:gd name="T72" fmla="*/ 89 w 182"/>
              <a:gd name="T73" fmla="*/ 165 h 223"/>
              <a:gd name="T74" fmla="*/ 78 w 182"/>
              <a:gd name="T75" fmla="*/ 190 h 223"/>
              <a:gd name="T76" fmla="*/ 85 w 182"/>
              <a:gd name="T77" fmla="*/ 160 h 223"/>
              <a:gd name="T78" fmla="*/ 79 w 182"/>
              <a:gd name="T79" fmla="*/ 151 h 223"/>
              <a:gd name="T80" fmla="*/ 78 w 182"/>
              <a:gd name="T81" fmla="*/ 160 h 223"/>
              <a:gd name="T82" fmla="*/ 56 w 182"/>
              <a:gd name="T83" fmla="*/ 201 h 223"/>
              <a:gd name="T84" fmla="*/ 40 w 182"/>
              <a:gd name="T85" fmla="*/ 222 h 223"/>
              <a:gd name="T86" fmla="*/ 1 w 182"/>
              <a:gd name="T87" fmla="*/ 218 h 223"/>
              <a:gd name="T88" fmla="*/ 53 w 182"/>
              <a:gd name="T89" fmla="*/ 109 h 223"/>
              <a:gd name="T90" fmla="*/ 70 w 182"/>
              <a:gd name="T91" fmla="*/ 109 h 223"/>
              <a:gd name="T92" fmla="*/ 62 w 182"/>
              <a:gd name="T93" fmla="*/ 125 h 223"/>
              <a:gd name="T94" fmla="*/ 78 w 182"/>
              <a:gd name="T95" fmla="*/ 139 h 223"/>
              <a:gd name="T96" fmla="*/ 78 w 182"/>
              <a:gd name="T97" fmla="*/ 151 h 223"/>
              <a:gd name="T98" fmla="*/ 72 w 182"/>
              <a:gd name="T99" fmla="*/ 170 h 223"/>
              <a:gd name="T100" fmla="*/ 78 w 182"/>
              <a:gd name="T101" fmla="*/ 160 h 223"/>
              <a:gd name="T102" fmla="*/ 70 w 182"/>
              <a:gd name="T103" fmla="*/ 190 h 223"/>
              <a:gd name="T104" fmla="*/ 78 w 182"/>
              <a:gd name="T105" fmla="*/ 176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82" h="223">
                <a:moveTo>
                  <a:pt x="104" y="201"/>
                </a:moveTo>
                <a:cubicBezTo>
                  <a:pt x="126" y="201"/>
                  <a:pt x="126" y="201"/>
                  <a:pt x="126" y="201"/>
                </a:cubicBezTo>
                <a:cubicBezTo>
                  <a:pt x="127" y="201"/>
                  <a:pt x="128" y="201"/>
                  <a:pt x="128" y="202"/>
                </a:cubicBezTo>
                <a:cubicBezTo>
                  <a:pt x="145" y="218"/>
                  <a:pt x="145" y="218"/>
                  <a:pt x="145" y="218"/>
                </a:cubicBezTo>
                <a:cubicBezTo>
                  <a:pt x="171" y="218"/>
                  <a:pt x="171" y="218"/>
                  <a:pt x="171" y="218"/>
                </a:cubicBezTo>
                <a:cubicBezTo>
                  <a:pt x="161" y="211"/>
                  <a:pt x="152" y="201"/>
                  <a:pt x="145" y="189"/>
                </a:cubicBezTo>
                <a:cubicBezTo>
                  <a:pt x="133" y="171"/>
                  <a:pt x="125" y="149"/>
                  <a:pt x="118" y="128"/>
                </a:cubicBezTo>
                <a:cubicBezTo>
                  <a:pt x="117" y="127"/>
                  <a:pt x="118" y="125"/>
                  <a:pt x="119" y="125"/>
                </a:cubicBezTo>
                <a:cubicBezTo>
                  <a:pt x="120" y="125"/>
                  <a:pt x="120" y="125"/>
                  <a:pt x="120" y="125"/>
                </a:cubicBezTo>
                <a:cubicBezTo>
                  <a:pt x="120" y="125"/>
                  <a:pt x="120" y="125"/>
                  <a:pt x="120" y="125"/>
                </a:cubicBezTo>
                <a:cubicBezTo>
                  <a:pt x="124" y="125"/>
                  <a:pt x="124" y="125"/>
                  <a:pt x="124" y="125"/>
                </a:cubicBezTo>
                <a:cubicBezTo>
                  <a:pt x="124" y="111"/>
                  <a:pt x="124" y="111"/>
                  <a:pt x="124" y="111"/>
                </a:cubicBezTo>
                <a:cubicBezTo>
                  <a:pt x="115" y="111"/>
                  <a:pt x="115" y="111"/>
                  <a:pt x="115" y="111"/>
                </a:cubicBezTo>
                <a:cubicBezTo>
                  <a:pt x="113" y="111"/>
                  <a:pt x="113" y="110"/>
                  <a:pt x="112" y="109"/>
                </a:cubicBezTo>
                <a:cubicBezTo>
                  <a:pt x="109" y="96"/>
                  <a:pt x="106" y="84"/>
                  <a:pt x="104" y="74"/>
                </a:cubicBezTo>
                <a:cubicBezTo>
                  <a:pt x="104" y="46"/>
                  <a:pt x="104" y="46"/>
                  <a:pt x="104" y="46"/>
                </a:cubicBezTo>
                <a:cubicBezTo>
                  <a:pt x="106" y="58"/>
                  <a:pt x="110" y="81"/>
                  <a:pt x="116" y="106"/>
                </a:cubicBezTo>
                <a:cubicBezTo>
                  <a:pt x="126" y="106"/>
                  <a:pt x="126" y="106"/>
                  <a:pt x="126" y="106"/>
                </a:cubicBezTo>
                <a:cubicBezTo>
                  <a:pt x="128" y="106"/>
                  <a:pt x="129" y="107"/>
                  <a:pt x="129" y="109"/>
                </a:cubicBezTo>
                <a:cubicBezTo>
                  <a:pt x="129" y="127"/>
                  <a:pt x="129" y="127"/>
                  <a:pt x="129" y="127"/>
                </a:cubicBezTo>
                <a:cubicBezTo>
                  <a:pt x="129" y="128"/>
                  <a:pt x="128" y="130"/>
                  <a:pt x="126" y="130"/>
                </a:cubicBezTo>
                <a:cubicBezTo>
                  <a:pt x="123" y="130"/>
                  <a:pt x="123" y="130"/>
                  <a:pt x="123" y="130"/>
                </a:cubicBezTo>
                <a:cubicBezTo>
                  <a:pt x="130" y="150"/>
                  <a:pt x="138" y="170"/>
                  <a:pt x="149" y="186"/>
                </a:cubicBezTo>
                <a:cubicBezTo>
                  <a:pt x="158" y="200"/>
                  <a:pt x="168" y="212"/>
                  <a:pt x="181" y="218"/>
                </a:cubicBezTo>
                <a:cubicBezTo>
                  <a:pt x="181" y="219"/>
                  <a:pt x="182" y="220"/>
                  <a:pt x="182" y="221"/>
                </a:cubicBezTo>
                <a:cubicBezTo>
                  <a:pt x="182" y="222"/>
                  <a:pt x="181" y="223"/>
                  <a:pt x="179" y="223"/>
                </a:cubicBezTo>
                <a:cubicBezTo>
                  <a:pt x="144" y="223"/>
                  <a:pt x="144" y="223"/>
                  <a:pt x="144" y="223"/>
                </a:cubicBezTo>
                <a:cubicBezTo>
                  <a:pt x="144" y="223"/>
                  <a:pt x="144" y="223"/>
                  <a:pt x="144" y="223"/>
                </a:cubicBezTo>
                <a:cubicBezTo>
                  <a:pt x="144" y="223"/>
                  <a:pt x="143" y="223"/>
                  <a:pt x="143" y="222"/>
                </a:cubicBezTo>
                <a:cubicBezTo>
                  <a:pt x="125" y="206"/>
                  <a:pt x="125" y="206"/>
                  <a:pt x="125" y="206"/>
                </a:cubicBezTo>
                <a:cubicBezTo>
                  <a:pt x="104" y="206"/>
                  <a:pt x="104" y="206"/>
                  <a:pt x="104" y="206"/>
                </a:cubicBezTo>
                <a:cubicBezTo>
                  <a:pt x="104" y="201"/>
                  <a:pt x="104" y="201"/>
                  <a:pt x="104" y="201"/>
                </a:cubicBezTo>
                <a:close/>
                <a:moveTo>
                  <a:pt x="104" y="190"/>
                </a:moveTo>
                <a:cubicBezTo>
                  <a:pt x="112" y="190"/>
                  <a:pt x="112" y="190"/>
                  <a:pt x="112" y="190"/>
                </a:cubicBezTo>
                <a:cubicBezTo>
                  <a:pt x="112" y="190"/>
                  <a:pt x="112" y="190"/>
                  <a:pt x="112" y="190"/>
                </a:cubicBezTo>
                <a:cubicBezTo>
                  <a:pt x="113" y="190"/>
                  <a:pt x="113" y="189"/>
                  <a:pt x="114" y="189"/>
                </a:cubicBezTo>
                <a:cubicBezTo>
                  <a:pt x="115" y="188"/>
                  <a:pt x="115" y="187"/>
                  <a:pt x="114" y="186"/>
                </a:cubicBezTo>
                <a:cubicBezTo>
                  <a:pt x="104" y="176"/>
                  <a:pt x="104" y="176"/>
                  <a:pt x="104" y="176"/>
                </a:cubicBezTo>
                <a:cubicBezTo>
                  <a:pt x="104" y="183"/>
                  <a:pt x="104" y="183"/>
                  <a:pt x="104" y="183"/>
                </a:cubicBezTo>
                <a:cubicBezTo>
                  <a:pt x="106" y="185"/>
                  <a:pt x="106" y="185"/>
                  <a:pt x="106" y="185"/>
                </a:cubicBezTo>
                <a:cubicBezTo>
                  <a:pt x="104" y="185"/>
                  <a:pt x="104" y="185"/>
                  <a:pt x="104" y="185"/>
                </a:cubicBezTo>
                <a:cubicBezTo>
                  <a:pt x="104" y="190"/>
                  <a:pt x="104" y="190"/>
                  <a:pt x="104" y="190"/>
                </a:cubicBezTo>
                <a:close/>
                <a:moveTo>
                  <a:pt x="104" y="167"/>
                </a:moveTo>
                <a:cubicBezTo>
                  <a:pt x="107" y="170"/>
                  <a:pt x="107" y="170"/>
                  <a:pt x="107" y="170"/>
                </a:cubicBezTo>
                <a:cubicBezTo>
                  <a:pt x="107" y="170"/>
                  <a:pt x="107" y="170"/>
                  <a:pt x="107" y="170"/>
                </a:cubicBezTo>
                <a:cubicBezTo>
                  <a:pt x="108" y="170"/>
                  <a:pt x="109" y="170"/>
                  <a:pt x="109" y="170"/>
                </a:cubicBezTo>
                <a:cubicBezTo>
                  <a:pt x="111" y="170"/>
                  <a:pt x="111" y="168"/>
                  <a:pt x="111" y="167"/>
                </a:cubicBezTo>
                <a:cubicBezTo>
                  <a:pt x="110" y="165"/>
                  <a:pt x="110" y="162"/>
                  <a:pt x="109" y="160"/>
                </a:cubicBezTo>
                <a:cubicBezTo>
                  <a:pt x="108" y="157"/>
                  <a:pt x="108" y="155"/>
                  <a:pt x="107" y="152"/>
                </a:cubicBezTo>
                <a:cubicBezTo>
                  <a:pt x="107" y="152"/>
                  <a:pt x="107" y="151"/>
                  <a:pt x="106" y="151"/>
                </a:cubicBezTo>
                <a:cubicBezTo>
                  <a:pt x="106" y="150"/>
                  <a:pt x="105" y="150"/>
                  <a:pt x="104" y="151"/>
                </a:cubicBezTo>
                <a:cubicBezTo>
                  <a:pt x="104" y="160"/>
                  <a:pt x="104" y="160"/>
                  <a:pt x="104" y="160"/>
                </a:cubicBezTo>
                <a:cubicBezTo>
                  <a:pt x="104" y="160"/>
                  <a:pt x="104" y="160"/>
                  <a:pt x="104" y="160"/>
                </a:cubicBezTo>
                <a:cubicBezTo>
                  <a:pt x="104" y="160"/>
                  <a:pt x="104" y="160"/>
                  <a:pt x="104" y="160"/>
                </a:cubicBezTo>
                <a:cubicBezTo>
                  <a:pt x="104" y="167"/>
                  <a:pt x="104" y="167"/>
                  <a:pt x="104" y="167"/>
                </a:cubicBezTo>
                <a:close/>
                <a:moveTo>
                  <a:pt x="104" y="141"/>
                </a:moveTo>
                <a:cubicBezTo>
                  <a:pt x="104" y="140"/>
                  <a:pt x="104" y="140"/>
                  <a:pt x="104" y="139"/>
                </a:cubicBezTo>
                <a:cubicBezTo>
                  <a:pt x="104" y="138"/>
                  <a:pt x="104" y="138"/>
                  <a:pt x="104" y="138"/>
                </a:cubicBezTo>
                <a:lnTo>
                  <a:pt x="104" y="141"/>
                </a:lnTo>
                <a:close/>
                <a:moveTo>
                  <a:pt x="91" y="201"/>
                </a:moveTo>
                <a:cubicBezTo>
                  <a:pt x="104" y="201"/>
                  <a:pt x="104" y="201"/>
                  <a:pt x="104" y="201"/>
                </a:cubicBezTo>
                <a:cubicBezTo>
                  <a:pt x="104" y="206"/>
                  <a:pt x="104" y="206"/>
                  <a:pt x="104" y="206"/>
                </a:cubicBezTo>
                <a:cubicBezTo>
                  <a:pt x="91" y="206"/>
                  <a:pt x="91" y="206"/>
                  <a:pt x="91" y="206"/>
                </a:cubicBezTo>
                <a:cubicBezTo>
                  <a:pt x="91" y="201"/>
                  <a:pt x="91" y="201"/>
                  <a:pt x="91" y="201"/>
                </a:cubicBezTo>
                <a:close/>
                <a:moveTo>
                  <a:pt x="104" y="74"/>
                </a:moveTo>
                <a:cubicBezTo>
                  <a:pt x="100" y="56"/>
                  <a:pt x="99" y="43"/>
                  <a:pt x="98" y="38"/>
                </a:cubicBezTo>
                <a:cubicBezTo>
                  <a:pt x="97" y="38"/>
                  <a:pt x="97" y="38"/>
                  <a:pt x="97" y="38"/>
                </a:cubicBezTo>
                <a:cubicBezTo>
                  <a:pt x="95" y="38"/>
                  <a:pt x="94" y="37"/>
                  <a:pt x="94" y="36"/>
                </a:cubicBezTo>
                <a:cubicBezTo>
                  <a:pt x="91" y="17"/>
                  <a:pt x="91" y="17"/>
                  <a:pt x="91" y="17"/>
                </a:cubicBezTo>
                <a:cubicBezTo>
                  <a:pt x="91" y="0"/>
                  <a:pt x="91" y="0"/>
                  <a:pt x="91" y="0"/>
                </a:cubicBezTo>
                <a:cubicBezTo>
                  <a:pt x="92" y="0"/>
                  <a:pt x="93" y="1"/>
                  <a:pt x="93" y="2"/>
                </a:cubicBezTo>
                <a:cubicBezTo>
                  <a:pt x="99" y="33"/>
                  <a:pt x="99" y="33"/>
                  <a:pt x="99" y="33"/>
                </a:cubicBezTo>
                <a:cubicBezTo>
                  <a:pt x="100" y="33"/>
                  <a:pt x="100" y="33"/>
                  <a:pt x="100" y="33"/>
                </a:cubicBezTo>
                <a:cubicBezTo>
                  <a:pt x="100" y="33"/>
                  <a:pt x="100" y="33"/>
                  <a:pt x="100" y="33"/>
                </a:cubicBezTo>
                <a:cubicBezTo>
                  <a:pt x="101" y="33"/>
                  <a:pt x="102" y="34"/>
                  <a:pt x="102" y="35"/>
                </a:cubicBezTo>
                <a:cubicBezTo>
                  <a:pt x="102" y="35"/>
                  <a:pt x="103" y="39"/>
                  <a:pt x="104" y="46"/>
                </a:cubicBezTo>
                <a:cubicBezTo>
                  <a:pt x="104" y="74"/>
                  <a:pt x="104" y="74"/>
                  <a:pt x="104" y="74"/>
                </a:cubicBezTo>
                <a:close/>
                <a:moveTo>
                  <a:pt x="104" y="138"/>
                </a:moveTo>
                <a:cubicBezTo>
                  <a:pt x="104" y="141"/>
                  <a:pt x="104" y="141"/>
                  <a:pt x="104" y="141"/>
                </a:cubicBezTo>
                <a:cubicBezTo>
                  <a:pt x="104" y="141"/>
                  <a:pt x="104" y="141"/>
                  <a:pt x="103" y="141"/>
                </a:cubicBezTo>
                <a:cubicBezTo>
                  <a:pt x="103" y="141"/>
                  <a:pt x="103" y="141"/>
                  <a:pt x="103" y="141"/>
                </a:cubicBezTo>
                <a:cubicBezTo>
                  <a:pt x="93" y="152"/>
                  <a:pt x="93" y="152"/>
                  <a:pt x="93" y="152"/>
                </a:cubicBezTo>
                <a:cubicBezTo>
                  <a:pt x="92" y="152"/>
                  <a:pt x="92" y="153"/>
                  <a:pt x="91" y="153"/>
                </a:cubicBezTo>
                <a:cubicBezTo>
                  <a:pt x="91" y="147"/>
                  <a:pt x="91" y="147"/>
                  <a:pt x="91" y="147"/>
                </a:cubicBezTo>
                <a:cubicBezTo>
                  <a:pt x="99" y="139"/>
                  <a:pt x="99" y="139"/>
                  <a:pt x="99" y="139"/>
                </a:cubicBezTo>
                <a:cubicBezTo>
                  <a:pt x="98" y="135"/>
                  <a:pt x="98" y="132"/>
                  <a:pt x="97" y="130"/>
                </a:cubicBezTo>
                <a:cubicBezTo>
                  <a:pt x="91" y="130"/>
                  <a:pt x="91" y="130"/>
                  <a:pt x="91" y="130"/>
                </a:cubicBezTo>
                <a:cubicBezTo>
                  <a:pt x="91" y="125"/>
                  <a:pt x="91" y="125"/>
                  <a:pt x="91" y="125"/>
                </a:cubicBezTo>
                <a:cubicBezTo>
                  <a:pt x="99" y="125"/>
                  <a:pt x="99" y="125"/>
                  <a:pt x="99" y="125"/>
                </a:cubicBezTo>
                <a:cubicBezTo>
                  <a:pt x="100" y="125"/>
                  <a:pt x="101" y="126"/>
                  <a:pt x="102" y="127"/>
                </a:cubicBezTo>
                <a:cubicBezTo>
                  <a:pt x="102" y="127"/>
                  <a:pt x="103" y="132"/>
                  <a:pt x="104" y="138"/>
                </a:cubicBezTo>
                <a:close/>
                <a:moveTo>
                  <a:pt x="104" y="151"/>
                </a:moveTo>
                <a:cubicBezTo>
                  <a:pt x="104" y="151"/>
                  <a:pt x="103" y="151"/>
                  <a:pt x="103" y="151"/>
                </a:cubicBezTo>
                <a:cubicBezTo>
                  <a:pt x="98" y="156"/>
                  <a:pt x="98" y="156"/>
                  <a:pt x="98" y="156"/>
                </a:cubicBezTo>
                <a:cubicBezTo>
                  <a:pt x="97" y="157"/>
                  <a:pt x="97" y="157"/>
                  <a:pt x="97" y="157"/>
                </a:cubicBezTo>
                <a:cubicBezTo>
                  <a:pt x="96" y="158"/>
                  <a:pt x="96" y="159"/>
                  <a:pt x="97" y="160"/>
                </a:cubicBezTo>
                <a:cubicBezTo>
                  <a:pt x="104" y="167"/>
                  <a:pt x="104" y="167"/>
                  <a:pt x="104" y="167"/>
                </a:cubicBezTo>
                <a:cubicBezTo>
                  <a:pt x="104" y="160"/>
                  <a:pt x="104" y="160"/>
                  <a:pt x="104" y="160"/>
                </a:cubicBezTo>
                <a:cubicBezTo>
                  <a:pt x="103" y="158"/>
                  <a:pt x="103" y="158"/>
                  <a:pt x="103" y="158"/>
                </a:cubicBezTo>
                <a:cubicBezTo>
                  <a:pt x="103" y="157"/>
                  <a:pt x="103" y="157"/>
                  <a:pt x="103" y="157"/>
                </a:cubicBezTo>
                <a:cubicBezTo>
                  <a:pt x="104" y="160"/>
                  <a:pt x="104" y="160"/>
                  <a:pt x="104" y="160"/>
                </a:cubicBezTo>
                <a:cubicBezTo>
                  <a:pt x="104" y="151"/>
                  <a:pt x="104" y="151"/>
                  <a:pt x="104" y="151"/>
                </a:cubicBezTo>
                <a:close/>
                <a:moveTo>
                  <a:pt x="104" y="176"/>
                </a:moveTo>
                <a:cubicBezTo>
                  <a:pt x="104" y="183"/>
                  <a:pt x="104" y="183"/>
                  <a:pt x="104" y="183"/>
                </a:cubicBezTo>
                <a:cubicBezTo>
                  <a:pt x="91" y="170"/>
                  <a:pt x="91" y="170"/>
                  <a:pt x="91" y="170"/>
                </a:cubicBezTo>
                <a:cubicBezTo>
                  <a:pt x="91" y="170"/>
                  <a:pt x="91" y="170"/>
                  <a:pt x="91" y="170"/>
                </a:cubicBezTo>
                <a:cubicBezTo>
                  <a:pt x="91" y="164"/>
                  <a:pt x="91" y="164"/>
                  <a:pt x="91" y="164"/>
                </a:cubicBezTo>
                <a:cubicBezTo>
                  <a:pt x="92" y="164"/>
                  <a:pt x="92" y="164"/>
                  <a:pt x="93" y="165"/>
                </a:cubicBezTo>
                <a:cubicBezTo>
                  <a:pt x="93" y="165"/>
                  <a:pt x="93" y="165"/>
                  <a:pt x="93" y="165"/>
                </a:cubicBezTo>
                <a:cubicBezTo>
                  <a:pt x="104" y="176"/>
                  <a:pt x="104" y="176"/>
                  <a:pt x="104" y="176"/>
                </a:cubicBezTo>
                <a:close/>
                <a:moveTo>
                  <a:pt x="104" y="185"/>
                </a:moveTo>
                <a:cubicBezTo>
                  <a:pt x="104" y="190"/>
                  <a:pt x="104" y="190"/>
                  <a:pt x="104" y="190"/>
                </a:cubicBezTo>
                <a:cubicBezTo>
                  <a:pt x="91" y="190"/>
                  <a:pt x="91" y="190"/>
                  <a:pt x="91" y="190"/>
                </a:cubicBezTo>
                <a:cubicBezTo>
                  <a:pt x="91" y="185"/>
                  <a:pt x="91" y="185"/>
                  <a:pt x="91" y="185"/>
                </a:cubicBezTo>
                <a:cubicBezTo>
                  <a:pt x="104" y="185"/>
                  <a:pt x="104" y="185"/>
                  <a:pt x="104" y="185"/>
                </a:cubicBezTo>
                <a:close/>
                <a:moveTo>
                  <a:pt x="91" y="111"/>
                </a:moveTo>
                <a:cubicBezTo>
                  <a:pt x="95" y="111"/>
                  <a:pt x="95" y="111"/>
                  <a:pt x="95" y="111"/>
                </a:cubicBezTo>
                <a:cubicBezTo>
                  <a:pt x="95" y="111"/>
                  <a:pt x="95" y="111"/>
                  <a:pt x="95" y="111"/>
                </a:cubicBezTo>
                <a:cubicBezTo>
                  <a:pt x="95" y="111"/>
                  <a:pt x="95" y="111"/>
                  <a:pt x="95" y="111"/>
                </a:cubicBezTo>
                <a:cubicBezTo>
                  <a:pt x="96" y="111"/>
                  <a:pt x="97" y="110"/>
                  <a:pt x="97" y="108"/>
                </a:cubicBezTo>
                <a:cubicBezTo>
                  <a:pt x="95" y="99"/>
                  <a:pt x="93" y="67"/>
                  <a:pt x="93" y="67"/>
                </a:cubicBezTo>
                <a:cubicBezTo>
                  <a:pt x="93" y="66"/>
                  <a:pt x="92" y="65"/>
                  <a:pt x="91" y="65"/>
                </a:cubicBezTo>
                <a:cubicBezTo>
                  <a:pt x="91" y="65"/>
                  <a:pt x="91" y="65"/>
                  <a:pt x="91" y="65"/>
                </a:cubicBezTo>
                <a:cubicBezTo>
                  <a:pt x="91" y="100"/>
                  <a:pt x="91" y="100"/>
                  <a:pt x="91" y="100"/>
                </a:cubicBezTo>
                <a:cubicBezTo>
                  <a:pt x="91" y="100"/>
                  <a:pt x="91" y="100"/>
                  <a:pt x="91" y="100"/>
                </a:cubicBezTo>
                <a:cubicBezTo>
                  <a:pt x="91" y="102"/>
                  <a:pt x="92" y="104"/>
                  <a:pt x="92" y="106"/>
                </a:cubicBezTo>
                <a:cubicBezTo>
                  <a:pt x="91" y="106"/>
                  <a:pt x="91" y="106"/>
                  <a:pt x="91" y="106"/>
                </a:cubicBezTo>
                <a:lnTo>
                  <a:pt x="91" y="111"/>
                </a:lnTo>
                <a:close/>
                <a:moveTo>
                  <a:pt x="78" y="201"/>
                </a:moveTo>
                <a:cubicBezTo>
                  <a:pt x="91" y="201"/>
                  <a:pt x="91" y="201"/>
                  <a:pt x="91" y="201"/>
                </a:cubicBezTo>
                <a:cubicBezTo>
                  <a:pt x="91" y="201"/>
                  <a:pt x="91" y="201"/>
                  <a:pt x="91" y="201"/>
                </a:cubicBezTo>
                <a:cubicBezTo>
                  <a:pt x="91" y="206"/>
                  <a:pt x="91" y="206"/>
                  <a:pt x="91" y="206"/>
                </a:cubicBezTo>
                <a:cubicBezTo>
                  <a:pt x="91" y="206"/>
                  <a:pt x="91" y="206"/>
                  <a:pt x="91" y="206"/>
                </a:cubicBezTo>
                <a:cubicBezTo>
                  <a:pt x="78" y="206"/>
                  <a:pt x="78" y="206"/>
                  <a:pt x="78" y="206"/>
                </a:cubicBezTo>
                <a:cubicBezTo>
                  <a:pt x="78" y="201"/>
                  <a:pt x="78" y="201"/>
                  <a:pt x="78" y="201"/>
                </a:cubicBezTo>
                <a:close/>
                <a:moveTo>
                  <a:pt x="91" y="17"/>
                </a:moveTo>
                <a:cubicBezTo>
                  <a:pt x="91" y="17"/>
                  <a:pt x="91" y="17"/>
                  <a:pt x="91" y="17"/>
                </a:cubicBezTo>
                <a:cubicBezTo>
                  <a:pt x="88" y="36"/>
                  <a:pt x="88" y="36"/>
                  <a:pt x="88" y="36"/>
                </a:cubicBezTo>
                <a:cubicBezTo>
                  <a:pt x="88" y="37"/>
                  <a:pt x="87" y="38"/>
                  <a:pt x="85" y="38"/>
                </a:cubicBezTo>
                <a:cubicBezTo>
                  <a:pt x="85" y="38"/>
                  <a:pt x="85" y="38"/>
                  <a:pt x="85" y="38"/>
                </a:cubicBezTo>
                <a:cubicBezTo>
                  <a:pt x="84" y="38"/>
                  <a:pt x="84" y="38"/>
                  <a:pt x="84" y="38"/>
                </a:cubicBezTo>
                <a:cubicBezTo>
                  <a:pt x="84" y="43"/>
                  <a:pt x="82" y="56"/>
                  <a:pt x="78" y="74"/>
                </a:cubicBezTo>
                <a:cubicBezTo>
                  <a:pt x="78" y="46"/>
                  <a:pt x="78" y="46"/>
                  <a:pt x="78" y="46"/>
                </a:cubicBezTo>
                <a:cubicBezTo>
                  <a:pt x="79" y="40"/>
                  <a:pt x="80" y="36"/>
                  <a:pt x="80" y="35"/>
                </a:cubicBezTo>
                <a:cubicBezTo>
                  <a:pt x="80" y="34"/>
                  <a:pt x="81" y="33"/>
                  <a:pt x="82" y="33"/>
                </a:cubicBezTo>
                <a:cubicBezTo>
                  <a:pt x="83" y="33"/>
                  <a:pt x="83" y="33"/>
                  <a:pt x="83" y="33"/>
                </a:cubicBezTo>
                <a:cubicBezTo>
                  <a:pt x="89" y="2"/>
                  <a:pt x="89" y="2"/>
                  <a:pt x="89" y="2"/>
                </a:cubicBezTo>
                <a:cubicBezTo>
                  <a:pt x="89" y="1"/>
                  <a:pt x="90" y="1"/>
                  <a:pt x="91" y="0"/>
                </a:cubicBezTo>
                <a:cubicBezTo>
                  <a:pt x="91" y="0"/>
                  <a:pt x="91" y="0"/>
                  <a:pt x="91" y="0"/>
                </a:cubicBezTo>
                <a:cubicBezTo>
                  <a:pt x="91" y="17"/>
                  <a:pt x="91" y="17"/>
                  <a:pt x="91" y="17"/>
                </a:cubicBezTo>
                <a:close/>
                <a:moveTo>
                  <a:pt x="91" y="65"/>
                </a:moveTo>
                <a:cubicBezTo>
                  <a:pt x="90" y="65"/>
                  <a:pt x="89" y="66"/>
                  <a:pt x="89" y="67"/>
                </a:cubicBezTo>
                <a:cubicBezTo>
                  <a:pt x="89" y="67"/>
                  <a:pt x="87" y="98"/>
                  <a:pt x="85" y="108"/>
                </a:cubicBezTo>
                <a:cubicBezTo>
                  <a:pt x="85" y="108"/>
                  <a:pt x="85" y="109"/>
                  <a:pt x="85" y="109"/>
                </a:cubicBezTo>
                <a:cubicBezTo>
                  <a:pt x="85" y="110"/>
                  <a:pt x="86" y="111"/>
                  <a:pt x="87" y="111"/>
                </a:cubicBezTo>
                <a:cubicBezTo>
                  <a:pt x="91" y="111"/>
                  <a:pt x="91" y="111"/>
                  <a:pt x="91" y="111"/>
                </a:cubicBezTo>
                <a:cubicBezTo>
                  <a:pt x="91" y="111"/>
                  <a:pt x="91" y="111"/>
                  <a:pt x="91" y="111"/>
                </a:cubicBezTo>
                <a:cubicBezTo>
                  <a:pt x="91" y="106"/>
                  <a:pt x="91" y="106"/>
                  <a:pt x="91" y="106"/>
                </a:cubicBezTo>
                <a:cubicBezTo>
                  <a:pt x="91" y="106"/>
                  <a:pt x="91" y="106"/>
                  <a:pt x="91" y="106"/>
                </a:cubicBezTo>
                <a:cubicBezTo>
                  <a:pt x="90" y="106"/>
                  <a:pt x="90" y="106"/>
                  <a:pt x="90" y="106"/>
                </a:cubicBezTo>
                <a:cubicBezTo>
                  <a:pt x="91" y="104"/>
                  <a:pt x="91" y="102"/>
                  <a:pt x="91" y="100"/>
                </a:cubicBezTo>
                <a:cubicBezTo>
                  <a:pt x="91" y="65"/>
                  <a:pt x="91" y="65"/>
                  <a:pt x="91" y="65"/>
                </a:cubicBezTo>
                <a:close/>
                <a:moveTo>
                  <a:pt x="91" y="125"/>
                </a:moveTo>
                <a:cubicBezTo>
                  <a:pt x="91" y="130"/>
                  <a:pt x="91" y="130"/>
                  <a:pt x="91" y="130"/>
                </a:cubicBezTo>
                <a:cubicBezTo>
                  <a:pt x="91" y="130"/>
                  <a:pt x="91" y="130"/>
                  <a:pt x="91" y="130"/>
                </a:cubicBezTo>
                <a:cubicBezTo>
                  <a:pt x="85" y="130"/>
                  <a:pt x="85" y="130"/>
                  <a:pt x="85" y="130"/>
                </a:cubicBezTo>
                <a:cubicBezTo>
                  <a:pt x="84" y="132"/>
                  <a:pt x="84" y="135"/>
                  <a:pt x="83" y="139"/>
                </a:cubicBezTo>
                <a:cubicBezTo>
                  <a:pt x="91" y="147"/>
                  <a:pt x="91" y="147"/>
                  <a:pt x="91" y="147"/>
                </a:cubicBezTo>
                <a:cubicBezTo>
                  <a:pt x="91" y="147"/>
                  <a:pt x="91" y="147"/>
                  <a:pt x="91" y="147"/>
                </a:cubicBezTo>
                <a:cubicBezTo>
                  <a:pt x="91" y="153"/>
                  <a:pt x="91" y="153"/>
                  <a:pt x="91" y="153"/>
                </a:cubicBezTo>
                <a:cubicBezTo>
                  <a:pt x="90" y="153"/>
                  <a:pt x="90" y="152"/>
                  <a:pt x="89" y="152"/>
                </a:cubicBezTo>
                <a:cubicBezTo>
                  <a:pt x="89" y="152"/>
                  <a:pt x="89" y="152"/>
                  <a:pt x="89" y="152"/>
                </a:cubicBezTo>
                <a:cubicBezTo>
                  <a:pt x="79" y="141"/>
                  <a:pt x="79" y="141"/>
                  <a:pt x="79" y="141"/>
                </a:cubicBezTo>
                <a:cubicBezTo>
                  <a:pt x="78" y="141"/>
                  <a:pt x="78" y="141"/>
                  <a:pt x="78" y="141"/>
                </a:cubicBezTo>
                <a:cubicBezTo>
                  <a:pt x="78" y="139"/>
                  <a:pt x="78" y="139"/>
                  <a:pt x="78" y="139"/>
                </a:cubicBezTo>
                <a:cubicBezTo>
                  <a:pt x="80" y="132"/>
                  <a:pt x="80" y="127"/>
                  <a:pt x="80" y="127"/>
                </a:cubicBezTo>
                <a:cubicBezTo>
                  <a:pt x="81" y="126"/>
                  <a:pt x="82" y="125"/>
                  <a:pt x="83" y="125"/>
                </a:cubicBezTo>
                <a:cubicBezTo>
                  <a:pt x="83" y="125"/>
                  <a:pt x="83" y="125"/>
                  <a:pt x="83" y="125"/>
                </a:cubicBezTo>
                <a:cubicBezTo>
                  <a:pt x="91" y="125"/>
                  <a:pt x="91" y="125"/>
                  <a:pt x="91" y="125"/>
                </a:cubicBezTo>
                <a:cubicBezTo>
                  <a:pt x="91" y="125"/>
                  <a:pt x="91" y="125"/>
                  <a:pt x="91" y="125"/>
                </a:cubicBezTo>
                <a:close/>
                <a:moveTo>
                  <a:pt x="91" y="164"/>
                </a:moveTo>
                <a:cubicBezTo>
                  <a:pt x="91" y="170"/>
                  <a:pt x="91" y="170"/>
                  <a:pt x="91" y="170"/>
                </a:cubicBezTo>
                <a:cubicBezTo>
                  <a:pt x="78" y="183"/>
                  <a:pt x="78" y="183"/>
                  <a:pt x="78" y="183"/>
                </a:cubicBezTo>
                <a:cubicBezTo>
                  <a:pt x="78" y="176"/>
                  <a:pt x="78" y="176"/>
                  <a:pt x="78" y="176"/>
                </a:cubicBezTo>
                <a:cubicBezTo>
                  <a:pt x="89" y="165"/>
                  <a:pt x="89" y="165"/>
                  <a:pt x="89" y="165"/>
                </a:cubicBezTo>
                <a:cubicBezTo>
                  <a:pt x="90" y="164"/>
                  <a:pt x="90" y="164"/>
                  <a:pt x="91" y="164"/>
                </a:cubicBezTo>
                <a:close/>
                <a:moveTo>
                  <a:pt x="91" y="185"/>
                </a:moveTo>
                <a:cubicBezTo>
                  <a:pt x="91" y="190"/>
                  <a:pt x="91" y="190"/>
                  <a:pt x="91" y="190"/>
                </a:cubicBezTo>
                <a:cubicBezTo>
                  <a:pt x="91" y="190"/>
                  <a:pt x="91" y="190"/>
                  <a:pt x="91" y="190"/>
                </a:cubicBezTo>
                <a:cubicBezTo>
                  <a:pt x="78" y="190"/>
                  <a:pt x="78" y="190"/>
                  <a:pt x="78" y="190"/>
                </a:cubicBezTo>
                <a:cubicBezTo>
                  <a:pt x="78" y="185"/>
                  <a:pt x="78" y="185"/>
                  <a:pt x="78" y="185"/>
                </a:cubicBezTo>
                <a:cubicBezTo>
                  <a:pt x="91" y="185"/>
                  <a:pt x="91" y="185"/>
                  <a:pt x="91" y="185"/>
                </a:cubicBezTo>
                <a:cubicBezTo>
                  <a:pt x="91" y="185"/>
                  <a:pt x="91" y="185"/>
                  <a:pt x="91" y="185"/>
                </a:cubicBezTo>
                <a:close/>
                <a:moveTo>
                  <a:pt x="78" y="167"/>
                </a:moveTo>
                <a:cubicBezTo>
                  <a:pt x="85" y="160"/>
                  <a:pt x="85" y="160"/>
                  <a:pt x="85" y="160"/>
                </a:cubicBezTo>
                <a:cubicBezTo>
                  <a:pt x="85" y="160"/>
                  <a:pt x="85" y="160"/>
                  <a:pt x="85" y="160"/>
                </a:cubicBezTo>
                <a:cubicBezTo>
                  <a:pt x="85" y="160"/>
                  <a:pt x="85" y="160"/>
                  <a:pt x="85" y="160"/>
                </a:cubicBezTo>
                <a:cubicBezTo>
                  <a:pt x="86" y="159"/>
                  <a:pt x="86" y="158"/>
                  <a:pt x="85" y="157"/>
                </a:cubicBezTo>
                <a:cubicBezTo>
                  <a:pt x="79" y="151"/>
                  <a:pt x="79" y="151"/>
                  <a:pt x="79" y="151"/>
                </a:cubicBezTo>
                <a:cubicBezTo>
                  <a:pt x="79" y="151"/>
                  <a:pt x="79" y="151"/>
                  <a:pt x="79" y="151"/>
                </a:cubicBezTo>
                <a:cubicBezTo>
                  <a:pt x="79" y="151"/>
                  <a:pt x="79" y="151"/>
                  <a:pt x="78" y="151"/>
                </a:cubicBezTo>
                <a:cubicBezTo>
                  <a:pt x="78" y="160"/>
                  <a:pt x="78" y="160"/>
                  <a:pt x="78" y="160"/>
                </a:cubicBezTo>
                <a:cubicBezTo>
                  <a:pt x="79" y="157"/>
                  <a:pt x="79" y="157"/>
                  <a:pt x="79" y="157"/>
                </a:cubicBezTo>
                <a:cubicBezTo>
                  <a:pt x="80" y="158"/>
                  <a:pt x="80" y="158"/>
                  <a:pt x="80" y="158"/>
                </a:cubicBezTo>
                <a:cubicBezTo>
                  <a:pt x="78" y="160"/>
                  <a:pt x="78" y="160"/>
                  <a:pt x="78" y="160"/>
                </a:cubicBezTo>
                <a:lnTo>
                  <a:pt x="78" y="167"/>
                </a:lnTo>
                <a:close/>
                <a:moveTo>
                  <a:pt x="11" y="218"/>
                </a:moveTo>
                <a:cubicBezTo>
                  <a:pt x="37" y="218"/>
                  <a:pt x="37" y="218"/>
                  <a:pt x="37" y="218"/>
                </a:cubicBezTo>
                <a:cubicBezTo>
                  <a:pt x="54" y="202"/>
                  <a:pt x="54" y="202"/>
                  <a:pt x="54" y="202"/>
                </a:cubicBezTo>
                <a:cubicBezTo>
                  <a:pt x="55" y="201"/>
                  <a:pt x="55" y="201"/>
                  <a:pt x="56" y="201"/>
                </a:cubicBezTo>
                <a:cubicBezTo>
                  <a:pt x="56" y="201"/>
                  <a:pt x="56" y="201"/>
                  <a:pt x="56" y="201"/>
                </a:cubicBezTo>
                <a:cubicBezTo>
                  <a:pt x="78" y="201"/>
                  <a:pt x="78" y="201"/>
                  <a:pt x="78" y="201"/>
                </a:cubicBezTo>
                <a:cubicBezTo>
                  <a:pt x="78" y="206"/>
                  <a:pt x="78" y="206"/>
                  <a:pt x="78" y="206"/>
                </a:cubicBezTo>
                <a:cubicBezTo>
                  <a:pt x="57" y="206"/>
                  <a:pt x="57" y="206"/>
                  <a:pt x="57" y="206"/>
                </a:cubicBezTo>
                <a:cubicBezTo>
                  <a:pt x="40" y="222"/>
                  <a:pt x="40" y="222"/>
                  <a:pt x="40" y="222"/>
                </a:cubicBezTo>
                <a:cubicBezTo>
                  <a:pt x="39" y="223"/>
                  <a:pt x="39" y="223"/>
                  <a:pt x="38" y="223"/>
                </a:cubicBezTo>
                <a:cubicBezTo>
                  <a:pt x="3" y="223"/>
                  <a:pt x="3" y="223"/>
                  <a:pt x="3" y="223"/>
                </a:cubicBezTo>
                <a:cubicBezTo>
                  <a:pt x="3" y="223"/>
                  <a:pt x="3" y="223"/>
                  <a:pt x="3" y="223"/>
                </a:cubicBezTo>
                <a:cubicBezTo>
                  <a:pt x="2" y="223"/>
                  <a:pt x="1" y="223"/>
                  <a:pt x="0" y="222"/>
                </a:cubicBezTo>
                <a:cubicBezTo>
                  <a:pt x="0" y="221"/>
                  <a:pt x="0" y="219"/>
                  <a:pt x="1" y="218"/>
                </a:cubicBezTo>
                <a:cubicBezTo>
                  <a:pt x="15" y="211"/>
                  <a:pt x="27" y="198"/>
                  <a:pt x="36" y="181"/>
                </a:cubicBezTo>
                <a:cubicBezTo>
                  <a:pt x="45" y="166"/>
                  <a:pt x="53" y="148"/>
                  <a:pt x="59" y="130"/>
                </a:cubicBezTo>
                <a:cubicBezTo>
                  <a:pt x="56" y="130"/>
                  <a:pt x="56" y="130"/>
                  <a:pt x="56" y="130"/>
                </a:cubicBezTo>
                <a:cubicBezTo>
                  <a:pt x="54" y="130"/>
                  <a:pt x="53" y="128"/>
                  <a:pt x="53" y="127"/>
                </a:cubicBezTo>
                <a:cubicBezTo>
                  <a:pt x="53" y="109"/>
                  <a:pt x="53" y="109"/>
                  <a:pt x="53" y="109"/>
                </a:cubicBezTo>
                <a:cubicBezTo>
                  <a:pt x="53" y="107"/>
                  <a:pt x="54" y="106"/>
                  <a:pt x="56" y="106"/>
                </a:cubicBezTo>
                <a:cubicBezTo>
                  <a:pt x="66" y="106"/>
                  <a:pt x="66" y="106"/>
                  <a:pt x="66" y="106"/>
                </a:cubicBezTo>
                <a:cubicBezTo>
                  <a:pt x="72" y="81"/>
                  <a:pt x="76" y="59"/>
                  <a:pt x="78" y="46"/>
                </a:cubicBezTo>
                <a:cubicBezTo>
                  <a:pt x="78" y="74"/>
                  <a:pt x="78" y="74"/>
                  <a:pt x="78" y="74"/>
                </a:cubicBezTo>
                <a:cubicBezTo>
                  <a:pt x="76" y="84"/>
                  <a:pt x="73" y="97"/>
                  <a:pt x="70" y="109"/>
                </a:cubicBezTo>
                <a:cubicBezTo>
                  <a:pt x="69" y="110"/>
                  <a:pt x="69" y="111"/>
                  <a:pt x="67" y="111"/>
                </a:cubicBezTo>
                <a:cubicBezTo>
                  <a:pt x="67" y="111"/>
                  <a:pt x="67" y="111"/>
                  <a:pt x="67" y="111"/>
                </a:cubicBezTo>
                <a:cubicBezTo>
                  <a:pt x="58" y="111"/>
                  <a:pt x="58" y="111"/>
                  <a:pt x="58" y="111"/>
                </a:cubicBezTo>
                <a:cubicBezTo>
                  <a:pt x="58" y="125"/>
                  <a:pt x="58" y="125"/>
                  <a:pt x="58" y="125"/>
                </a:cubicBezTo>
                <a:cubicBezTo>
                  <a:pt x="62" y="125"/>
                  <a:pt x="62" y="125"/>
                  <a:pt x="62" y="125"/>
                </a:cubicBezTo>
                <a:cubicBezTo>
                  <a:pt x="63" y="125"/>
                  <a:pt x="64" y="126"/>
                  <a:pt x="64" y="127"/>
                </a:cubicBezTo>
                <a:cubicBezTo>
                  <a:pt x="64" y="127"/>
                  <a:pt x="64" y="128"/>
                  <a:pt x="64" y="128"/>
                </a:cubicBezTo>
                <a:cubicBezTo>
                  <a:pt x="58" y="148"/>
                  <a:pt x="50" y="167"/>
                  <a:pt x="40" y="184"/>
                </a:cubicBezTo>
                <a:cubicBezTo>
                  <a:pt x="32" y="198"/>
                  <a:pt x="22" y="210"/>
                  <a:pt x="11" y="218"/>
                </a:cubicBezTo>
                <a:close/>
                <a:moveTo>
                  <a:pt x="78" y="139"/>
                </a:moveTo>
                <a:cubicBezTo>
                  <a:pt x="78" y="139"/>
                  <a:pt x="78" y="139"/>
                  <a:pt x="78" y="139"/>
                </a:cubicBezTo>
                <a:cubicBezTo>
                  <a:pt x="78" y="139"/>
                  <a:pt x="78" y="139"/>
                  <a:pt x="78" y="139"/>
                </a:cubicBezTo>
                <a:cubicBezTo>
                  <a:pt x="78" y="140"/>
                  <a:pt x="78" y="140"/>
                  <a:pt x="78" y="141"/>
                </a:cubicBezTo>
                <a:cubicBezTo>
                  <a:pt x="78" y="139"/>
                  <a:pt x="78" y="139"/>
                  <a:pt x="78" y="139"/>
                </a:cubicBezTo>
                <a:close/>
                <a:moveTo>
                  <a:pt x="78" y="151"/>
                </a:moveTo>
                <a:cubicBezTo>
                  <a:pt x="78" y="150"/>
                  <a:pt x="78" y="150"/>
                  <a:pt x="78" y="150"/>
                </a:cubicBezTo>
                <a:cubicBezTo>
                  <a:pt x="77" y="150"/>
                  <a:pt x="75" y="151"/>
                  <a:pt x="75" y="152"/>
                </a:cubicBezTo>
                <a:cubicBezTo>
                  <a:pt x="74" y="155"/>
                  <a:pt x="74" y="157"/>
                  <a:pt x="73" y="160"/>
                </a:cubicBezTo>
                <a:cubicBezTo>
                  <a:pt x="72" y="162"/>
                  <a:pt x="72" y="165"/>
                  <a:pt x="71" y="167"/>
                </a:cubicBezTo>
                <a:cubicBezTo>
                  <a:pt x="71" y="168"/>
                  <a:pt x="71" y="169"/>
                  <a:pt x="72" y="170"/>
                </a:cubicBezTo>
                <a:cubicBezTo>
                  <a:pt x="73" y="171"/>
                  <a:pt x="74" y="171"/>
                  <a:pt x="75" y="170"/>
                </a:cubicBezTo>
                <a:cubicBezTo>
                  <a:pt x="78" y="167"/>
                  <a:pt x="78" y="167"/>
                  <a:pt x="78" y="167"/>
                </a:cubicBezTo>
                <a:cubicBezTo>
                  <a:pt x="78" y="160"/>
                  <a:pt x="78" y="160"/>
                  <a:pt x="78" y="160"/>
                </a:cubicBezTo>
                <a:cubicBezTo>
                  <a:pt x="78" y="160"/>
                  <a:pt x="78" y="160"/>
                  <a:pt x="78" y="160"/>
                </a:cubicBezTo>
                <a:cubicBezTo>
                  <a:pt x="78" y="160"/>
                  <a:pt x="78" y="160"/>
                  <a:pt x="78" y="160"/>
                </a:cubicBezTo>
                <a:cubicBezTo>
                  <a:pt x="78" y="151"/>
                  <a:pt x="78" y="151"/>
                  <a:pt x="78" y="151"/>
                </a:cubicBezTo>
                <a:close/>
                <a:moveTo>
                  <a:pt x="78" y="176"/>
                </a:moveTo>
                <a:cubicBezTo>
                  <a:pt x="68" y="186"/>
                  <a:pt x="68" y="186"/>
                  <a:pt x="68" y="186"/>
                </a:cubicBezTo>
                <a:cubicBezTo>
                  <a:pt x="68" y="186"/>
                  <a:pt x="68" y="187"/>
                  <a:pt x="68" y="187"/>
                </a:cubicBezTo>
                <a:cubicBezTo>
                  <a:pt x="68" y="189"/>
                  <a:pt x="69" y="190"/>
                  <a:pt x="70" y="190"/>
                </a:cubicBezTo>
                <a:cubicBezTo>
                  <a:pt x="78" y="190"/>
                  <a:pt x="78" y="190"/>
                  <a:pt x="78" y="190"/>
                </a:cubicBezTo>
                <a:cubicBezTo>
                  <a:pt x="78" y="185"/>
                  <a:pt x="78" y="185"/>
                  <a:pt x="78" y="185"/>
                </a:cubicBezTo>
                <a:cubicBezTo>
                  <a:pt x="76" y="185"/>
                  <a:pt x="76" y="185"/>
                  <a:pt x="76" y="185"/>
                </a:cubicBezTo>
                <a:cubicBezTo>
                  <a:pt x="78" y="183"/>
                  <a:pt x="78" y="183"/>
                  <a:pt x="78" y="183"/>
                </a:cubicBezTo>
                <a:lnTo>
                  <a:pt x="78" y="176"/>
                </a:ln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16" name="Freeform 37"/>
          <p:cNvSpPr>
            <a:spLocks noEditPoints="1"/>
          </p:cNvSpPr>
          <p:nvPr/>
        </p:nvSpPr>
        <p:spPr bwMode="auto">
          <a:xfrm rot="5400000">
            <a:off x="6925197" y="2488131"/>
            <a:ext cx="351143" cy="167835"/>
          </a:xfrm>
          <a:custGeom>
            <a:avLst/>
            <a:gdLst>
              <a:gd name="T0" fmla="*/ 205 w 207"/>
              <a:gd name="T1" fmla="*/ 99 h 99"/>
              <a:gd name="T2" fmla="*/ 183 w 207"/>
              <a:gd name="T3" fmla="*/ 18 h 99"/>
              <a:gd name="T4" fmla="*/ 169 w 207"/>
              <a:gd name="T5" fmla="*/ 94 h 99"/>
              <a:gd name="T6" fmla="*/ 176 w 207"/>
              <a:gd name="T7" fmla="*/ 31 h 99"/>
              <a:gd name="T8" fmla="*/ 169 w 207"/>
              <a:gd name="T9" fmla="*/ 68 h 99"/>
              <a:gd name="T10" fmla="*/ 169 w 207"/>
              <a:gd name="T11" fmla="*/ 40 h 99"/>
              <a:gd name="T12" fmla="*/ 156 w 207"/>
              <a:gd name="T13" fmla="*/ 99 h 99"/>
              <a:gd name="T14" fmla="*/ 163 w 207"/>
              <a:gd name="T15" fmla="*/ 45 h 99"/>
              <a:gd name="T16" fmla="*/ 169 w 207"/>
              <a:gd name="T17" fmla="*/ 68 h 99"/>
              <a:gd name="T18" fmla="*/ 156 w 207"/>
              <a:gd name="T19" fmla="*/ 36 h 99"/>
              <a:gd name="T20" fmla="*/ 165 w 207"/>
              <a:gd name="T21" fmla="*/ 36 h 99"/>
              <a:gd name="T22" fmla="*/ 143 w 207"/>
              <a:gd name="T23" fmla="*/ 0 h 99"/>
              <a:gd name="T24" fmla="*/ 147 w 207"/>
              <a:gd name="T25" fmla="*/ 36 h 99"/>
              <a:gd name="T26" fmla="*/ 156 w 207"/>
              <a:gd name="T27" fmla="*/ 68 h 99"/>
              <a:gd name="T28" fmla="*/ 149 w 207"/>
              <a:gd name="T29" fmla="*/ 45 h 99"/>
              <a:gd name="T30" fmla="*/ 143 w 207"/>
              <a:gd name="T31" fmla="*/ 94 h 99"/>
              <a:gd name="T32" fmla="*/ 143 w 207"/>
              <a:gd name="T33" fmla="*/ 40 h 99"/>
              <a:gd name="T34" fmla="*/ 134 w 207"/>
              <a:gd name="T35" fmla="*/ 40 h 99"/>
              <a:gd name="T36" fmla="*/ 129 w 207"/>
              <a:gd name="T37" fmla="*/ 90 h 99"/>
              <a:gd name="T38" fmla="*/ 138 w 207"/>
              <a:gd name="T39" fmla="*/ 14 h 99"/>
              <a:gd name="T40" fmla="*/ 116 w 207"/>
              <a:gd name="T41" fmla="*/ 94 h 99"/>
              <a:gd name="T42" fmla="*/ 123 w 207"/>
              <a:gd name="T43" fmla="*/ 31 h 99"/>
              <a:gd name="T44" fmla="*/ 129 w 207"/>
              <a:gd name="T45" fmla="*/ 72 h 99"/>
              <a:gd name="T46" fmla="*/ 116 w 207"/>
              <a:gd name="T47" fmla="*/ 63 h 99"/>
              <a:gd name="T48" fmla="*/ 125 w 207"/>
              <a:gd name="T49" fmla="*/ 63 h 99"/>
              <a:gd name="T50" fmla="*/ 104 w 207"/>
              <a:gd name="T51" fmla="*/ 0 h 99"/>
              <a:gd name="T52" fmla="*/ 107 w 207"/>
              <a:gd name="T53" fmla="*/ 63 h 99"/>
              <a:gd name="T54" fmla="*/ 116 w 207"/>
              <a:gd name="T55" fmla="*/ 68 h 99"/>
              <a:gd name="T56" fmla="*/ 109 w 207"/>
              <a:gd name="T57" fmla="*/ 18 h 99"/>
              <a:gd name="T58" fmla="*/ 104 w 207"/>
              <a:gd name="T59" fmla="*/ 94 h 99"/>
              <a:gd name="T60" fmla="*/ 104 w 207"/>
              <a:gd name="T61" fmla="*/ 14 h 99"/>
              <a:gd name="T62" fmla="*/ 94 w 207"/>
              <a:gd name="T63" fmla="*/ 14 h 99"/>
              <a:gd name="T64" fmla="*/ 90 w 207"/>
              <a:gd name="T65" fmla="*/ 90 h 99"/>
              <a:gd name="T66" fmla="*/ 99 w 207"/>
              <a:gd name="T67" fmla="*/ 40 h 99"/>
              <a:gd name="T68" fmla="*/ 76 w 207"/>
              <a:gd name="T69" fmla="*/ 94 h 99"/>
              <a:gd name="T70" fmla="*/ 83 w 207"/>
              <a:gd name="T71" fmla="*/ 58 h 99"/>
              <a:gd name="T72" fmla="*/ 90 w 207"/>
              <a:gd name="T73" fmla="*/ 72 h 99"/>
              <a:gd name="T74" fmla="*/ 76 w 207"/>
              <a:gd name="T75" fmla="*/ 36 h 99"/>
              <a:gd name="T76" fmla="*/ 85 w 207"/>
              <a:gd name="T77" fmla="*/ 36 h 99"/>
              <a:gd name="T78" fmla="*/ 63 w 207"/>
              <a:gd name="T79" fmla="*/ 0 h 99"/>
              <a:gd name="T80" fmla="*/ 68 w 207"/>
              <a:gd name="T81" fmla="*/ 36 h 99"/>
              <a:gd name="T82" fmla="*/ 76 w 207"/>
              <a:gd name="T83" fmla="*/ 68 h 99"/>
              <a:gd name="T84" fmla="*/ 70 w 207"/>
              <a:gd name="T85" fmla="*/ 45 h 99"/>
              <a:gd name="T86" fmla="*/ 63 w 207"/>
              <a:gd name="T87" fmla="*/ 94 h 99"/>
              <a:gd name="T88" fmla="*/ 63 w 207"/>
              <a:gd name="T89" fmla="*/ 40 h 99"/>
              <a:gd name="T90" fmla="*/ 54 w 207"/>
              <a:gd name="T91" fmla="*/ 40 h 99"/>
              <a:gd name="T92" fmla="*/ 50 w 207"/>
              <a:gd name="T93" fmla="*/ 90 h 99"/>
              <a:gd name="T94" fmla="*/ 59 w 207"/>
              <a:gd name="T95" fmla="*/ 14 h 99"/>
              <a:gd name="T96" fmla="*/ 37 w 207"/>
              <a:gd name="T97" fmla="*/ 94 h 99"/>
              <a:gd name="T98" fmla="*/ 44 w 207"/>
              <a:gd name="T99" fmla="*/ 31 h 99"/>
              <a:gd name="T100" fmla="*/ 50 w 207"/>
              <a:gd name="T101" fmla="*/ 72 h 99"/>
              <a:gd name="T102" fmla="*/ 37 w 207"/>
              <a:gd name="T103" fmla="*/ 58 h 99"/>
              <a:gd name="T104" fmla="*/ 37 w 207"/>
              <a:gd name="T105" fmla="*/ 63 h 99"/>
              <a:gd name="T106" fmla="*/ 37 w 207"/>
              <a:gd name="T107" fmla="*/ 0 h 99"/>
              <a:gd name="T108" fmla="*/ 25 w 207"/>
              <a:gd name="T109" fmla="*/ 60 h 99"/>
              <a:gd name="T110" fmla="*/ 37 w 207"/>
              <a:gd name="T111" fmla="*/ 68 h 99"/>
              <a:gd name="T112" fmla="*/ 35 w 207"/>
              <a:gd name="T113" fmla="*/ 16 h 99"/>
              <a:gd name="T114" fmla="*/ 0 w 207"/>
              <a:gd name="T115" fmla="*/ 3 h 99"/>
              <a:gd name="T116" fmla="*/ 12 w 207"/>
              <a:gd name="T117" fmla="*/ 34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07" h="99">
                <a:moveTo>
                  <a:pt x="183" y="94"/>
                </a:moveTo>
                <a:cubicBezTo>
                  <a:pt x="202" y="94"/>
                  <a:pt x="202" y="94"/>
                  <a:pt x="202" y="94"/>
                </a:cubicBezTo>
                <a:cubicBezTo>
                  <a:pt x="202" y="5"/>
                  <a:pt x="202" y="5"/>
                  <a:pt x="202" y="5"/>
                </a:cubicBezTo>
                <a:cubicBezTo>
                  <a:pt x="183" y="5"/>
                  <a:pt x="183" y="5"/>
                  <a:pt x="183" y="5"/>
                </a:cubicBezTo>
                <a:cubicBezTo>
                  <a:pt x="183" y="0"/>
                  <a:pt x="183" y="0"/>
                  <a:pt x="183" y="0"/>
                </a:cubicBezTo>
                <a:cubicBezTo>
                  <a:pt x="205" y="0"/>
                  <a:pt x="205" y="0"/>
                  <a:pt x="205" y="0"/>
                </a:cubicBezTo>
                <a:cubicBezTo>
                  <a:pt x="206" y="0"/>
                  <a:pt x="207" y="1"/>
                  <a:pt x="207" y="3"/>
                </a:cubicBezTo>
                <a:cubicBezTo>
                  <a:pt x="207" y="97"/>
                  <a:pt x="207" y="97"/>
                  <a:pt x="207" y="97"/>
                </a:cubicBezTo>
                <a:cubicBezTo>
                  <a:pt x="207" y="98"/>
                  <a:pt x="206" y="99"/>
                  <a:pt x="205" y="99"/>
                </a:cubicBezTo>
                <a:cubicBezTo>
                  <a:pt x="183" y="99"/>
                  <a:pt x="183" y="99"/>
                  <a:pt x="183" y="99"/>
                </a:cubicBezTo>
                <a:cubicBezTo>
                  <a:pt x="183" y="94"/>
                  <a:pt x="183" y="94"/>
                  <a:pt x="183" y="94"/>
                </a:cubicBezTo>
                <a:close/>
                <a:moveTo>
                  <a:pt x="183" y="36"/>
                </a:moveTo>
                <a:cubicBezTo>
                  <a:pt x="191" y="36"/>
                  <a:pt x="191" y="36"/>
                  <a:pt x="191" y="36"/>
                </a:cubicBezTo>
                <a:cubicBezTo>
                  <a:pt x="193" y="36"/>
                  <a:pt x="194" y="35"/>
                  <a:pt x="194" y="34"/>
                </a:cubicBezTo>
                <a:cubicBezTo>
                  <a:pt x="194" y="16"/>
                  <a:pt x="194" y="16"/>
                  <a:pt x="194" y="16"/>
                </a:cubicBezTo>
                <a:cubicBezTo>
                  <a:pt x="194" y="15"/>
                  <a:pt x="193" y="14"/>
                  <a:pt x="191" y="14"/>
                </a:cubicBezTo>
                <a:cubicBezTo>
                  <a:pt x="183" y="14"/>
                  <a:pt x="183" y="14"/>
                  <a:pt x="183" y="14"/>
                </a:cubicBezTo>
                <a:cubicBezTo>
                  <a:pt x="183" y="18"/>
                  <a:pt x="183" y="18"/>
                  <a:pt x="183" y="18"/>
                </a:cubicBezTo>
                <a:cubicBezTo>
                  <a:pt x="189" y="18"/>
                  <a:pt x="189" y="18"/>
                  <a:pt x="189" y="18"/>
                </a:cubicBezTo>
                <a:cubicBezTo>
                  <a:pt x="189" y="31"/>
                  <a:pt x="189" y="31"/>
                  <a:pt x="189" y="31"/>
                </a:cubicBezTo>
                <a:cubicBezTo>
                  <a:pt x="183" y="31"/>
                  <a:pt x="183" y="31"/>
                  <a:pt x="183" y="31"/>
                </a:cubicBezTo>
                <a:lnTo>
                  <a:pt x="183" y="36"/>
                </a:lnTo>
                <a:close/>
                <a:moveTo>
                  <a:pt x="169" y="94"/>
                </a:moveTo>
                <a:cubicBezTo>
                  <a:pt x="183" y="94"/>
                  <a:pt x="183" y="94"/>
                  <a:pt x="183" y="94"/>
                </a:cubicBezTo>
                <a:cubicBezTo>
                  <a:pt x="183" y="99"/>
                  <a:pt x="183" y="99"/>
                  <a:pt x="183" y="99"/>
                </a:cubicBezTo>
                <a:cubicBezTo>
                  <a:pt x="169" y="99"/>
                  <a:pt x="169" y="99"/>
                  <a:pt x="169" y="99"/>
                </a:cubicBezTo>
                <a:cubicBezTo>
                  <a:pt x="169" y="94"/>
                  <a:pt x="169" y="94"/>
                  <a:pt x="169" y="94"/>
                </a:cubicBezTo>
                <a:close/>
                <a:moveTo>
                  <a:pt x="183" y="5"/>
                </a:moveTo>
                <a:cubicBezTo>
                  <a:pt x="169" y="5"/>
                  <a:pt x="169" y="5"/>
                  <a:pt x="169" y="5"/>
                </a:cubicBezTo>
                <a:cubicBezTo>
                  <a:pt x="169" y="0"/>
                  <a:pt x="169" y="0"/>
                  <a:pt x="169" y="0"/>
                </a:cubicBezTo>
                <a:cubicBezTo>
                  <a:pt x="183" y="0"/>
                  <a:pt x="183" y="0"/>
                  <a:pt x="183" y="0"/>
                </a:cubicBezTo>
                <a:cubicBezTo>
                  <a:pt x="183" y="5"/>
                  <a:pt x="183" y="5"/>
                  <a:pt x="183" y="5"/>
                </a:cubicBezTo>
                <a:close/>
                <a:moveTo>
                  <a:pt x="183" y="14"/>
                </a:moveTo>
                <a:cubicBezTo>
                  <a:pt x="183" y="18"/>
                  <a:pt x="183" y="18"/>
                  <a:pt x="183" y="18"/>
                </a:cubicBezTo>
                <a:cubicBezTo>
                  <a:pt x="176" y="18"/>
                  <a:pt x="176" y="18"/>
                  <a:pt x="176" y="18"/>
                </a:cubicBezTo>
                <a:cubicBezTo>
                  <a:pt x="176" y="31"/>
                  <a:pt x="176" y="31"/>
                  <a:pt x="176" y="31"/>
                </a:cubicBezTo>
                <a:cubicBezTo>
                  <a:pt x="183" y="31"/>
                  <a:pt x="183" y="31"/>
                  <a:pt x="183" y="31"/>
                </a:cubicBezTo>
                <a:cubicBezTo>
                  <a:pt x="183" y="36"/>
                  <a:pt x="183" y="36"/>
                  <a:pt x="183" y="36"/>
                </a:cubicBezTo>
                <a:cubicBezTo>
                  <a:pt x="174" y="36"/>
                  <a:pt x="174" y="36"/>
                  <a:pt x="174" y="36"/>
                </a:cubicBezTo>
                <a:cubicBezTo>
                  <a:pt x="172" y="36"/>
                  <a:pt x="171" y="35"/>
                  <a:pt x="171" y="34"/>
                </a:cubicBezTo>
                <a:cubicBezTo>
                  <a:pt x="171" y="16"/>
                  <a:pt x="171" y="16"/>
                  <a:pt x="171" y="16"/>
                </a:cubicBezTo>
                <a:cubicBezTo>
                  <a:pt x="171" y="15"/>
                  <a:pt x="172" y="14"/>
                  <a:pt x="174" y="14"/>
                </a:cubicBezTo>
                <a:cubicBezTo>
                  <a:pt x="183" y="14"/>
                  <a:pt x="183" y="14"/>
                  <a:pt x="183" y="14"/>
                </a:cubicBezTo>
                <a:close/>
                <a:moveTo>
                  <a:pt x="169" y="90"/>
                </a:moveTo>
                <a:cubicBezTo>
                  <a:pt x="169" y="68"/>
                  <a:pt x="169" y="68"/>
                  <a:pt x="169" y="68"/>
                </a:cubicBezTo>
                <a:cubicBezTo>
                  <a:pt x="171" y="68"/>
                  <a:pt x="172" y="69"/>
                  <a:pt x="172" y="70"/>
                </a:cubicBezTo>
                <a:cubicBezTo>
                  <a:pt x="172" y="88"/>
                  <a:pt x="172" y="88"/>
                  <a:pt x="172" y="88"/>
                </a:cubicBezTo>
                <a:cubicBezTo>
                  <a:pt x="172" y="89"/>
                  <a:pt x="171" y="90"/>
                  <a:pt x="169" y="90"/>
                </a:cubicBezTo>
                <a:close/>
                <a:moveTo>
                  <a:pt x="169" y="63"/>
                </a:moveTo>
                <a:cubicBezTo>
                  <a:pt x="169" y="58"/>
                  <a:pt x="169" y="58"/>
                  <a:pt x="169" y="58"/>
                </a:cubicBezTo>
                <a:cubicBezTo>
                  <a:pt x="176" y="58"/>
                  <a:pt x="176" y="58"/>
                  <a:pt x="176" y="58"/>
                </a:cubicBezTo>
                <a:cubicBezTo>
                  <a:pt x="176" y="45"/>
                  <a:pt x="176" y="45"/>
                  <a:pt x="176" y="45"/>
                </a:cubicBezTo>
                <a:cubicBezTo>
                  <a:pt x="169" y="45"/>
                  <a:pt x="169" y="45"/>
                  <a:pt x="169" y="45"/>
                </a:cubicBezTo>
                <a:cubicBezTo>
                  <a:pt x="169" y="40"/>
                  <a:pt x="169" y="40"/>
                  <a:pt x="169" y="40"/>
                </a:cubicBezTo>
                <a:cubicBezTo>
                  <a:pt x="178" y="40"/>
                  <a:pt x="178" y="40"/>
                  <a:pt x="178" y="40"/>
                </a:cubicBezTo>
                <a:cubicBezTo>
                  <a:pt x="179" y="40"/>
                  <a:pt x="180" y="41"/>
                  <a:pt x="180" y="42"/>
                </a:cubicBezTo>
                <a:cubicBezTo>
                  <a:pt x="180" y="60"/>
                  <a:pt x="180" y="60"/>
                  <a:pt x="180" y="60"/>
                </a:cubicBezTo>
                <a:cubicBezTo>
                  <a:pt x="180" y="61"/>
                  <a:pt x="179" y="63"/>
                  <a:pt x="178" y="63"/>
                </a:cubicBezTo>
                <a:lnTo>
                  <a:pt x="169" y="63"/>
                </a:lnTo>
                <a:close/>
                <a:moveTo>
                  <a:pt x="156" y="94"/>
                </a:moveTo>
                <a:cubicBezTo>
                  <a:pt x="169" y="94"/>
                  <a:pt x="169" y="94"/>
                  <a:pt x="169" y="94"/>
                </a:cubicBezTo>
                <a:cubicBezTo>
                  <a:pt x="169" y="99"/>
                  <a:pt x="169" y="99"/>
                  <a:pt x="169" y="99"/>
                </a:cubicBezTo>
                <a:cubicBezTo>
                  <a:pt x="156" y="99"/>
                  <a:pt x="156" y="99"/>
                  <a:pt x="156" y="99"/>
                </a:cubicBezTo>
                <a:cubicBezTo>
                  <a:pt x="156" y="94"/>
                  <a:pt x="156" y="94"/>
                  <a:pt x="156" y="94"/>
                </a:cubicBezTo>
                <a:close/>
                <a:moveTo>
                  <a:pt x="169" y="5"/>
                </a:moveTo>
                <a:cubicBezTo>
                  <a:pt x="156" y="5"/>
                  <a:pt x="156" y="5"/>
                  <a:pt x="156" y="5"/>
                </a:cubicBezTo>
                <a:cubicBezTo>
                  <a:pt x="156" y="0"/>
                  <a:pt x="156" y="0"/>
                  <a:pt x="156" y="0"/>
                </a:cubicBezTo>
                <a:cubicBezTo>
                  <a:pt x="169" y="0"/>
                  <a:pt x="169" y="0"/>
                  <a:pt x="169" y="0"/>
                </a:cubicBezTo>
                <a:cubicBezTo>
                  <a:pt x="169" y="5"/>
                  <a:pt x="169" y="5"/>
                  <a:pt x="169" y="5"/>
                </a:cubicBezTo>
                <a:close/>
                <a:moveTo>
                  <a:pt x="169" y="40"/>
                </a:moveTo>
                <a:cubicBezTo>
                  <a:pt x="169" y="45"/>
                  <a:pt x="169" y="45"/>
                  <a:pt x="169" y="45"/>
                </a:cubicBezTo>
                <a:cubicBezTo>
                  <a:pt x="163" y="45"/>
                  <a:pt x="163" y="45"/>
                  <a:pt x="163" y="45"/>
                </a:cubicBezTo>
                <a:cubicBezTo>
                  <a:pt x="163" y="58"/>
                  <a:pt x="163" y="58"/>
                  <a:pt x="163" y="58"/>
                </a:cubicBezTo>
                <a:cubicBezTo>
                  <a:pt x="169" y="58"/>
                  <a:pt x="169" y="58"/>
                  <a:pt x="169" y="58"/>
                </a:cubicBezTo>
                <a:cubicBezTo>
                  <a:pt x="169" y="63"/>
                  <a:pt x="169" y="63"/>
                  <a:pt x="169" y="63"/>
                </a:cubicBezTo>
                <a:cubicBezTo>
                  <a:pt x="160" y="63"/>
                  <a:pt x="160" y="63"/>
                  <a:pt x="160" y="63"/>
                </a:cubicBezTo>
                <a:cubicBezTo>
                  <a:pt x="159" y="63"/>
                  <a:pt x="158" y="61"/>
                  <a:pt x="158" y="60"/>
                </a:cubicBezTo>
                <a:cubicBezTo>
                  <a:pt x="158" y="42"/>
                  <a:pt x="158" y="42"/>
                  <a:pt x="158" y="42"/>
                </a:cubicBezTo>
                <a:cubicBezTo>
                  <a:pt x="158" y="41"/>
                  <a:pt x="159" y="40"/>
                  <a:pt x="160" y="40"/>
                </a:cubicBezTo>
                <a:cubicBezTo>
                  <a:pt x="169" y="40"/>
                  <a:pt x="169" y="40"/>
                  <a:pt x="169" y="40"/>
                </a:cubicBezTo>
                <a:close/>
                <a:moveTo>
                  <a:pt x="169" y="68"/>
                </a:moveTo>
                <a:cubicBezTo>
                  <a:pt x="169" y="90"/>
                  <a:pt x="169" y="90"/>
                  <a:pt x="169" y="90"/>
                </a:cubicBezTo>
                <a:cubicBezTo>
                  <a:pt x="156" y="90"/>
                  <a:pt x="156" y="90"/>
                  <a:pt x="156" y="90"/>
                </a:cubicBezTo>
                <a:cubicBezTo>
                  <a:pt x="156" y="85"/>
                  <a:pt x="156" y="85"/>
                  <a:pt x="156" y="85"/>
                </a:cubicBezTo>
                <a:cubicBezTo>
                  <a:pt x="167" y="85"/>
                  <a:pt x="167" y="85"/>
                  <a:pt x="167" y="85"/>
                </a:cubicBezTo>
                <a:cubicBezTo>
                  <a:pt x="167" y="72"/>
                  <a:pt x="167" y="72"/>
                  <a:pt x="167" y="72"/>
                </a:cubicBezTo>
                <a:cubicBezTo>
                  <a:pt x="156" y="72"/>
                  <a:pt x="156" y="72"/>
                  <a:pt x="156" y="72"/>
                </a:cubicBezTo>
                <a:cubicBezTo>
                  <a:pt x="156" y="68"/>
                  <a:pt x="156" y="68"/>
                  <a:pt x="156" y="68"/>
                </a:cubicBezTo>
                <a:cubicBezTo>
                  <a:pt x="169" y="68"/>
                  <a:pt x="169" y="68"/>
                  <a:pt x="169" y="68"/>
                </a:cubicBezTo>
                <a:close/>
                <a:moveTo>
                  <a:pt x="156" y="36"/>
                </a:moveTo>
                <a:cubicBezTo>
                  <a:pt x="156" y="31"/>
                  <a:pt x="156" y="31"/>
                  <a:pt x="156" y="31"/>
                </a:cubicBezTo>
                <a:cubicBezTo>
                  <a:pt x="162" y="31"/>
                  <a:pt x="162" y="31"/>
                  <a:pt x="162" y="31"/>
                </a:cubicBezTo>
                <a:cubicBezTo>
                  <a:pt x="162" y="18"/>
                  <a:pt x="162" y="18"/>
                  <a:pt x="162" y="18"/>
                </a:cubicBezTo>
                <a:cubicBezTo>
                  <a:pt x="156" y="18"/>
                  <a:pt x="156" y="18"/>
                  <a:pt x="156" y="18"/>
                </a:cubicBezTo>
                <a:cubicBezTo>
                  <a:pt x="156" y="14"/>
                  <a:pt x="156" y="14"/>
                  <a:pt x="156" y="14"/>
                </a:cubicBezTo>
                <a:cubicBezTo>
                  <a:pt x="165" y="14"/>
                  <a:pt x="165" y="14"/>
                  <a:pt x="165" y="14"/>
                </a:cubicBezTo>
                <a:cubicBezTo>
                  <a:pt x="166" y="14"/>
                  <a:pt x="167" y="15"/>
                  <a:pt x="167" y="16"/>
                </a:cubicBezTo>
                <a:cubicBezTo>
                  <a:pt x="167" y="34"/>
                  <a:pt x="167" y="34"/>
                  <a:pt x="167" y="34"/>
                </a:cubicBezTo>
                <a:cubicBezTo>
                  <a:pt x="167" y="35"/>
                  <a:pt x="166" y="36"/>
                  <a:pt x="165" y="36"/>
                </a:cubicBezTo>
                <a:lnTo>
                  <a:pt x="156" y="36"/>
                </a:lnTo>
                <a:close/>
                <a:moveTo>
                  <a:pt x="143" y="94"/>
                </a:moveTo>
                <a:cubicBezTo>
                  <a:pt x="156" y="94"/>
                  <a:pt x="156" y="94"/>
                  <a:pt x="156" y="94"/>
                </a:cubicBezTo>
                <a:cubicBezTo>
                  <a:pt x="156" y="99"/>
                  <a:pt x="156" y="99"/>
                  <a:pt x="156" y="99"/>
                </a:cubicBezTo>
                <a:cubicBezTo>
                  <a:pt x="143" y="99"/>
                  <a:pt x="143" y="99"/>
                  <a:pt x="143" y="99"/>
                </a:cubicBezTo>
                <a:cubicBezTo>
                  <a:pt x="143" y="94"/>
                  <a:pt x="143" y="94"/>
                  <a:pt x="143" y="94"/>
                </a:cubicBezTo>
                <a:close/>
                <a:moveTo>
                  <a:pt x="156" y="5"/>
                </a:moveTo>
                <a:cubicBezTo>
                  <a:pt x="143" y="5"/>
                  <a:pt x="143" y="5"/>
                  <a:pt x="143" y="5"/>
                </a:cubicBezTo>
                <a:cubicBezTo>
                  <a:pt x="143" y="0"/>
                  <a:pt x="143" y="0"/>
                  <a:pt x="143" y="0"/>
                </a:cubicBezTo>
                <a:cubicBezTo>
                  <a:pt x="156" y="0"/>
                  <a:pt x="156" y="0"/>
                  <a:pt x="156" y="0"/>
                </a:cubicBezTo>
                <a:cubicBezTo>
                  <a:pt x="156" y="5"/>
                  <a:pt x="156" y="5"/>
                  <a:pt x="156" y="5"/>
                </a:cubicBezTo>
                <a:close/>
                <a:moveTo>
                  <a:pt x="156" y="14"/>
                </a:moveTo>
                <a:cubicBezTo>
                  <a:pt x="156" y="18"/>
                  <a:pt x="156" y="18"/>
                  <a:pt x="156" y="18"/>
                </a:cubicBezTo>
                <a:cubicBezTo>
                  <a:pt x="150" y="18"/>
                  <a:pt x="150" y="18"/>
                  <a:pt x="150" y="18"/>
                </a:cubicBezTo>
                <a:cubicBezTo>
                  <a:pt x="150" y="31"/>
                  <a:pt x="150" y="31"/>
                  <a:pt x="150" y="31"/>
                </a:cubicBezTo>
                <a:cubicBezTo>
                  <a:pt x="156" y="31"/>
                  <a:pt x="156" y="31"/>
                  <a:pt x="156" y="31"/>
                </a:cubicBezTo>
                <a:cubicBezTo>
                  <a:pt x="156" y="36"/>
                  <a:pt x="156" y="36"/>
                  <a:pt x="156" y="36"/>
                </a:cubicBezTo>
                <a:cubicBezTo>
                  <a:pt x="147" y="36"/>
                  <a:pt x="147" y="36"/>
                  <a:pt x="147" y="36"/>
                </a:cubicBezTo>
                <a:cubicBezTo>
                  <a:pt x="146" y="36"/>
                  <a:pt x="145" y="35"/>
                  <a:pt x="145" y="34"/>
                </a:cubicBezTo>
                <a:cubicBezTo>
                  <a:pt x="145" y="16"/>
                  <a:pt x="145" y="16"/>
                  <a:pt x="145" y="16"/>
                </a:cubicBezTo>
                <a:cubicBezTo>
                  <a:pt x="145" y="15"/>
                  <a:pt x="146" y="14"/>
                  <a:pt x="147" y="14"/>
                </a:cubicBezTo>
                <a:cubicBezTo>
                  <a:pt x="156" y="14"/>
                  <a:pt x="156" y="14"/>
                  <a:pt x="156" y="14"/>
                </a:cubicBezTo>
                <a:close/>
                <a:moveTo>
                  <a:pt x="156" y="68"/>
                </a:moveTo>
                <a:cubicBezTo>
                  <a:pt x="156" y="72"/>
                  <a:pt x="156" y="72"/>
                  <a:pt x="156" y="72"/>
                </a:cubicBezTo>
                <a:cubicBezTo>
                  <a:pt x="143" y="72"/>
                  <a:pt x="143" y="72"/>
                  <a:pt x="143" y="72"/>
                </a:cubicBezTo>
                <a:cubicBezTo>
                  <a:pt x="143" y="68"/>
                  <a:pt x="143" y="68"/>
                  <a:pt x="143" y="68"/>
                </a:cubicBezTo>
                <a:cubicBezTo>
                  <a:pt x="156" y="68"/>
                  <a:pt x="156" y="68"/>
                  <a:pt x="156" y="68"/>
                </a:cubicBezTo>
                <a:close/>
                <a:moveTo>
                  <a:pt x="156" y="85"/>
                </a:moveTo>
                <a:cubicBezTo>
                  <a:pt x="156" y="90"/>
                  <a:pt x="156" y="90"/>
                  <a:pt x="156" y="90"/>
                </a:cubicBezTo>
                <a:cubicBezTo>
                  <a:pt x="143" y="90"/>
                  <a:pt x="143" y="90"/>
                  <a:pt x="143" y="90"/>
                </a:cubicBezTo>
                <a:cubicBezTo>
                  <a:pt x="143" y="85"/>
                  <a:pt x="143" y="85"/>
                  <a:pt x="143" y="85"/>
                </a:cubicBezTo>
                <a:cubicBezTo>
                  <a:pt x="156" y="85"/>
                  <a:pt x="156" y="85"/>
                  <a:pt x="156" y="85"/>
                </a:cubicBezTo>
                <a:close/>
                <a:moveTo>
                  <a:pt x="143" y="63"/>
                </a:moveTo>
                <a:cubicBezTo>
                  <a:pt x="143" y="58"/>
                  <a:pt x="143" y="58"/>
                  <a:pt x="143" y="58"/>
                </a:cubicBezTo>
                <a:cubicBezTo>
                  <a:pt x="149" y="58"/>
                  <a:pt x="149" y="58"/>
                  <a:pt x="149" y="58"/>
                </a:cubicBezTo>
                <a:cubicBezTo>
                  <a:pt x="149" y="45"/>
                  <a:pt x="149" y="45"/>
                  <a:pt x="149" y="45"/>
                </a:cubicBezTo>
                <a:cubicBezTo>
                  <a:pt x="143" y="45"/>
                  <a:pt x="143" y="45"/>
                  <a:pt x="143" y="45"/>
                </a:cubicBezTo>
                <a:cubicBezTo>
                  <a:pt x="143" y="40"/>
                  <a:pt x="143" y="40"/>
                  <a:pt x="143" y="40"/>
                </a:cubicBezTo>
                <a:cubicBezTo>
                  <a:pt x="152" y="40"/>
                  <a:pt x="152" y="40"/>
                  <a:pt x="152" y="40"/>
                </a:cubicBezTo>
                <a:cubicBezTo>
                  <a:pt x="153" y="40"/>
                  <a:pt x="154" y="41"/>
                  <a:pt x="154" y="42"/>
                </a:cubicBezTo>
                <a:cubicBezTo>
                  <a:pt x="154" y="60"/>
                  <a:pt x="154" y="60"/>
                  <a:pt x="154" y="60"/>
                </a:cubicBezTo>
                <a:cubicBezTo>
                  <a:pt x="154" y="61"/>
                  <a:pt x="153" y="63"/>
                  <a:pt x="152" y="63"/>
                </a:cubicBezTo>
                <a:lnTo>
                  <a:pt x="143" y="63"/>
                </a:lnTo>
                <a:close/>
                <a:moveTo>
                  <a:pt x="129" y="94"/>
                </a:moveTo>
                <a:cubicBezTo>
                  <a:pt x="143" y="94"/>
                  <a:pt x="143" y="94"/>
                  <a:pt x="143" y="94"/>
                </a:cubicBezTo>
                <a:cubicBezTo>
                  <a:pt x="143" y="99"/>
                  <a:pt x="143" y="99"/>
                  <a:pt x="143" y="99"/>
                </a:cubicBezTo>
                <a:cubicBezTo>
                  <a:pt x="129" y="99"/>
                  <a:pt x="129" y="99"/>
                  <a:pt x="129" y="99"/>
                </a:cubicBezTo>
                <a:cubicBezTo>
                  <a:pt x="129" y="94"/>
                  <a:pt x="129" y="94"/>
                  <a:pt x="129" y="94"/>
                </a:cubicBezTo>
                <a:close/>
                <a:moveTo>
                  <a:pt x="143" y="5"/>
                </a:moveTo>
                <a:cubicBezTo>
                  <a:pt x="129" y="5"/>
                  <a:pt x="129" y="5"/>
                  <a:pt x="129" y="5"/>
                </a:cubicBezTo>
                <a:cubicBezTo>
                  <a:pt x="129" y="0"/>
                  <a:pt x="129" y="0"/>
                  <a:pt x="129" y="0"/>
                </a:cubicBezTo>
                <a:cubicBezTo>
                  <a:pt x="143" y="0"/>
                  <a:pt x="143" y="0"/>
                  <a:pt x="143" y="0"/>
                </a:cubicBezTo>
                <a:cubicBezTo>
                  <a:pt x="143" y="5"/>
                  <a:pt x="143" y="5"/>
                  <a:pt x="143" y="5"/>
                </a:cubicBezTo>
                <a:close/>
                <a:moveTo>
                  <a:pt x="143" y="40"/>
                </a:moveTo>
                <a:cubicBezTo>
                  <a:pt x="143" y="45"/>
                  <a:pt x="143" y="45"/>
                  <a:pt x="143" y="45"/>
                </a:cubicBezTo>
                <a:cubicBezTo>
                  <a:pt x="136" y="45"/>
                  <a:pt x="136" y="45"/>
                  <a:pt x="136" y="45"/>
                </a:cubicBezTo>
                <a:cubicBezTo>
                  <a:pt x="136" y="58"/>
                  <a:pt x="136" y="58"/>
                  <a:pt x="136" y="58"/>
                </a:cubicBezTo>
                <a:cubicBezTo>
                  <a:pt x="143" y="58"/>
                  <a:pt x="143" y="58"/>
                  <a:pt x="143" y="58"/>
                </a:cubicBezTo>
                <a:cubicBezTo>
                  <a:pt x="143" y="63"/>
                  <a:pt x="143" y="63"/>
                  <a:pt x="143" y="63"/>
                </a:cubicBezTo>
                <a:cubicBezTo>
                  <a:pt x="134" y="63"/>
                  <a:pt x="134" y="63"/>
                  <a:pt x="134" y="63"/>
                </a:cubicBezTo>
                <a:cubicBezTo>
                  <a:pt x="133" y="63"/>
                  <a:pt x="132" y="61"/>
                  <a:pt x="132" y="60"/>
                </a:cubicBezTo>
                <a:cubicBezTo>
                  <a:pt x="132" y="42"/>
                  <a:pt x="132" y="42"/>
                  <a:pt x="132" y="42"/>
                </a:cubicBezTo>
                <a:cubicBezTo>
                  <a:pt x="132" y="41"/>
                  <a:pt x="133" y="40"/>
                  <a:pt x="134" y="40"/>
                </a:cubicBezTo>
                <a:cubicBezTo>
                  <a:pt x="143" y="40"/>
                  <a:pt x="143" y="40"/>
                  <a:pt x="143" y="40"/>
                </a:cubicBezTo>
                <a:close/>
                <a:moveTo>
                  <a:pt x="143" y="68"/>
                </a:moveTo>
                <a:cubicBezTo>
                  <a:pt x="143" y="72"/>
                  <a:pt x="143" y="72"/>
                  <a:pt x="143" y="72"/>
                </a:cubicBezTo>
                <a:cubicBezTo>
                  <a:pt x="129" y="72"/>
                  <a:pt x="129" y="72"/>
                  <a:pt x="129" y="72"/>
                </a:cubicBezTo>
                <a:cubicBezTo>
                  <a:pt x="129" y="68"/>
                  <a:pt x="129" y="68"/>
                  <a:pt x="129" y="68"/>
                </a:cubicBezTo>
                <a:cubicBezTo>
                  <a:pt x="143" y="68"/>
                  <a:pt x="143" y="68"/>
                  <a:pt x="143" y="68"/>
                </a:cubicBezTo>
                <a:close/>
                <a:moveTo>
                  <a:pt x="143" y="85"/>
                </a:moveTo>
                <a:cubicBezTo>
                  <a:pt x="143" y="90"/>
                  <a:pt x="143" y="90"/>
                  <a:pt x="143" y="90"/>
                </a:cubicBezTo>
                <a:cubicBezTo>
                  <a:pt x="129" y="90"/>
                  <a:pt x="129" y="90"/>
                  <a:pt x="129" y="90"/>
                </a:cubicBezTo>
                <a:cubicBezTo>
                  <a:pt x="129" y="85"/>
                  <a:pt x="129" y="85"/>
                  <a:pt x="129" y="85"/>
                </a:cubicBezTo>
                <a:cubicBezTo>
                  <a:pt x="143" y="85"/>
                  <a:pt x="143" y="85"/>
                  <a:pt x="143" y="85"/>
                </a:cubicBezTo>
                <a:close/>
                <a:moveTo>
                  <a:pt x="129" y="36"/>
                </a:moveTo>
                <a:cubicBezTo>
                  <a:pt x="129" y="31"/>
                  <a:pt x="129" y="31"/>
                  <a:pt x="129" y="31"/>
                </a:cubicBezTo>
                <a:cubicBezTo>
                  <a:pt x="136" y="31"/>
                  <a:pt x="136" y="31"/>
                  <a:pt x="136" y="31"/>
                </a:cubicBezTo>
                <a:cubicBezTo>
                  <a:pt x="136" y="18"/>
                  <a:pt x="136" y="18"/>
                  <a:pt x="136" y="18"/>
                </a:cubicBezTo>
                <a:cubicBezTo>
                  <a:pt x="129" y="18"/>
                  <a:pt x="129" y="18"/>
                  <a:pt x="129" y="18"/>
                </a:cubicBezTo>
                <a:cubicBezTo>
                  <a:pt x="129" y="14"/>
                  <a:pt x="129" y="14"/>
                  <a:pt x="129" y="14"/>
                </a:cubicBezTo>
                <a:cubicBezTo>
                  <a:pt x="138" y="14"/>
                  <a:pt x="138" y="14"/>
                  <a:pt x="138" y="14"/>
                </a:cubicBezTo>
                <a:cubicBezTo>
                  <a:pt x="140" y="14"/>
                  <a:pt x="141" y="15"/>
                  <a:pt x="141" y="16"/>
                </a:cubicBezTo>
                <a:cubicBezTo>
                  <a:pt x="141" y="34"/>
                  <a:pt x="141" y="34"/>
                  <a:pt x="141" y="34"/>
                </a:cubicBezTo>
                <a:cubicBezTo>
                  <a:pt x="141" y="35"/>
                  <a:pt x="140" y="36"/>
                  <a:pt x="138" y="36"/>
                </a:cubicBezTo>
                <a:lnTo>
                  <a:pt x="129" y="36"/>
                </a:lnTo>
                <a:close/>
                <a:moveTo>
                  <a:pt x="116" y="94"/>
                </a:moveTo>
                <a:cubicBezTo>
                  <a:pt x="129" y="94"/>
                  <a:pt x="129" y="94"/>
                  <a:pt x="129" y="94"/>
                </a:cubicBezTo>
                <a:cubicBezTo>
                  <a:pt x="129" y="99"/>
                  <a:pt x="129" y="99"/>
                  <a:pt x="129" y="99"/>
                </a:cubicBezTo>
                <a:cubicBezTo>
                  <a:pt x="116" y="99"/>
                  <a:pt x="116" y="99"/>
                  <a:pt x="116" y="99"/>
                </a:cubicBezTo>
                <a:cubicBezTo>
                  <a:pt x="116" y="94"/>
                  <a:pt x="116" y="94"/>
                  <a:pt x="116" y="94"/>
                </a:cubicBezTo>
                <a:close/>
                <a:moveTo>
                  <a:pt x="129" y="5"/>
                </a:moveTo>
                <a:cubicBezTo>
                  <a:pt x="116" y="5"/>
                  <a:pt x="116" y="5"/>
                  <a:pt x="116" y="5"/>
                </a:cubicBezTo>
                <a:cubicBezTo>
                  <a:pt x="116" y="0"/>
                  <a:pt x="116" y="0"/>
                  <a:pt x="116" y="0"/>
                </a:cubicBezTo>
                <a:cubicBezTo>
                  <a:pt x="129" y="0"/>
                  <a:pt x="129" y="0"/>
                  <a:pt x="129" y="0"/>
                </a:cubicBezTo>
                <a:cubicBezTo>
                  <a:pt x="129" y="5"/>
                  <a:pt x="129" y="5"/>
                  <a:pt x="129" y="5"/>
                </a:cubicBezTo>
                <a:close/>
                <a:moveTo>
                  <a:pt x="129" y="14"/>
                </a:moveTo>
                <a:cubicBezTo>
                  <a:pt x="129" y="18"/>
                  <a:pt x="129" y="18"/>
                  <a:pt x="129" y="18"/>
                </a:cubicBezTo>
                <a:cubicBezTo>
                  <a:pt x="123" y="18"/>
                  <a:pt x="123" y="18"/>
                  <a:pt x="123" y="18"/>
                </a:cubicBezTo>
                <a:cubicBezTo>
                  <a:pt x="123" y="31"/>
                  <a:pt x="123" y="31"/>
                  <a:pt x="123" y="31"/>
                </a:cubicBezTo>
                <a:cubicBezTo>
                  <a:pt x="129" y="31"/>
                  <a:pt x="129" y="31"/>
                  <a:pt x="129" y="31"/>
                </a:cubicBezTo>
                <a:cubicBezTo>
                  <a:pt x="129" y="36"/>
                  <a:pt x="129" y="36"/>
                  <a:pt x="129" y="36"/>
                </a:cubicBezTo>
                <a:cubicBezTo>
                  <a:pt x="121" y="36"/>
                  <a:pt x="121" y="36"/>
                  <a:pt x="121" y="36"/>
                </a:cubicBezTo>
                <a:cubicBezTo>
                  <a:pt x="119" y="36"/>
                  <a:pt x="118" y="35"/>
                  <a:pt x="118" y="34"/>
                </a:cubicBezTo>
                <a:cubicBezTo>
                  <a:pt x="118" y="16"/>
                  <a:pt x="118" y="16"/>
                  <a:pt x="118" y="16"/>
                </a:cubicBezTo>
                <a:cubicBezTo>
                  <a:pt x="118" y="15"/>
                  <a:pt x="119" y="14"/>
                  <a:pt x="121" y="14"/>
                </a:cubicBezTo>
                <a:cubicBezTo>
                  <a:pt x="129" y="14"/>
                  <a:pt x="129" y="14"/>
                  <a:pt x="129" y="14"/>
                </a:cubicBezTo>
                <a:close/>
                <a:moveTo>
                  <a:pt x="129" y="68"/>
                </a:moveTo>
                <a:cubicBezTo>
                  <a:pt x="129" y="72"/>
                  <a:pt x="129" y="72"/>
                  <a:pt x="129" y="72"/>
                </a:cubicBezTo>
                <a:cubicBezTo>
                  <a:pt x="116" y="72"/>
                  <a:pt x="116" y="72"/>
                  <a:pt x="116" y="72"/>
                </a:cubicBezTo>
                <a:cubicBezTo>
                  <a:pt x="116" y="68"/>
                  <a:pt x="116" y="68"/>
                  <a:pt x="116" y="68"/>
                </a:cubicBezTo>
                <a:cubicBezTo>
                  <a:pt x="129" y="68"/>
                  <a:pt x="129" y="68"/>
                  <a:pt x="129" y="68"/>
                </a:cubicBezTo>
                <a:close/>
                <a:moveTo>
                  <a:pt x="129" y="85"/>
                </a:moveTo>
                <a:cubicBezTo>
                  <a:pt x="129" y="90"/>
                  <a:pt x="129" y="90"/>
                  <a:pt x="129" y="90"/>
                </a:cubicBezTo>
                <a:cubicBezTo>
                  <a:pt x="116" y="90"/>
                  <a:pt x="116" y="90"/>
                  <a:pt x="116" y="90"/>
                </a:cubicBezTo>
                <a:cubicBezTo>
                  <a:pt x="116" y="85"/>
                  <a:pt x="116" y="85"/>
                  <a:pt x="116" y="85"/>
                </a:cubicBezTo>
                <a:cubicBezTo>
                  <a:pt x="129" y="85"/>
                  <a:pt x="129" y="85"/>
                  <a:pt x="129" y="85"/>
                </a:cubicBezTo>
                <a:close/>
                <a:moveTo>
                  <a:pt x="116" y="63"/>
                </a:moveTo>
                <a:cubicBezTo>
                  <a:pt x="116" y="58"/>
                  <a:pt x="116" y="58"/>
                  <a:pt x="116" y="58"/>
                </a:cubicBezTo>
                <a:cubicBezTo>
                  <a:pt x="123" y="58"/>
                  <a:pt x="123" y="58"/>
                  <a:pt x="123" y="58"/>
                </a:cubicBezTo>
                <a:cubicBezTo>
                  <a:pt x="123" y="45"/>
                  <a:pt x="123" y="45"/>
                  <a:pt x="123" y="45"/>
                </a:cubicBezTo>
                <a:cubicBezTo>
                  <a:pt x="116" y="45"/>
                  <a:pt x="116" y="45"/>
                  <a:pt x="116" y="45"/>
                </a:cubicBezTo>
                <a:cubicBezTo>
                  <a:pt x="116" y="40"/>
                  <a:pt x="116" y="40"/>
                  <a:pt x="116" y="40"/>
                </a:cubicBezTo>
                <a:cubicBezTo>
                  <a:pt x="125" y="40"/>
                  <a:pt x="125" y="40"/>
                  <a:pt x="125" y="40"/>
                </a:cubicBezTo>
                <a:cubicBezTo>
                  <a:pt x="126" y="40"/>
                  <a:pt x="127" y="41"/>
                  <a:pt x="127" y="42"/>
                </a:cubicBezTo>
                <a:cubicBezTo>
                  <a:pt x="127" y="60"/>
                  <a:pt x="127" y="60"/>
                  <a:pt x="127" y="60"/>
                </a:cubicBezTo>
                <a:cubicBezTo>
                  <a:pt x="127" y="61"/>
                  <a:pt x="126" y="63"/>
                  <a:pt x="125" y="63"/>
                </a:cubicBezTo>
                <a:lnTo>
                  <a:pt x="116" y="63"/>
                </a:lnTo>
                <a:close/>
                <a:moveTo>
                  <a:pt x="104" y="94"/>
                </a:moveTo>
                <a:cubicBezTo>
                  <a:pt x="116" y="94"/>
                  <a:pt x="116" y="94"/>
                  <a:pt x="116" y="94"/>
                </a:cubicBezTo>
                <a:cubicBezTo>
                  <a:pt x="116" y="99"/>
                  <a:pt x="116" y="99"/>
                  <a:pt x="116" y="99"/>
                </a:cubicBezTo>
                <a:cubicBezTo>
                  <a:pt x="104" y="99"/>
                  <a:pt x="104" y="99"/>
                  <a:pt x="104" y="99"/>
                </a:cubicBezTo>
                <a:cubicBezTo>
                  <a:pt x="104" y="94"/>
                  <a:pt x="104" y="94"/>
                  <a:pt x="104" y="94"/>
                </a:cubicBezTo>
                <a:close/>
                <a:moveTo>
                  <a:pt x="116" y="5"/>
                </a:moveTo>
                <a:cubicBezTo>
                  <a:pt x="104" y="5"/>
                  <a:pt x="104" y="5"/>
                  <a:pt x="104" y="5"/>
                </a:cubicBezTo>
                <a:cubicBezTo>
                  <a:pt x="104" y="0"/>
                  <a:pt x="104" y="0"/>
                  <a:pt x="104" y="0"/>
                </a:cubicBezTo>
                <a:cubicBezTo>
                  <a:pt x="116" y="0"/>
                  <a:pt x="116" y="0"/>
                  <a:pt x="116" y="0"/>
                </a:cubicBezTo>
                <a:cubicBezTo>
                  <a:pt x="116" y="5"/>
                  <a:pt x="116" y="5"/>
                  <a:pt x="116" y="5"/>
                </a:cubicBezTo>
                <a:close/>
                <a:moveTo>
                  <a:pt x="116" y="40"/>
                </a:moveTo>
                <a:cubicBezTo>
                  <a:pt x="116" y="45"/>
                  <a:pt x="116" y="45"/>
                  <a:pt x="116" y="45"/>
                </a:cubicBezTo>
                <a:cubicBezTo>
                  <a:pt x="110" y="45"/>
                  <a:pt x="110" y="45"/>
                  <a:pt x="110" y="45"/>
                </a:cubicBezTo>
                <a:cubicBezTo>
                  <a:pt x="110" y="58"/>
                  <a:pt x="110" y="58"/>
                  <a:pt x="110" y="58"/>
                </a:cubicBezTo>
                <a:cubicBezTo>
                  <a:pt x="116" y="58"/>
                  <a:pt x="116" y="58"/>
                  <a:pt x="116" y="58"/>
                </a:cubicBezTo>
                <a:cubicBezTo>
                  <a:pt x="116" y="63"/>
                  <a:pt x="116" y="63"/>
                  <a:pt x="116" y="63"/>
                </a:cubicBezTo>
                <a:cubicBezTo>
                  <a:pt x="107" y="63"/>
                  <a:pt x="107" y="63"/>
                  <a:pt x="107" y="63"/>
                </a:cubicBezTo>
                <a:cubicBezTo>
                  <a:pt x="106" y="63"/>
                  <a:pt x="105" y="61"/>
                  <a:pt x="105" y="60"/>
                </a:cubicBezTo>
                <a:cubicBezTo>
                  <a:pt x="105" y="42"/>
                  <a:pt x="105" y="42"/>
                  <a:pt x="105" y="42"/>
                </a:cubicBezTo>
                <a:cubicBezTo>
                  <a:pt x="105" y="41"/>
                  <a:pt x="106" y="40"/>
                  <a:pt x="107" y="40"/>
                </a:cubicBezTo>
                <a:cubicBezTo>
                  <a:pt x="116" y="40"/>
                  <a:pt x="116" y="40"/>
                  <a:pt x="116" y="40"/>
                </a:cubicBezTo>
                <a:close/>
                <a:moveTo>
                  <a:pt x="116" y="68"/>
                </a:moveTo>
                <a:cubicBezTo>
                  <a:pt x="116" y="72"/>
                  <a:pt x="116" y="72"/>
                  <a:pt x="116" y="72"/>
                </a:cubicBezTo>
                <a:cubicBezTo>
                  <a:pt x="104" y="72"/>
                  <a:pt x="104" y="72"/>
                  <a:pt x="104" y="72"/>
                </a:cubicBezTo>
                <a:cubicBezTo>
                  <a:pt x="104" y="68"/>
                  <a:pt x="104" y="68"/>
                  <a:pt x="104" y="68"/>
                </a:cubicBezTo>
                <a:cubicBezTo>
                  <a:pt x="116" y="68"/>
                  <a:pt x="116" y="68"/>
                  <a:pt x="116" y="68"/>
                </a:cubicBezTo>
                <a:close/>
                <a:moveTo>
                  <a:pt x="116" y="85"/>
                </a:moveTo>
                <a:cubicBezTo>
                  <a:pt x="116" y="90"/>
                  <a:pt x="116" y="90"/>
                  <a:pt x="116" y="90"/>
                </a:cubicBezTo>
                <a:cubicBezTo>
                  <a:pt x="104" y="90"/>
                  <a:pt x="104" y="90"/>
                  <a:pt x="104" y="90"/>
                </a:cubicBezTo>
                <a:cubicBezTo>
                  <a:pt x="104" y="85"/>
                  <a:pt x="104" y="85"/>
                  <a:pt x="104" y="85"/>
                </a:cubicBezTo>
                <a:cubicBezTo>
                  <a:pt x="116" y="85"/>
                  <a:pt x="116" y="85"/>
                  <a:pt x="116" y="85"/>
                </a:cubicBezTo>
                <a:close/>
                <a:moveTo>
                  <a:pt x="104" y="36"/>
                </a:moveTo>
                <a:cubicBezTo>
                  <a:pt x="104" y="31"/>
                  <a:pt x="104" y="31"/>
                  <a:pt x="104" y="31"/>
                </a:cubicBezTo>
                <a:cubicBezTo>
                  <a:pt x="109" y="31"/>
                  <a:pt x="109" y="31"/>
                  <a:pt x="109" y="31"/>
                </a:cubicBezTo>
                <a:cubicBezTo>
                  <a:pt x="109" y="18"/>
                  <a:pt x="109" y="18"/>
                  <a:pt x="109" y="18"/>
                </a:cubicBezTo>
                <a:cubicBezTo>
                  <a:pt x="104" y="18"/>
                  <a:pt x="104" y="18"/>
                  <a:pt x="104" y="18"/>
                </a:cubicBezTo>
                <a:cubicBezTo>
                  <a:pt x="104" y="14"/>
                  <a:pt x="104" y="14"/>
                  <a:pt x="104" y="14"/>
                </a:cubicBezTo>
                <a:cubicBezTo>
                  <a:pt x="112" y="14"/>
                  <a:pt x="112" y="14"/>
                  <a:pt x="112" y="14"/>
                </a:cubicBezTo>
                <a:cubicBezTo>
                  <a:pt x="113" y="14"/>
                  <a:pt x="114" y="15"/>
                  <a:pt x="114" y="16"/>
                </a:cubicBezTo>
                <a:cubicBezTo>
                  <a:pt x="114" y="34"/>
                  <a:pt x="114" y="34"/>
                  <a:pt x="114" y="34"/>
                </a:cubicBezTo>
                <a:cubicBezTo>
                  <a:pt x="114" y="35"/>
                  <a:pt x="113" y="36"/>
                  <a:pt x="112" y="36"/>
                </a:cubicBezTo>
                <a:lnTo>
                  <a:pt x="104" y="36"/>
                </a:lnTo>
                <a:close/>
                <a:moveTo>
                  <a:pt x="90" y="94"/>
                </a:moveTo>
                <a:cubicBezTo>
                  <a:pt x="104" y="94"/>
                  <a:pt x="104" y="94"/>
                  <a:pt x="104" y="94"/>
                </a:cubicBezTo>
                <a:cubicBezTo>
                  <a:pt x="104" y="99"/>
                  <a:pt x="104" y="99"/>
                  <a:pt x="104" y="99"/>
                </a:cubicBezTo>
                <a:cubicBezTo>
                  <a:pt x="90" y="99"/>
                  <a:pt x="90" y="99"/>
                  <a:pt x="90" y="99"/>
                </a:cubicBezTo>
                <a:cubicBezTo>
                  <a:pt x="90" y="94"/>
                  <a:pt x="90" y="94"/>
                  <a:pt x="90" y="94"/>
                </a:cubicBezTo>
                <a:close/>
                <a:moveTo>
                  <a:pt x="104" y="5"/>
                </a:moveTo>
                <a:cubicBezTo>
                  <a:pt x="90" y="5"/>
                  <a:pt x="90" y="5"/>
                  <a:pt x="90" y="5"/>
                </a:cubicBezTo>
                <a:cubicBezTo>
                  <a:pt x="90" y="0"/>
                  <a:pt x="90" y="0"/>
                  <a:pt x="90" y="0"/>
                </a:cubicBezTo>
                <a:cubicBezTo>
                  <a:pt x="104" y="0"/>
                  <a:pt x="104" y="0"/>
                  <a:pt x="104" y="0"/>
                </a:cubicBezTo>
                <a:cubicBezTo>
                  <a:pt x="104" y="5"/>
                  <a:pt x="104" y="5"/>
                  <a:pt x="104" y="5"/>
                </a:cubicBezTo>
                <a:close/>
                <a:moveTo>
                  <a:pt x="104" y="14"/>
                </a:moveTo>
                <a:cubicBezTo>
                  <a:pt x="104" y="18"/>
                  <a:pt x="104" y="18"/>
                  <a:pt x="104" y="18"/>
                </a:cubicBezTo>
                <a:cubicBezTo>
                  <a:pt x="97" y="18"/>
                  <a:pt x="97" y="18"/>
                  <a:pt x="97" y="18"/>
                </a:cubicBezTo>
                <a:cubicBezTo>
                  <a:pt x="97" y="31"/>
                  <a:pt x="97" y="31"/>
                  <a:pt x="97" y="31"/>
                </a:cubicBezTo>
                <a:cubicBezTo>
                  <a:pt x="104" y="31"/>
                  <a:pt x="104" y="31"/>
                  <a:pt x="104" y="31"/>
                </a:cubicBezTo>
                <a:cubicBezTo>
                  <a:pt x="104" y="36"/>
                  <a:pt x="104" y="36"/>
                  <a:pt x="104" y="36"/>
                </a:cubicBezTo>
                <a:cubicBezTo>
                  <a:pt x="94" y="36"/>
                  <a:pt x="94" y="36"/>
                  <a:pt x="94" y="36"/>
                </a:cubicBezTo>
                <a:cubicBezTo>
                  <a:pt x="93" y="36"/>
                  <a:pt x="92" y="35"/>
                  <a:pt x="92" y="34"/>
                </a:cubicBezTo>
                <a:cubicBezTo>
                  <a:pt x="92" y="16"/>
                  <a:pt x="92" y="16"/>
                  <a:pt x="92" y="16"/>
                </a:cubicBezTo>
                <a:cubicBezTo>
                  <a:pt x="92" y="15"/>
                  <a:pt x="93" y="14"/>
                  <a:pt x="94" y="14"/>
                </a:cubicBezTo>
                <a:cubicBezTo>
                  <a:pt x="104" y="14"/>
                  <a:pt x="104" y="14"/>
                  <a:pt x="104" y="14"/>
                </a:cubicBezTo>
                <a:close/>
                <a:moveTo>
                  <a:pt x="104" y="68"/>
                </a:moveTo>
                <a:cubicBezTo>
                  <a:pt x="104" y="72"/>
                  <a:pt x="104" y="72"/>
                  <a:pt x="104" y="72"/>
                </a:cubicBezTo>
                <a:cubicBezTo>
                  <a:pt x="90" y="72"/>
                  <a:pt x="90" y="72"/>
                  <a:pt x="90" y="72"/>
                </a:cubicBezTo>
                <a:cubicBezTo>
                  <a:pt x="90" y="68"/>
                  <a:pt x="90" y="68"/>
                  <a:pt x="90" y="68"/>
                </a:cubicBezTo>
                <a:cubicBezTo>
                  <a:pt x="104" y="68"/>
                  <a:pt x="104" y="68"/>
                  <a:pt x="104" y="68"/>
                </a:cubicBezTo>
                <a:close/>
                <a:moveTo>
                  <a:pt x="104" y="85"/>
                </a:moveTo>
                <a:cubicBezTo>
                  <a:pt x="104" y="90"/>
                  <a:pt x="104" y="90"/>
                  <a:pt x="104" y="90"/>
                </a:cubicBezTo>
                <a:cubicBezTo>
                  <a:pt x="90" y="90"/>
                  <a:pt x="90" y="90"/>
                  <a:pt x="90" y="90"/>
                </a:cubicBezTo>
                <a:cubicBezTo>
                  <a:pt x="90" y="85"/>
                  <a:pt x="90" y="85"/>
                  <a:pt x="90" y="85"/>
                </a:cubicBezTo>
                <a:cubicBezTo>
                  <a:pt x="104" y="85"/>
                  <a:pt x="104" y="85"/>
                  <a:pt x="104" y="85"/>
                </a:cubicBezTo>
                <a:close/>
                <a:moveTo>
                  <a:pt x="90" y="63"/>
                </a:moveTo>
                <a:cubicBezTo>
                  <a:pt x="90" y="58"/>
                  <a:pt x="90" y="58"/>
                  <a:pt x="90" y="58"/>
                </a:cubicBezTo>
                <a:cubicBezTo>
                  <a:pt x="96" y="58"/>
                  <a:pt x="96" y="58"/>
                  <a:pt x="96" y="58"/>
                </a:cubicBezTo>
                <a:cubicBezTo>
                  <a:pt x="96" y="45"/>
                  <a:pt x="96" y="45"/>
                  <a:pt x="96" y="45"/>
                </a:cubicBezTo>
                <a:cubicBezTo>
                  <a:pt x="90" y="45"/>
                  <a:pt x="90" y="45"/>
                  <a:pt x="90" y="45"/>
                </a:cubicBezTo>
                <a:cubicBezTo>
                  <a:pt x="90" y="40"/>
                  <a:pt x="90" y="40"/>
                  <a:pt x="90" y="40"/>
                </a:cubicBezTo>
                <a:cubicBezTo>
                  <a:pt x="99" y="40"/>
                  <a:pt x="99" y="40"/>
                  <a:pt x="99" y="40"/>
                </a:cubicBezTo>
                <a:cubicBezTo>
                  <a:pt x="100" y="40"/>
                  <a:pt x="101" y="41"/>
                  <a:pt x="101" y="42"/>
                </a:cubicBezTo>
                <a:cubicBezTo>
                  <a:pt x="101" y="60"/>
                  <a:pt x="101" y="60"/>
                  <a:pt x="101" y="60"/>
                </a:cubicBezTo>
                <a:cubicBezTo>
                  <a:pt x="101" y="61"/>
                  <a:pt x="100" y="63"/>
                  <a:pt x="99" y="63"/>
                </a:cubicBezTo>
                <a:lnTo>
                  <a:pt x="90" y="63"/>
                </a:lnTo>
                <a:close/>
                <a:moveTo>
                  <a:pt x="76" y="94"/>
                </a:moveTo>
                <a:cubicBezTo>
                  <a:pt x="90" y="94"/>
                  <a:pt x="90" y="94"/>
                  <a:pt x="90" y="94"/>
                </a:cubicBezTo>
                <a:cubicBezTo>
                  <a:pt x="90" y="99"/>
                  <a:pt x="90" y="99"/>
                  <a:pt x="90" y="99"/>
                </a:cubicBezTo>
                <a:cubicBezTo>
                  <a:pt x="76" y="99"/>
                  <a:pt x="76" y="99"/>
                  <a:pt x="76" y="99"/>
                </a:cubicBezTo>
                <a:cubicBezTo>
                  <a:pt x="76" y="94"/>
                  <a:pt x="76" y="94"/>
                  <a:pt x="76" y="94"/>
                </a:cubicBezTo>
                <a:close/>
                <a:moveTo>
                  <a:pt x="90" y="5"/>
                </a:moveTo>
                <a:cubicBezTo>
                  <a:pt x="76" y="5"/>
                  <a:pt x="76" y="5"/>
                  <a:pt x="76" y="5"/>
                </a:cubicBezTo>
                <a:cubicBezTo>
                  <a:pt x="76" y="0"/>
                  <a:pt x="76" y="0"/>
                  <a:pt x="76" y="0"/>
                </a:cubicBezTo>
                <a:cubicBezTo>
                  <a:pt x="90" y="0"/>
                  <a:pt x="90" y="0"/>
                  <a:pt x="90" y="0"/>
                </a:cubicBezTo>
                <a:cubicBezTo>
                  <a:pt x="90" y="5"/>
                  <a:pt x="90" y="5"/>
                  <a:pt x="90" y="5"/>
                </a:cubicBezTo>
                <a:close/>
                <a:moveTo>
                  <a:pt x="90" y="40"/>
                </a:moveTo>
                <a:cubicBezTo>
                  <a:pt x="90" y="45"/>
                  <a:pt x="90" y="45"/>
                  <a:pt x="90" y="45"/>
                </a:cubicBezTo>
                <a:cubicBezTo>
                  <a:pt x="83" y="45"/>
                  <a:pt x="83" y="45"/>
                  <a:pt x="83" y="45"/>
                </a:cubicBezTo>
                <a:cubicBezTo>
                  <a:pt x="83" y="58"/>
                  <a:pt x="83" y="58"/>
                  <a:pt x="83" y="58"/>
                </a:cubicBezTo>
                <a:cubicBezTo>
                  <a:pt x="90" y="58"/>
                  <a:pt x="90" y="58"/>
                  <a:pt x="90" y="58"/>
                </a:cubicBezTo>
                <a:cubicBezTo>
                  <a:pt x="90" y="63"/>
                  <a:pt x="90" y="63"/>
                  <a:pt x="90" y="63"/>
                </a:cubicBezTo>
                <a:cubicBezTo>
                  <a:pt x="81" y="63"/>
                  <a:pt x="81" y="63"/>
                  <a:pt x="81" y="63"/>
                </a:cubicBezTo>
                <a:cubicBezTo>
                  <a:pt x="80" y="63"/>
                  <a:pt x="78" y="61"/>
                  <a:pt x="78" y="60"/>
                </a:cubicBezTo>
                <a:cubicBezTo>
                  <a:pt x="78" y="42"/>
                  <a:pt x="78" y="42"/>
                  <a:pt x="78" y="42"/>
                </a:cubicBezTo>
                <a:cubicBezTo>
                  <a:pt x="78" y="41"/>
                  <a:pt x="80" y="40"/>
                  <a:pt x="81" y="40"/>
                </a:cubicBezTo>
                <a:cubicBezTo>
                  <a:pt x="90" y="40"/>
                  <a:pt x="90" y="40"/>
                  <a:pt x="90" y="40"/>
                </a:cubicBezTo>
                <a:close/>
                <a:moveTo>
                  <a:pt x="90" y="68"/>
                </a:moveTo>
                <a:cubicBezTo>
                  <a:pt x="90" y="72"/>
                  <a:pt x="90" y="72"/>
                  <a:pt x="90" y="72"/>
                </a:cubicBezTo>
                <a:cubicBezTo>
                  <a:pt x="76" y="72"/>
                  <a:pt x="76" y="72"/>
                  <a:pt x="76" y="72"/>
                </a:cubicBezTo>
                <a:cubicBezTo>
                  <a:pt x="76" y="68"/>
                  <a:pt x="76" y="68"/>
                  <a:pt x="76" y="68"/>
                </a:cubicBezTo>
                <a:cubicBezTo>
                  <a:pt x="90" y="68"/>
                  <a:pt x="90" y="68"/>
                  <a:pt x="90" y="68"/>
                </a:cubicBezTo>
                <a:close/>
                <a:moveTo>
                  <a:pt x="90" y="85"/>
                </a:moveTo>
                <a:cubicBezTo>
                  <a:pt x="90" y="90"/>
                  <a:pt x="90" y="90"/>
                  <a:pt x="90" y="90"/>
                </a:cubicBezTo>
                <a:cubicBezTo>
                  <a:pt x="76" y="90"/>
                  <a:pt x="76" y="90"/>
                  <a:pt x="76" y="90"/>
                </a:cubicBezTo>
                <a:cubicBezTo>
                  <a:pt x="76" y="85"/>
                  <a:pt x="76" y="85"/>
                  <a:pt x="76" y="85"/>
                </a:cubicBezTo>
                <a:cubicBezTo>
                  <a:pt x="90" y="85"/>
                  <a:pt x="90" y="85"/>
                  <a:pt x="90" y="85"/>
                </a:cubicBezTo>
                <a:close/>
                <a:moveTo>
                  <a:pt x="76" y="36"/>
                </a:moveTo>
                <a:cubicBezTo>
                  <a:pt x="76" y="31"/>
                  <a:pt x="76" y="31"/>
                  <a:pt x="76" y="31"/>
                </a:cubicBezTo>
                <a:cubicBezTo>
                  <a:pt x="83" y="31"/>
                  <a:pt x="83" y="31"/>
                  <a:pt x="83" y="31"/>
                </a:cubicBezTo>
                <a:cubicBezTo>
                  <a:pt x="83" y="18"/>
                  <a:pt x="83" y="18"/>
                  <a:pt x="83" y="18"/>
                </a:cubicBezTo>
                <a:cubicBezTo>
                  <a:pt x="76" y="18"/>
                  <a:pt x="76" y="18"/>
                  <a:pt x="76" y="18"/>
                </a:cubicBezTo>
                <a:cubicBezTo>
                  <a:pt x="76" y="14"/>
                  <a:pt x="76" y="14"/>
                  <a:pt x="76" y="14"/>
                </a:cubicBezTo>
                <a:cubicBezTo>
                  <a:pt x="85" y="14"/>
                  <a:pt x="85" y="14"/>
                  <a:pt x="85" y="14"/>
                </a:cubicBezTo>
                <a:cubicBezTo>
                  <a:pt x="87" y="14"/>
                  <a:pt x="88" y="15"/>
                  <a:pt x="88" y="16"/>
                </a:cubicBezTo>
                <a:cubicBezTo>
                  <a:pt x="88" y="34"/>
                  <a:pt x="88" y="34"/>
                  <a:pt x="88" y="34"/>
                </a:cubicBezTo>
                <a:cubicBezTo>
                  <a:pt x="88" y="35"/>
                  <a:pt x="87" y="36"/>
                  <a:pt x="85" y="36"/>
                </a:cubicBezTo>
                <a:lnTo>
                  <a:pt x="76" y="36"/>
                </a:lnTo>
                <a:close/>
                <a:moveTo>
                  <a:pt x="63" y="94"/>
                </a:moveTo>
                <a:cubicBezTo>
                  <a:pt x="76" y="94"/>
                  <a:pt x="76" y="94"/>
                  <a:pt x="76" y="94"/>
                </a:cubicBezTo>
                <a:cubicBezTo>
                  <a:pt x="76" y="99"/>
                  <a:pt x="76" y="99"/>
                  <a:pt x="76" y="99"/>
                </a:cubicBezTo>
                <a:cubicBezTo>
                  <a:pt x="63" y="99"/>
                  <a:pt x="63" y="99"/>
                  <a:pt x="63" y="99"/>
                </a:cubicBezTo>
                <a:cubicBezTo>
                  <a:pt x="63" y="94"/>
                  <a:pt x="63" y="94"/>
                  <a:pt x="63" y="94"/>
                </a:cubicBezTo>
                <a:close/>
                <a:moveTo>
                  <a:pt x="76" y="5"/>
                </a:moveTo>
                <a:cubicBezTo>
                  <a:pt x="63" y="5"/>
                  <a:pt x="63" y="5"/>
                  <a:pt x="63" y="5"/>
                </a:cubicBezTo>
                <a:cubicBezTo>
                  <a:pt x="63" y="0"/>
                  <a:pt x="63" y="0"/>
                  <a:pt x="63" y="0"/>
                </a:cubicBezTo>
                <a:cubicBezTo>
                  <a:pt x="76" y="0"/>
                  <a:pt x="76" y="0"/>
                  <a:pt x="76" y="0"/>
                </a:cubicBezTo>
                <a:cubicBezTo>
                  <a:pt x="76" y="5"/>
                  <a:pt x="76" y="5"/>
                  <a:pt x="76" y="5"/>
                </a:cubicBezTo>
                <a:close/>
                <a:moveTo>
                  <a:pt x="76" y="14"/>
                </a:moveTo>
                <a:cubicBezTo>
                  <a:pt x="76" y="18"/>
                  <a:pt x="76" y="18"/>
                  <a:pt x="76" y="18"/>
                </a:cubicBezTo>
                <a:cubicBezTo>
                  <a:pt x="70" y="18"/>
                  <a:pt x="70" y="18"/>
                  <a:pt x="70" y="18"/>
                </a:cubicBezTo>
                <a:cubicBezTo>
                  <a:pt x="70" y="31"/>
                  <a:pt x="70" y="31"/>
                  <a:pt x="70" y="31"/>
                </a:cubicBezTo>
                <a:cubicBezTo>
                  <a:pt x="76" y="31"/>
                  <a:pt x="76" y="31"/>
                  <a:pt x="76" y="31"/>
                </a:cubicBezTo>
                <a:cubicBezTo>
                  <a:pt x="76" y="36"/>
                  <a:pt x="76" y="36"/>
                  <a:pt x="76" y="36"/>
                </a:cubicBezTo>
                <a:cubicBezTo>
                  <a:pt x="68" y="36"/>
                  <a:pt x="68" y="36"/>
                  <a:pt x="68" y="36"/>
                </a:cubicBezTo>
                <a:cubicBezTo>
                  <a:pt x="66" y="36"/>
                  <a:pt x="65" y="35"/>
                  <a:pt x="65" y="34"/>
                </a:cubicBezTo>
                <a:cubicBezTo>
                  <a:pt x="65" y="16"/>
                  <a:pt x="65" y="16"/>
                  <a:pt x="65" y="16"/>
                </a:cubicBezTo>
                <a:cubicBezTo>
                  <a:pt x="65" y="15"/>
                  <a:pt x="66" y="14"/>
                  <a:pt x="68" y="14"/>
                </a:cubicBezTo>
                <a:cubicBezTo>
                  <a:pt x="76" y="14"/>
                  <a:pt x="76" y="14"/>
                  <a:pt x="76" y="14"/>
                </a:cubicBezTo>
                <a:close/>
                <a:moveTo>
                  <a:pt x="76" y="68"/>
                </a:moveTo>
                <a:cubicBezTo>
                  <a:pt x="76" y="72"/>
                  <a:pt x="76" y="72"/>
                  <a:pt x="76" y="72"/>
                </a:cubicBezTo>
                <a:cubicBezTo>
                  <a:pt x="63" y="72"/>
                  <a:pt x="63" y="72"/>
                  <a:pt x="63" y="72"/>
                </a:cubicBezTo>
                <a:cubicBezTo>
                  <a:pt x="63" y="68"/>
                  <a:pt x="63" y="68"/>
                  <a:pt x="63" y="68"/>
                </a:cubicBezTo>
                <a:cubicBezTo>
                  <a:pt x="76" y="68"/>
                  <a:pt x="76" y="68"/>
                  <a:pt x="76" y="68"/>
                </a:cubicBezTo>
                <a:close/>
                <a:moveTo>
                  <a:pt x="76" y="85"/>
                </a:moveTo>
                <a:cubicBezTo>
                  <a:pt x="76" y="90"/>
                  <a:pt x="76" y="90"/>
                  <a:pt x="76" y="90"/>
                </a:cubicBezTo>
                <a:cubicBezTo>
                  <a:pt x="63" y="90"/>
                  <a:pt x="63" y="90"/>
                  <a:pt x="63" y="90"/>
                </a:cubicBezTo>
                <a:cubicBezTo>
                  <a:pt x="63" y="85"/>
                  <a:pt x="63" y="85"/>
                  <a:pt x="63" y="85"/>
                </a:cubicBezTo>
                <a:cubicBezTo>
                  <a:pt x="76" y="85"/>
                  <a:pt x="76" y="85"/>
                  <a:pt x="76" y="85"/>
                </a:cubicBezTo>
                <a:close/>
                <a:moveTo>
                  <a:pt x="63" y="63"/>
                </a:moveTo>
                <a:cubicBezTo>
                  <a:pt x="63" y="58"/>
                  <a:pt x="63" y="58"/>
                  <a:pt x="63" y="58"/>
                </a:cubicBezTo>
                <a:cubicBezTo>
                  <a:pt x="70" y="58"/>
                  <a:pt x="70" y="58"/>
                  <a:pt x="70" y="58"/>
                </a:cubicBezTo>
                <a:cubicBezTo>
                  <a:pt x="70" y="45"/>
                  <a:pt x="70" y="45"/>
                  <a:pt x="70" y="45"/>
                </a:cubicBezTo>
                <a:cubicBezTo>
                  <a:pt x="63" y="45"/>
                  <a:pt x="63" y="45"/>
                  <a:pt x="63" y="45"/>
                </a:cubicBezTo>
                <a:cubicBezTo>
                  <a:pt x="63" y="40"/>
                  <a:pt x="63" y="40"/>
                  <a:pt x="63" y="40"/>
                </a:cubicBezTo>
                <a:cubicBezTo>
                  <a:pt x="72" y="40"/>
                  <a:pt x="72" y="40"/>
                  <a:pt x="72" y="40"/>
                </a:cubicBezTo>
                <a:cubicBezTo>
                  <a:pt x="73" y="40"/>
                  <a:pt x="74" y="41"/>
                  <a:pt x="74" y="42"/>
                </a:cubicBezTo>
                <a:cubicBezTo>
                  <a:pt x="74" y="60"/>
                  <a:pt x="74" y="60"/>
                  <a:pt x="74" y="60"/>
                </a:cubicBezTo>
                <a:cubicBezTo>
                  <a:pt x="74" y="61"/>
                  <a:pt x="73" y="63"/>
                  <a:pt x="72" y="63"/>
                </a:cubicBezTo>
                <a:lnTo>
                  <a:pt x="63" y="63"/>
                </a:lnTo>
                <a:close/>
                <a:moveTo>
                  <a:pt x="50" y="94"/>
                </a:moveTo>
                <a:cubicBezTo>
                  <a:pt x="63" y="94"/>
                  <a:pt x="63" y="94"/>
                  <a:pt x="63" y="94"/>
                </a:cubicBezTo>
                <a:cubicBezTo>
                  <a:pt x="63" y="99"/>
                  <a:pt x="63" y="99"/>
                  <a:pt x="63" y="99"/>
                </a:cubicBezTo>
                <a:cubicBezTo>
                  <a:pt x="50" y="99"/>
                  <a:pt x="50" y="99"/>
                  <a:pt x="50" y="99"/>
                </a:cubicBezTo>
                <a:cubicBezTo>
                  <a:pt x="50" y="94"/>
                  <a:pt x="50" y="94"/>
                  <a:pt x="50" y="94"/>
                </a:cubicBezTo>
                <a:close/>
                <a:moveTo>
                  <a:pt x="63" y="5"/>
                </a:moveTo>
                <a:cubicBezTo>
                  <a:pt x="50" y="5"/>
                  <a:pt x="50" y="5"/>
                  <a:pt x="50" y="5"/>
                </a:cubicBezTo>
                <a:cubicBezTo>
                  <a:pt x="50" y="0"/>
                  <a:pt x="50" y="0"/>
                  <a:pt x="50" y="0"/>
                </a:cubicBezTo>
                <a:cubicBezTo>
                  <a:pt x="63" y="0"/>
                  <a:pt x="63" y="0"/>
                  <a:pt x="63" y="0"/>
                </a:cubicBezTo>
                <a:cubicBezTo>
                  <a:pt x="63" y="5"/>
                  <a:pt x="63" y="5"/>
                  <a:pt x="63" y="5"/>
                </a:cubicBezTo>
                <a:close/>
                <a:moveTo>
                  <a:pt x="63" y="40"/>
                </a:moveTo>
                <a:cubicBezTo>
                  <a:pt x="63" y="45"/>
                  <a:pt x="63" y="45"/>
                  <a:pt x="63" y="45"/>
                </a:cubicBezTo>
                <a:cubicBezTo>
                  <a:pt x="57" y="45"/>
                  <a:pt x="57" y="45"/>
                  <a:pt x="57" y="45"/>
                </a:cubicBezTo>
                <a:cubicBezTo>
                  <a:pt x="57" y="58"/>
                  <a:pt x="57" y="58"/>
                  <a:pt x="57" y="58"/>
                </a:cubicBezTo>
                <a:cubicBezTo>
                  <a:pt x="63" y="58"/>
                  <a:pt x="63" y="58"/>
                  <a:pt x="63" y="58"/>
                </a:cubicBezTo>
                <a:cubicBezTo>
                  <a:pt x="63" y="63"/>
                  <a:pt x="63" y="63"/>
                  <a:pt x="63" y="63"/>
                </a:cubicBezTo>
                <a:cubicBezTo>
                  <a:pt x="54" y="63"/>
                  <a:pt x="54" y="63"/>
                  <a:pt x="54" y="63"/>
                </a:cubicBezTo>
                <a:cubicBezTo>
                  <a:pt x="53" y="63"/>
                  <a:pt x="52" y="61"/>
                  <a:pt x="52" y="60"/>
                </a:cubicBezTo>
                <a:cubicBezTo>
                  <a:pt x="52" y="42"/>
                  <a:pt x="52" y="42"/>
                  <a:pt x="52" y="42"/>
                </a:cubicBezTo>
                <a:cubicBezTo>
                  <a:pt x="52" y="41"/>
                  <a:pt x="53" y="40"/>
                  <a:pt x="54" y="40"/>
                </a:cubicBezTo>
                <a:cubicBezTo>
                  <a:pt x="63" y="40"/>
                  <a:pt x="63" y="40"/>
                  <a:pt x="63" y="40"/>
                </a:cubicBezTo>
                <a:close/>
                <a:moveTo>
                  <a:pt x="63" y="68"/>
                </a:moveTo>
                <a:cubicBezTo>
                  <a:pt x="63" y="72"/>
                  <a:pt x="63" y="72"/>
                  <a:pt x="63" y="72"/>
                </a:cubicBezTo>
                <a:cubicBezTo>
                  <a:pt x="50" y="72"/>
                  <a:pt x="50" y="72"/>
                  <a:pt x="50" y="72"/>
                </a:cubicBezTo>
                <a:cubicBezTo>
                  <a:pt x="50" y="68"/>
                  <a:pt x="50" y="68"/>
                  <a:pt x="50" y="68"/>
                </a:cubicBezTo>
                <a:cubicBezTo>
                  <a:pt x="63" y="68"/>
                  <a:pt x="63" y="68"/>
                  <a:pt x="63" y="68"/>
                </a:cubicBezTo>
                <a:close/>
                <a:moveTo>
                  <a:pt x="63" y="85"/>
                </a:moveTo>
                <a:cubicBezTo>
                  <a:pt x="63" y="90"/>
                  <a:pt x="63" y="90"/>
                  <a:pt x="63" y="90"/>
                </a:cubicBezTo>
                <a:cubicBezTo>
                  <a:pt x="50" y="90"/>
                  <a:pt x="50" y="90"/>
                  <a:pt x="50" y="90"/>
                </a:cubicBezTo>
                <a:cubicBezTo>
                  <a:pt x="50" y="85"/>
                  <a:pt x="50" y="85"/>
                  <a:pt x="50" y="85"/>
                </a:cubicBezTo>
                <a:cubicBezTo>
                  <a:pt x="63" y="85"/>
                  <a:pt x="63" y="85"/>
                  <a:pt x="63" y="85"/>
                </a:cubicBezTo>
                <a:close/>
                <a:moveTo>
                  <a:pt x="50" y="36"/>
                </a:moveTo>
                <a:cubicBezTo>
                  <a:pt x="50" y="31"/>
                  <a:pt x="50" y="31"/>
                  <a:pt x="50" y="31"/>
                </a:cubicBezTo>
                <a:cubicBezTo>
                  <a:pt x="56" y="31"/>
                  <a:pt x="56" y="31"/>
                  <a:pt x="56" y="31"/>
                </a:cubicBezTo>
                <a:cubicBezTo>
                  <a:pt x="56" y="18"/>
                  <a:pt x="56" y="18"/>
                  <a:pt x="56" y="18"/>
                </a:cubicBezTo>
                <a:cubicBezTo>
                  <a:pt x="50" y="18"/>
                  <a:pt x="50" y="18"/>
                  <a:pt x="50" y="18"/>
                </a:cubicBezTo>
                <a:cubicBezTo>
                  <a:pt x="50" y="14"/>
                  <a:pt x="50" y="14"/>
                  <a:pt x="50" y="14"/>
                </a:cubicBezTo>
                <a:cubicBezTo>
                  <a:pt x="59" y="14"/>
                  <a:pt x="59" y="14"/>
                  <a:pt x="59" y="14"/>
                </a:cubicBezTo>
                <a:cubicBezTo>
                  <a:pt x="60" y="14"/>
                  <a:pt x="61" y="15"/>
                  <a:pt x="61" y="16"/>
                </a:cubicBezTo>
                <a:cubicBezTo>
                  <a:pt x="61" y="34"/>
                  <a:pt x="61" y="34"/>
                  <a:pt x="61" y="34"/>
                </a:cubicBezTo>
                <a:cubicBezTo>
                  <a:pt x="61" y="35"/>
                  <a:pt x="60" y="36"/>
                  <a:pt x="59" y="36"/>
                </a:cubicBezTo>
                <a:lnTo>
                  <a:pt x="50" y="36"/>
                </a:lnTo>
                <a:close/>
                <a:moveTo>
                  <a:pt x="37" y="94"/>
                </a:moveTo>
                <a:cubicBezTo>
                  <a:pt x="50" y="94"/>
                  <a:pt x="50" y="94"/>
                  <a:pt x="50" y="94"/>
                </a:cubicBezTo>
                <a:cubicBezTo>
                  <a:pt x="50" y="99"/>
                  <a:pt x="50" y="99"/>
                  <a:pt x="50" y="99"/>
                </a:cubicBezTo>
                <a:cubicBezTo>
                  <a:pt x="37" y="99"/>
                  <a:pt x="37" y="99"/>
                  <a:pt x="37" y="99"/>
                </a:cubicBezTo>
                <a:cubicBezTo>
                  <a:pt x="37" y="94"/>
                  <a:pt x="37" y="94"/>
                  <a:pt x="37" y="94"/>
                </a:cubicBezTo>
                <a:close/>
                <a:moveTo>
                  <a:pt x="50" y="5"/>
                </a:moveTo>
                <a:cubicBezTo>
                  <a:pt x="37" y="5"/>
                  <a:pt x="37" y="5"/>
                  <a:pt x="37" y="5"/>
                </a:cubicBezTo>
                <a:cubicBezTo>
                  <a:pt x="37" y="0"/>
                  <a:pt x="37" y="0"/>
                  <a:pt x="37" y="0"/>
                </a:cubicBezTo>
                <a:cubicBezTo>
                  <a:pt x="50" y="0"/>
                  <a:pt x="50" y="0"/>
                  <a:pt x="50" y="0"/>
                </a:cubicBezTo>
                <a:cubicBezTo>
                  <a:pt x="50" y="5"/>
                  <a:pt x="50" y="5"/>
                  <a:pt x="50" y="5"/>
                </a:cubicBezTo>
                <a:close/>
                <a:moveTo>
                  <a:pt x="50" y="14"/>
                </a:moveTo>
                <a:cubicBezTo>
                  <a:pt x="50" y="18"/>
                  <a:pt x="50" y="18"/>
                  <a:pt x="50" y="18"/>
                </a:cubicBezTo>
                <a:cubicBezTo>
                  <a:pt x="44" y="18"/>
                  <a:pt x="44" y="18"/>
                  <a:pt x="44" y="18"/>
                </a:cubicBezTo>
                <a:cubicBezTo>
                  <a:pt x="44" y="31"/>
                  <a:pt x="44" y="31"/>
                  <a:pt x="44" y="31"/>
                </a:cubicBezTo>
                <a:cubicBezTo>
                  <a:pt x="50" y="31"/>
                  <a:pt x="50" y="31"/>
                  <a:pt x="50" y="31"/>
                </a:cubicBezTo>
                <a:cubicBezTo>
                  <a:pt x="50" y="36"/>
                  <a:pt x="50" y="36"/>
                  <a:pt x="50" y="36"/>
                </a:cubicBezTo>
                <a:cubicBezTo>
                  <a:pt x="41" y="36"/>
                  <a:pt x="41" y="36"/>
                  <a:pt x="41" y="36"/>
                </a:cubicBezTo>
                <a:cubicBezTo>
                  <a:pt x="40" y="36"/>
                  <a:pt x="39" y="35"/>
                  <a:pt x="39" y="34"/>
                </a:cubicBezTo>
                <a:cubicBezTo>
                  <a:pt x="39" y="16"/>
                  <a:pt x="39" y="16"/>
                  <a:pt x="39" y="16"/>
                </a:cubicBezTo>
                <a:cubicBezTo>
                  <a:pt x="39" y="15"/>
                  <a:pt x="40" y="14"/>
                  <a:pt x="41" y="14"/>
                </a:cubicBezTo>
                <a:cubicBezTo>
                  <a:pt x="50" y="14"/>
                  <a:pt x="50" y="14"/>
                  <a:pt x="50" y="14"/>
                </a:cubicBezTo>
                <a:close/>
                <a:moveTo>
                  <a:pt x="50" y="68"/>
                </a:moveTo>
                <a:cubicBezTo>
                  <a:pt x="50" y="72"/>
                  <a:pt x="50" y="72"/>
                  <a:pt x="50" y="72"/>
                </a:cubicBezTo>
                <a:cubicBezTo>
                  <a:pt x="39" y="72"/>
                  <a:pt x="39" y="72"/>
                  <a:pt x="39" y="72"/>
                </a:cubicBezTo>
                <a:cubicBezTo>
                  <a:pt x="39" y="85"/>
                  <a:pt x="39" y="85"/>
                  <a:pt x="39" y="85"/>
                </a:cubicBezTo>
                <a:cubicBezTo>
                  <a:pt x="50" y="85"/>
                  <a:pt x="50" y="85"/>
                  <a:pt x="50" y="85"/>
                </a:cubicBezTo>
                <a:cubicBezTo>
                  <a:pt x="50" y="90"/>
                  <a:pt x="50" y="90"/>
                  <a:pt x="50" y="90"/>
                </a:cubicBezTo>
                <a:cubicBezTo>
                  <a:pt x="37" y="90"/>
                  <a:pt x="37" y="90"/>
                  <a:pt x="37" y="90"/>
                </a:cubicBezTo>
                <a:cubicBezTo>
                  <a:pt x="37" y="68"/>
                  <a:pt x="37" y="68"/>
                  <a:pt x="37" y="68"/>
                </a:cubicBezTo>
                <a:cubicBezTo>
                  <a:pt x="50" y="68"/>
                  <a:pt x="50" y="68"/>
                  <a:pt x="50" y="68"/>
                </a:cubicBezTo>
                <a:close/>
                <a:moveTo>
                  <a:pt x="37" y="63"/>
                </a:moveTo>
                <a:cubicBezTo>
                  <a:pt x="37" y="58"/>
                  <a:pt x="37" y="58"/>
                  <a:pt x="37" y="58"/>
                </a:cubicBezTo>
                <a:cubicBezTo>
                  <a:pt x="43" y="58"/>
                  <a:pt x="43" y="58"/>
                  <a:pt x="43" y="58"/>
                </a:cubicBezTo>
                <a:cubicBezTo>
                  <a:pt x="43" y="45"/>
                  <a:pt x="43" y="45"/>
                  <a:pt x="43" y="45"/>
                </a:cubicBezTo>
                <a:cubicBezTo>
                  <a:pt x="37" y="45"/>
                  <a:pt x="37" y="45"/>
                  <a:pt x="37" y="45"/>
                </a:cubicBezTo>
                <a:cubicBezTo>
                  <a:pt x="37" y="40"/>
                  <a:pt x="37" y="40"/>
                  <a:pt x="37" y="40"/>
                </a:cubicBezTo>
                <a:cubicBezTo>
                  <a:pt x="46" y="40"/>
                  <a:pt x="46" y="40"/>
                  <a:pt x="46" y="40"/>
                </a:cubicBezTo>
                <a:cubicBezTo>
                  <a:pt x="47" y="40"/>
                  <a:pt x="48" y="41"/>
                  <a:pt x="48" y="42"/>
                </a:cubicBezTo>
                <a:cubicBezTo>
                  <a:pt x="48" y="60"/>
                  <a:pt x="48" y="60"/>
                  <a:pt x="48" y="60"/>
                </a:cubicBezTo>
                <a:cubicBezTo>
                  <a:pt x="48" y="61"/>
                  <a:pt x="47" y="63"/>
                  <a:pt x="46" y="63"/>
                </a:cubicBezTo>
                <a:lnTo>
                  <a:pt x="37" y="63"/>
                </a:lnTo>
                <a:close/>
                <a:moveTo>
                  <a:pt x="23" y="94"/>
                </a:moveTo>
                <a:cubicBezTo>
                  <a:pt x="37" y="94"/>
                  <a:pt x="37" y="94"/>
                  <a:pt x="37" y="94"/>
                </a:cubicBezTo>
                <a:cubicBezTo>
                  <a:pt x="37" y="99"/>
                  <a:pt x="37" y="99"/>
                  <a:pt x="37" y="99"/>
                </a:cubicBezTo>
                <a:cubicBezTo>
                  <a:pt x="23" y="99"/>
                  <a:pt x="23" y="99"/>
                  <a:pt x="23" y="99"/>
                </a:cubicBezTo>
                <a:cubicBezTo>
                  <a:pt x="23" y="94"/>
                  <a:pt x="23" y="94"/>
                  <a:pt x="23" y="94"/>
                </a:cubicBezTo>
                <a:close/>
                <a:moveTo>
                  <a:pt x="37" y="5"/>
                </a:moveTo>
                <a:cubicBezTo>
                  <a:pt x="23" y="5"/>
                  <a:pt x="23" y="5"/>
                  <a:pt x="23" y="5"/>
                </a:cubicBezTo>
                <a:cubicBezTo>
                  <a:pt x="23" y="0"/>
                  <a:pt x="23" y="0"/>
                  <a:pt x="23" y="0"/>
                </a:cubicBezTo>
                <a:cubicBezTo>
                  <a:pt x="37" y="0"/>
                  <a:pt x="37" y="0"/>
                  <a:pt x="37" y="0"/>
                </a:cubicBezTo>
                <a:cubicBezTo>
                  <a:pt x="37" y="5"/>
                  <a:pt x="37" y="5"/>
                  <a:pt x="37" y="5"/>
                </a:cubicBezTo>
                <a:close/>
                <a:moveTo>
                  <a:pt x="37" y="40"/>
                </a:moveTo>
                <a:cubicBezTo>
                  <a:pt x="37" y="45"/>
                  <a:pt x="37" y="45"/>
                  <a:pt x="37" y="45"/>
                </a:cubicBezTo>
                <a:cubicBezTo>
                  <a:pt x="30" y="45"/>
                  <a:pt x="30" y="45"/>
                  <a:pt x="30" y="45"/>
                </a:cubicBezTo>
                <a:cubicBezTo>
                  <a:pt x="30" y="58"/>
                  <a:pt x="30" y="58"/>
                  <a:pt x="30" y="58"/>
                </a:cubicBezTo>
                <a:cubicBezTo>
                  <a:pt x="37" y="58"/>
                  <a:pt x="37" y="58"/>
                  <a:pt x="37" y="58"/>
                </a:cubicBezTo>
                <a:cubicBezTo>
                  <a:pt x="37" y="63"/>
                  <a:pt x="37" y="63"/>
                  <a:pt x="37" y="63"/>
                </a:cubicBezTo>
                <a:cubicBezTo>
                  <a:pt x="28" y="63"/>
                  <a:pt x="28" y="63"/>
                  <a:pt x="28" y="63"/>
                </a:cubicBezTo>
                <a:cubicBezTo>
                  <a:pt x="27" y="63"/>
                  <a:pt x="25" y="61"/>
                  <a:pt x="25" y="60"/>
                </a:cubicBezTo>
                <a:cubicBezTo>
                  <a:pt x="25" y="42"/>
                  <a:pt x="25" y="42"/>
                  <a:pt x="25" y="42"/>
                </a:cubicBezTo>
                <a:cubicBezTo>
                  <a:pt x="25" y="41"/>
                  <a:pt x="27" y="40"/>
                  <a:pt x="28" y="40"/>
                </a:cubicBezTo>
                <a:cubicBezTo>
                  <a:pt x="37" y="40"/>
                  <a:pt x="37" y="40"/>
                  <a:pt x="37" y="40"/>
                </a:cubicBezTo>
                <a:close/>
                <a:moveTo>
                  <a:pt x="37" y="68"/>
                </a:moveTo>
                <a:cubicBezTo>
                  <a:pt x="37" y="90"/>
                  <a:pt x="37" y="90"/>
                  <a:pt x="37" y="90"/>
                </a:cubicBezTo>
                <a:cubicBezTo>
                  <a:pt x="37" y="90"/>
                  <a:pt x="37" y="90"/>
                  <a:pt x="37" y="90"/>
                </a:cubicBezTo>
                <a:cubicBezTo>
                  <a:pt x="35" y="90"/>
                  <a:pt x="34" y="89"/>
                  <a:pt x="34" y="88"/>
                </a:cubicBezTo>
                <a:cubicBezTo>
                  <a:pt x="34" y="70"/>
                  <a:pt x="34" y="70"/>
                  <a:pt x="34" y="70"/>
                </a:cubicBezTo>
                <a:cubicBezTo>
                  <a:pt x="34" y="69"/>
                  <a:pt x="35" y="68"/>
                  <a:pt x="37" y="68"/>
                </a:cubicBezTo>
                <a:cubicBezTo>
                  <a:pt x="37" y="68"/>
                  <a:pt x="37" y="68"/>
                  <a:pt x="37" y="68"/>
                </a:cubicBezTo>
                <a:close/>
                <a:moveTo>
                  <a:pt x="23" y="36"/>
                </a:moveTo>
                <a:cubicBezTo>
                  <a:pt x="23" y="31"/>
                  <a:pt x="23" y="31"/>
                  <a:pt x="23" y="31"/>
                </a:cubicBezTo>
                <a:cubicBezTo>
                  <a:pt x="30" y="31"/>
                  <a:pt x="30" y="31"/>
                  <a:pt x="30" y="31"/>
                </a:cubicBezTo>
                <a:cubicBezTo>
                  <a:pt x="30" y="18"/>
                  <a:pt x="30" y="18"/>
                  <a:pt x="30" y="18"/>
                </a:cubicBezTo>
                <a:cubicBezTo>
                  <a:pt x="23" y="18"/>
                  <a:pt x="23" y="18"/>
                  <a:pt x="23" y="18"/>
                </a:cubicBezTo>
                <a:cubicBezTo>
                  <a:pt x="23" y="14"/>
                  <a:pt x="23" y="14"/>
                  <a:pt x="23" y="14"/>
                </a:cubicBezTo>
                <a:cubicBezTo>
                  <a:pt x="32" y="14"/>
                  <a:pt x="32" y="14"/>
                  <a:pt x="32" y="14"/>
                </a:cubicBezTo>
                <a:cubicBezTo>
                  <a:pt x="34" y="14"/>
                  <a:pt x="35" y="15"/>
                  <a:pt x="35" y="16"/>
                </a:cubicBezTo>
                <a:cubicBezTo>
                  <a:pt x="35" y="34"/>
                  <a:pt x="35" y="34"/>
                  <a:pt x="35" y="34"/>
                </a:cubicBezTo>
                <a:cubicBezTo>
                  <a:pt x="35" y="35"/>
                  <a:pt x="34" y="36"/>
                  <a:pt x="32" y="36"/>
                </a:cubicBezTo>
                <a:lnTo>
                  <a:pt x="23" y="36"/>
                </a:lnTo>
                <a:close/>
                <a:moveTo>
                  <a:pt x="5" y="94"/>
                </a:moveTo>
                <a:cubicBezTo>
                  <a:pt x="23" y="94"/>
                  <a:pt x="23" y="94"/>
                  <a:pt x="23" y="94"/>
                </a:cubicBezTo>
                <a:cubicBezTo>
                  <a:pt x="23" y="99"/>
                  <a:pt x="23" y="99"/>
                  <a:pt x="23" y="99"/>
                </a:cubicBezTo>
                <a:cubicBezTo>
                  <a:pt x="2" y="99"/>
                  <a:pt x="2" y="99"/>
                  <a:pt x="2" y="99"/>
                </a:cubicBezTo>
                <a:cubicBezTo>
                  <a:pt x="1" y="99"/>
                  <a:pt x="0" y="98"/>
                  <a:pt x="0" y="97"/>
                </a:cubicBezTo>
                <a:cubicBezTo>
                  <a:pt x="0" y="3"/>
                  <a:pt x="0" y="3"/>
                  <a:pt x="0" y="3"/>
                </a:cubicBezTo>
                <a:cubicBezTo>
                  <a:pt x="0" y="1"/>
                  <a:pt x="1" y="0"/>
                  <a:pt x="2" y="0"/>
                </a:cubicBezTo>
                <a:cubicBezTo>
                  <a:pt x="23" y="0"/>
                  <a:pt x="23" y="0"/>
                  <a:pt x="23" y="0"/>
                </a:cubicBezTo>
                <a:cubicBezTo>
                  <a:pt x="23" y="5"/>
                  <a:pt x="23" y="5"/>
                  <a:pt x="23" y="5"/>
                </a:cubicBezTo>
                <a:cubicBezTo>
                  <a:pt x="5" y="5"/>
                  <a:pt x="5" y="5"/>
                  <a:pt x="5" y="5"/>
                </a:cubicBezTo>
                <a:cubicBezTo>
                  <a:pt x="5" y="94"/>
                  <a:pt x="5" y="94"/>
                  <a:pt x="5" y="94"/>
                </a:cubicBezTo>
                <a:close/>
                <a:moveTo>
                  <a:pt x="23" y="14"/>
                </a:moveTo>
                <a:cubicBezTo>
                  <a:pt x="15" y="14"/>
                  <a:pt x="15" y="14"/>
                  <a:pt x="15" y="14"/>
                </a:cubicBezTo>
                <a:cubicBezTo>
                  <a:pt x="13" y="14"/>
                  <a:pt x="12" y="15"/>
                  <a:pt x="12" y="16"/>
                </a:cubicBezTo>
                <a:cubicBezTo>
                  <a:pt x="12" y="34"/>
                  <a:pt x="12" y="34"/>
                  <a:pt x="12" y="34"/>
                </a:cubicBezTo>
                <a:cubicBezTo>
                  <a:pt x="12" y="35"/>
                  <a:pt x="13" y="36"/>
                  <a:pt x="15" y="36"/>
                </a:cubicBezTo>
                <a:cubicBezTo>
                  <a:pt x="23" y="36"/>
                  <a:pt x="23" y="36"/>
                  <a:pt x="23" y="36"/>
                </a:cubicBezTo>
                <a:cubicBezTo>
                  <a:pt x="23" y="31"/>
                  <a:pt x="23" y="31"/>
                  <a:pt x="23" y="31"/>
                </a:cubicBezTo>
                <a:cubicBezTo>
                  <a:pt x="17" y="31"/>
                  <a:pt x="17" y="31"/>
                  <a:pt x="17" y="31"/>
                </a:cubicBezTo>
                <a:cubicBezTo>
                  <a:pt x="17" y="18"/>
                  <a:pt x="17" y="18"/>
                  <a:pt x="17" y="18"/>
                </a:cubicBezTo>
                <a:cubicBezTo>
                  <a:pt x="23" y="18"/>
                  <a:pt x="23" y="18"/>
                  <a:pt x="23" y="18"/>
                </a:cubicBezTo>
                <a:lnTo>
                  <a:pt x="23" y="14"/>
                </a:ln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17" name="Freeform 45"/>
          <p:cNvSpPr>
            <a:spLocks noEditPoints="1"/>
          </p:cNvSpPr>
          <p:nvPr/>
        </p:nvSpPr>
        <p:spPr bwMode="auto">
          <a:xfrm rot="5400000">
            <a:off x="8601161" y="2642873"/>
            <a:ext cx="238063" cy="207115"/>
          </a:xfrm>
          <a:custGeom>
            <a:avLst/>
            <a:gdLst>
              <a:gd name="T0" fmla="*/ 137 w 141"/>
              <a:gd name="T1" fmla="*/ 5 h 122"/>
              <a:gd name="T2" fmla="*/ 71 w 141"/>
              <a:gd name="T3" fmla="*/ 5 h 122"/>
              <a:gd name="T4" fmla="*/ 71 w 141"/>
              <a:gd name="T5" fmla="*/ 0 h 122"/>
              <a:gd name="T6" fmla="*/ 139 w 141"/>
              <a:gd name="T7" fmla="*/ 0 h 122"/>
              <a:gd name="T8" fmla="*/ 141 w 141"/>
              <a:gd name="T9" fmla="*/ 3 h 122"/>
              <a:gd name="T10" fmla="*/ 141 w 141"/>
              <a:gd name="T11" fmla="*/ 94 h 122"/>
              <a:gd name="T12" fmla="*/ 139 w 141"/>
              <a:gd name="T13" fmla="*/ 96 h 122"/>
              <a:gd name="T14" fmla="*/ 127 w 141"/>
              <a:gd name="T15" fmla="*/ 96 h 122"/>
              <a:gd name="T16" fmla="*/ 127 w 141"/>
              <a:gd name="T17" fmla="*/ 120 h 122"/>
              <a:gd name="T18" fmla="*/ 127 w 141"/>
              <a:gd name="T19" fmla="*/ 120 h 122"/>
              <a:gd name="T20" fmla="*/ 126 w 141"/>
              <a:gd name="T21" fmla="*/ 121 h 122"/>
              <a:gd name="T22" fmla="*/ 123 w 141"/>
              <a:gd name="T23" fmla="*/ 121 h 122"/>
              <a:gd name="T24" fmla="*/ 100 w 141"/>
              <a:gd name="T25" fmla="*/ 96 h 122"/>
              <a:gd name="T26" fmla="*/ 88 w 141"/>
              <a:gd name="T27" fmla="*/ 96 h 122"/>
              <a:gd name="T28" fmla="*/ 71 w 141"/>
              <a:gd name="T29" fmla="*/ 96 h 122"/>
              <a:gd name="T30" fmla="*/ 71 w 141"/>
              <a:gd name="T31" fmla="*/ 91 h 122"/>
              <a:gd name="T32" fmla="*/ 88 w 141"/>
              <a:gd name="T33" fmla="*/ 91 h 122"/>
              <a:gd name="T34" fmla="*/ 101 w 141"/>
              <a:gd name="T35" fmla="*/ 91 h 122"/>
              <a:gd name="T36" fmla="*/ 103 w 141"/>
              <a:gd name="T37" fmla="*/ 92 h 122"/>
              <a:gd name="T38" fmla="*/ 122 w 141"/>
              <a:gd name="T39" fmla="*/ 114 h 122"/>
              <a:gd name="T40" fmla="*/ 122 w 141"/>
              <a:gd name="T41" fmla="*/ 94 h 122"/>
              <a:gd name="T42" fmla="*/ 125 w 141"/>
              <a:gd name="T43" fmla="*/ 91 h 122"/>
              <a:gd name="T44" fmla="*/ 137 w 141"/>
              <a:gd name="T45" fmla="*/ 91 h 122"/>
              <a:gd name="T46" fmla="*/ 137 w 141"/>
              <a:gd name="T47" fmla="*/ 5 h 122"/>
              <a:gd name="T48" fmla="*/ 71 w 141"/>
              <a:gd name="T49" fmla="*/ 5 h 122"/>
              <a:gd name="T50" fmla="*/ 5 w 141"/>
              <a:gd name="T51" fmla="*/ 5 h 122"/>
              <a:gd name="T52" fmla="*/ 5 w 141"/>
              <a:gd name="T53" fmla="*/ 37 h 122"/>
              <a:gd name="T54" fmla="*/ 5 w 141"/>
              <a:gd name="T55" fmla="*/ 91 h 122"/>
              <a:gd name="T56" fmla="*/ 71 w 141"/>
              <a:gd name="T57" fmla="*/ 91 h 122"/>
              <a:gd name="T58" fmla="*/ 71 w 141"/>
              <a:gd name="T59" fmla="*/ 96 h 122"/>
              <a:gd name="T60" fmla="*/ 3 w 141"/>
              <a:gd name="T61" fmla="*/ 96 h 122"/>
              <a:gd name="T62" fmla="*/ 0 w 141"/>
              <a:gd name="T63" fmla="*/ 94 h 122"/>
              <a:gd name="T64" fmla="*/ 0 w 141"/>
              <a:gd name="T65" fmla="*/ 37 h 122"/>
              <a:gd name="T66" fmla="*/ 0 w 141"/>
              <a:gd name="T67" fmla="*/ 3 h 122"/>
              <a:gd name="T68" fmla="*/ 3 w 141"/>
              <a:gd name="T69" fmla="*/ 0 h 122"/>
              <a:gd name="T70" fmla="*/ 71 w 141"/>
              <a:gd name="T71" fmla="*/ 0 h 122"/>
              <a:gd name="T72" fmla="*/ 71 w 141"/>
              <a:gd name="T73" fmla="*/ 5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1" h="122">
                <a:moveTo>
                  <a:pt x="137" y="5"/>
                </a:moveTo>
                <a:cubicBezTo>
                  <a:pt x="71" y="5"/>
                  <a:pt x="71" y="5"/>
                  <a:pt x="71" y="5"/>
                </a:cubicBezTo>
                <a:cubicBezTo>
                  <a:pt x="71" y="0"/>
                  <a:pt x="71" y="0"/>
                  <a:pt x="71" y="0"/>
                </a:cubicBezTo>
                <a:cubicBezTo>
                  <a:pt x="139" y="0"/>
                  <a:pt x="139" y="0"/>
                  <a:pt x="139" y="0"/>
                </a:cubicBezTo>
                <a:cubicBezTo>
                  <a:pt x="140" y="0"/>
                  <a:pt x="141" y="1"/>
                  <a:pt x="141" y="3"/>
                </a:cubicBezTo>
                <a:cubicBezTo>
                  <a:pt x="141" y="94"/>
                  <a:pt x="141" y="94"/>
                  <a:pt x="141" y="94"/>
                </a:cubicBezTo>
                <a:cubicBezTo>
                  <a:pt x="141" y="95"/>
                  <a:pt x="140" y="96"/>
                  <a:pt x="139" y="96"/>
                </a:cubicBezTo>
                <a:cubicBezTo>
                  <a:pt x="127" y="96"/>
                  <a:pt x="127" y="96"/>
                  <a:pt x="127" y="96"/>
                </a:cubicBezTo>
                <a:cubicBezTo>
                  <a:pt x="127" y="120"/>
                  <a:pt x="127" y="120"/>
                  <a:pt x="127" y="120"/>
                </a:cubicBezTo>
                <a:cubicBezTo>
                  <a:pt x="127" y="120"/>
                  <a:pt x="127" y="120"/>
                  <a:pt x="127" y="120"/>
                </a:cubicBezTo>
                <a:cubicBezTo>
                  <a:pt x="127" y="120"/>
                  <a:pt x="127" y="121"/>
                  <a:pt x="126" y="121"/>
                </a:cubicBezTo>
                <a:cubicBezTo>
                  <a:pt x="125" y="122"/>
                  <a:pt x="124" y="122"/>
                  <a:pt x="123" y="121"/>
                </a:cubicBezTo>
                <a:cubicBezTo>
                  <a:pt x="100" y="96"/>
                  <a:pt x="100" y="96"/>
                  <a:pt x="100" y="96"/>
                </a:cubicBezTo>
                <a:cubicBezTo>
                  <a:pt x="88" y="96"/>
                  <a:pt x="88" y="96"/>
                  <a:pt x="88" y="96"/>
                </a:cubicBezTo>
                <a:cubicBezTo>
                  <a:pt x="71" y="96"/>
                  <a:pt x="71" y="96"/>
                  <a:pt x="71" y="96"/>
                </a:cubicBezTo>
                <a:cubicBezTo>
                  <a:pt x="71" y="91"/>
                  <a:pt x="71" y="91"/>
                  <a:pt x="71" y="91"/>
                </a:cubicBezTo>
                <a:cubicBezTo>
                  <a:pt x="88" y="91"/>
                  <a:pt x="88" y="91"/>
                  <a:pt x="88" y="91"/>
                </a:cubicBezTo>
                <a:cubicBezTo>
                  <a:pt x="101" y="91"/>
                  <a:pt x="101" y="91"/>
                  <a:pt x="101" y="91"/>
                </a:cubicBezTo>
                <a:cubicBezTo>
                  <a:pt x="101" y="91"/>
                  <a:pt x="102" y="92"/>
                  <a:pt x="103" y="92"/>
                </a:cubicBezTo>
                <a:cubicBezTo>
                  <a:pt x="122" y="114"/>
                  <a:pt x="122" y="114"/>
                  <a:pt x="122" y="114"/>
                </a:cubicBezTo>
                <a:cubicBezTo>
                  <a:pt x="122" y="94"/>
                  <a:pt x="122" y="94"/>
                  <a:pt x="122" y="94"/>
                </a:cubicBezTo>
                <a:cubicBezTo>
                  <a:pt x="122" y="93"/>
                  <a:pt x="123" y="91"/>
                  <a:pt x="125" y="91"/>
                </a:cubicBezTo>
                <a:cubicBezTo>
                  <a:pt x="137" y="91"/>
                  <a:pt x="137" y="91"/>
                  <a:pt x="137" y="91"/>
                </a:cubicBezTo>
                <a:lnTo>
                  <a:pt x="137" y="5"/>
                </a:lnTo>
                <a:close/>
                <a:moveTo>
                  <a:pt x="71" y="5"/>
                </a:moveTo>
                <a:cubicBezTo>
                  <a:pt x="5" y="5"/>
                  <a:pt x="5" y="5"/>
                  <a:pt x="5" y="5"/>
                </a:cubicBezTo>
                <a:cubicBezTo>
                  <a:pt x="5" y="37"/>
                  <a:pt x="5" y="37"/>
                  <a:pt x="5" y="37"/>
                </a:cubicBezTo>
                <a:cubicBezTo>
                  <a:pt x="5" y="91"/>
                  <a:pt x="5" y="91"/>
                  <a:pt x="5" y="91"/>
                </a:cubicBezTo>
                <a:cubicBezTo>
                  <a:pt x="71" y="91"/>
                  <a:pt x="71" y="91"/>
                  <a:pt x="71" y="91"/>
                </a:cubicBezTo>
                <a:cubicBezTo>
                  <a:pt x="71" y="96"/>
                  <a:pt x="71" y="96"/>
                  <a:pt x="71" y="96"/>
                </a:cubicBezTo>
                <a:cubicBezTo>
                  <a:pt x="3" y="96"/>
                  <a:pt x="3" y="96"/>
                  <a:pt x="3" y="96"/>
                </a:cubicBezTo>
                <a:cubicBezTo>
                  <a:pt x="1" y="96"/>
                  <a:pt x="0" y="95"/>
                  <a:pt x="0" y="94"/>
                </a:cubicBezTo>
                <a:cubicBezTo>
                  <a:pt x="0" y="37"/>
                  <a:pt x="0" y="37"/>
                  <a:pt x="0" y="37"/>
                </a:cubicBezTo>
                <a:cubicBezTo>
                  <a:pt x="0" y="3"/>
                  <a:pt x="0" y="3"/>
                  <a:pt x="0" y="3"/>
                </a:cubicBezTo>
                <a:cubicBezTo>
                  <a:pt x="0" y="1"/>
                  <a:pt x="1" y="0"/>
                  <a:pt x="3" y="0"/>
                </a:cubicBezTo>
                <a:cubicBezTo>
                  <a:pt x="71" y="0"/>
                  <a:pt x="71" y="0"/>
                  <a:pt x="71" y="0"/>
                </a:cubicBezTo>
                <a:lnTo>
                  <a:pt x="71" y="5"/>
                </a:ln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18" name="Freeform 64"/>
          <p:cNvSpPr>
            <a:spLocks noEditPoints="1"/>
          </p:cNvSpPr>
          <p:nvPr/>
        </p:nvSpPr>
        <p:spPr bwMode="auto">
          <a:xfrm rot="5400000">
            <a:off x="7832218" y="3380867"/>
            <a:ext cx="468984" cy="468984"/>
          </a:xfrm>
          <a:custGeom>
            <a:avLst/>
            <a:gdLst>
              <a:gd name="T0" fmla="*/ 277 w 277"/>
              <a:gd name="T1" fmla="*/ 138 h 277"/>
              <a:gd name="T2" fmla="*/ 265 w 277"/>
              <a:gd name="T3" fmla="*/ 146 h 277"/>
              <a:gd name="T4" fmla="*/ 261 w 277"/>
              <a:gd name="T5" fmla="*/ 133 h 277"/>
              <a:gd name="T6" fmla="*/ 233 w 277"/>
              <a:gd name="T7" fmla="*/ 233 h 277"/>
              <a:gd name="T8" fmla="*/ 214 w 277"/>
              <a:gd name="T9" fmla="*/ 249 h 277"/>
              <a:gd name="T10" fmla="*/ 236 w 277"/>
              <a:gd name="T11" fmla="*/ 41 h 277"/>
              <a:gd name="T12" fmla="*/ 229 w 277"/>
              <a:gd name="T13" fmla="*/ 133 h 277"/>
              <a:gd name="T14" fmla="*/ 224 w 277"/>
              <a:gd name="T15" fmla="*/ 146 h 277"/>
              <a:gd name="T16" fmla="*/ 219 w 277"/>
              <a:gd name="T17" fmla="*/ 233 h 277"/>
              <a:gd name="T18" fmla="*/ 234 w 277"/>
              <a:gd name="T19" fmla="*/ 222 h 277"/>
              <a:gd name="T20" fmla="*/ 221 w 277"/>
              <a:gd name="T21" fmla="*/ 228 h 277"/>
              <a:gd name="T22" fmla="*/ 234 w 277"/>
              <a:gd name="T23" fmla="*/ 54 h 277"/>
              <a:gd name="T24" fmla="*/ 214 w 277"/>
              <a:gd name="T25" fmla="*/ 55 h 277"/>
              <a:gd name="T26" fmla="*/ 139 w 277"/>
              <a:gd name="T27" fmla="*/ 272 h 277"/>
              <a:gd name="T28" fmla="*/ 139 w 277"/>
              <a:gd name="T29" fmla="*/ 272 h 277"/>
              <a:gd name="T30" fmla="*/ 139 w 277"/>
              <a:gd name="T31" fmla="*/ 0 h 277"/>
              <a:gd name="T32" fmla="*/ 214 w 277"/>
              <a:gd name="T33" fmla="*/ 55 h 277"/>
              <a:gd name="T34" fmla="*/ 208 w 277"/>
              <a:gd name="T35" fmla="*/ 83 h 277"/>
              <a:gd name="T36" fmla="*/ 214 w 277"/>
              <a:gd name="T37" fmla="*/ 199 h 277"/>
              <a:gd name="T38" fmla="*/ 214 w 277"/>
              <a:gd name="T39" fmla="*/ 228 h 277"/>
              <a:gd name="T40" fmla="*/ 214 w 277"/>
              <a:gd name="T41" fmla="*/ 199 h 277"/>
              <a:gd name="T42" fmla="*/ 146 w 277"/>
              <a:gd name="T43" fmla="*/ 224 h 277"/>
              <a:gd name="T44" fmla="*/ 139 w 277"/>
              <a:gd name="T45" fmla="*/ 260 h 277"/>
              <a:gd name="T46" fmla="*/ 190 w 277"/>
              <a:gd name="T47" fmla="*/ 98 h 277"/>
              <a:gd name="T48" fmla="*/ 140 w 277"/>
              <a:gd name="T49" fmla="*/ 126 h 277"/>
              <a:gd name="T50" fmla="*/ 142 w 277"/>
              <a:gd name="T51" fmla="*/ 153 h 277"/>
              <a:gd name="T52" fmla="*/ 149 w 277"/>
              <a:gd name="T53" fmla="*/ 14 h 277"/>
              <a:gd name="T54" fmla="*/ 144 w 277"/>
              <a:gd name="T55" fmla="*/ 48 h 277"/>
              <a:gd name="T56" fmla="*/ 63 w 277"/>
              <a:gd name="T57" fmla="*/ 22 h 277"/>
              <a:gd name="T58" fmla="*/ 139 w 277"/>
              <a:gd name="T59" fmla="*/ 277 h 277"/>
              <a:gd name="T60" fmla="*/ 128 w 277"/>
              <a:gd name="T61" fmla="*/ 14 h 277"/>
              <a:gd name="T62" fmla="*/ 133 w 277"/>
              <a:gd name="T63" fmla="*/ 48 h 277"/>
              <a:gd name="T64" fmla="*/ 139 w 277"/>
              <a:gd name="T65" fmla="*/ 131 h 277"/>
              <a:gd name="T66" fmla="*/ 139 w 277"/>
              <a:gd name="T67" fmla="*/ 153 h 277"/>
              <a:gd name="T68" fmla="*/ 115 w 277"/>
              <a:gd name="T69" fmla="*/ 105 h 277"/>
              <a:gd name="T70" fmla="*/ 131 w 277"/>
              <a:gd name="T71" fmla="*/ 224 h 277"/>
              <a:gd name="T72" fmla="*/ 139 w 277"/>
              <a:gd name="T73" fmla="*/ 260 h 277"/>
              <a:gd name="T74" fmla="*/ 63 w 277"/>
              <a:gd name="T75" fmla="*/ 228 h 277"/>
              <a:gd name="T76" fmla="*/ 63 w 277"/>
              <a:gd name="T77" fmla="*/ 199 h 277"/>
              <a:gd name="T78" fmla="*/ 83 w 277"/>
              <a:gd name="T79" fmla="*/ 208 h 277"/>
              <a:gd name="T80" fmla="*/ 71 w 277"/>
              <a:gd name="T81" fmla="*/ 78 h 277"/>
              <a:gd name="T82" fmla="*/ 83 w 277"/>
              <a:gd name="T83" fmla="*/ 72 h 277"/>
              <a:gd name="T84" fmla="*/ 44 w 277"/>
              <a:gd name="T85" fmla="*/ 44 h 277"/>
              <a:gd name="T86" fmla="*/ 63 w 277"/>
              <a:gd name="T87" fmla="*/ 28 h 277"/>
              <a:gd name="T88" fmla="*/ 41 w 277"/>
              <a:gd name="T89" fmla="*/ 236 h 277"/>
              <a:gd name="T90" fmla="*/ 58 w 277"/>
              <a:gd name="T91" fmla="*/ 43 h 277"/>
              <a:gd name="T92" fmla="*/ 43 w 277"/>
              <a:gd name="T93" fmla="*/ 58 h 277"/>
              <a:gd name="T94" fmla="*/ 63 w 277"/>
              <a:gd name="T95" fmla="*/ 55 h 277"/>
              <a:gd name="T96" fmla="*/ 43 w 277"/>
              <a:gd name="T97" fmla="*/ 222 h 277"/>
              <a:gd name="T98" fmla="*/ 56 w 277"/>
              <a:gd name="T99" fmla="*/ 228 h 277"/>
              <a:gd name="T100" fmla="*/ 32 w 277"/>
              <a:gd name="T101" fmla="*/ 144 h 277"/>
              <a:gd name="T102" fmla="*/ 50 w 277"/>
              <a:gd name="T103" fmla="*/ 128 h 277"/>
              <a:gd name="T104" fmla="*/ 32 w 277"/>
              <a:gd name="T105" fmla="*/ 58 h 277"/>
              <a:gd name="T106" fmla="*/ 32 w 277"/>
              <a:gd name="T107" fmla="*/ 50 h 277"/>
              <a:gd name="T108" fmla="*/ 12 w 277"/>
              <a:gd name="T109" fmla="*/ 146 h 277"/>
              <a:gd name="T110" fmla="*/ 17 w 277"/>
              <a:gd name="T111" fmla="*/ 133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77" h="277">
                <a:moveTo>
                  <a:pt x="245" y="219"/>
                </a:moveTo>
                <a:cubicBezTo>
                  <a:pt x="262" y="197"/>
                  <a:pt x="272" y="169"/>
                  <a:pt x="272" y="138"/>
                </a:cubicBezTo>
                <a:cubicBezTo>
                  <a:pt x="272" y="108"/>
                  <a:pt x="262" y="80"/>
                  <a:pt x="245" y="58"/>
                </a:cubicBezTo>
                <a:cubicBezTo>
                  <a:pt x="245" y="50"/>
                  <a:pt x="245" y="50"/>
                  <a:pt x="245" y="50"/>
                </a:cubicBezTo>
                <a:cubicBezTo>
                  <a:pt x="265" y="74"/>
                  <a:pt x="277" y="105"/>
                  <a:pt x="277" y="138"/>
                </a:cubicBezTo>
                <a:cubicBezTo>
                  <a:pt x="277" y="172"/>
                  <a:pt x="265" y="203"/>
                  <a:pt x="245" y="227"/>
                </a:cubicBezTo>
                <a:cubicBezTo>
                  <a:pt x="245" y="219"/>
                  <a:pt x="245" y="219"/>
                  <a:pt x="245" y="219"/>
                </a:cubicBezTo>
                <a:close/>
                <a:moveTo>
                  <a:pt x="245" y="149"/>
                </a:moveTo>
                <a:cubicBezTo>
                  <a:pt x="263" y="149"/>
                  <a:pt x="263" y="149"/>
                  <a:pt x="263" y="149"/>
                </a:cubicBezTo>
                <a:cubicBezTo>
                  <a:pt x="264" y="149"/>
                  <a:pt x="265" y="148"/>
                  <a:pt x="265" y="146"/>
                </a:cubicBezTo>
                <a:cubicBezTo>
                  <a:pt x="265" y="131"/>
                  <a:pt x="265" y="131"/>
                  <a:pt x="265" y="131"/>
                </a:cubicBezTo>
                <a:cubicBezTo>
                  <a:pt x="265" y="129"/>
                  <a:pt x="264" y="128"/>
                  <a:pt x="263" y="128"/>
                </a:cubicBezTo>
                <a:cubicBezTo>
                  <a:pt x="245" y="128"/>
                  <a:pt x="245" y="128"/>
                  <a:pt x="245" y="128"/>
                </a:cubicBezTo>
                <a:cubicBezTo>
                  <a:pt x="245" y="133"/>
                  <a:pt x="245" y="133"/>
                  <a:pt x="245" y="133"/>
                </a:cubicBezTo>
                <a:cubicBezTo>
                  <a:pt x="261" y="133"/>
                  <a:pt x="261" y="133"/>
                  <a:pt x="261" y="133"/>
                </a:cubicBezTo>
                <a:cubicBezTo>
                  <a:pt x="261" y="144"/>
                  <a:pt x="261" y="144"/>
                  <a:pt x="261" y="144"/>
                </a:cubicBezTo>
                <a:cubicBezTo>
                  <a:pt x="245" y="144"/>
                  <a:pt x="245" y="144"/>
                  <a:pt x="245" y="144"/>
                </a:cubicBezTo>
                <a:lnTo>
                  <a:pt x="245" y="149"/>
                </a:lnTo>
                <a:close/>
                <a:moveTo>
                  <a:pt x="214" y="249"/>
                </a:moveTo>
                <a:cubicBezTo>
                  <a:pt x="221" y="244"/>
                  <a:pt x="227" y="239"/>
                  <a:pt x="233" y="233"/>
                </a:cubicBezTo>
                <a:cubicBezTo>
                  <a:pt x="237" y="228"/>
                  <a:pt x="241" y="224"/>
                  <a:pt x="245" y="219"/>
                </a:cubicBezTo>
                <a:cubicBezTo>
                  <a:pt x="245" y="227"/>
                  <a:pt x="245" y="227"/>
                  <a:pt x="245" y="227"/>
                </a:cubicBezTo>
                <a:cubicBezTo>
                  <a:pt x="242" y="230"/>
                  <a:pt x="239" y="233"/>
                  <a:pt x="236" y="236"/>
                </a:cubicBezTo>
                <a:cubicBezTo>
                  <a:pt x="230" y="243"/>
                  <a:pt x="222" y="249"/>
                  <a:pt x="214" y="254"/>
                </a:cubicBezTo>
                <a:cubicBezTo>
                  <a:pt x="214" y="249"/>
                  <a:pt x="214" y="249"/>
                  <a:pt x="214" y="249"/>
                </a:cubicBezTo>
                <a:close/>
                <a:moveTo>
                  <a:pt x="245" y="58"/>
                </a:moveTo>
                <a:cubicBezTo>
                  <a:pt x="241" y="53"/>
                  <a:pt x="237" y="48"/>
                  <a:pt x="233" y="44"/>
                </a:cubicBezTo>
                <a:cubicBezTo>
                  <a:pt x="227" y="38"/>
                  <a:pt x="221" y="33"/>
                  <a:pt x="214" y="28"/>
                </a:cubicBezTo>
                <a:cubicBezTo>
                  <a:pt x="214" y="22"/>
                  <a:pt x="214" y="22"/>
                  <a:pt x="214" y="22"/>
                </a:cubicBezTo>
                <a:cubicBezTo>
                  <a:pt x="222" y="28"/>
                  <a:pt x="230" y="34"/>
                  <a:pt x="236" y="41"/>
                </a:cubicBezTo>
                <a:cubicBezTo>
                  <a:pt x="239" y="44"/>
                  <a:pt x="242" y="47"/>
                  <a:pt x="245" y="50"/>
                </a:cubicBezTo>
                <a:cubicBezTo>
                  <a:pt x="245" y="58"/>
                  <a:pt x="245" y="58"/>
                  <a:pt x="245" y="58"/>
                </a:cubicBezTo>
                <a:close/>
                <a:moveTo>
                  <a:pt x="245" y="128"/>
                </a:moveTo>
                <a:cubicBezTo>
                  <a:pt x="245" y="133"/>
                  <a:pt x="245" y="133"/>
                  <a:pt x="245" y="133"/>
                </a:cubicBezTo>
                <a:cubicBezTo>
                  <a:pt x="229" y="133"/>
                  <a:pt x="229" y="133"/>
                  <a:pt x="229" y="133"/>
                </a:cubicBezTo>
                <a:cubicBezTo>
                  <a:pt x="229" y="144"/>
                  <a:pt x="229" y="144"/>
                  <a:pt x="229" y="144"/>
                </a:cubicBezTo>
                <a:cubicBezTo>
                  <a:pt x="245" y="144"/>
                  <a:pt x="245" y="144"/>
                  <a:pt x="245" y="144"/>
                </a:cubicBezTo>
                <a:cubicBezTo>
                  <a:pt x="245" y="149"/>
                  <a:pt x="245" y="149"/>
                  <a:pt x="245" y="149"/>
                </a:cubicBezTo>
                <a:cubicBezTo>
                  <a:pt x="227" y="149"/>
                  <a:pt x="227" y="149"/>
                  <a:pt x="227" y="149"/>
                </a:cubicBezTo>
                <a:cubicBezTo>
                  <a:pt x="226" y="149"/>
                  <a:pt x="224" y="148"/>
                  <a:pt x="224" y="146"/>
                </a:cubicBezTo>
                <a:cubicBezTo>
                  <a:pt x="224" y="131"/>
                  <a:pt x="224" y="131"/>
                  <a:pt x="224" y="131"/>
                </a:cubicBezTo>
                <a:cubicBezTo>
                  <a:pt x="224" y="129"/>
                  <a:pt x="226" y="128"/>
                  <a:pt x="227" y="128"/>
                </a:cubicBezTo>
                <a:cubicBezTo>
                  <a:pt x="245" y="128"/>
                  <a:pt x="245" y="128"/>
                  <a:pt x="245" y="128"/>
                </a:cubicBezTo>
                <a:close/>
                <a:moveTo>
                  <a:pt x="214" y="228"/>
                </a:moveTo>
                <a:cubicBezTo>
                  <a:pt x="219" y="233"/>
                  <a:pt x="219" y="233"/>
                  <a:pt x="219" y="233"/>
                </a:cubicBezTo>
                <a:cubicBezTo>
                  <a:pt x="219" y="234"/>
                  <a:pt x="219" y="234"/>
                  <a:pt x="219" y="234"/>
                </a:cubicBezTo>
                <a:cubicBezTo>
                  <a:pt x="220" y="235"/>
                  <a:pt x="222" y="235"/>
                  <a:pt x="223" y="234"/>
                </a:cubicBezTo>
                <a:cubicBezTo>
                  <a:pt x="234" y="222"/>
                  <a:pt x="234" y="222"/>
                  <a:pt x="234" y="222"/>
                </a:cubicBezTo>
                <a:cubicBezTo>
                  <a:pt x="234" y="222"/>
                  <a:pt x="234" y="222"/>
                  <a:pt x="234" y="222"/>
                </a:cubicBezTo>
                <a:cubicBezTo>
                  <a:pt x="234" y="222"/>
                  <a:pt x="234" y="222"/>
                  <a:pt x="234" y="222"/>
                </a:cubicBezTo>
                <a:cubicBezTo>
                  <a:pt x="235" y="222"/>
                  <a:pt x="235" y="220"/>
                  <a:pt x="234" y="219"/>
                </a:cubicBezTo>
                <a:cubicBezTo>
                  <a:pt x="214" y="199"/>
                  <a:pt x="214" y="199"/>
                  <a:pt x="214" y="199"/>
                </a:cubicBezTo>
                <a:cubicBezTo>
                  <a:pt x="214" y="206"/>
                  <a:pt x="214" y="206"/>
                  <a:pt x="214" y="206"/>
                </a:cubicBezTo>
                <a:cubicBezTo>
                  <a:pt x="229" y="221"/>
                  <a:pt x="229" y="221"/>
                  <a:pt x="229" y="221"/>
                </a:cubicBezTo>
                <a:cubicBezTo>
                  <a:pt x="221" y="228"/>
                  <a:pt x="221" y="228"/>
                  <a:pt x="221" y="228"/>
                </a:cubicBezTo>
                <a:cubicBezTo>
                  <a:pt x="214" y="221"/>
                  <a:pt x="214" y="221"/>
                  <a:pt x="214" y="221"/>
                </a:cubicBezTo>
                <a:cubicBezTo>
                  <a:pt x="214" y="228"/>
                  <a:pt x="214" y="228"/>
                  <a:pt x="214" y="228"/>
                </a:cubicBezTo>
                <a:close/>
                <a:moveTo>
                  <a:pt x="214" y="78"/>
                </a:moveTo>
                <a:cubicBezTo>
                  <a:pt x="234" y="58"/>
                  <a:pt x="234" y="58"/>
                  <a:pt x="234" y="58"/>
                </a:cubicBezTo>
                <a:cubicBezTo>
                  <a:pt x="235" y="57"/>
                  <a:pt x="235" y="55"/>
                  <a:pt x="234" y="54"/>
                </a:cubicBezTo>
                <a:cubicBezTo>
                  <a:pt x="223" y="43"/>
                  <a:pt x="223" y="43"/>
                  <a:pt x="223" y="43"/>
                </a:cubicBezTo>
                <a:cubicBezTo>
                  <a:pt x="223" y="43"/>
                  <a:pt x="223" y="43"/>
                  <a:pt x="223" y="43"/>
                </a:cubicBezTo>
                <a:cubicBezTo>
                  <a:pt x="222" y="42"/>
                  <a:pt x="220" y="42"/>
                  <a:pt x="219" y="43"/>
                </a:cubicBezTo>
                <a:cubicBezTo>
                  <a:pt x="214" y="49"/>
                  <a:pt x="214" y="49"/>
                  <a:pt x="214" y="49"/>
                </a:cubicBezTo>
                <a:cubicBezTo>
                  <a:pt x="214" y="55"/>
                  <a:pt x="214" y="55"/>
                  <a:pt x="214" y="55"/>
                </a:cubicBezTo>
                <a:cubicBezTo>
                  <a:pt x="221" y="48"/>
                  <a:pt x="221" y="48"/>
                  <a:pt x="221" y="48"/>
                </a:cubicBezTo>
                <a:cubicBezTo>
                  <a:pt x="229" y="56"/>
                  <a:pt x="229" y="56"/>
                  <a:pt x="229" y="56"/>
                </a:cubicBezTo>
                <a:cubicBezTo>
                  <a:pt x="214" y="71"/>
                  <a:pt x="214" y="71"/>
                  <a:pt x="214" y="71"/>
                </a:cubicBezTo>
                <a:lnTo>
                  <a:pt x="214" y="78"/>
                </a:lnTo>
                <a:close/>
                <a:moveTo>
                  <a:pt x="139" y="272"/>
                </a:moveTo>
                <a:cubicBezTo>
                  <a:pt x="166" y="272"/>
                  <a:pt x="192" y="263"/>
                  <a:pt x="214" y="249"/>
                </a:cubicBezTo>
                <a:cubicBezTo>
                  <a:pt x="214" y="254"/>
                  <a:pt x="214" y="254"/>
                  <a:pt x="214" y="254"/>
                </a:cubicBezTo>
                <a:cubicBezTo>
                  <a:pt x="192" y="269"/>
                  <a:pt x="166" y="277"/>
                  <a:pt x="139" y="277"/>
                </a:cubicBezTo>
                <a:cubicBezTo>
                  <a:pt x="139" y="277"/>
                  <a:pt x="139" y="277"/>
                  <a:pt x="139" y="277"/>
                </a:cubicBezTo>
                <a:cubicBezTo>
                  <a:pt x="139" y="272"/>
                  <a:pt x="139" y="272"/>
                  <a:pt x="139" y="272"/>
                </a:cubicBezTo>
                <a:cubicBezTo>
                  <a:pt x="139" y="272"/>
                  <a:pt x="139" y="272"/>
                  <a:pt x="139" y="272"/>
                </a:cubicBezTo>
                <a:close/>
                <a:moveTo>
                  <a:pt x="214" y="28"/>
                </a:moveTo>
                <a:cubicBezTo>
                  <a:pt x="192" y="13"/>
                  <a:pt x="166" y="5"/>
                  <a:pt x="139" y="5"/>
                </a:cubicBezTo>
                <a:cubicBezTo>
                  <a:pt x="139" y="5"/>
                  <a:pt x="139" y="5"/>
                  <a:pt x="139" y="5"/>
                </a:cubicBezTo>
                <a:cubicBezTo>
                  <a:pt x="139" y="0"/>
                  <a:pt x="139" y="0"/>
                  <a:pt x="139" y="0"/>
                </a:cubicBezTo>
                <a:cubicBezTo>
                  <a:pt x="139" y="0"/>
                  <a:pt x="139" y="0"/>
                  <a:pt x="139" y="0"/>
                </a:cubicBezTo>
                <a:cubicBezTo>
                  <a:pt x="166" y="0"/>
                  <a:pt x="192" y="8"/>
                  <a:pt x="214" y="22"/>
                </a:cubicBezTo>
                <a:cubicBezTo>
                  <a:pt x="214" y="28"/>
                  <a:pt x="214" y="28"/>
                  <a:pt x="214" y="28"/>
                </a:cubicBezTo>
                <a:close/>
                <a:moveTo>
                  <a:pt x="214" y="49"/>
                </a:moveTo>
                <a:cubicBezTo>
                  <a:pt x="214" y="55"/>
                  <a:pt x="214" y="55"/>
                  <a:pt x="214" y="55"/>
                </a:cubicBezTo>
                <a:cubicBezTo>
                  <a:pt x="199" y="70"/>
                  <a:pt x="199" y="70"/>
                  <a:pt x="199" y="70"/>
                </a:cubicBezTo>
                <a:cubicBezTo>
                  <a:pt x="207" y="78"/>
                  <a:pt x="207" y="78"/>
                  <a:pt x="207" y="78"/>
                </a:cubicBezTo>
                <a:cubicBezTo>
                  <a:pt x="214" y="71"/>
                  <a:pt x="214" y="71"/>
                  <a:pt x="214" y="71"/>
                </a:cubicBezTo>
                <a:cubicBezTo>
                  <a:pt x="214" y="78"/>
                  <a:pt x="214" y="78"/>
                  <a:pt x="214" y="78"/>
                </a:cubicBezTo>
                <a:cubicBezTo>
                  <a:pt x="208" y="83"/>
                  <a:pt x="208" y="83"/>
                  <a:pt x="208" y="83"/>
                </a:cubicBezTo>
                <a:cubicBezTo>
                  <a:pt x="207" y="84"/>
                  <a:pt x="206" y="84"/>
                  <a:pt x="205" y="83"/>
                </a:cubicBezTo>
                <a:cubicBezTo>
                  <a:pt x="194" y="72"/>
                  <a:pt x="194" y="72"/>
                  <a:pt x="194" y="72"/>
                </a:cubicBezTo>
                <a:cubicBezTo>
                  <a:pt x="193" y="71"/>
                  <a:pt x="193" y="70"/>
                  <a:pt x="194" y="69"/>
                </a:cubicBezTo>
                <a:cubicBezTo>
                  <a:pt x="214" y="49"/>
                  <a:pt x="214" y="49"/>
                  <a:pt x="214" y="49"/>
                </a:cubicBezTo>
                <a:close/>
                <a:moveTo>
                  <a:pt x="214" y="199"/>
                </a:moveTo>
                <a:cubicBezTo>
                  <a:pt x="214" y="206"/>
                  <a:pt x="214" y="206"/>
                  <a:pt x="214" y="206"/>
                </a:cubicBezTo>
                <a:cubicBezTo>
                  <a:pt x="207" y="199"/>
                  <a:pt x="207" y="199"/>
                  <a:pt x="207" y="199"/>
                </a:cubicBezTo>
                <a:cubicBezTo>
                  <a:pt x="199" y="206"/>
                  <a:pt x="199" y="206"/>
                  <a:pt x="199" y="206"/>
                </a:cubicBezTo>
                <a:cubicBezTo>
                  <a:pt x="214" y="221"/>
                  <a:pt x="214" y="221"/>
                  <a:pt x="214" y="221"/>
                </a:cubicBezTo>
                <a:cubicBezTo>
                  <a:pt x="214" y="228"/>
                  <a:pt x="214" y="228"/>
                  <a:pt x="214" y="228"/>
                </a:cubicBezTo>
                <a:cubicBezTo>
                  <a:pt x="194" y="208"/>
                  <a:pt x="194" y="208"/>
                  <a:pt x="194" y="208"/>
                </a:cubicBezTo>
                <a:cubicBezTo>
                  <a:pt x="193" y="207"/>
                  <a:pt x="193" y="206"/>
                  <a:pt x="194" y="205"/>
                </a:cubicBezTo>
                <a:cubicBezTo>
                  <a:pt x="205" y="194"/>
                  <a:pt x="205" y="194"/>
                  <a:pt x="205" y="194"/>
                </a:cubicBezTo>
                <a:cubicBezTo>
                  <a:pt x="206" y="193"/>
                  <a:pt x="207" y="193"/>
                  <a:pt x="208" y="194"/>
                </a:cubicBezTo>
                <a:cubicBezTo>
                  <a:pt x="214" y="199"/>
                  <a:pt x="214" y="199"/>
                  <a:pt x="214" y="199"/>
                </a:cubicBezTo>
                <a:close/>
                <a:moveTo>
                  <a:pt x="139" y="265"/>
                </a:moveTo>
                <a:cubicBezTo>
                  <a:pt x="146" y="265"/>
                  <a:pt x="146" y="265"/>
                  <a:pt x="146" y="265"/>
                </a:cubicBezTo>
                <a:cubicBezTo>
                  <a:pt x="148" y="265"/>
                  <a:pt x="149" y="264"/>
                  <a:pt x="149" y="263"/>
                </a:cubicBezTo>
                <a:cubicBezTo>
                  <a:pt x="149" y="227"/>
                  <a:pt x="149" y="227"/>
                  <a:pt x="149" y="227"/>
                </a:cubicBezTo>
                <a:cubicBezTo>
                  <a:pt x="149" y="225"/>
                  <a:pt x="148" y="224"/>
                  <a:pt x="146" y="224"/>
                </a:cubicBezTo>
                <a:cubicBezTo>
                  <a:pt x="139" y="224"/>
                  <a:pt x="139" y="224"/>
                  <a:pt x="139" y="224"/>
                </a:cubicBezTo>
                <a:cubicBezTo>
                  <a:pt x="139" y="229"/>
                  <a:pt x="139" y="229"/>
                  <a:pt x="139" y="229"/>
                </a:cubicBezTo>
                <a:cubicBezTo>
                  <a:pt x="144" y="229"/>
                  <a:pt x="144" y="229"/>
                  <a:pt x="144" y="229"/>
                </a:cubicBezTo>
                <a:cubicBezTo>
                  <a:pt x="144" y="260"/>
                  <a:pt x="144" y="260"/>
                  <a:pt x="144" y="260"/>
                </a:cubicBezTo>
                <a:cubicBezTo>
                  <a:pt x="139" y="260"/>
                  <a:pt x="139" y="260"/>
                  <a:pt x="139" y="260"/>
                </a:cubicBezTo>
                <a:cubicBezTo>
                  <a:pt x="139" y="265"/>
                  <a:pt x="139" y="265"/>
                  <a:pt x="139" y="265"/>
                </a:cubicBezTo>
                <a:close/>
                <a:moveTo>
                  <a:pt x="139" y="153"/>
                </a:moveTo>
                <a:cubicBezTo>
                  <a:pt x="139" y="146"/>
                  <a:pt x="139" y="146"/>
                  <a:pt x="139" y="146"/>
                </a:cubicBezTo>
                <a:cubicBezTo>
                  <a:pt x="140" y="148"/>
                  <a:pt x="140" y="148"/>
                  <a:pt x="140" y="148"/>
                </a:cubicBezTo>
                <a:cubicBezTo>
                  <a:pt x="190" y="98"/>
                  <a:pt x="190" y="98"/>
                  <a:pt x="190" y="98"/>
                </a:cubicBezTo>
                <a:cubicBezTo>
                  <a:pt x="183" y="91"/>
                  <a:pt x="183" y="91"/>
                  <a:pt x="183" y="91"/>
                </a:cubicBezTo>
                <a:cubicBezTo>
                  <a:pt x="142" y="131"/>
                  <a:pt x="142" y="131"/>
                  <a:pt x="142" y="131"/>
                </a:cubicBezTo>
                <a:cubicBezTo>
                  <a:pt x="141" y="132"/>
                  <a:pt x="140" y="132"/>
                  <a:pt x="139" y="131"/>
                </a:cubicBezTo>
                <a:cubicBezTo>
                  <a:pt x="139" y="124"/>
                  <a:pt x="139" y="124"/>
                  <a:pt x="139" y="124"/>
                </a:cubicBezTo>
                <a:cubicBezTo>
                  <a:pt x="140" y="126"/>
                  <a:pt x="140" y="126"/>
                  <a:pt x="140" y="126"/>
                </a:cubicBezTo>
                <a:cubicBezTo>
                  <a:pt x="181" y="86"/>
                  <a:pt x="181" y="86"/>
                  <a:pt x="181" y="86"/>
                </a:cubicBezTo>
                <a:cubicBezTo>
                  <a:pt x="182" y="85"/>
                  <a:pt x="183" y="85"/>
                  <a:pt x="184" y="86"/>
                </a:cubicBezTo>
                <a:cubicBezTo>
                  <a:pt x="195" y="97"/>
                  <a:pt x="195" y="97"/>
                  <a:pt x="195" y="97"/>
                </a:cubicBezTo>
                <a:cubicBezTo>
                  <a:pt x="196" y="98"/>
                  <a:pt x="196" y="99"/>
                  <a:pt x="195" y="100"/>
                </a:cubicBezTo>
                <a:cubicBezTo>
                  <a:pt x="142" y="153"/>
                  <a:pt x="142" y="153"/>
                  <a:pt x="142" y="153"/>
                </a:cubicBezTo>
                <a:cubicBezTo>
                  <a:pt x="141" y="154"/>
                  <a:pt x="140" y="154"/>
                  <a:pt x="139" y="153"/>
                </a:cubicBezTo>
                <a:close/>
                <a:moveTo>
                  <a:pt x="139" y="52"/>
                </a:moveTo>
                <a:cubicBezTo>
                  <a:pt x="146" y="52"/>
                  <a:pt x="146" y="52"/>
                  <a:pt x="146" y="52"/>
                </a:cubicBezTo>
                <a:cubicBezTo>
                  <a:pt x="148" y="52"/>
                  <a:pt x="149" y="51"/>
                  <a:pt x="149" y="50"/>
                </a:cubicBezTo>
                <a:cubicBezTo>
                  <a:pt x="149" y="14"/>
                  <a:pt x="149" y="14"/>
                  <a:pt x="149" y="14"/>
                </a:cubicBezTo>
                <a:cubicBezTo>
                  <a:pt x="149" y="13"/>
                  <a:pt x="148" y="12"/>
                  <a:pt x="146" y="12"/>
                </a:cubicBezTo>
                <a:cubicBezTo>
                  <a:pt x="139" y="12"/>
                  <a:pt x="139" y="12"/>
                  <a:pt x="139" y="12"/>
                </a:cubicBezTo>
                <a:cubicBezTo>
                  <a:pt x="139" y="16"/>
                  <a:pt x="139" y="16"/>
                  <a:pt x="139" y="16"/>
                </a:cubicBezTo>
                <a:cubicBezTo>
                  <a:pt x="144" y="16"/>
                  <a:pt x="144" y="16"/>
                  <a:pt x="144" y="16"/>
                </a:cubicBezTo>
                <a:cubicBezTo>
                  <a:pt x="144" y="48"/>
                  <a:pt x="144" y="48"/>
                  <a:pt x="144" y="48"/>
                </a:cubicBezTo>
                <a:cubicBezTo>
                  <a:pt x="139" y="48"/>
                  <a:pt x="139" y="48"/>
                  <a:pt x="139" y="48"/>
                </a:cubicBezTo>
                <a:lnTo>
                  <a:pt x="139" y="52"/>
                </a:lnTo>
                <a:close/>
                <a:moveTo>
                  <a:pt x="139" y="5"/>
                </a:moveTo>
                <a:cubicBezTo>
                  <a:pt x="111" y="5"/>
                  <a:pt x="85" y="13"/>
                  <a:pt x="63" y="28"/>
                </a:cubicBezTo>
                <a:cubicBezTo>
                  <a:pt x="63" y="22"/>
                  <a:pt x="63" y="22"/>
                  <a:pt x="63" y="22"/>
                </a:cubicBezTo>
                <a:cubicBezTo>
                  <a:pt x="85" y="8"/>
                  <a:pt x="111" y="0"/>
                  <a:pt x="139" y="0"/>
                </a:cubicBezTo>
                <a:cubicBezTo>
                  <a:pt x="139" y="5"/>
                  <a:pt x="139" y="5"/>
                  <a:pt x="139" y="5"/>
                </a:cubicBezTo>
                <a:close/>
                <a:moveTo>
                  <a:pt x="63" y="249"/>
                </a:moveTo>
                <a:cubicBezTo>
                  <a:pt x="85" y="263"/>
                  <a:pt x="111" y="272"/>
                  <a:pt x="139" y="272"/>
                </a:cubicBezTo>
                <a:cubicBezTo>
                  <a:pt x="139" y="277"/>
                  <a:pt x="139" y="277"/>
                  <a:pt x="139" y="277"/>
                </a:cubicBezTo>
                <a:cubicBezTo>
                  <a:pt x="111" y="277"/>
                  <a:pt x="85" y="269"/>
                  <a:pt x="63" y="254"/>
                </a:cubicBezTo>
                <a:cubicBezTo>
                  <a:pt x="63" y="249"/>
                  <a:pt x="63" y="249"/>
                  <a:pt x="63" y="249"/>
                </a:cubicBezTo>
                <a:close/>
                <a:moveTo>
                  <a:pt x="139" y="12"/>
                </a:moveTo>
                <a:cubicBezTo>
                  <a:pt x="131" y="12"/>
                  <a:pt x="131" y="12"/>
                  <a:pt x="131" y="12"/>
                </a:cubicBezTo>
                <a:cubicBezTo>
                  <a:pt x="129" y="12"/>
                  <a:pt x="128" y="13"/>
                  <a:pt x="128" y="14"/>
                </a:cubicBezTo>
                <a:cubicBezTo>
                  <a:pt x="128" y="50"/>
                  <a:pt x="128" y="50"/>
                  <a:pt x="128" y="50"/>
                </a:cubicBezTo>
                <a:cubicBezTo>
                  <a:pt x="128" y="51"/>
                  <a:pt x="129" y="52"/>
                  <a:pt x="131" y="52"/>
                </a:cubicBezTo>
                <a:cubicBezTo>
                  <a:pt x="139" y="52"/>
                  <a:pt x="139" y="52"/>
                  <a:pt x="139" y="52"/>
                </a:cubicBezTo>
                <a:cubicBezTo>
                  <a:pt x="139" y="48"/>
                  <a:pt x="139" y="48"/>
                  <a:pt x="139" y="48"/>
                </a:cubicBezTo>
                <a:cubicBezTo>
                  <a:pt x="133" y="48"/>
                  <a:pt x="133" y="48"/>
                  <a:pt x="133" y="48"/>
                </a:cubicBezTo>
                <a:cubicBezTo>
                  <a:pt x="133" y="16"/>
                  <a:pt x="133" y="16"/>
                  <a:pt x="133" y="16"/>
                </a:cubicBezTo>
                <a:cubicBezTo>
                  <a:pt x="139" y="16"/>
                  <a:pt x="139" y="16"/>
                  <a:pt x="139" y="16"/>
                </a:cubicBezTo>
                <a:cubicBezTo>
                  <a:pt x="139" y="12"/>
                  <a:pt x="139" y="12"/>
                  <a:pt x="139" y="12"/>
                </a:cubicBezTo>
                <a:close/>
                <a:moveTo>
                  <a:pt x="139" y="124"/>
                </a:moveTo>
                <a:cubicBezTo>
                  <a:pt x="139" y="131"/>
                  <a:pt x="139" y="131"/>
                  <a:pt x="139" y="131"/>
                </a:cubicBezTo>
                <a:cubicBezTo>
                  <a:pt x="138" y="131"/>
                  <a:pt x="138" y="131"/>
                  <a:pt x="138" y="131"/>
                </a:cubicBezTo>
                <a:cubicBezTo>
                  <a:pt x="117" y="110"/>
                  <a:pt x="117" y="110"/>
                  <a:pt x="117" y="110"/>
                </a:cubicBezTo>
                <a:cubicBezTo>
                  <a:pt x="109" y="118"/>
                  <a:pt x="109" y="118"/>
                  <a:pt x="109" y="118"/>
                </a:cubicBezTo>
                <a:cubicBezTo>
                  <a:pt x="139" y="146"/>
                  <a:pt x="139" y="146"/>
                  <a:pt x="139" y="146"/>
                </a:cubicBezTo>
                <a:cubicBezTo>
                  <a:pt x="139" y="153"/>
                  <a:pt x="139" y="153"/>
                  <a:pt x="139" y="153"/>
                </a:cubicBezTo>
                <a:cubicBezTo>
                  <a:pt x="139" y="153"/>
                  <a:pt x="139" y="153"/>
                  <a:pt x="139" y="153"/>
                </a:cubicBezTo>
                <a:cubicBezTo>
                  <a:pt x="104" y="120"/>
                  <a:pt x="104" y="120"/>
                  <a:pt x="104" y="120"/>
                </a:cubicBezTo>
                <a:cubicBezTo>
                  <a:pt x="103" y="119"/>
                  <a:pt x="103" y="117"/>
                  <a:pt x="104" y="116"/>
                </a:cubicBezTo>
                <a:cubicBezTo>
                  <a:pt x="104" y="116"/>
                  <a:pt x="104" y="116"/>
                  <a:pt x="104" y="116"/>
                </a:cubicBezTo>
                <a:cubicBezTo>
                  <a:pt x="115" y="105"/>
                  <a:pt x="115" y="105"/>
                  <a:pt x="115" y="105"/>
                </a:cubicBezTo>
                <a:cubicBezTo>
                  <a:pt x="116" y="104"/>
                  <a:pt x="117" y="104"/>
                  <a:pt x="118" y="105"/>
                </a:cubicBezTo>
                <a:cubicBezTo>
                  <a:pt x="118" y="105"/>
                  <a:pt x="118" y="105"/>
                  <a:pt x="118" y="105"/>
                </a:cubicBezTo>
                <a:cubicBezTo>
                  <a:pt x="139" y="124"/>
                  <a:pt x="139" y="124"/>
                  <a:pt x="139" y="124"/>
                </a:cubicBezTo>
                <a:close/>
                <a:moveTo>
                  <a:pt x="139" y="224"/>
                </a:moveTo>
                <a:cubicBezTo>
                  <a:pt x="131" y="224"/>
                  <a:pt x="131" y="224"/>
                  <a:pt x="131" y="224"/>
                </a:cubicBezTo>
                <a:cubicBezTo>
                  <a:pt x="129" y="224"/>
                  <a:pt x="128" y="225"/>
                  <a:pt x="128" y="227"/>
                </a:cubicBezTo>
                <a:cubicBezTo>
                  <a:pt x="128" y="263"/>
                  <a:pt x="128" y="263"/>
                  <a:pt x="128" y="263"/>
                </a:cubicBezTo>
                <a:cubicBezTo>
                  <a:pt x="128" y="264"/>
                  <a:pt x="129" y="265"/>
                  <a:pt x="131" y="265"/>
                </a:cubicBezTo>
                <a:cubicBezTo>
                  <a:pt x="139" y="265"/>
                  <a:pt x="139" y="265"/>
                  <a:pt x="139" y="265"/>
                </a:cubicBezTo>
                <a:cubicBezTo>
                  <a:pt x="139" y="260"/>
                  <a:pt x="139" y="260"/>
                  <a:pt x="139" y="260"/>
                </a:cubicBezTo>
                <a:cubicBezTo>
                  <a:pt x="133" y="260"/>
                  <a:pt x="133" y="260"/>
                  <a:pt x="133" y="260"/>
                </a:cubicBezTo>
                <a:cubicBezTo>
                  <a:pt x="133" y="229"/>
                  <a:pt x="133" y="229"/>
                  <a:pt x="133" y="229"/>
                </a:cubicBezTo>
                <a:cubicBezTo>
                  <a:pt x="139" y="229"/>
                  <a:pt x="139" y="229"/>
                  <a:pt x="139" y="229"/>
                </a:cubicBezTo>
                <a:cubicBezTo>
                  <a:pt x="139" y="224"/>
                  <a:pt x="139" y="224"/>
                  <a:pt x="139" y="224"/>
                </a:cubicBezTo>
                <a:close/>
                <a:moveTo>
                  <a:pt x="63" y="228"/>
                </a:moveTo>
                <a:cubicBezTo>
                  <a:pt x="63" y="221"/>
                  <a:pt x="63" y="221"/>
                  <a:pt x="63" y="221"/>
                </a:cubicBezTo>
                <a:cubicBezTo>
                  <a:pt x="78" y="206"/>
                  <a:pt x="78" y="206"/>
                  <a:pt x="78" y="206"/>
                </a:cubicBezTo>
                <a:cubicBezTo>
                  <a:pt x="71" y="199"/>
                  <a:pt x="71" y="199"/>
                  <a:pt x="71" y="199"/>
                </a:cubicBezTo>
                <a:cubicBezTo>
                  <a:pt x="63" y="206"/>
                  <a:pt x="63" y="206"/>
                  <a:pt x="63" y="206"/>
                </a:cubicBezTo>
                <a:cubicBezTo>
                  <a:pt x="63" y="199"/>
                  <a:pt x="63" y="199"/>
                  <a:pt x="63" y="199"/>
                </a:cubicBezTo>
                <a:cubicBezTo>
                  <a:pt x="69" y="194"/>
                  <a:pt x="69" y="194"/>
                  <a:pt x="69" y="194"/>
                </a:cubicBezTo>
                <a:cubicBezTo>
                  <a:pt x="70" y="193"/>
                  <a:pt x="71" y="193"/>
                  <a:pt x="72" y="194"/>
                </a:cubicBezTo>
                <a:cubicBezTo>
                  <a:pt x="72" y="194"/>
                  <a:pt x="72" y="194"/>
                  <a:pt x="72" y="194"/>
                </a:cubicBezTo>
                <a:cubicBezTo>
                  <a:pt x="83" y="205"/>
                  <a:pt x="83" y="205"/>
                  <a:pt x="83" y="205"/>
                </a:cubicBezTo>
                <a:cubicBezTo>
                  <a:pt x="84" y="206"/>
                  <a:pt x="84" y="207"/>
                  <a:pt x="83" y="208"/>
                </a:cubicBezTo>
                <a:cubicBezTo>
                  <a:pt x="83" y="208"/>
                  <a:pt x="83" y="208"/>
                  <a:pt x="83" y="208"/>
                </a:cubicBezTo>
                <a:cubicBezTo>
                  <a:pt x="63" y="228"/>
                  <a:pt x="63" y="228"/>
                  <a:pt x="63" y="228"/>
                </a:cubicBezTo>
                <a:close/>
                <a:moveTo>
                  <a:pt x="63" y="78"/>
                </a:moveTo>
                <a:cubicBezTo>
                  <a:pt x="63" y="71"/>
                  <a:pt x="63" y="71"/>
                  <a:pt x="63" y="71"/>
                </a:cubicBezTo>
                <a:cubicBezTo>
                  <a:pt x="71" y="78"/>
                  <a:pt x="71" y="78"/>
                  <a:pt x="71" y="78"/>
                </a:cubicBezTo>
                <a:cubicBezTo>
                  <a:pt x="78" y="70"/>
                  <a:pt x="78" y="70"/>
                  <a:pt x="78" y="70"/>
                </a:cubicBezTo>
                <a:cubicBezTo>
                  <a:pt x="63" y="55"/>
                  <a:pt x="63" y="55"/>
                  <a:pt x="63" y="55"/>
                </a:cubicBezTo>
                <a:cubicBezTo>
                  <a:pt x="63" y="49"/>
                  <a:pt x="63" y="49"/>
                  <a:pt x="63" y="49"/>
                </a:cubicBezTo>
                <a:cubicBezTo>
                  <a:pt x="83" y="69"/>
                  <a:pt x="83" y="69"/>
                  <a:pt x="83" y="69"/>
                </a:cubicBezTo>
                <a:cubicBezTo>
                  <a:pt x="84" y="70"/>
                  <a:pt x="84" y="71"/>
                  <a:pt x="83" y="72"/>
                </a:cubicBezTo>
                <a:cubicBezTo>
                  <a:pt x="72" y="83"/>
                  <a:pt x="72" y="83"/>
                  <a:pt x="72" y="83"/>
                </a:cubicBezTo>
                <a:cubicBezTo>
                  <a:pt x="71" y="84"/>
                  <a:pt x="70" y="84"/>
                  <a:pt x="69" y="83"/>
                </a:cubicBezTo>
                <a:lnTo>
                  <a:pt x="63" y="78"/>
                </a:lnTo>
                <a:close/>
                <a:moveTo>
                  <a:pt x="63" y="28"/>
                </a:moveTo>
                <a:cubicBezTo>
                  <a:pt x="56" y="33"/>
                  <a:pt x="50" y="38"/>
                  <a:pt x="44" y="44"/>
                </a:cubicBezTo>
                <a:cubicBezTo>
                  <a:pt x="40" y="48"/>
                  <a:pt x="36" y="53"/>
                  <a:pt x="32" y="58"/>
                </a:cubicBezTo>
                <a:cubicBezTo>
                  <a:pt x="32" y="50"/>
                  <a:pt x="32" y="50"/>
                  <a:pt x="32" y="50"/>
                </a:cubicBezTo>
                <a:cubicBezTo>
                  <a:pt x="35" y="47"/>
                  <a:pt x="38" y="44"/>
                  <a:pt x="41" y="41"/>
                </a:cubicBezTo>
                <a:cubicBezTo>
                  <a:pt x="48" y="34"/>
                  <a:pt x="55" y="28"/>
                  <a:pt x="63" y="22"/>
                </a:cubicBezTo>
                <a:cubicBezTo>
                  <a:pt x="63" y="28"/>
                  <a:pt x="63" y="28"/>
                  <a:pt x="63" y="28"/>
                </a:cubicBezTo>
                <a:close/>
                <a:moveTo>
                  <a:pt x="32" y="219"/>
                </a:moveTo>
                <a:cubicBezTo>
                  <a:pt x="36" y="224"/>
                  <a:pt x="40" y="228"/>
                  <a:pt x="44" y="233"/>
                </a:cubicBezTo>
                <a:cubicBezTo>
                  <a:pt x="50" y="239"/>
                  <a:pt x="56" y="244"/>
                  <a:pt x="63" y="249"/>
                </a:cubicBezTo>
                <a:cubicBezTo>
                  <a:pt x="63" y="254"/>
                  <a:pt x="63" y="254"/>
                  <a:pt x="63" y="254"/>
                </a:cubicBezTo>
                <a:cubicBezTo>
                  <a:pt x="55" y="249"/>
                  <a:pt x="48" y="243"/>
                  <a:pt x="41" y="236"/>
                </a:cubicBezTo>
                <a:cubicBezTo>
                  <a:pt x="38" y="233"/>
                  <a:pt x="35" y="230"/>
                  <a:pt x="32" y="227"/>
                </a:cubicBezTo>
                <a:cubicBezTo>
                  <a:pt x="32" y="219"/>
                  <a:pt x="32" y="219"/>
                  <a:pt x="32" y="219"/>
                </a:cubicBezTo>
                <a:close/>
                <a:moveTo>
                  <a:pt x="63" y="49"/>
                </a:moveTo>
                <a:cubicBezTo>
                  <a:pt x="58" y="43"/>
                  <a:pt x="58" y="43"/>
                  <a:pt x="58" y="43"/>
                </a:cubicBezTo>
                <a:cubicBezTo>
                  <a:pt x="58" y="43"/>
                  <a:pt x="58" y="43"/>
                  <a:pt x="58" y="43"/>
                </a:cubicBezTo>
                <a:cubicBezTo>
                  <a:pt x="57" y="42"/>
                  <a:pt x="55" y="42"/>
                  <a:pt x="54" y="43"/>
                </a:cubicBezTo>
                <a:cubicBezTo>
                  <a:pt x="43" y="54"/>
                  <a:pt x="43" y="54"/>
                  <a:pt x="43" y="54"/>
                </a:cubicBezTo>
                <a:cubicBezTo>
                  <a:pt x="43" y="54"/>
                  <a:pt x="43" y="54"/>
                  <a:pt x="43" y="54"/>
                </a:cubicBezTo>
                <a:cubicBezTo>
                  <a:pt x="43" y="54"/>
                  <a:pt x="43" y="54"/>
                  <a:pt x="43" y="54"/>
                </a:cubicBezTo>
                <a:cubicBezTo>
                  <a:pt x="42" y="55"/>
                  <a:pt x="42" y="57"/>
                  <a:pt x="43" y="58"/>
                </a:cubicBezTo>
                <a:cubicBezTo>
                  <a:pt x="63" y="78"/>
                  <a:pt x="63" y="78"/>
                  <a:pt x="63" y="78"/>
                </a:cubicBezTo>
                <a:cubicBezTo>
                  <a:pt x="63" y="71"/>
                  <a:pt x="63" y="71"/>
                  <a:pt x="63" y="71"/>
                </a:cubicBezTo>
                <a:cubicBezTo>
                  <a:pt x="48" y="56"/>
                  <a:pt x="48" y="56"/>
                  <a:pt x="48" y="56"/>
                </a:cubicBezTo>
                <a:cubicBezTo>
                  <a:pt x="56" y="48"/>
                  <a:pt x="56" y="48"/>
                  <a:pt x="56" y="48"/>
                </a:cubicBezTo>
                <a:cubicBezTo>
                  <a:pt x="63" y="55"/>
                  <a:pt x="63" y="55"/>
                  <a:pt x="63" y="55"/>
                </a:cubicBezTo>
                <a:cubicBezTo>
                  <a:pt x="63" y="49"/>
                  <a:pt x="63" y="49"/>
                  <a:pt x="63" y="49"/>
                </a:cubicBezTo>
                <a:close/>
                <a:moveTo>
                  <a:pt x="63" y="199"/>
                </a:moveTo>
                <a:cubicBezTo>
                  <a:pt x="43" y="219"/>
                  <a:pt x="43" y="219"/>
                  <a:pt x="43" y="219"/>
                </a:cubicBezTo>
                <a:cubicBezTo>
                  <a:pt x="43" y="219"/>
                  <a:pt x="43" y="219"/>
                  <a:pt x="43" y="219"/>
                </a:cubicBezTo>
                <a:cubicBezTo>
                  <a:pt x="42" y="220"/>
                  <a:pt x="42" y="222"/>
                  <a:pt x="43" y="222"/>
                </a:cubicBezTo>
                <a:cubicBezTo>
                  <a:pt x="54" y="234"/>
                  <a:pt x="54" y="234"/>
                  <a:pt x="54" y="234"/>
                </a:cubicBezTo>
                <a:cubicBezTo>
                  <a:pt x="55" y="235"/>
                  <a:pt x="57" y="235"/>
                  <a:pt x="58" y="234"/>
                </a:cubicBezTo>
                <a:cubicBezTo>
                  <a:pt x="63" y="228"/>
                  <a:pt x="63" y="228"/>
                  <a:pt x="63" y="228"/>
                </a:cubicBezTo>
                <a:cubicBezTo>
                  <a:pt x="63" y="221"/>
                  <a:pt x="63" y="221"/>
                  <a:pt x="63" y="221"/>
                </a:cubicBezTo>
                <a:cubicBezTo>
                  <a:pt x="56" y="228"/>
                  <a:pt x="56" y="228"/>
                  <a:pt x="56" y="228"/>
                </a:cubicBezTo>
                <a:cubicBezTo>
                  <a:pt x="48" y="221"/>
                  <a:pt x="48" y="221"/>
                  <a:pt x="48" y="221"/>
                </a:cubicBezTo>
                <a:cubicBezTo>
                  <a:pt x="63" y="206"/>
                  <a:pt x="63" y="206"/>
                  <a:pt x="63" y="206"/>
                </a:cubicBezTo>
                <a:cubicBezTo>
                  <a:pt x="63" y="199"/>
                  <a:pt x="63" y="199"/>
                  <a:pt x="63" y="199"/>
                </a:cubicBezTo>
                <a:close/>
                <a:moveTo>
                  <a:pt x="32" y="149"/>
                </a:moveTo>
                <a:cubicBezTo>
                  <a:pt x="32" y="144"/>
                  <a:pt x="32" y="144"/>
                  <a:pt x="32" y="144"/>
                </a:cubicBezTo>
                <a:cubicBezTo>
                  <a:pt x="48" y="144"/>
                  <a:pt x="48" y="144"/>
                  <a:pt x="48" y="144"/>
                </a:cubicBezTo>
                <a:cubicBezTo>
                  <a:pt x="48" y="133"/>
                  <a:pt x="48" y="133"/>
                  <a:pt x="48" y="133"/>
                </a:cubicBezTo>
                <a:cubicBezTo>
                  <a:pt x="32" y="133"/>
                  <a:pt x="32" y="133"/>
                  <a:pt x="32" y="133"/>
                </a:cubicBezTo>
                <a:cubicBezTo>
                  <a:pt x="32" y="128"/>
                  <a:pt x="32" y="128"/>
                  <a:pt x="32" y="128"/>
                </a:cubicBezTo>
                <a:cubicBezTo>
                  <a:pt x="50" y="128"/>
                  <a:pt x="50" y="128"/>
                  <a:pt x="50" y="128"/>
                </a:cubicBezTo>
                <a:cubicBezTo>
                  <a:pt x="52" y="128"/>
                  <a:pt x="53" y="129"/>
                  <a:pt x="53" y="131"/>
                </a:cubicBezTo>
                <a:cubicBezTo>
                  <a:pt x="53" y="146"/>
                  <a:pt x="53" y="146"/>
                  <a:pt x="53" y="146"/>
                </a:cubicBezTo>
                <a:cubicBezTo>
                  <a:pt x="53" y="148"/>
                  <a:pt x="52" y="149"/>
                  <a:pt x="50" y="149"/>
                </a:cubicBezTo>
                <a:lnTo>
                  <a:pt x="32" y="149"/>
                </a:lnTo>
                <a:close/>
                <a:moveTo>
                  <a:pt x="32" y="58"/>
                </a:moveTo>
                <a:cubicBezTo>
                  <a:pt x="15" y="80"/>
                  <a:pt x="5" y="108"/>
                  <a:pt x="5" y="138"/>
                </a:cubicBezTo>
                <a:cubicBezTo>
                  <a:pt x="5" y="169"/>
                  <a:pt x="15" y="197"/>
                  <a:pt x="32" y="219"/>
                </a:cubicBezTo>
                <a:cubicBezTo>
                  <a:pt x="32" y="227"/>
                  <a:pt x="32" y="227"/>
                  <a:pt x="32" y="227"/>
                </a:cubicBezTo>
                <a:cubicBezTo>
                  <a:pt x="12" y="203"/>
                  <a:pt x="0" y="172"/>
                  <a:pt x="0" y="138"/>
                </a:cubicBezTo>
                <a:cubicBezTo>
                  <a:pt x="0" y="105"/>
                  <a:pt x="12" y="74"/>
                  <a:pt x="32" y="50"/>
                </a:cubicBezTo>
                <a:cubicBezTo>
                  <a:pt x="32" y="58"/>
                  <a:pt x="32" y="58"/>
                  <a:pt x="32" y="58"/>
                </a:cubicBezTo>
                <a:close/>
                <a:moveTo>
                  <a:pt x="32" y="128"/>
                </a:moveTo>
                <a:cubicBezTo>
                  <a:pt x="14" y="128"/>
                  <a:pt x="14" y="128"/>
                  <a:pt x="14" y="128"/>
                </a:cubicBezTo>
                <a:cubicBezTo>
                  <a:pt x="13" y="128"/>
                  <a:pt x="12" y="129"/>
                  <a:pt x="12" y="131"/>
                </a:cubicBezTo>
                <a:cubicBezTo>
                  <a:pt x="12" y="146"/>
                  <a:pt x="12" y="146"/>
                  <a:pt x="12" y="146"/>
                </a:cubicBezTo>
                <a:cubicBezTo>
                  <a:pt x="12" y="148"/>
                  <a:pt x="13" y="149"/>
                  <a:pt x="14" y="149"/>
                </a:cubicBezTo>
                <a:cubicBezTo>
                  <a:pt x="32" y="149"/>
                  <a:pt x="32" y="149"/>
                  <a:pt x="32" y="149"/>
                </a:cubicBezTo>
                <a:cubicBezTo>
                  <a:pt x="32" y="144"/>
                  <a:pt x="32" y="144"/>
                  <a:pt x="32" y="144"/>
                </a:cubicBezTo>
                <a:cubicBezTo>
                  <a:pt x="17" y="144"/>
                  <a:pt x="17" y="144"/>
                  <a:pt x="17" y="144"/>
                </a:cubicBezTo>
                <a:cubicBezTo>
                  <a:pt x="17" y="133"/>
                  <a:pt x="17" y="133"/>
                  <a:pt x="17" y="133"/>
                </a:cubicBezTo>
                <a:cubicBezTo>
                  <a:pt x="32" y="133"/>
                  <a:pt x="32" y="133"/>
                  <a:pt x="32" y="133"/>
                </a:cubicBezTo>
                <a:lnTo>
                  <a:pt x="32" y="128"/>
                </a:ln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19" name="Freeform 66"/>
          <p:cNvSpPr>
            <a:spLocks noEditPoints="1"/>
          </p:cNvSpPr>
          <p:nvPr/>
        </p:nvSpPr>
        <p:spPr bwMode="auto">
          <a:xfrm rot="5400000">
            <a:off x="8404164" y="499710"/>
            <a:ext cx="127364" cy="257108"/>
          </a:xfrm>
          <a:custGeom>
            <a:avLst/>
            <a:gdLst>
              <a:gd name="T0" fmla="*/ 62 w 75"/>
              <a:gd name="T1" fmla="*/ 137 h 152"/>
              <a:gd name="T2" fmla="*/ 71 w 75"/>
              <a:gd name="T3" fmla="*/ 34 h 152"/>
              <a:gd name="T4" fmla="*/ 62 w 75"/>
              <a:gd name="T5" fmla="*/ 10 h 152"/>
              <a:gd name="T6" fmla="*/ 75 w 75"/>
              <a:gd name="T7" fmla="*/ 33 h 152"/>
              <a:gd name="T8" fmla="*/ 75 w 75"/>
              <a:gd name="T9" fmla="*/ 146 h 152"/>
              <a:gd name="T10" fmla="*/ 70 w 75"/>
              <a:gd name="T11" fmla="*/ 148 h 152"/>
              <a:gd name="T12" fmla="*/ 65 w 75"/>
              <a:gd name="T13" fmla="*/ 70 h 152"/>
              <a:gd name="T14" fmla="*/ 65 w 75"/>
              <a:gd name="T15" fmla="*/ 70 h 152"/>
              <a:gd name="T16" fmla="*/ 63 w 75"/>
              <a:gd name="T17" fmla="*/ 64 h 152"/>
              <a:gd name="T18" fmla="*/ 63 w 75"/>
              <a:gd name="T19" fmla="*/ 52 h 152"/>
              <a:gd name="T20" fmla="*/ 65 w 75"/>
              <a:gd name="T21" fmla="*/ 47 h 152"/>
              <a:gd name="T22" fmla="*/ 62 w 75"/>
              <a:gd name="T23" fmla="*/ 53 h 152"/>
              <a:gd name="T24" fmla="*/ 65 w 75"/>
              <a:gd name="T25" fmla="*/ 30 h 152"/>
              <a:gd name="T26" fmla="*/ 63 w 75"/>
              <a:gd name="T27" fmla="*/ 24 h 152"/>
              <a:gd name="T28" fmla="*/ 65 w 75"/>
              <a:gd name="T29" fmla="*/ 70 h 152"/>
              <a:gd name="T30" fmla="*/ 60 w 75"/>
              <a:gd name="T31" fmla="*/ 130 h 152"/>
              <a:gd name="T32" fmla="*/ 59 w 75"/>
              <a:gd name="T33" fmla="*/ 3 h 152"/>
              <a:gd name="T34" fmla="*/ 59 w 75"/>
              <a:gd name="T35" fmla="*/ 8 h 152"/>
              <a:gd name="T36" fmla="*/ 61 w 75"/>
              <a:gd name="T37" fmla="*/ 33 h 152"/>
              <a:gd name="T38" fmla="*/ 62 w 75"/>
              <a:gd name="T39" fmla="*/ 24 h 152"/>
              <a:gd name="T40" fmla="*/ 60 w 75"/>
              <a:gd name="T41" fmla="*/ 53 h 152"/>
              <a:gd name="T42" fmla="*/ 62 w 75"/>
              <a:gd name="T43" fmla="*/ 44 h 152"/>
              <a:gd name="T44" fmla="*/ 59 w 75"/>
              <a:gd name="T45" fmla="*/ 72 h 152"/>
              <a:gd name="T46" fmla="*/ 62 w 75"/>
              <a:gd name="T47" fmla="*/ 64 h 152"/>
              <a:gd name="T48" fmla="*/ 61 w 75"/>
              <a:gd name="T49" fmla="*/ 73 h 152"/>
              <a:gd name="T50" fmla="*/ 59 w 75"/>
              <a:gd name="T51" fmla="*/ 135 h 152"/>
              <a:gd name="T52" fmla="*/ 38 w 75"/>
              <a:gd name="T53" fmla="*/ 132 h 152"/>
              <a:gd name="T54" fmla="*/ 59 w 75"/>
              <a:gd name="T55" fmla="*/ 135 h 152"/>
              <a:gd name="T56" fmla="*/ 59 w 75"/>
              <a:gd name="T57" fmla="*/ 8 h 152"/>
              <a:gd name="T58" fmla="*/ 38 w 75"/>
              <a:gd name="T59" fmla="*/ 0 h 152"/>
              <a:gd name="T60" fmla="*/ 59 w 75"/>
              <a:gd name="T61" fmla="*/ 32 h 152"/>
              <a:gd name="T62" fmla="*/ 38 w 75"/>
              <a:gd name="T63" fmla="*/ 29 h 152"/>
              <a:gd name="T64" fmla="*/ 52 w 75"/>
              <a:gd name="T65" fmla="*/ 21 h 152"/>
              <a:gd name="T66" fmla="*/ 59 w 75"/>
              <a:gd name="T67" fmla="*/ 52 h 152"/>
              <a:gd name="T68" fmla="*/ 55 w 75"/>
              <a:gd name="T69" fmla="*/ 51 h 152"/>
              <a:gd name="T70" fmla="*/ 38 w 75"/>
              <a:gd name="T71" fmla="*/ 40 h 152"/>
              <a:gd name="T72" fmla="*/ 59 w 75"/>
              <a:gd name="T73" fmla="*/ 63 h 152"/>
              <a:gd name="T74" fmla="*/ 59 w 75"/>
              <a:gd name="T75" fmla="*/ 72 h 152"/>
              <a:gd name="T76" fmla="*/ 55 w 75"/>
              <a:gd name="T77" fmla="*/ 70 h 152"/>
              <a:gd name="T78" fmla="*/ 38 w 75"/>
              <a:gd name="T79" fmla="*/ 60 h 152"/>
              <a:gd name="T80" fmla="*/ 38 w 75"/>
              <a:gd name="T81" fmla="*/ 132 h 152"/>
              <a:gd name="T82" fmla="*/ 6 w 75"/>
              <a:gd name="T83" fmla="*/ 148 h 152"/>
              <a:gd name="T84" fmla="*/ 3 w 75"/>
              <a:gd name="T85" fmla="*/ 152 h 152"/>
              <a:gd name="T86" fmla="*/ 0 w 75"/>
              <a:gd name="T87" fmla="*/ 34 h 152"/>
              <a:gd name="T88" fmla="*/ 38 w 75"/>
              <a:gd name="T89" fmla="*/ 0 h 152"/>
              <a:gd name="T90" fmla="*/ 5 w 75"/>
              <a:gd name="T91" fmla="*/ 33 h 152"/>
              <a:gd name="T92" fmla="*/ 15 w 75"/>
              <a:gd name="T93" fmla="*/ 130 h 152"/>
              <a:gd name="T94" fmla="*/ 24 w 75"/>
              <a:gd name="T95" fmla="*/ 21 h 152"/>
              <a:gd name="T96" fmla="*/ 11 w 75"/>
              <a:gd name="T97" fmla="*/ 30 h 152"/>
              <a:gd name="T98" fmla="*/ 19 w 75"/>
              <a:gd name="T99" fmla="*/ 31 h 152"/>
              <a:gd name="T100" fmla="*/ 38 w 75"/>
              <a:gd name="T101" fmla="*/ 20 h 152"/>
              <a:gd name="T102" fmla="*/ 13 w 75"/>
              <a:gd name="T103" fmla="*/ 44 h 152"/>
              <a:gd name="T104" fmla="*/ 13 w 75"/>
              <a:gd name="T105" fmla="*/ 52 h 152"/>
              <a:gd name="T106" fmla="*/ 19 w 75"/>
              <a:gd name="T107" fmla="*/ 51 h 152"/>
              <a:gd name="T108" fmla="*/ 38 w 75"/>
              <a:gd name="T109" fmla="*/ 40 h 152"/>
              <a:gd name="T110" fmla="*/ 10 w 75"/>
              <a:gd name="T111" fmla="*/ 67 h 152"/>
              <a:gd name="T112" fmla="*/ 13 w 75"/>
              <a:gd name="T113" fmla="*/ 72 h 152"/>
              <a:gd name="T114" fmla="*/ 21 w 75"/>
              <a:gd name="T115" fmla="*/ 70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5" h="152">
                <a:moveTo>
                  <a:pt x="70" y="148"/>
                </a:moveTo>
                <a:cubicBezTo>
                  <a:pt x="70" y="147"/>
                  <a:pt x="70" y="147"/>
                  <a:pt x="70" y="147"/>
                </a:cubicBezTo>
                <a:cubicBezTo>
                  <a:pt x="70" y="147"/>
                  <a:pt x="70" y="147"/>
                  <a:pt x="70" y="147"/>
                </a:cubicBezTo>
                <a:cubicBezTo>
                  <a:pt x="68" y="142"/>
                  <a:pt x="66" y="139"/>
                  <a:pt x="62" y="137"/>
                </a:cubicBezTo>
                <a:cubicBezTo>
                  <a:pt x="62" y="131"/>
                  <a:pt x="62" y="131"/>
                  <a:pt x="62" y="131"/>
                </a:cubicBezTo>
                <a:cubicBezTo>
                  <a:pt x="66" y="133"/>
                  <a:pt x="68" y="135"/>
                  <a:pt x="71" y="138"/>
                </a:cubicBezTo>
                <a:cubicBezTo>
                  <a:pt x="71" y="34"/>
                  <a:pt x="71" y="34"/>
                  <a:pt x="71" y="34"/>
                </a:cubicBezTo>
                <a:cubicBezTo>
                  <a:pt x="71" y="34"/>
                  <a:pt x="71" y="34"/>
                  <a:pt x="71" y="34"/>
                </a:cubicBezTo>
                <a:cubicBezTo>
                  <a:pt x="71" y="33"/>
                  <a:pt x="71" y="33"/>
                  <a:pt x="71" y="33"/>
                </a:cubicBezTo>
                <a:cubicBezTo>
                  <a:pt x="71" y="33"/>
                  <a:pt x="71" y="33"/>
                  <a:pt x="71" y="33"/>
                </a:cubicBezTo>
                <a:cubicBezTo>
                  <a:pt x="71" y="29"/>
                  <a:pt x="71" y="22"/>
                  <a:pt x="69" y="19"/>
                </a:cubicBezTo>
                <a:cubicBezTo>
                  <a:pt x="68" y="15"/>
                  <a:pt x="66" y="12"/>
                  <a:pt x="62" y="10"/>
                </a:cubicBezTo>
                <a:cubicBezTo>
                  <a:pt x="62" y="4"/>
                  <a:pt x="62" y="4"/>
                  <a:pt x="62" y="4"/>
                </a:cubicBezTo>
                <a:cubicBezTo>
                  <a:pt x="68" y="7"/>
                  <a:pt x="72" y="11"/>
                  <a:pt x="74" y="17"/>
                </a:cubicBezTo>
                <a:cubicBezTo>
                  <a:pt x="75" y="21"/>
                  <a:pt x="75" y="28"/>
                  <a:pt x="75" y="33"/>
                </a:cubicBezTo>
                <a:cubicBezTo>
                  <a:pt x="75" y="33"/>
                  <a:pt x="75" y="33"/>
                  <a:pt x="75" y="33"/>
                </a:cubicBezTo>
                <a:cubicBezTo>
                  <a:pt x="75" y="34"/>
                  <a:pt x="75" y="34"/>
                  <a:pt x="75" y="34"/>
                </a:cubicBezTo>
                <a:cubicBezTo>
                  <a:pt x="75" y="34"/>
                  <a:pt x="75" y="34"/>
                  <a:pt x="75" y="34"/>
                </a:cubicBezTo>
                <a:cubicBezTo>
                  <a:pt x="75" y="78"/>
                  <a:pt x="75" y="128"/>
                  <a:pt x="75" y="146"/>
                </a:cubicBezTo>
                <a:cubicBezTo>
                  <a:pt x="75" y="146"/>
                  <a:pt x="75" y="146"/>
                  <a:pt x="75" y="146"/>
                </a:cubicBezTo>
                <a:cubicBezTo>
                  <a:pt x="75" y="147"/>
                  <a:pt x="75" y="147"/>
                  <a:pt x="75" y="147"/>
                </a:cubicBezTo>
                <a:cubicBezTo>
                  <a:pt x="75" y="150"/>
                  <a:pt x="75" y="151"/>
                  <a:pt x="73" y="151"/>
                </a:cubicBezTo>
                <a:cubicBezTo>
                  <a:pt x="73" y="151"/>
                  <a:pt x="73" y="152"/>
                  <a:pt x="73" y="152"/>
                </a:cubicBezTo>
                <a:cubicBezTo>
                  <a:pt x="71" y="152"/>
                  <a:pt x="71" y="151"/>
                  <a:pt x="70" y="148"/>
                </a:cubicBezTo>
                <a:cubicBezTo>
                  <a:pt x="70" y="148"/>
                  <a:pt x="70" y="148"/>
                  <a:pt x="70" y="148"/>
                </a:cubicBezTo>
                <a:close/>
                <a:moveTo>
                  <a:pt x="62" y="72"/>
                </a:moveTo>
                <a:cubicBezTo>
                  <a:pt x="63" y="72"/>
                  <a:pt x="63" y="72"/>
                  <a:pt x="63" y="72"/>
                </a:cubicBezTo>
                <a:cubicBezTo>
                  <a:pt x="64" y="72"/>
                  <a:pt x="65" y="71"/>
                  <a:pt x="65" y="70"/>
                </a:cubicBezTo>
                <a:cubicBezTo>
                  <a:pt x="62" y="71"/>
                  <a:pt x="62" y="71"/>
                  <a:pt x="62" y="71"/>
                </a:cubicBezTo>
                <a:cubicBezTo>
                  <a:pt x="62" y="72"/>
                  <a:pt x="62" y="72"/>
                  <a:pt x="62" y="72"/>
                </a:cubicBezTo>
                <a:close/>
                <a:moveTo>
                  <a:pt x="62" y="71"/>
                </a:moveTo>
                <a:cubicBezTo>
                  <a:pt x="65" y="70"/>
                  <a:pt x="65" y="70"/>
                  <a:pt x="65" y="70"/>
                </a:cubicBezTo>
                <a:cubicBezTo>
                  <a:pt x="65" y="70"/>
                  <a:pt x="65" y="70"/>
                  <a:pt x="65" y="70"/>
                </a:cubicBezTo>
                <a:cubicBezTo>
                  <a:pt x="66" y="69"/>
                  <a:pt x="66" y="68"/>
                  <a:pt x="65" y="67"/>
                </a:cubicBezTo>
                <a:cubicBezTo>
                  <a:pt x="65" y="66"/>
                  <a:pt x="64" y="65"/>
                  <a:pt x="63" y="64"/>
                </a:cubicBezTo>
                <a:cubicBezTo>
                  <a:pt x="63" y="64"/>
                  <a:pt x="63" y="64"/>
                  <a:pt x="63" y="64"/>
                </a:cubicBezTo>
                <a:cubicBezTo>
                  <a:pt x="62" y="64"/>
                  <a:pt x="62" y="64"/>
                  <a:pt x="62" y="64"/>
                </a:cubicBezTo>
                <a:cubicBezTo>
                  <a:pt x="62" y="71"/>
                  <a:pt x="62" y="71"/>
                  <a:pt x="62" y="71"/>
                </a:cubicBezTo>
                <a:close/>
                <a:moveTo>
                  <a:pt x="62" y="53"/>
                </a:moveTo>
                <a:cubicBezTo>
                  <a:pt x="63" y="52"/>
                  <a:pt x="63" y="52"/>
                  <a:pt x="63" y="52"/>
                </a:cubicBezTo>
                <a:cubicBezTo>
                  <a:pt x="64" y="52"/>
                  <a:pt x="65" y="51"/>
                  <a:pt x="65" y="50"/>
                </a:cubicBezTo>
                <a:cubicBezTo>
                  <a:pt x="65" y="50"/>
                  <a:pt x="65" y="50"/>
                  <a:pt x="65" y="50"/>
                </a:cubicBezTo>
                <a:cubicBezTo>
                  <a:pt x="65" y="50"/>
                  <a:pt x="65" y="50"/>
                  <a:pt x="65" y="50"/>
                </a:cubicBezTo>
                <a:cubicBezTo>
                  <a:pt x="66" y="49"/>
                  <a:pt x="66" y="48"/>
                  <a:pt x="65" y="47"/>
                </a:cubicBezTo>
                <a:cubicBezTo>
                  <a:pt x="65" y="46"/>
                  <a:pt x="64" y="45"/>
                  <a:pt x="63" y="44"/>
                </a:cubicBezTo>
                <a:cubicBezTo>
                  <a:pt x="63" y="44"/>
                  <a:pt x="63" y="44"/>
                  <a:pt x="63" y="44"/>
                </a:cubicBezTo>
                <a:cubicBezTo>
                  <a:pt x="62" y="44"/>
                  <a:pt x="62" y="44"/>
                  <a:pt x="62" y="44"/>
                </a:cubicBezTo>
                <a:cubicBezTo>
                  <a:pt x="62" y="53"/>
                  <a:pt x="62" y="53"/>
                  <a:pt x="62" y="53"/>
                </a:cubicBezTo>
                <a:close/>
                <a:moveTo>
                  <a:pt x="62" y="33"/>
                </a:moveTo>
                <a:cubicBezTo>
                  <a:pt x="63" y="32"/>
                  <a:pt x="63" y="32"/>
                  <a:pt x="63" y="32"/>
                </a:cubicBezTo>
                <a:cubicBezTo>
                  <a:pt x="65" y="31"/>
                  <a:pt x="65" y="31"/>
                  <a:pt x="65" y="31"/>
                </a:cubicBezTo>
                <a:cubicBezTo>
                  <a:pt x="65" y="31"/>
                  <a:pt x="65" y="31"/>
                  <a:pt x="65" y="30"/>
                </a:cubicBezTo>
                <a:cubicBezTo>
                  <a:pt x="65" y="30"/>
                  <a:pt x="65" y="30"/>
                  <a:pt x="65" y="30"/>
                </a:cubicBezTo>
                <a:cubicBezTo>
                  <a:pt x="66" y="29"/>
                  <a:pt x="66" y="28"/>
                  <a:pt x="65" y="27"/>
                </a:cubicBezTo>
                <a:cubicBezTo>
                  <a:pt x="65" y="26"/>
                  <a:pt x="64" y="25"/>
                  <a:pt x="63" y="25"/>
                </a:cubicBezTo>
                <a:cubicBezTo>
                  <a:pt x="63" y="24"/>
                  <a:pt x="63" y="24"/>
                  <a:pt x="63" y="24"/>
                </a:cubicBezTo>
                <a:cubicBezTo>
                  <a:pt x="62" y="24"/>
                  <a:pt x="62" y="24"/>
                  <a:pt x="62" y="24"/>
                </a:cubicBezTo>
                <a:cubicBezTo>
                  <a:pt x="62" y="33"/>
                  <a:pt x="62" y="33"/>
                  <a:pt x="62" y="33"/>
                </a:cubicBezTo>
                <a:close/>
                <a:moveTo>
                  <a:pt x="65" y="70"/>
                </a:moveTo>
                <a:cubicBezTo>
                  <a:pt x="65" y="70"/>
                  <a:pt x="65" y="70"/>
                  <a:pt x="65" y="70"/>
                </a:cubicBezTo>
                <a:close/>
                <a:moveTo>
                  <a:pt x="62" y="137"/>
                </a:moveTo>
                <a:cubicBezTo>
                  <a:pt x="61" y="136"/>
                  <a:pt x="60" y="136"/>
                  <a:pt x="59" y="135"/>
                </a:cubicBezTo>
                <a:cubicBezTo>
                  <a:pt x="59" y="130"/>
                  <a:pt x="59" y="130"/>
                  <a:pt x="59" y="130"/>
                </a:cubicBezTo>
                <a:cubicBezTo>
                  <a:pt x="60" y="130"/>
                  <a:pt x="60" y="130"/>
                  <a:pt x="60" y="130"/>
                </a:cubicBezTo>
                <a:cubicBezTo>
                  <a:pt x="60" y="130"/>
                  <a:pt x="60" y="130"/>
                  <a:pt x="60" y="130"/>
                </a:cubicBezTo>
                <a:cubicBezTo>
                  <a:pt x="61" y="131"/>
                  <a:pt x="62" y="131"/>
                  <a:pt x="62" y="131"/>
                </a:cubicBezTo>
                <a:cubicBezTo>
                  <a:pt x="62" y="137"/>
                  <a:pt x="62" y="137"/>
                  <a:pt x="62" y="137"/>
                </a:cubicBezTo>
                <a:close/>
                <a:moveTo>
                  <a:pt x="59" y="3"/>
                </a:moveTo>
                <a:cubicBezTo>
                  <a:pt x="59" y="3"/>
                  <a:pt x="60" y="3"/>
                  <a:pt x="60" y="3"/>
                </a:cubicBezTo>
                <a:cubicBezTo>
                  <a:pt x="61" y="3"/>
                  <a:pt x="62" y="4"/>
                  <a:pt x="62" y="4"/>
                </a:cubicBezTo>
                <a:cubicBezTo>
                  <a:pt x="62" y="10"/>
                  <a:pt x="62" y="10"/>
                  <a:pt x="62" y="10"/>
                </a:cubicBezTo>
                <a:cubicBezTo>
                  <a:pt x="61" y="9"/>
                  <a:pt x="60" y="8"/>
                  <a:pt x="59" y="8"/>
                </a:cubicBezTo>
                <a:cubicBezTo>
                  <a:pt x="59" y="3"/>
                  <a:pt x="59" y="3"/>
                  <a:pt x="59" y="3"/>
                </a:cubicBezTo>
                <a:close/>
                <a:moveTo>
                  <a:pt x="62" y="24"/>
                </a:moveTo>
                <a:cubicBezTo>
                  <a:pt x="62" y="33"/>
                  <a:pt x="62" y="33"/>
                  <a:pt x="62" y="33"/>
                </a:cubicBezTo>
                <a:cubicBezTo>
                  <a:pt x="62" y="33"/>
                  <a:pt x="62" y="33"/>
                  <a:pt x="61" y="33"/>
                </a:cubicBezTo>
                <a:cubicBezTo>
                  <a:pt x="61" y="33"/>
                  <a:pt x="60" y="33"/>
                  <a:pt x="60" y="33"/>
                </a:cubicBezTo>
                <a:cubicBezTo>
                  <a:pt x="60" y="33"/>
                  <a:pt x="59" y="32"/>
                  <a:pt x="59" y="32"/>
                </a:cubicBezTo>
                <a:cubicBezTo>
                  <a:pt x="59" y="23"/>
                  <a:pt x="59" y="23"/>
                  <a:pt x="59" y="23"/>
                </a:cubicBezTo>
                <a:cubicBezTo>
                  <a:pt x="60" y="23"/>
                  <a:pt x="61" y="24"/>
                  <a:pt x="62" y="24"/>
                </a:cubicBezTo>
                <a:close/>
                <a:moveTo>
                  <a:pt x="62" y="44"/>
                </a:moveTo>
                <a:cubicBezTo>
                  <a:pt x="62" y="53"/>
                  <a:pt x="62" y="53"/>
                  <a:pt x="62" y="53"/>
                </a:cubicBezTo>
                <a:cubicBezTo>
                  <a:pt x="62" y="53"/>
                  <a:pt x="62" y="53"/>
                  <a:pt x="61" y="53"/>
                </a:cubicBezTo>
                <a:cubicBezTo>
                  <a:pt x="61" y="53"/>
                  <a:pt x="60" y="53"/>
                  <a:pt x="60" y="53"/>
                </a:cubicBezTo>
                <a:cubicBezTo>
                  <a:pt x="60" y="53"/>
                  <a:pt x="60" y="53"/>
                  <a:pt x="60" y="53"/>
                </a:cubicBezTo>
                <a:cubicBezTo>
                  <a:pt x="60" y="52"/>
                  <a:pt x="59" y="52"/>
                  <a:pt x="59" y="52"/>
                </a:cubicBezTo>
                <a:cubicBezTo>
                  <a:pt x="59" y="43"/>
                  <a:pt x="59" y="43"/>
                  <a:pt x="59" y="43"/>
                </a:cubicBezTo>
                <a:cubicBezTo>
                  <a:pt x="60" y="43"/>
                  <a:pt x="61" y="43"/>
                  <a:pt x="62" y="44"/>
                </a:cubicBezTo>
                <a:close/>
                <a:moveTo>
                  <a:pt x="62" y="64"/>
                </a:moveTo>
                <a:cubicBezTo>
                  <a:pt x="62" y="71"/>
                  <a:pt x="62" y="71"/>
                  <a:pt x="62" y="71"/>
                </a:cubicBezTo>
                <a:cubicBezTo>
                  <a:pt x="59" y="72"/>
                  <a:pt x="59" y="72"/>
                  <a:pt x="59" y="72"/>
                </a:cubicBezTo>
                <a:cubicBezTo>
                  <a:pt x="59" y="72"/>
                  <a:pt x="59" y="72"/>
                  <a:pt x="59" y="72"/>
                </a:cubicBezTo>
                <a:cubicBezTo>
                  <a:pt x="59" y="72"/>
                  <a:pt x="59" y="72"/>
                  <a:pt x="59" y="72"/>
                </a:cubicBezTo>
                <a:cubicBezTo>
                  <a:pt x="59" y="72"/>
                  <a:pt x="59" y="72"/>
                  <a:pt x="59" y="72"/>
                </a:cubicBezTo>
                <a:cubicBezTo>
                  <a:pt x="59" y="63"/>
                  <a:pt x="59" y="63"/>
                  <a:pt x="59" y="63"/>
                </a:cubicBezTo>
                <a:cubicBezTo>
                  <a:pt x="60" y="63"/>
                  <a:pt x="61" y="63"/>
                  <a:pt x="62" y="64"/>
                </a:cubicBezTo>
                <a:close/>
                <a:moveTo>
                  <a:pt x="62" y="71"/>
                </a:moveTo>
                <a:cubicBezTo>
                  <a:pt x="60" y="72"/>
                  <a:pt x="60" y="72"/>
                  <a:pt x="60" y="72"/>
                </a:cubicBezTo>
                <a:cubicBezTo>
                  <a:pt x="60" y="72"/>
                  <a:pt x="60" y="73"/>
                  <a:pt x="60" y="73"/>
                </a:cubicBezTo>
                <a:cubicBezTo>
                  <a:pt x="60" y="73"/>
                  <a:pt x="61" y="73"/>
                  <a:pt x="61" y="73"/>
                </a:cubicBezTo>
                <a:cubicBezTo>
                  <a:pt x="62" y="73"/>
                  <a:pt x="62" y="73"/>
                  <a:pt x="62" y="72"/>
                </a:cubicBezTo>
                <a:lnTo>
                  <a:pt x="62" y="71"/>
                </a:lnTo>
                <a:close/>
                <a:moveTo>
                  <a:pt x="59" y="135"/>
                </a:moveTo>
                <a:cubicBezTo>
                  <a:pt x="59" y="135"/>
                  <a:pt x="59" y="135"/>
                  <a:pt x="59" y="135"/>
                </a:cubicBezTo>
                <a:cubicBezTo>
                  <a:pt x="59" y="135"/>
                  <a:pt x="59" y="135"/>
                  <a:pt x="59" y="135"/>
                </a:cubicBezTo>
                <a:cubicBezTo>
                  <a:pt x="59" y="135"/>
                  <a:pt x="59" y="135"/>
                  <a:pt x="59" y="135"/>
                </a:cubicBezTo>
                <a:cubicBezTo>
                  <a:pt x="53" y="132"/>
                  <a:pt x="46" y="132"/>
                  <a:pt x="38" y="132"/>
                </a:cubicBezTo>
                <a:cubicBezTo>
                  <a:pt x="38" y="132"/>
                  <a:pt x="38" y="132"/>
                  <a:pt x="38" y="132"/>
                </a:cubicBezTo>
                <a:cubicBezTo>
                  <a:pt x="38" y="127"/>
                  <a:pt x="38" y="127"/>
                  <a:pt x="38" y="127"/>
                </a:cubicBezTo>
                <a:cubicBezTo>
                  <a:pt x="38" y="127"/>
                  <a:pt x="38" y="127"/>
                  <a:pt x="38" y="127"/>
                </a:cubicBezTo>
                <a:cubicBezTo>
                  <a:pt x="46" y="127"/>
                  <a:pt x="53" y="128"/>
                  <a:pt x="59" y="130"/>
                </a:cubicBezTo>
                <a:cubicBezTo>
                  <a:pt x="59" y="135"/>
                  <a:pt x="59" y="135"/>
                  <a:pt x="59" y="135"/>
                </a:cubicBezTo>
                <a:close/>
                <a:moveTo>
                  <a:pt x="38" y="0"/>
                </a:moveTo>
                <a:cubicBezTo>
                  <a:pt x="38" y="0"/>
                  <a:pt x="38" y="0"/>
                  <a:pt x="38" y="0"/>
                </a:cubicBezTo>
                <a:cubicBezTo>
                  <a:pt x="46" y="0"/>
                  <a:pt x="53" y="0"/>
                  <a:pt x="59" y="3"/>
                </a:cubicBezTo>
                <a:cubicBezTo>
                  <a:pt x="59" y="8"/>
                  <a:pt x="59" y="8"/>
                  <a:pt x="59" y="8"/>
                </a:cubicBezTo>
                <a:cubicBezTo>
                  <a:pt x="59" y="8"/>
                  <a:pt x="59" y="8"/>
                  <a:pt x="58" y="8"/>
                </a:cubicBezTo>
                <a:cubicBezTo>
                  <a:pt x="53" y="5"/>
                  <a:pt x="46" y="4"/>
                  <a:pt x="38" y="4"/>
                </a:cubicBezTo>
                <a:cubicBezTo>
                  <a:pt x="38" y="4"/>
                  <a:pt x="38" y="4"/>
                  <a:pt x="38" y="4"/>
                </a:cubicBezTo>
                <a:cubicBezTo>
                  <a:pt x="38" y="0"/>
                  <a:pt x="38" y="0"/>
                  <a:pt x="38" y="0"/>
                </a:cubicBezTo>
                <a:close/>
                <a:moveTo>
                  <a:pt x="59" y="23"/>
                </a:moveTo>
                <a:cubicBezTo>
                  <a:pt x="59" y="32"/>
                  <a:pt x="59" y="32"/>
                  <a:pt x="59" y="32"/>
                </a:cubicBezTo>
                <a:cubicBezTo>
                  <a:pt x="59" y="32"/>
                  <a:pt x="59" y="32"/>
                  <a:pt x="59" y="32"/>
                </a:cubicBezTo>
                <a:cubicBezTo>
                  <a:pt x="59" y="32"/>
                  <a:pt x="59" y="32"/>
                  <a:pt x="59" y="32"/>
                </a:cubicBezTo>
                <a:cubicBezTo>
                  <a:pt x="58" y="32"/>
                  <a:pt x="58" y="32"/>
                  <a:pt x="57" y="31"/>
                </a:cubicBezTo>
                <a:cubicBezTo>
                  <a:pt x="56" y="31"/>
                  <a:pt x="56" y="31"/>
                  <a:pt x="55" y="31"/>
                </a:cubicBezTo>
                <a:cubicBezTo>
                  <a:pt x="53" y="30"/>
                  <a:pt x="50" y="29"/>
                  <a:pt x="47" y="29"/>
                </a:cubicBezTo>
                <a:cubicBezTo>
                  <a:pt x="44" y="29"/>
                  <a:pt x="41" y="29"/>
                  <a:pt x="38" y="29"/>
                </a:cubicBezTo>
                <a:cubicBezTo>
                  <a:pt x="38" y="29"/>
                  <a:pt x="38" y="29"/>
                  <a:pt x="38" y="29"/>
                </a:cubicBezTo>
                <a:cubicBezTo>
                  <a:pt x="38" y="20"/>
                  <a:pt x="38" y="20"/>
                  <a:pt x="38" y="20"/>
                </a:cubicBezTo>
                <a:cubicBezTo>
                  <a:pt x="38" y="20"/>
                  <a:pt x="38" y="20"/>
                  <a:pt x="38" y="20"/>
                </a:cubicBezTo>
                <a:cubicBezTo>
                  <a:pt x="43" y="20"/>
                  <a:pt x="48" y="20"/>
                  <a:pt x="52" y="21"/>
                </a:cubicBezTo>
                <a:cubicBezTo>
                  <a:pt x="55" y="21"/>
                  <a:pt x="57" y="22"/>
                  <a:pt x="59" y="23"/>
                </a:cubicBezTo>
                <a:close/>
                <a:moveTo>
                  <a:pt x="59" y="43"/>
                </a:moveTo>
                <a:cubicBezTo>
                  <a:pt x="59" y="52"/>
                  <a:pt x="59" y="52"/>
                  <a:pt x="59" y="52"/>
                </a:cubicBezTo>
                <a:cubicBezTo>
                  <a:pt x="59" y="52"/>
                  <a:pt x="59" y="52"/>
                  <a:pt x="59" y="52"/>
                </a:cubicBezTo>
                <a:cubicBezTo>
                  <a:pt x="59" y="52"/>
                  <a:pt x="59" y="52"/>
                  <a:pt x="59" y="52"/>
                </a:cubicBezTo>
                <a:cubicBezTo>
                  <a:pt x="59" y="52"/>
                  <a:pt x="59" y="52"/>
                  <a:pt x="59" y="52"/>
                </a:cubicBezTo>
                <a:cubicBezTo>
                  <a:pt x="58" y="52"/>
                  <a:pt x="58" y="52"/>
                  <a:pt x="57" y="51"/>
                </a:cubicBezTo>
                <a:cubicBezTo>
                  <a:pt x="56" y="51"/>
                  <a:pt x="56" y="51"/>
                  <a:pt x="55" y="51"/>
                </a:cubicBezTo>
                <a:cubicBezTo>
                  <a:pt x="53" y="50"/>
                  <a:pt x="50" y="49"/>
                  <a:pt x="47" y="49"/>
                </a:cubicBezTo>
                <a:cubicBezTo>
                  <a:pt x="44" y="49"/>
                  <a:pt x="41" y="49"/>
                  <a:pt x="38" y="49"/>
                </a:cubicBezTo>
                <a:cubicBezTo>
                  <a:pt x="38" y="49"/>
                  <a:pt x="38" y="49"/>
                  <a:pt x="38" y="49"/>
                </a:cubicBezTo>
                <a:cubicBezTo>
                  <a:pt x="38" y="40"/>
                  <a:pt x="38" y="40"/>
                  <a:pt x="38" y="40"/>
                </a:cubicBezTo>
                <a:cubicBezTo>
                  <a:pt x="38" y="40"/>
                  <a:pt x="38" y="40"/>
                  <a:pt x="38" y="40"/>
                </a:cubicBezTo>
                <a:cubicBezTo>
                  <a:pt x="43" y="40"/>
                  <a:pt x="48" y="40"/>
                  <a:pt x="52" y="41"/>
                </a:cubicBezTo>
                <a:cubicBezTo>
                  <a:pt x="55" y="41"/>
                  <a:pt x="57" y="42"/>
                  <a:pt x="59" y="43"/>
                </a:cubicBezTo>
                <a:close/>
                <a:moveTo>
                  <a:pt x="59" y="63"/>
                </a:moveTo>
                <a:cubicBezTo>
                  <a:pt x="59" y="72"/>
                  <a:pt x="59" y="72"/>
                  <a:pt x="59" y="72"/>
                </a:cubicBezTo>
                <a:cubicBezTo>
                  <a:pt x="59" y="72"/>
                  <a:pt x="59" y="72"/>
                  <a:pt x="59" y="72"/>
                </a:cubicBezTo>
                <a:cubicBezTo>
                  <a:pt x="59" y="72"/>
                  <a:pt x="59" y="72"/>
                  <a:pt x="59" y="72"/>
                </a:cubicBezTo>
                <a:cubicBezTo>
                  <a:pt x="59" y="72"/>
                  <a:pt x="59" y="72"/>
                  <a:pt x="59" y="72"/>
                </a:cubicBezTo>
                <a:cubicBezTo>
                  <a:pt x="59" y="72"/>
                  <a:pt x="59" y="72"/>
                  <a:pt x="59" y="72"/>
                </a:cubicBezTo>
                <a:cubicBezTo>
                  <a:pt x="58" y="72"/>
                  <a:pt x="58" y="72"/>
                  <a:pt x="57" y="71"/>
                </a:cubicBezTo>
                <a:cubicBezTo>
                  <a:pt x="56" y="71"/>
                  <a:pt x="56" y="71"/>
                  <a:pt x="55" y="70"/>
                </a:cubicBezTo>
                <a:cubicBezTo>
                  <a:pt x="55" y="70"/>
                  <a:pt x="55" y="70"/>
                  <a:pt x="55" y="70"/>
                </a:cubicBezTo>
                <a:cubicBezTo>
                  <a:pt x="52" y="70"/>
                  <a:pt x="50" y="69"/>
                  <a:pt x="47" y="69"/>
                </a:cubicBezTo>
                <a:cubicBezTo>
                  <a:pt x="44" y="69"/>
                  <a:pt x="41" y="68"/>
                  <a:pt x="38" y="68"/>
                </a:cubicBezTo>
                <a:cubicBezTo>
                  <a:pt x="38" y="68"/>
                  <a:pt x="38" y="68"/>
                  <a:pt x="38" y="68"/>
                </a:cubicBezTo>
                <a:cubicBezTo>
                  <a:pt x="38" y="60"/>
                  <a:pt x="38" y="60"/>
                  <a:pt x="38" y="60"/>
                </a:cubicBezTo>
                <a:cubicBezTo>
                  <a:pt x="38" y="60"/>
                  <a:pt x="38" y="60"/>
                  <a:pt x="38" y="60"/>
                </a:cubicBezTo>
                <a:cubicBezTo>
                  <a:pt x="43" y="60"/>
                  <a:pt x="48" y="60"/>
                  <a:pt x="52" y="61"/>
                </a:cubicBezTo>
                <a:cubicBezTo>
                  <a:pt x="55" y="61"/>
                  <a:pt x="57" y="62"/>
                  <a:pt x="59" y="63"/>
                </a:cubicBezTo>
                <a:close/>
                <a:moveTo>
                  <a:pt x="38" y="132"/>
                </a:moveTo>
                <a:cubicBezTo>
                  <a:pt x="30" y="132"/>
                  <a:pt x="23" y="132"/>
                  <a:pt x="17" y="135"/>
                </a:cubicBezTo>
                <a:cubicBezTo>
                  <a:pt x="12" y="137"/>
                  <a:pt x="8" y="141"/>
                  <a:pt x="6" y="146"/>
                </a:cubicBezTo>
                <a:cubicBezTo>
                  <a:pt x="6" y="147"/>
                  <a:pt x="6" y="147"/>
                  <a:pt x="6" y="147"/>
                </a:cubicBezTo>
                <a:cubicBezTo>
                  <a:pt x="6" y="148"/>
                  <a:pt x="6" y="148"/>
                  <a:pt x="6" y="148"/>
                </a:cubicBezTo>
                <a:cubicBezTo>
                  <a:pt x="6" y="148"/>
                  <a:pt x="6" y="148"/>
                  <a:pt x="6" y="148"/>
                </a:cubicBezTo>
                <a:cubicBezTo>
                  <a:pt x="5" y="151"/>
                  <a:pt x="5" y="152"/>
                  <a:pt x="3" y="152"/>
                </a:cubicBezTo>
                <a:cubicBezTo>
                  <a:pt x="3" y="152"/>
                  <a:pt x="3" y="152"/>
                  <a:pt x="3" y="152"/>
                </a:cubicBezTo>
                <a:cubicBezTo>
                  <a:pt x="3" y="152"/>
                  <a:pt x="3" y="152"/>
                  <a:pt x="3" y="152"/>
                </a:cubicBezTo>
                <a:cubicBezTo>
                  <a:pt x="0" y="151"/>
                  <a:pt x="0" y="150"/>
                  <a:pt x="0" y="147"/>
                </a:cubicBezTo>
                <a:cubicBezTo>
                  <a:pt x="0" y="146"/>
                  <a:pt x="0" y="146"/>
                  <a:pt x="0" y="146"/>
                </a:cubicBezTo>
                <a:cubicBezTo>
                  <a:pt x="0" y="77"/>
                  <a:pt x="0" y="77"/>
                  <a:pt x="0" y="77"/>
                </a:cubicBezTo>
                <a:cubicBezTo>
                  <a:pt x="0" y="34"/>
                  <a:pt x="0" y="34"/>
                  <a:pt x="0" y="34"/>
                </a:cubicBezTo>
                <a:cubicBezTo>
                  <a:pt x="0" y="33"/>
                  <a:pt x="0" y="33"/>
                  <a:pt x="0" y="33"/>
                </a:cubicBezTo>
                <a:cubicBezTo>
                  <a:pt x="0" y="28"/>
                  <a:pt x="0" y="21"/>
                  <a:pt x="2" y="17"/>
                </a:cubicBezTo>
                <a:cubicBezTo>
                  <a:pt x="4" y="10"/>
                  <a:pt x="9" y="6"/>
                  <a:pt x="16" y="3"/>
                </a:cubicBezTo>
                <a:cubicBezTo>
                  <a:pt x="22" y="1"/>
                  <a:pt x="30" y="0"/>
                  <a:pt x="38" y="0"/>
                </a:cubicBezTo>
                <a:cubicBezTo>
                  <a:pt x="38" y="4"/>
                  <a:pt x="38" y="4"/>
                  <a:pt x="38" y="4"/>
                </a:cubicBezTo>
                <a:cubicBezTo>
                  <a:pt x="30" y="4"/>
                  <a:pt x="23" y="5"/>
                  <a:pt x="18" y="8"/>
                </a:cubicBezTo>
                <a:cubicBezTo>
                  <a:pt x="12" y="10"/>
                  <a:pt x="8" y="13"/>
                  <a:pt x="7" y="19"/>
                </a:cubicBezTo>
                <a:cubicBezTo>
                  <a:pt x="5" y="22"/>
                  <a:pt x="5" y="29"/>
                  <a:pt x="5" y="33"/>
                </a:cubicBezTo>
                <a:cubicBezTo>
                  <a:pt x="5" y="34"/>
                  <a:pt x="5" y="34"/>
                  <a:pt x="5" y="34"/>
                </a:cubicBezTo>
                <a:cubicBezTo>
                  <a:pt x="5" y="77"/>
                  <a:pt x="5" y="77"/>
                  <a:pt x="5" y="77"/>
                </a:cubicBezTo>
                <a:cubicBezTo>
                  <a:pt x="5" y="138"/>
                  <a:pt x="5" y="138"/>
                  <a:pt x="5" y="138"/>
                </a:cubicBezTo>
                <a:cubicBezTo>
                  <a:pt x="8" y="135"/>
                  <a:pt x="11" y="132"/>
                  <a:pt x="15" y="130"/>
                </a:cubicBezTo>
                <a:cubicBezTo>
                  <a:pt x="22" y="128"/>
                  <a:pt x="29" y="127"/>
                  <a:pt x="38" y="127"/>
                </a:cubicBezTo>
                <a:cubicBezTo>
                  <a:pt x="38" y="132"/>
                  <a:pt x="38" y="132"/>
                  <a:pt x="38" y="132"/>
                </a:cubicBezTo>
                <a:close/>
                <a:moveTo>
                  <a:pt x="38" y="20"/>
                </a:moveTo>
                <a:cubicBezTo>
                  <a:pt x="33" y="20"/>
                  <a:pt x="28" y="20"/>
                  <a:pt x="24" y="21"/>
                </a:cubicBezTo>
                <a:cubicBezTo>
                  <a:pt x="20" y="22"/>
                  <a:pt x="16" y="23"/>
                  <a:pt x="13" y="24"/>
                </a:cubicBezTo>
                <a:cubicBezTo>
                  <a:pt x="12" y="25"/>
                  <a:pt x="11" y="26"/>
                  <a:pt x="10" y="27"/>
                </a:cubicBezTo>
                <a:cubicBezTo>
                  <a:pt x="10" y="28"/>
                  <a:pt x="10" y="29"/>
                  <a:pt x="11" y="30"/>
                </a:cubicBezTo>
                <a:cubicBezTo>
                  <a:pt x="11" y="30"/>
                  <a:pt x="11" y="30"/>
                  <a:pt x="11" y="30"/>
                </a:cubicBezTo>
                <a:cubicBezTo>
                  <a:pt x="11" y="31"/>
                  <a:pt x="12" y="32"/>
                  <a:pt x="13" y="33"/>
                </a:cubicBezTo>
                <a:cubicBezTo>
                  <a:pt x="14" y="33"/>
                  <a:pt x="16" y="33"/>
                  <a:pt x="17" y="32"/>
                </a:cubicBezTo>
                <a:cubicBezTo>
                  <a:pt x="17" y="32"/>
                  <a:pt x="18" y="32"/>
                  <a:pt x="19" y="31"/>
                </a:cubicBezTo>
                <a:cubicBezTo>
                  <a:pt x="19" y="31"/>
                  <a:pt x="19" y="31"/>
                  <a:pt x="19" y="31"/>
                </a:cubicBezTo>
                <a:cubicBezTo>
                  <a:pt x="19" y="31"/>
                  <a:pt x="20" y="31"/>
                  <a:pt x="21" y="31"/>
                </a:cubicBezTo>
                <a:cubicBezTo>
                  <a:pt x="23" y="30"/>
                  <a:pt x="26" y="29"/>
                  <a:pt x="29" y="29"/>
                </a:cubicBezTo>
                <a:cubicBezTo>
                  <a:pt x="31" y="29"/>
                  <a:pt x="34" y="29"/>
                  <a:pt x="38" y="29"/>
                </a:cubicBezTo>
                <a:cubicBezTo>
                  <a:pt x="38" y="20"/>
                  <a:pt x="38" y="20"/>
                  <a:pt x="38" y="20"/>
                </a:cubicBezTo>
                <a:close/>
                <a:moveTo>
                  <a:pt x="38" y="40"/>
                </a:moveTo>
                <a:cubicBezTo>
                  <a:pt x="33" y="40"/>
                  <a:pt x="28" y="40"/>
                  <a:pt x="24" y="41"/>
                </a:cubicBezTo>
                <a:cubicBezTo>
                  <a:pt x="20" y="42"/>
                  <a:pt x="16" y="43"/>
                  <a:pt x="13" y="44"/>
                </a:cubicBezTo>
                <a:cubicBezTo>
                  <a:pt x="13" y="44"/>
                  <a:pt x="13" y="44"/>
                  <a:pt x="13" y="44"/>
                </a:cubicBezTo>
                <a:cubicBezTo>
                  <a:pt x="12" y="45"/>
                  <a:pt x="11" y="46"/>
                  <a:pt x="10" y="47"/>
                </a:cubicBezTo>
                <a:cubicBezTo>
                  <a:pt x="10" y="48"/>
                  <a:pt x="10" y="49"/>
                  <a:pt x="11" y="50"/>
                </a:cubicBezTo>
                <a:cubicBezTo>
                  <a:pt x="11" y="50"/>
                  <a:pt x="11" y="50"/>
                  <a:pt x="11" y="50"/>
                </a:cubicBezTo>
                <a:cubicBezTo>
                  <a:pt x="11" y="51"/>
                  <a:pt x="12" y="52"/>
                  <a:pt x="13" y="52"/>
                </a:cubicBezTo>
                <a:cubicBezTo>
                  <a:pt x="14" y="53"/>
                  <a:pt x="15" y="53"/>
                  <a:pt x="16" y="52"/>
                </a:cubicBezTo>
                <a:cubicBezTo>
                  <a:pt x="17" y="52"/>
                  <a:pt x="17" y="52"/>
                  <a:pt x="17" y="52"/>
                </a:cubicBezTo>
                <a:cubicBezTo>
                  <a:pt x="17" y="52"/>
                  <a:pt x="18" y="52"/>
                  <a:pt x="19" y="51"/>
                </a:cubicBezTo>
                <a:cubicBezTo>
                  <a:pt x="19" y="51"/>
                  <a:pt x="19" y="51"/>
                  <a:pt x="19" y="51"/>
                </a:cubicBezTo>
                <a:cubicBezTo>
                  <a:pt x="19" y="51"/>
                  <a:pt x="20" y="51"/>
                  <a:pt x="21" y="51"/>
                </a:cubicBezTo>
                <a:cubicBezTo>
                  <a:pt x="23" y="50"/>
                  <a:pt x="26" y="49"/>
                  <a:pt x="29" y="49"/>
                </a:cubicBezTo>
                <a:cubicBezTo>
                  <a:pt x="31" y="49"/>
                  <a:pt x="34" y="49"/>
                  <a:pt x="38" y="49"/>
                </a:cubicBezTo>
                <a:cubicBezTo>
                  <a:pt x="38" y="40"/>
                  <a:pt x="38" y="40"/>
                  <a:pt x="38" y="40"/>
                </a:cubicBezTo>
                <a:close/>
                <a:moveTo>
                  <a:pt x="38" y="60"/>
                </a:moveTo>
                <a:cubicBezTo>
                  <a:pt x="33" y="60"/>
                  <a:pt x="28" y="60"/>
                  <a:pt x="24" y="61"/>
                </a:cubicBezTo>
                <a:cubicBezTo>
                  <a:pt x="20" y="61"/>
                  <a:pt x="16" y="63"/>
                  <a:pt x="13" y="64"/>
                </a:cubicBezTo>
                <a:cubicBezTo>
                  <a:pt x="12" y="65"/>
                  <a:pt x="11" y="66"/>
                  <a:pt x="10" y="67"/>
                </a:cubicBezTo>
                <a:cubicBezTo>
                  <a:pt x="10" y="68"/>
                  <a:pt x="10" y="69"/>
                  <a:pt x="11" y="70"/>
                </a:cubicBezTo>
                <a:cubicBezTo>
                  <a:pt x="11" y="70"/>
                  <a:pt x="11" y="70"/>
                  <a:pt x="11" y="70"/>
                </a:cubicBezTo>
                <a:cubicBezTo>
                  <a:pt x="11" y="71"/>
                  <a:pt x="12" y="72"/>
                  <a:pt x="13" y="72"/>
                </a:cubicBezTo>
                <a:cubicBezTo>
                  <a:pt x="13" y="72"/>
                  <a:pt x="13" y="72"/>
                  <a:pt x="13" y="72"/>
                </a:cubicBezTo>
                <a:cubicBezTo>
                  <a:pt x="14" y="73"/>
                  <a:pt x="16" y="73"/>
                  <a:pt x="17" y="72"/>
                </a:cubicBezTo>
                <a:cubicBezTo>
                  <a:pt x="17" y="72"/>
                  <a:pt x="17" y="72"/>
                  <a:pt x="17" y="72"/>
                </a:cubicBezTo>
                <a:cubicBezTo>
                  <a:pt x="17" y="72"/>
                  <a:pt x="18" y="72"/>
                  <a:pt x="19" y="71"/>
                </a:cubicBezTo>
                <a:cubicBezTo>
                  <a:pt x="19" y="71"/>
                  <a:pt x="20" y="71"/>
                  <a:pt x="21" y="70"/>
                </a:cubicBezTo>
                <a:cubicBezTo>
                  <a:pt x="23" y="70"/>
                  <a:pt x="26" y="69"/>
                  <a:pt x="29" y="69"/>
                </a:cubicBezTo>
                <a:cubicBezTo>
                  <a:pt x="31" y="69"/>
                  <a:pt x="34" y="68"/>
                  <a:pt x="38" y="68"/>
                </a:cubicBezTo>
                <a:lnTo>
                  <a:pt x="38" y="60"/>
                </a:ln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20" name="Freeform 73"/>
          <p:cNvSpPr>
            <a:spLocks noEditPoints="1"/>
          </p:cNvSpPr>
          <p:nvPr/>
        </p:nvSpPr>
        <p:spPr bwMode="auto">
          <a:xfrm rot="5400000">
            <a:off x="7653671" y="1428751"/>
            <a:ext cx="154741" cy="154741"/>
          </a:xfrm>
          <a:custGeom>
            <a:avLst/>
            <a:gdLst>
              <a:gd name="T0" fmla="*/ 45 w 91"/>
              <a:gd name="T1" fmla="*/ 0 h 91"/>
              <a:gd name="T2" fmla="*/ 77 w 91"/>
              <a:gd name="T3" fmla="*/ 14 h 91"/>
              <a:gd name="T4" fmla="*/ 91 w 91"/>
              <a:gd name="T5" fmla="*/ 46 h 91"/>
              <a:gd name="T6" fmla="*/ 77 w 91"/>
              <a:gd name="T7" fmla="*/ 78 h 91"/>
              <a:gd name="T8" fmla="*/ 45 w 91"/>
              <a:gd name="T9" fmla="*/ 91 h 91"/>
              <a:gd name="T10" fmla="*/ 45 w 91"/>
              <a:gd name="T11" fmla="*/ 87 h 91"/>
              <a:gd name="T12" fmla="*/ 74 w 91"/>
              <a:gd name="T13" fmla="*/ 75 h 91"/>
              <a:gd name="T14" fmla="*/ 86 w 91"/>
              <a:gd name="T15" fmla="*/ 46 h 91"/>
              <a:gd name="T16" fmla="*/ 74 w 91"/>
              <a:gd name="T17" fmla="*/ 17 h 91"/>
              <a:gd name="T18" fmla="*/ 45 w 91"/>
              <a:gd name="T19" fmla="*/ 5 h 91"/>
              <a:gd name="T20" fmla="*/ 45 w 91"/>
              <a:gd name="T21" fmla="*/ 0 h 91"/>
              <a:gd name="T22" fmla="*/ 44 w 91"/>
              <a:gd name="T23" fmla="*/ 91 h 91"/>
              <a:gd name="T24" fmla="*/ 43 w 91"/>
              <a:gd name="T25" fmla="*/ 91 h 91"/>
              <a:gd name="T26" fmla="*/ 43 w 91"/>
              <a:gd name="T27" fmla="*/ 91 h 91"/>
              <a:gd name="T28" fmla="*/ 41 w 91"/>
              <a:gd name="T29" fmla="*/ 89 h 91"/>
              <a:gd name="T30" fmla="*/ 34 w 91"/>
              <a:gd name="T31" fmla="*/ 74 h 91"/>
              <a:gd name="T32" fmla="*/ 24 w 91"/>
              <a:gd name="T33" fmla="*/ 61 h 91"/>
              <a:gd name="T34" fmla="*/ 13 w 91"/>
              <a:gd name="T35" fmla="*/ 53 h 91"/>
              <a:gd name="T36" fmla="*/ 1 w 91"/>
              <a:gd name="T37" fmla="*/ 47 h 91"/>
              <a:gd name="T38" fmla="*/ 1 w 91"/>
              <a:gd name="T39" fmla="*/ 47 h 91"/>
              <a:gd name="T40" fmla="*/ 0 w 91"/>
              <a:gd name="T41" fmla="*/ 45 h 91"/>
              <a:gd name="T42" fmla="*/ 13 w 91"/>
              <a:gd name="T43" fmla="*/ 13 h 91"/>
              <a:gd name="T44" fmla="*/ 45 w 91"/>
              <a:gd name="T45" fmla="*/ 0 h 91"/>
              <a:gd name="T46" fmla="*/ 45 w 91"/>
              <a:gd name="T47" fmla="*/ 0 h 91"/>
              <a:gd name="T48" fmla="*/ 45 w 91"/>
              <a:gd name="T49" fmla="*/ 5 h 91"/>
              <a:gd name="T50" fmla="*/ 45 w 91"/>
              <a:gd name="T51" fmla="*/ 5 h 91"/>
              <a:gd name="T52" fmla="*/ 17 w 91"/>
              <a:gd name="T53" fmla="*/ 17 h 91"/>
              <a:gd name="T54" fmla="*/ 5 w 91"/>
              <a:gd name="T55" fmla="*/ 43 h 91"/>
              <a:gd name="T56" fmla="*/ 16 w 91"/>
              <a:gd name="T57" fmla="*/ 49 h 91"/>
              <a:gd name="T58" fmla="*/ 28 w 91"/>
              <a:gd name="T59" fmla="*/ 58 h 91"/>
              <a:gd name="T60" fmla="*/ 38 w 91"/>
              <a:gd name="T61" fmla="*/ 72 h 91"/>
              <a:gd name="T62" fmla="*/ 45 w 91"/>
              <a:gd name="T63" fmla="*/ 87 h 91"/>
              <a:gd name="T64" fmla="*/ 45 w 91"/>
              <a:gd name="T65" fmla="*/ 87 h 91"/>
              <a:gd name="T66" fmla="*/ 45 w 91"/>
              <a:gd name="T67" fmla="*/ 87 h 91"/>
              <a:gd name="T68" fmla="*/ 45 w 91"/>
              <a:gd name="T69" fmla="*/ 91 h 91"/>
              <a:gd name="T70" fmla="*/ 45 w 91"/>
              <a:gd name="T71" fmla="*/ 91 h 91"/>
              <a:gd name="T72" fmla="*/ 44 w 91"/>
              <a:gd name="T73" fmla="*/ 91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1" h="91">
                <a:moveTo>
                  <a:pt x="45" y="0"/>
                </a:moveTo>
                <a:cubicBezTo>
                  <a:pt x="58" y="0"/>
                  <a:pt x="69" y="5"/>
                  <a:pt x="77" y="14"/>
                </a:cubicBezTo>
                <a:cubicBezTo>
                  <a:pt x="86" y="22"/>
                  <a:pt x="91" y="33"/>
                  <a:pt x="91" y="46"/>
                </a:cubicBezTo>
                <a:cubicBezTo>
                  <a:pt x="91" y="58"/>
                  <a:pt x="86" y="70"/>
                  <a:pt x="77" y="78"/>
                </a:cubicBezTo>
                <a:cubicBezTo>
                  <a:pt x="69" y="86"/>
                  <a:pt x="58" y="91"/>
                  <a:pt x="45" y="91"/>
                </a:cubicBezTo>
                <a:cubicBezTo>
                  <a:pt x="45" y="87"/>
                  <a:pt x="45" y="87"/>
                  <a:pt x="45" y="87"/>
                </a:cubicBezTo>
                <a:cubicBezTo>
                  <a:pt x="56" y="86"/>
                  <a:pt x="67" y="82"/>
                  <a:pt x="74" y="75"/>
                </a:cubicBezTo>
                <a:cubicBezTo>
                  <a:pt x="81" y="67"/>
                  <a:pt x="86" y="57"/>
                  <a:pt x="86" y="46"/>
                </a:cubicBezTo>
                <a:cubicBezTo>
                  <a:pt x="86" y="35"/>
                  <a:pt x="81" y="24"/>
                  <a:pt x="74" y="17"/>
                </a:cubicBezTo>
                <a:cubicBezTo>
                  <a:pt x="67" y="10"/>
                  <a:pt x="56" y="5"/>
                  <a:pt x="45" y="5"/>
                </a:cubicBezTo>
                <a:lnTo>
                  <a:pt x="45" y="0"/>
                </a:lnTo>
                <a:close/>
                <a:moveTo>
                  <a:pt x="44" y="91"/>
                </a:moveTo>
                <a:cubicBezTo>
                  <a:pt x="43" y="91"/>
                  <a:pt x="43" y="91"/>
                  <a:pt x="43" y="91"/>
                </a:cubicBezTo>
                <a:cubicBezTo>
                  <a:pt x="43" y="91"/>
                  <a:pt x="43" y="91"/>
                  <a:pt x="43" y="91"/>
                </a:cubicBezTo>
                <a:cubicBezTo>
                  <a:pt x="42" y="91"/>
                  <a:pt x="41" y="90"/>
                  <a:pt x="41" y="89"/>
                </a:cubicBezTo>
                <a:cubicBezTo>
                  <a:pt x="39" y="84"/>
                  <a:pt x="37" y="79"/>
                  <a:pt x="34" y="74"/>
                </a:cubicBezTo>
                <a:cubicBezTo>
                  <a:pt x="32" y="69"/>
                  <a:pt x="28" y="65"/>
                  <a:pt x="24" y="61"/>
                </a:cubicBezTo>
                <a:cubicBezTo>
                  <a:pt x="21" y="58"/>
                  <a:pt x="17" y="55"/>
                  <a:pt x="13" y="53"/>
                </a:cubicBezTo>
                <a:cubicBezTo>
                  <a:pt x="10" y="50"/>
                  <a:pt x="6" y="48"/>
                  <a:pt x="1" y="47"/>
                </a:cubicBezTo>
                <a:cubicBezTo>
                  <a:pt x="1" y="47"/>
                  <a:pt x="1" y="47"/>
                  <a:pt x="1" y="47"/>
                </a:cubicBezTo>
                <a:cubicBezTo>
                  <a:pt x="0" y="47"/>
                  <a:pt x="0" y="46"/>
                  <a:pt x="0" y="45"/>
                </a:cubicBezTo>
                <a:cubicBezTo>
                  <a:pt x="0" y="32"/>
                  <a:pt x="5" y="21"/>
                  <a:pt x="13" y="13"/>
                </a:cubicBezTo>
                <a:cubicBezTo>
                  <a:pt x="22" y="5"/>
                  <a:pt x="33" y="0"/>
                  <a:pt x="45" y="0"/>
                </a:cubicBezTo>
                <a:cubicBezTo>
                  <a:pt x="45" y="0"/>
                  <a:pt x="45" y="0"/>
                  <a:pt x="45" y="0"/>
                </a:cubicBezTo>
                <a:cubicBezTo>
                  <a:pt x="45" y="5"/>
                  <a:pt x="45" y="5"/>
                  <a:pt x="45" y="5"/>
                </a:cubicBezTo>
                <a:cubicBezTo>
                  <a:pt x="45" y="5"/>
                  <a:pt x="45" y="5"/>
                  <a:pt x="45" y="5"/>
                </a:cubicBezTo>
                <a:cubicBezTo>
                  <a:pt x="34" y="5"/>
                  <a:pt x="24" y="9"/>
                  <a:pt x="17" y="17"/>
                </a:cubicBezTo>
                <a:cubicBezTo>
                  <a:pt x="10" y="23"/>
                  <a:pt x="5" y="33"/>
                  <a:pt x="5" y="43"/>
                </a:cubicBezTo>
                <a:cubicBezTo>
                  <a:pt x="8" y="45"/>
                  <a:pt x="12" y="46"/>
                  <a:pt x="16" y="49"/>
                </a:cubicBezTo>
                <a:cubicBezTo>
                  <a:pt x="20" y="51"/>
                  <a:pt x="24" y="54"/>
                  <a:pt x="28" y="58"/>
                </a:cubicBezTo>
                <a:cubicBezTo>
                  <a:pt x="32" y="62"/>
                  <a:pt x="36" y="67"/>
                  <a:pt x="38" y="72"/>
                </a:cubicBezTo>
                <a:cubicBezTo>
                  <a:pt x="41" y="76"/>
                  <a:pt x="43" y="81"/>
                  <a:pt x="45" y="87"/>
                </a:cubicBezTo>
                <a:cubicBezTo>
                  <a:pt x="45" y="87"/>
                  <a:pt x="45" y="87"/>
                  <a:pt x="45" y="87"/>
                </a:cubicBezTo>
                <a:cubicBezTo>
                  <a:pt x="45" y="87"/>
                  <a:pt x="45" y="87"/>
                  <a:pt x="45" y="87"/>
                </a:cubicBezTo>
                <a:cubicBezTo>
                  <a:pt x="45" y="91"/>
                  <a:pt x="45" y="91"/>
                  <a:pt x="45" y="91"/>
                </a:cubicBezTo>
                <a:cubicBezTo>
                  <a:pt x="45" y="91"/>
                  <a:pt x="45" y="91"/>
                  <a:pt x="45" y="91"/>
                </a:cubicBezTo>
                <a:lnTo>
                  <a:pt x="44" y="91"/>
                </a:ln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21" name="Freeform 86"/>
          <p:cNvSpPr>
            <a:spLocks noEditPoints="1"/>
          </p:cNvSpPr>
          <p:nvPr/>
        </p:nvSpPr>
        <p:spPr bwMode="auto">
          <a:xfrm rot="5400000">
            <a:off x="8104799" y="856209"/>
            <a:ext cx="79751" cy="329718"/>
          </a:xfrm>
          <a:custGeom>
            <a:avLst/>
            <a:gdLst>
              <a:gd name="T0" fmla="*/ 23 w 47"/>
              <a:gd name="T1" fmla="*/ 106 h 195"/>
              <a:gd name="T2" fmla="*/ 27 w 47"/>
              <a:gd name="T3" fmla="*/ 107 h 195"/>
              <a:gd name="T4" fmla="*/ 29 w 47"/>
              <a:gd name="T5" fmla="*/ 109 h 195"/>
              <a:gd name="T6" fmla="*/ 29 w 47"/>
              <a:gd name="T7" fmla="*/ 109 h 195"/>
              <a:gd name="T8" fmla="*/ 29 w 47"/>
              <a:gd name="T9" fmla="*/ 190 h 195"/>
              <a:gd name="T10" fmla="*/ 42 w 47"/>
              <a:gd name="T11" fmla="*/ 190 h 195"/>
              <a:gd name="T12" fmla="*/ 42 w 47"/>
              <a:gd name="T13" fmla="*/ 5 h 195"/>
              <a:gd name="T14" fmla="*/ 27 w 47"/>
              <a:gd name="T15" fmla="*/ 5 h 195"/>
              <a:gd name="T16" fmla="*/ 27 w 47"/>
              <a:gd name="T17" fmla="*/ 5 h 195"/>
              <a:gd name="T18" fmla="*/ 23 w 47"/>
              <a:gd name="T19" fmla="*/ 6 h 195"/>
              <a:gd name="T20" fmla="*/ 23 w 47"/>
              <a:gd name="T21" fmla="*/ 1 h 195"/>
              <a:gd name="T22" fmla="*/ 26 w 47"/>
              <a:gd name="T23" fmla="*/ 0 h 195"/>
              <a:gd name="T24" fmla="*/ 27 w 47"/>
              <a:gd name="T25" fmla="*/ 0 h 195"/>
              <a:gd name="T26" fmla="*/ 45 w 47"/>
              <a:gd name="T27" fmla="*/ 0 h 195"/>
              <a:gd name="T28" fmla="*/ 47 w 47"/>
              <a:gd name="T29" fmla="*/ 3 h 195"/>
              <a:gd name="T30" fmla="*/ 47 w 47"/>
              <a:gd name="T31" fmla="*/ 193 h 195"/>
              <a:gd name="T32" fmla="*/ 45 w 47"/>
              <a:gd name="T33" fmla="*/ 195 h 195"/>
              <a:gd name="T34" fmla="*/ 27 w 47"/>
              <a:gd name="T35" fmla="*/ 195 h 195"/>
              <a:gd name="T36" fmla="*/ 24 w 47"/>
              <a:gd name="T37" fmla="*/ 193 h 195"/>
              <a:gd name="T38" fmla="*/ 24 w 47"/>
              <a:gd name="T39" fmla="*/ 111 h 195"/>
              <a:gd name="T40" fmla="*/ 23 w 47"/>
              <a:gd name="T41" fmla="*/ 111 h 195"/>
              <a:gd name="T42" fmla="*/ 23 w 47"/>
              <a:gd name="T43" fmla="*/ 106 h 195"/>
              <a:gd name="T44" fmla="*/ 4 w 47"/>
              <a:gd name="T45" fmla="*/ 56 h 195"/>
              <a:gd name="T46" fmla="*/ 11 w 47"/>
              <a:gd name="T47" fmla="*/ 92 h 195"/>
              <a:gd name="T48" fmla="*/ 23 w 47"/>
              <a:gd name="T49" fmla="*/ 106 h 195"/>
              <a:gd name="T50" fmla="*/ 23 w 47"/>
              <a:gd name="T51" fmla="*/ 111 h 195"/>
              <a:gd name="T52" fmla="*/ 6 w 47"/>
              <a:gd name="T53" fmla="*/ 94 h 195"/>
              <a:gd name="T54" fmla="*/ 0 w 47"/>
              <a:gd name="T55" fmla="*/ 56 h 195"/>
              <a:gd name="T56" fmla="*/ 23 w 47"/>
              <a:gd name="T57" fmla="*/ 1 h 195"/>
              <a:gd name="T58" fmla="*/ 23 w 47"/>
              <a:gd name="T59" fmla="*/ 6 h 195"/>
              <a:gd name="T60" fmla="*/ 4 w 47"/>
              <a:gd name="T61" fmla="*/ 56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7" h="195">
                <a:moveTo>
                  <a:pt x="23" y="106"/>
                </a:moveTo>
                <a:cubicBezTo>
                  <a:pt x="25" y="106"/>
                  <a:pt x="26" y="107"/>
                  <a:pt x="27" y="107"/>
                </a:cubicBezTo>
                <a:cubicBezTo>
                  <a:pt x="28" y="107"/>
                  <a:pt x="29" y="108"/>
                  <a:pt x="29" y="109"/>
                </a:cubicBezTo>
                <a:cubicBezTo>
                  <a:pt x="29" y="109"/>
                  <a:pt x="29" y="109"/>
                  <a:pt x="29" y="109"/>
                </a:cubicBezTo>
                <a:cubicBezTo>
                  <a:pt x="29" y="190"/>
                  <a:pt x="29" y="190"/>
                  <a:pt x="29" y="190"/>
                </a:cubicBezTo>
                <a:cubicBezTo>
                  <a:pt x="42" y="190"/>
                  <a:pt x="42" y="190"/>
                  <a:pt x="42" y="190"/>
                </a:cubicBezTo>
                <a:cubicBezTo>
                  <a:pt x="42" y="5"/>
                  <a:pt x="42" y="5"/>
                  <a:pt x="42" y="5"/>
                </a:cubicBezTo>
                <a:cubicBezTo>
                  <a:pt x="27" y="5"/>
                  <a:pt x="27" y="5"/>
                  <a:pt x="27" y="5"/>
                </a:cubicBezTo>
                <a:cubicBezTo>
                  <a:pt x="27" y="5"/>
                  <a:pt x="27" y="5"/>
                  <a:pt x="27" y="5"/>
                </a:cubicBezTo>
                <a:cubicBezTo>
                  <a:pt x="26" y="5"/>
                  <a:pt x="25" y="5"/>
                  <a:pt x="23" y="6"/>
                </a:cubicBezTo>
                <a:cubicBezTo>
                  <a:pt x="23" y="1"/>
                  <a:pt x="23" y="1"/>
                  <a:pt x="23" y="1"/>
                </a:cubicBezTo>
                <a:cubicBezTo>
                  <a:pt x="25" y="0"/>
                  <a:pt x="26" y="0"/>
                  <a:pt x="26" y="0"/>
                </a:cubicBezTo>
                <a:cubicBezTo>
                  <a:pt x="26" y="0"/>
                  <a:pt x="27" y="0"/>
                  <a:pt x="27" y="0"/>
                </a:cubicBezTo>
                <a:cubicBezTo>
                  <a:pt x="45" y="0"/>
                  <a:pt x="45" y="0"/>
                  <a:pt x="45" y="0"/>
                </a:cubicBezTo>
                <a:cubicBezTo>
                  <a:pt x="46" y="0"/>
                  <a:pt x="47" y="1"/>
                  <a:pt x="47" y="3"/>
                </a:cubicBezTo>
                <a:cubicBezTo>
                  <a:pt x="47" y="193"/>
                  <a:pt x="47" y="193"/>
                  <a:pt x="47" y="193"/>
                </a:cubicBezTo>
                <a:cubicBezTo>
                  <a:pt x="47" y="194"/>
                  <a:pt x="46" y="195"/>
                  <a:pt x="45" y="195"/>
                </a:cubicBezTo>
                <a:cubicBezTo>
                  <a:pt x="27" y="195"/>
                  <a:pt x="27" y="195"/>
                  <a:pt x="27" y="195"/>
                </a:cubicBezTo>
                <a:cubicBezTo>
                  <a:pt x="25" y="195"/>
                  <a:pt x="24" y="194"/>
                  <a:pt x="24" y="193"/>
                </a:cubicBezTo>
                <a:cubicBezTo>
                  <a:pt x="24" y="111"/>
                  <a:pt x="24" y="111"/>
                  <a:pt x="24" y="111"/>
                </a:cubicBezTo>
                <a:cubicBezTo>
                  <a:pt x="24" y="111"/>
                  <a:pt x="24" y="111"/>
                  <a:pt x="23" y="111"/>
                </a:cubicBezTo>
                <a:lnTo>
                  <a:pt x="23" y="106"/>
                </a:lnTo>
                <a:close/>
                <a:moveTo>
                  <a:pt x="4" y="56"/>
                </a:moveTo>
                <a:cubicBezTo>
                  <a:pt x="4" y="73"/>
                  <a:pt x="7" y="84"/>
                  <a:pt x="11" y="92"/>
                </a:cubicBezTo>
                <a:cubicBezTo>
                  <a:pt x="15" y="101"/>
                  <a:pt x="20" y="104"/>
                  <a:pt x="23" y="106"/>
                </a:cubicBezTo>
                <a:cubicBezTo>
                  <a:pt x="23" y="111"/>
                  <a:pt x="23" y="111"/>
                  <a:pt x="23" y="111"/>
                </a:cubicBezTo>
                <a:cubicBezTo>
                  <a:pt x="19" y="109"/>
                  <a:pt x="11" y="105"/>
                  <a:pt x="6" y="94"/>
                </a:cubicBezTo>
                <a:cubicBezTo>
                  <a:pt x="2" y="86"/>
                  <a:pt x="0" y="74"/>
                  <a:pt x="0" y="56"/>
                </a:cubicBezTo>
                <a:cubicBezTo>
                  <a:pt x="0" y="12"/>
                  <a:pt x="16" y="3"/>
                  <a:pt x="23" y="1"/>
                </a:cubicBezTo>
                <a:cubicBezTo>
                  <a:pt x="23" y="6"/>
                  <a:pt x="23" y="6"/>
                  <a:pt x="23" y="6"/>
                </a:cubicBezTo>
                <a:cubicBezTo>
                  <a:pt x="17" y="8"/>
                  <a:pt x="4" y="17"/>
                  <a:pt x="4" y="56"/>
                </a:cubicBez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22" name="Freeform 94"/>
          <p:cNvSpPr>
            <a:spLocks noEditPoints="1"/>
          </p:cNvSpPr>
          <p:nvPr/>
        </p:nvSpPr>
        <p:spPr bwMode="auto">
          <a:xfrm rot="5400000">
            <a:off x="7269794" y="1701929"/>
            <a:ext cx="248777" cy="180928"/>
          </a:xfrm>
          <a:custGeom>
            <a:avLst/>
            <a:gdLst>
              <a:gd name="T0" fmla="*/ 73 w 147"/>
              <a:gd name="T1" fmla="*/ 102 h 107"/>
              <a:gd name="T2" fmla="*/ 142 w 147"/>
              <a:gd name="T3" fmla="*/ 102 h 107"/>
              <a:gd name="T4" fmla="*/ 142 w 147"/>
              <a:gd name="T5" fmla="*/ 5 h 107"/>
              <a:gd name="T6" fmla="*/ 73 w 147"/>
              <a:gd name="T7" fmla="*/ 5 h 107"/>
              <a:gd name="T8" fmla="*/ 73 w 147"/>
              <a:gd name="T9" fmla="*/ 0 h 107"/>
              <a:gd name="T10" fmla="*/ 144 w 147"/>
              <a:gd name="T11" fmla="*/ 0 h 107"/>
              <a:gd name="T12" fmla="*/ 147 w 147"/>
              <a:gd name="T13" fmla="*/ 3 h 107"/>
              <a:gd name="T14" fmla="*/ 147 w 147"/>
              <a:gd name="T15" fmla="*/ 104 h 107"/>
              <a:gd name="T16" fmla="*/ 144 w 147"/>
              <a:gd name="T17" fmla="*/ 107 h 107"/>
              <a:gd name="T18" fmla="*/ 73 w 147"/>
              <a:gd name="T19" fmla="*/ 107 h 107"/>
              <a:gd name="T20" fmla="*/ 73 w 147"/>
              <a:gd name="T21" fmla="*/ 102 h 107"/>
              <a:gd name="T22" fmla="*/ 73 w 147"/>
              <a:gd name="T23" fmla="*/ 96 h 107"/>
              <a:gd name="T24" fmla="*/ 103 w 147"/>
              <a:gd name="T25" fmla="*/ 83 h 107"/>
              <a:gd name="T26" fmla="*/ 115 w 147"/>
              <a:gd name="T27" fmla="*/ 53 h 107"/>
              <a:gd name="T28" fmla="*/ 103 w 147"/>
              <a:gd name="T29" fmla="*/ 24 h 107"/>
              <a:gd name="T30" fmla="*/ 73 w 147"/>
              <a:gd name="T31" fmla="*/ 11 h 107"/>
              <a:gd name="T32" fmla="*/ 73 w 147"/>
              <a:gd name="T33" fmla="*/ 16 h 107"/>
              <a:gd name="T34" fmla="*/ 100 w 147"/>
              <a:gd name="T35" fmla="*/ 27 h 107"/>
              <a:gd name="T36" fmla="*/ 111 w 147"/>
              <a:gd name="T37" fmla="*/ 53 h 107"/>
              <a:gd name="T38" fmla="*/ 100 w 147"/>
              <a:gd name="T39" fmla="*/ 80 h 107"/>
              <a:gd name="T40" fmla="*/ 73 w 147"/>
              <a:gd name="T41" fmla="*/ 91 h 107"/>
              <a:gd name="T42" fmla="*/ 73 w 147"/>
              <a:gd name="T43" fmla="*/ 96 h 107"/>
              <a:gd name="T44" fmla="*/ 4 w 147"/>
              <a:gd name="T45" fmla="*/ 102 h 107"/>
              <a:gd name="T46" fmla="*/ 73 w 147"/>
              <a:gd name="T47" fmla="*/ 102 h 107"/>
              <a:gd name="T48" fmla="*/ 73 w 147"/>
              <a:gd name="T49" fmla="*/ 107 h 107"/>
              <a:gd name="T50" fmla="*/ 2 w 147"/>
              <a:gd name="T51" fmla="*/ 107 h 107"/>
              <a:gd name="T52" fmla="*/ 0 w 147"/>
              <a:gd name="T53" fmla="*/ 104 h 107"/>
              <a:gd name="T54" fmla="*/ 0 w 147"/>
              <a:gd name="T55" fmla="*/ 3 h 107"/>
              <a:gd name="T56" fmla="*/ 2 w 147"/>
              <a:gd name="T57" fmla="*/ 0 h 107"/>
              <a:gd name="T58" fmla="*/ 73 w 147"/>
              <a:gd name="T59" fmla="*/ 0 h 107"/>
              <a:gd name="T60" fmla="*/ 73 w 147"/>
              <a:gd name="T61" fmla="*/ 5 h 107"/>
              <a:gd name="T62" fmla="*/ 4 w 147"/>
              <a:gd name="T63" fmla="*/ 5 h 107"/>
              <a:gd name="T64" fmla="*/ 4 w 147"/>
              <a:gd name="T65" fmla="*/ 102 h 107"/>
              <a:gd name="T66" fmla="*/ 73 w 147"/>
              <a:gd name="T67" fmla="*/ 11 h 107"/>
              <a:gd name="T68" fmla="*/ 73 w 147"/>
              <a:gd name="T69" fmla="*/ 11 h 107"/>
              <a:gd name="T70" fmla="*/ 43 w 147"/>
              <a:gd name="T71" fmla="*/ 24 h 107"/>
              <a:gd name="T72" fmla="*/ 31 w 147"/>
              <a:gd name="T73" fmla="*/ 53 h 107"/>
              <a:gd name="T74" fmla="*/ 43 w 147"/>
              <a:gd name="T75" fmla="*/ 83 h 107"/>
              <a:gd name="T76" fmla="*/ 73 w 147"/>
              <a:gd name="T77" fmla="*/ 96 h 107"/>
              <a:gd name="T78" fmla="*/ 73 w 147"/>
              <a:gd name="T79" fmla="*/ 96 h 107"/>
              <a:gd name="T80" fmla="*/ 73 w 147"/>
              <a:gd name="T81" fmla="*/ 91 h 107"/>
              <a:gd name="T82" fmla="*/ 73 w 147"/>
              <a:gd name="T83" fmla="*/ 91 h 107"/>
              <a:gd name="T84" fmla="*/ 47 w 147"/>
              <a:gd name="T85" fmla="*/ 80 h 107"/>
              <a:gd name="T86" fmla="*/ 36 w 147"/>
              <a:gd name="T87" fmla="*/ 53 h 107"/>
              <a:gd name="T88" fmla="*/ 47 w 147"/>
              <a:gd name="T89" fmla="*/ 27 h 107"/>
              <a:gd name="T90" fmla="*/ 73 w 147"/>
              <a:gd name="T91" fmla="*/ 16 h 107"/>
              <a:gd name="T92" fmla="*/ 73 w 147"/>
              <a:gd name="T93" fmla="*/ 16 h 107"/>
              <a:gd name="T94" fmla="*/ 73 w 147"/>
              <a:gd name="T95" fmla="*/ 11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47" h="107">
                <a:moveTo>
                  <a:pt x="73" y="102"/>
                </a:moveTo>
                <a:cubicBezTo>
                  <a:pt x="142" y="102"/>
                  <a:pt x="142" y="102"/>
                  <a:pt x="142" y="102"/>
                </a:cubicBezTo>
                <a:cubicBezTo>
                  <a:pt x="142" y="5"/>
                  <a:pt x="142" y="5"/>
                  <a:pt x="142" y="5"/>
                </a:cubicBezTo>
                <a:cubicBezTo>
                  <a:pt x="73" y="5"/>
                  <a:pt x="73" y="5"/>
                  <a:pt x="73" y="5"/>
                </a:cubicBezTo>
                <a:cubicBezTo>
                  <a:pt x="73" y="0"/>
                  <a:pt x="73" y="0"/>
                  <a:pt x="73" y="0"/>
                </a:cubicBezTo>
                <a:cubicBezTo>
                  <a:pt x="144" y="0"/>
                  <a:pt x="144" y="0"/>
                  <a:pt x="144" y="0"/>
                </a:cubicBezTo>
                <a:cubicBezTo>
                  <a:pt x="146" y="0"/>
                  <a:pt x="147" y="1"/>
                  <a:pt x="147" y="3"/>
                </a:cubicBezTo>
                <a:cubicBezTo>
                  <a:pt x="147" y="104"/>
                  <a:pt x="147" y="104"/>
                  <a:pt x="147" y="104"/>
                </a:cubicBezTo>
                <a:cubicBezTo>
                  <a:pt x="147" y="106"/>
                  <a:pt x="146" y="107"/>
                  <a:pt x="144" y="107"/>
                </a:cubicBezTo>
                <a:cubicBezTo>
                  <a:pt x="73" y="107"/>
                  <a:pt x="73" y="107"/>
                  <a:pt x="73" y="107"/>
                </a:cubicBezTo>
                <a:cubicBezTo>
                  <a:pt x="73" y="102"/>
                  <a:pt x="73" y="102"/>
                  <a:pt x="73" y="102"/>
                </a:cubicBezTo>
                <a:close/>
                <a:moveTo>
                  <a:pt x="73" y="96"/>
                </a:moveTo>
                <a:cubicBezTo>
                  <a:pt x="85" y="96"/>
                  <a:pt x="95" y="91"/>
                  <a:pt x="103" y="83"/>
                </a:cubicBezTo>
                <a:cubicBezTo>
                  <a:pt x="111" y="76"/>
                  <a:pt x="115" y="65"/>
                  <a:pt x="115" y="53"/>
                </a:cubicBezTo>
                <a:cubicBezTo>
                  <a:pt x="115" y="42"/>
                  <a:pt x="111" y="31"/>
                  <a:pt x="103" y="24"/>
                </a:cubicBezTo>
                <a:cubicBezTo>
                  <a:pt x="95" y="16"/>
                  <a:pt x="85" y="11"/>
                  <a:pt x="73" y="11"/>
                </a:cubicBezTo>
                <a:cubicBezTo>
                  <a:pt x="73" y="16"/>
                  <a:pt x="73" y="16"/>
                  <a:pt x="73" y="16"/>
                </a:cubicBezTo>
                <a:cubicBezTo>
                  <a:pt x="83" y="16"/>
                  <a:pt x="93" y="20"/>
                  <a:pt x="100" y="27"/>
                </a:cubicBezTo>
                <a:cubicBezTo>
                  <a:pt x="106" y="34"/>
                  <a:pt x="111" y="43"/>
                  <a:pt x="111" y="53"/>
                </a:cubicBezTo>
                <a:cubicBezTo>
                  <a:pt x="111" y="64"/>
                  <a:pt x="106" y="73"/>
                  <a:pt x="100" y="80"/>
                </a:cubicBezTo>
                <a:cubicBezTo>
                  <a:pt x="93" y="87"/>
                  <a:pt x="83" y="91"/>
                  <a:pt x="73" y="91"/>
                </a:cubicBezTo>
                <a:lnTo>
                  <a:pt x="73" y="96"/>
                </a:lnTo>
                <a:close/>
                <a:moveTo>
                  <a:pt x="4" y="102"/>
                </a:moveTo>
                <a:cubicBezTo>
                  <a:pt x="73" y="102"/>
                  <a:pt x="73" y="102"/>
                  <a:pt x="73" y="102"/>
                </a:cubicBezTo>
                <a:cubicBezTo>
                  <a:pt x="73" y="107"/>
                  <a:pt x="73" y="107"/>
                  <a:pt x="73" y="107"/>
                </a:cubicBezTo>
                <a:cubicBezTo>
                  <a:pt x="2" y="107"/>
                  <a:pt x="2" y="107"/>
                  <a:pt x="2" y="107"/>
                </a:cubicBezTo>
                <a:cubicBezTo>
                  <a:pt x="1" y="107"/>
                  <a:pt x="0" y="106"/>
                  <a:pt x="0" y="104"/>
                </a:cubicBezTo>
                <a:cubicBezTo>
                  <a:pt x="0" y="3"/>
                  <a:pt x="0" y="3"/>
                  <a:pt x="0" y="3"/>
                </a:cubicBezTo>
                <a:cubicBezTo>
                  <a:pt x="0" y="1"/>
                  <a:pt x="1" y="0"/>
                  <a:pt x="2" y="0"/>
                </a:cubicBezTo>
                <a:cubicBezTo>
                  <a:pt x="73" y="0"/>
                  <a:pt x="73" y="0"/>
                  <a:pt x="73" y="0"/>
                </a:cubicBezTo>
                <a:cubicBezTo>
                  <a:pt x="73" y="5"/>
                  <a:pt x="73" y="5"/>
                  <a:pt x="73" y="5"/>
                </a:cubicBezTo>
                <a:cubicBezTo>
                  <a:pt x="4" y="5"/>
                  <a:pt x="4" y="5"/>
                  <a:pt x="4" y="5"/>
                </a:cubicBezTo>
                <a:cubicBezTo>
                  <a:pt x="4" y="102"/>
                  <a:pt x="4" y="102"/>
                  <a:pt x="4" y="102"/>
                </a:cubicBezTo>
                <a:close/>
                <a:moveTo>
                  <a:pt x="73" y="11"/>
                </a:moveTo>
                <a:cubicBezTo>
                  <a:pt x="73" y="11"/>
                  <a:pt x="73" y="11"/>
                  <a:pt x="73" y="11"/>
                </a:cubicBezTo>
                <a:cubicBezTo>
                  <a:pt x="62" y="11"/>
                  <a:pt x="51" y="16"/>
                  <a:pt x="43" y="24"/>
                </a:cubicBezTo>
                <a:cubicBezTo>
                  <a:pt x="36" y="31"/>
                  <a:pt x="31" y="42"/>
                  <a:pt x="31" y="53"/>
                </a:cubicBezTo>
                <a:cubicBezTo>
                  <a:pt x="31" y="65"/>
                  <a:pt x="36" y="76"/>
                  <a:pt x="43" y="83"/>
                </a:cubicBezTo>
                <a:cubicBezTo>
                  <a:pt x="51" y="91"/>
                  <a:pt x="62" y="96"/>
                  <a:pt x="73" y="96"/>
                </a:cubicBezTo>
                <a:cubicBezTo>
                  <a:pt x="73" y="96"/>
                  <a:pt x="73" y="96"/>
                  <a:pt x="73" y="96"/>
                </a:cubicBezTo>
                <a:cubicBezTo>
                  <a:pt x="73" y="91"/>
                  <a:pt x="73" y="91"/>
                  <a:pt x="73" y="91"/>
                </a:cubicBezTo>
                <a:cubicBezTo>
                  <a:pt x="73" y="91"/>
                  <a:pt x="73" y="91"/>
                  <a:pt x="73" y="91"/>
                </a:cubicBezTo>
                <a:cubicBezTo>
                  <a:pt x="63" y="91"/>
                  <a:pt x="54" y="87"/>
                  <a:pt x="47" y="80"/>
                </a:cubicBezTo>
                <a:cubicBezTo>
                  <a:pt x="40" y="73"/>
                  <a:pt x="36" y="64"/>
                  <a:pt x="36" y="53"/>
                </a:cubicBezTo>
                <a:cubicBezTo>
                  <a:pt x="36" y="43"/>
                  <a:pt x="40" y="34"/>
                  <a:pt x="47" y="27"/>
                </a:cubicBezTo>
                <a:cubicBezTo>
                  <a:pt x="54" y="20"/>
                  <a:pt x="63" y="16"/>
                  <a:pt x="73" y="16"/>
                </a:cubicBezTo>
                <a:cubicBezTo>
                  <a:pt x="73" y="16"/>
                  <a:pt x="73" y="16"/>
                  <a:pt x="73" y="16"/>
                </a:cubicBezTo>
                <a:lnTo>
                  <a:pt x="73" y="11"/>
                </a:ln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23" name="Freeform 96"/>
          <p:cNvSpPr>
            <a:spLocks noEditPoints="1"/>
          </p:cNvSpPr>
          <p:nvPr/>
        </p:nvSpPr>
        <p:spPr bwMode="auto">
          <a:xfrm rot="5400000">
            <a:off x="8883266" y="2876174"/>
            <a:ext cx="266630" cy="166644"/>
          </a:xfrm>
          <a:custGeom>
            <a:avLst/>
            <a:gdLst>
              <a:gd name="T0" fmla="*/ 152 w 157"/>
              <a:gd name="T1" fmla="*/ 79 h 98"/>
              <a:gd name="T2" fmla="*/ 148 w 157"/>
              <a:gd name="T3" fmla="*/ 69 h 98"/>
              <a:gd name="T4" fmla="*/ 139 w 157"/>
              <a:gd name="T5" fmla="*/ 65 h 98"/>
              <a:gd name="T6" fmla="*/ 136 w 157"/>
              <a:gd name="T7" fmla="*/ 63 h 98"/>
              <a:gd name="T8" fmla="*/ 136 w 157"/>
              <a:gd name="T9" fmla="*/ 62 h 98"/>
              <a:gd name="T10" fmla="*/ 138 w 157"/>
              <a:gd name="T11" fmla="*/ 56 h 98"/>
              <a:gd name="T12" fmla="*/ 138 w 157"/>
              <a:gd name="T13" fmla="*/ 49 h 98"/>
              <a:gd name="T14" fmla="*/ 125 w 157"/>
              <a:gd name="T15" fmla="*/ 18 h 98"/>
              <a:gd name="T16" fmla="*/ 94 w 157"/>
              <a:gd name="T17" fmla="*/ 5 h 98"/>
              <a:gd name="T18" fmla="*/ 79 w 157"/>
              <a:gd name="T19" fmla="*/ 7 h 98"/>
              <a:gd name="T20" fmla="*/ 79 w 157"/>
              <a:gd name="T21" fmla="*/ 2 h 98"/>
              <a:gd name="T22" fmla="*/ 94 w 157"/>
              <a:gd name="T23" fmla="*/ 0 h 98"/>
              <a:gd name="T24" fmla="*/ 129 w 157"/>
              <a:gd name="T25" fmla="*/ 14 h 98"/>
              <a:gd name="T26" fmla="*/ 143 w 157"/>
              <a:gd name="T27" fmla="*/ 49 h 98"/>
              <a:gd name="T28" fmla="*/ 142 w 157"/>
              <a:gd name="T29" fmla="*/ 56 h 98"/>
              <a:gd name="T30" fmla="*/ 142 w 157"/>
              <a:gd name="T31" fmla="*/ 61 h 98"/>
              <a:gd name="T32" fmla="*/ 152 w 157"/>
              <a:gd name="T33" fmla="*/ 66 h 98"/>
              <a:gd name="T34" fmla="*/ 157 w 157"/>
              <a:gd name="T35" fmla="*/ 79 h 98"/>
              <a:gd name="T36" fmla="*/ 152 w 157"/>
              <a:gd name="T37" fmla="*/ 92 h 98"/>
              <a:gd name="T38" fmla="*/ 152 w 157"/>
              <a:gd name="T39" fmla="*/ 93 h 98"/>
              <a:gd name="T40" fmla="*/ 138 w 157"/>
              <a:gd name="T41" fmla="*/ 98 h 98"/>
              <a:gd name="T42" fmla="*/ 138 w 157"/>
              <a:gd name="T43" fmla="*/ 98 h 98"/>
              <a:gd name="T44" fmla="*/ 94 w 157"/>
              <a:gd name="T45" fmla="*/ 98 h 98"/>
              <a:gd name="T46" fmla="*/ 92 w 157"/>
              <a:gd name="T47" fmla="*/ 98 h 98"/>
              <a:gd name="T48" fmla="*/ 79 w 157"/>
              <a:gd name="T49" fmla="*/ 98 h 98"/>
              <a:gd name="T50" fmla="*/ 79 w 157"/>
              <a:gd name="T51" fmla="*/ 93 h 98"/>
              <a:gd name="T52" fmla="*/ 92 w 157"/>
              <a:gd name="T53" fmla="*/ 93 h 98"/>
              <a:gd name="T54" fmla="*/ 94 w 157"/>
              <a:gd name="T55" fmla="*/ 93 h 98"/>
              <a:gd name="T56" fmla="*/ 138 w 157"/>
              <a:gd name="T57" fmla="*/ 93 h 98"/>
              <a:gd name="T58" fmla="*/ 138 w 157"/>
              <a:gd name="T59" fmla="*/ 93 h 98"/>
              <a:gd name="T60" fmla="*/ 148 w 157"/>
              <a:gd name="T61" fmla="*/ 89 h 98"/>
              <a:gd name="T62" fmla="*/ 148 w 157"/>
              <a:gd name="T63" fmla="*/ 89 h 98"/>
              <a:gd name="T64" fmla="*/ 152 w 157"/>
              <a:gd name="T65" fmla="*/ 79 h 98"/>
              <a:gd name="T66" fmla="*/ 79 w 157"/>
              <a:gd name="T67" fmla="*/ 7 h 98"/>
              <a:gd name="T68" fmla="*/ 63 w 157"/>
              <a:gd name="T69" fmla="*/ 17 h 98"/>
              <a:gd name="T70" fmla="*/ 50 w 157"/>
              <a:gd name="T71" fmla="*/ 48 h 98"/>
              <a:gd name="T72" fmla="*/ 47 w 157"/>
              <a:gd name="T73" fmla="*/ 50 h 98"/>
              <a:gd name="T74" fmla="*/ 46 w 157"/>
              <a:gd name="T75" fmla="*/ 50 h 98"/>
              <a:gd name="T76" fmla="*/ 38 w 157"/>
              <a:gd name="T77" fmla="*/ 46 h 98"/>
              <a:gd name="T78" fmla="*/ 30 w 157"/>
              <a:gd name="T79" fmla="*/ 44 h 98"/>
              <a:gd name="T80" fmla="*/ 12 w 157"/>
              <a:gd name="T81" fmla="*/ 51 h 98"/>
              <a:gd name="T82" fmla="*/ 12 w 157"/>
              <a:gd name="T83" fmla="*/ 51 h 98"/>
              <a:gd name="T84" fmla="*/ 5 w 157"/>
              <a:gd name="T85" fmla="*/ 69 h 98"/>
              <a:gd name="T86" fmla="*/ 12 w 157"/>
              <a:gd name="T87" fmla="*/ 86 h 98"/>
              <a:gd name="T88" fmla="*/ 12 w 157"/>
              <a:gd name="T89" fmla="*/ 86 h 98"/>
              <a:gd name="T90" fmla="*/ 12 w 157"/>
              <a:gd name="T91" fmla="*/ 86 h 98"/>
              <a:gd name="T92" fmla="*/ 30 w 157"/>
              <a:gd name="T93" fmla="*/ 93 h 98"/>
              <a:gd name="T94" fmla="*/ 79 w 157"/>
              <a:gd name="T95" fmla="*/ 93 h 98"/>
              <a:gd name="T96" fmla="*/ 79 w 157"/>
              <a:gd name="T97" fmla="*/ 98 h 98"/>
              <a:gd name="T98" fmla="*/ 30 w 157"/>
              <a:gd name="T99" fmla="*/ 98 h 98"/>
              <a:gd name="T100" fmla="*/ 9 w 157"/>
              <a:gd name="T101" fmla="*/ 90 h 98"/>
              <a:gd name="T102" fmla="*/ 9 w 157"/>
              <a:gd name="T103" fmla="*/ 90 h 98"/>
              <a:gd name="T104" fmla="*/ 0 w 157"/>
              <a:gd name="T105" fmla="*/ 69 h 98"/>
              <a:gd name="T106" fmla="*/ 9 w 157"/>
              <a:gd name="T107" fmla="*/ 48 h 98"/>
              <a:gd name="T108" fmla="*/ 9 w 157"/>
              <a:gd name="T109" fmla="*/ 48 h 98"/>
              <a:gd name="T110" fmla="*/ 30 w 157"/>
              <a:gd name="T111" fmla="*/ 39 h 98"/>
              <a:gd name="T112" fmla="*/ 40 w 157"/>
              <a:gd name="T113" fmla="*/ 41 h 98"/>
              <a:gd name="T114" fmla="*/ 45 w 157"/>
              <a:gd name="T115" fmla="*/ 44 h 98"/>
              <a:gd name="T116" fmla="*/ 59 w 157"/>
              <a:gd name="T117" fmla="*/ 14 h 98"/>
              <a:gd name="T118" fmla="*/ 79 w 157"/>
              <a:gd name="T119" fmla="*/ 2 h 98"/>
              <a:gd name="T120" fmla="*/ 79 w 157"/>
              <a:gd name="T121" fmla="*/ 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57" h="98">
                <a:moveTo>
                  <a:pt x="152" y="79"/>
                </a:moveTo>
                <a:cubicBezTo>
                  <a:pt x="152" y="75"/>
                  <a:pt x="151" y="72"/>
                  <a:pt x="148" y="69"/>
                </a:cubicBezTo>
                <a:cubicBezTo>
                  <a:pt x="146" y="67"/>
                  <a:pt x="142" y="65"/>
                  <a:pt x="139" y="65"/>
                </a:cubicBezTo>
                <a:cubicBezTo>
                  <a:pt x="137" y="65"/>
                  <a:pt x="136" y="64"/>
                  <a:pt x="136" y="63"/>
                </a:cubicBezTo>
                <a:cubicBezTo>
                  <a:pt x="136" y="62"/>
                  <a:pt x="136" y="62"/>
                  <a:pt x="136" y="62"/>
                </a:cubicBezTo>
                <a:cubicBezTo>
                  <a:pt x="137" y="60"/>
                  <a:pt x="137" y="58"/>
                  <a:pt x="138" y="56"/>
                </a:cubicBezTo>
                <a:cubicBezTo>
                  <a:pt x="138" y="53"/>
                  <a:pt x="138" y="51"/>
                  <a:pt x="138" y="49"/>
                </a:cubicBezTo>
                <a:cubicBezTo>
                  <a:pt x="138" y="37"/>
                  <a:pt x="133" y="26"/>
                  <a:pt x="125" y="18"/>
                </a:cubicBezTo>
                <a:cubicBezTo>
                  <a:pt x="117" y="10"/>
                  <a:pt x="106" y="5"/>
                  <a:pt x="94" y="5"/>
                </a:cubicBezTo>
                <a:cubicBezTo>
                  <a:pt x="89" y="5"/>
                  <a:pt x="83" y="6"/>
                  <a:pt x="79" y="7"/>
                </a:cubicBezTo>
                <a:cubicBezTo>
                  <a:pt x="79" y="2"/>
                  <a:pt x="79" y="2"/>
                  <a:pt x="79" y="2"/>
                </a:cubicBezTo>
                <a:cubicBezTo>
                  <a:pt x="84" y="1"/>
                  <a:pt x="89" y="0"/>
                  <a:pt x="94" y="0"/>
                </a:cubicBezTo>
                <a:cubicBezTo>
                  <a:pt x="107" y="0"/>
                  <a:pt x="120" y="5"/>
                  <a:pt x="129" y="14"/>
                </a:cubicBezTo>
                <a:cubicBezTo>
                  <a:pt x="138" y="23"/>
                  <a:pt x="143" y="35"/>
                  <a:pt x="143" y="49"/>
                </a:cubicBezTo>
                <a:cubicBezTo>
                  <a:pt x="143" y="51"/>
                  <a:pt x="143" y="54"/>
                  <a:pt x="142" y="56"/>
                </a:cubicBezTo>
                <a:cubicBezTo>
                  <a:pt x="142" y="58"/>
                  <a:pt x="142" y="59"/>
                  <a:pt x="142" y="61"/>
                </a:cubicBezTo>
                <a:cubicBezTo>
                  <a:pt x="146" y="61"/>
                  <a:pt x="149" y="63"/>
                  <a:pt x="152" y="66"/>
                </a:cubicBezTo>
                <a:cubicBezTo>
                  <a:pt x="155" y="69"/>
                  <a:pt x="157" y="74"/>
                  <a:pt x="157" y="79"/>
                </a:cubicBezTo>
                <a:cubicBezTo>
                  <a:pt x="157" y="84"/>
                  <a:pt x="155" y="89"/>
                  <a:pt x="152" y="92"/>
                </a:cubicBezTo>
                <a:cubicBezTo>
                  <a:pt x="152" y="93"/>
                  <a:pt x="152" y="93"/>
                  <a:pt x="152" y="93"/>
                </a:cubicBezTo>
                <a:cubicBezTo>
                  <a:pt x="148" y="96"/>
                  <a:pt x="143" y="98"/>
                  <a:pt x="138" y="98"/>
                </a:cubicBezTo>
                <a:cubicBezTo>
                  <a:pt x="138" y="98"/>
                  <a:pt x="138" y="98"/>
                  <a:pt x="138" y="98"/>
                </a:cubicBezTo>
                <a:cubicBezTo>
                  <a:pt x="94" y="98"/>
                  <a:pt x="94" y="98"/>
                  <a:pt x="94" y="98"/>
                </a:cubicBezTo>
                <a:cubicBezTo>
                  <a:pt x="92" y="98"/>
                  <a:pt x="92" y="98"/>
                  <a:pt x="92" y="98"/>
                </a:cubicBezTo>
                <a:cubicBezTo>
                  <a:pt x="79" y="98"/>
                  <a:pt x="79" y="98"/>
                  <a:pt x="79" y="98"/>
                </a:cubicBezTo>
                <a:cubicBezTo>
                  <a:pt x="79" y="93"/>
                  <a:pt x="79" y="93"/>
                  <a:pt x="79" y="93"/>
                </a:cubicBezTo>
                <a:cubicBezTo>
                  <a:pt x="92" y="93"/>
                  <a:pt x="92" y="93"/>
                  <a:pt x="92" y="93"/>
                </a:cubicBezTo>
                <a:cubicBezTo>
                  <a:pt x="94" y="93"/>
                  <a:pt x="94" y="93"/>
                  <a:pt x="94" y="93"/>
                </a:cubicBezTo>
                <a:cubicBezTo>
                  <a:pt x="138" y="93"/>
                  <a:pt x="138" y="93"/>
                  <a:pt x="138" y="93"/>
                </a:cubicBezTo>
                <a:cubicBezTo>
                  <a:pt x="138" y="93"/>
                  <a:pt x="138" y="93"/>
                  <a:pt x="138" y="93"/>
                </a:cubicBezTo>
                <a:cubicBezTo>
                  <a:pt x="142" y="93"/>
                  <a:pt x="146" y="92"/>
                  <a:pt x="148" y="89"/>
                </a:cubicBezTo>
                <a:cubicBezTo>
                  <a:pt x="148" y="89"/>
                  <a:pt x="148" y="89"/>
                  <a:pt x="148" y="89"/>
                </a:cubicBezTo>
                <a:cubicBezTo>
                  <a:pt x="151" y="87"/>
                  <a:pt x="152" y="83"/>
                  <a:pt x="152" y="79"/>
                </a:cubicBezTo>
                <a:close/>
                <a:moveTo>
                  <a:pt x="79" y="7"/>
                </a:moveTo>
                <a:cubicBezTo>
                  <a:pt x="73" y="10"/>
                  <a:pt x="67" y="13"/>
                  <a:pt x="63" y="17"/>
                </a:cubicBezTo>
                <a:cubicBezTo>
                  <a:pt x="55" y="25"/>
                  <a:pt x="50" y="36"/>
                  <a:pt x="50" y="48"/>
                </a:cubicBezTo>
                <a:cubicBezTo>
                  <a:pt x="50" y="49"/>
                  <a:pt x="48" y="51"/>
                  <a:pt x="47" y="50"/>
                </a:cubicBezTo>
                <a:cubicBezTo>
                  <a:pt x="47" y="50"/>
                  <a:pt x="46" y="50"/>
                  <a:pt x="46" y="50"/>
                </a:cubicBezTo>
                <a:cubicBezTo>
                  <a:pt x="43" y="48"/>
                  <a:pt x="41" y="47"/>
                  <a:pt x="38" y="46"/>
                </a:cubicBezTo>
                <a:cubicBezTo>
                  <a:pt x="36" y="45"/>
                  <a:pt x="33" y="44"/>
                  <a:pt x="30" y="44"/>
                </a:cubicBezTo>
                <a:cubicBezTo>
                  <a:pt x="23" y="44"/>
                  <a:pt x="17" y="47"/>
                  <a:pt x="12" y="51"/>
                </a:cubicBezTo>
                <a:cubicBezTo>
                  <a:pt x="12" y="51"/>
                  <a:pt x="12" y="51"/>
                  <a:pt x="12" y="51"/>
                </a:cubicBezTo>
                <a:cubicBezTo>
                  <a:pt x="8" y="56"/>
                  <a:pt x="5" y="62"/>
                  <a:pt x="5" y="69"/>
                </a:cubicBezTo>
                <a:cubicBezTo>
                  <a:pt x="5" y="76"/>
                  <a:pt x="8" y="82"/>
                  <a:pt x="12" y="86"/>
                </a:cubicBezTo>
                <a:cubicBezTo>
                  <a:pt x="12" y="86"/>
                  <a:pt x="12" y="86"/>
                  <a:pt x="12" y="86"/>
                </a:cubicBezTo>
                <a:cubicBezTo>
                  <a:pt x="12" y="86"/>
                  <a:pt x="12" y="86"/>
                  <a:pt x="12" y="86"/>
                </a:cubicBezTo>
                <a:cubicBezTo>
                  <a:pt x="17" y="91"/>
                  <a:pt x="23" y="93"/>
                  <a:pt x="30" y="93"/>
                </a:cubicBezTo>
                <a:cubicBezTo>
                  <a:pt x="79" y="93"/>
                  <a:pt x="79" y="93"/>
                  <a:pt x="79" y="93"/>
                </a:cubicBezTo>
                <a:cubicBezTo>
                  <a:pt x="79" y="98"/>
                  <a:pt x="79" y="98"/>
                  <a:pt x="79" y="98"/>
                </a:cubicBezTo>
                <a:cubicBezTo>
                  <a:pt x="30" y="98"/>
                  <a:pt x="30" y="98"/>
                  <a:pt x="30" y="98"/>
                </a:cubicBezTo>
                <a:cubicBezTo>
                  <a:pt x="22" y="98"/>
                  <a:pt x="14" y="95"/>
                  <a:pt x="9" y="90"/>
                </a:cubicBezTo>
                <a:cubicBezTo>
                  <a:pt x="9" y="90"/>
                  <a:pt x="9" y="90"/>
                  <a:pt x="9" y="90"/>
                </a:cubicBezTo>
                <a:cubicBezTo>
                  <a:pt x="4" y="84"/>
                  <a:pt x="0" y="77"/>
                  <a:pt x="0" y="69"/>
                </a:cubicBezTo>
                <a:cubicBezTo>
                  <a:pt x="0" y="61"/>
                  <a:pt x="4" y="53"/>
                  <a:pt x="9" y="48"/>
                </a:cubicBezTo>
                <a:cubicBezTo>
                  <a:pt x="9" y="48"/>
                  <a:pt x="9" y="48"/>
                  <a:pt x="9" y="48"/>
                </a:cubicBezTo>
                <a:cubicBezTo>
                  <a:pt x="14" y="43"/>
                  <a:pt x="22" y="39"/>
                  <a:pt x="30" y="39"/>
                </a:cubicBezTo>
                <a:cubicBezTo>
                  <a:pt x="33" y="39"/>
                  <a:pt x="37" y="40"/>
                  <a:pt x="40" y="41"/>
                </a:cubicBezTo>
                <a:cubicBezTo>
                  <a:pt x="42" y="42"/>
                  <a:pt x="43" y="43"/>
                  <a:pt x="45" y="44"/>
                </a:cubicBezTo>
                <a:cubicBezTo>
                  <a:pt x="46" y="32"/>
                  <a:pt x="52" y="22"/>
                  <a:pt x="59" y="14"/>
                </a:cubicBezTo>
                <a:cubicBezTo>
                  <a:pt x="65" y="9"/>
                  <a:pt x="71" y="5"/>
                  <a:pt x="79" y="2"/>
                </a:cubicBezTo>
                <a:lnTo>
                  <a:pt x="79" y="7"/>
                </a:ln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24" name="Freeform 105"/>
          <p:cNvSpPr>
            <a:spLocks noEditPoints="1"/>
          </p:cNvSpPr>
          <p:nvPr/>
        </p:nvSpPr>
        <p:spPr bwMode="auto">
          <a:xfrm rot="5400000">
            <a:off x="6168752" y="2095923"/>
            <a:ext cx="141648" cy="309482"/>
          </a:xfrm>
          <a:custGeom>
            <a:avLst/>
            <a:gdLst>
              <a:gd name="T0" fmla="*/ 75 w 84"/>
              <a:gd name="T1" fmla="*/ 31 h 183"/>
              <a:gd name="T2" fmla="*/ 55 w 84"/>
              <a:gd name="T3" fmla="*/ 28 h 183"/>
              <a:gd name="T4" fmla="*/ 57 w 84"/>
              <a:gd name="T5" fmla="*/ 18 h 183"/>
              <a:gd name="T6" fmla="*/ 78 w 84"/>
              <a:gd name="T7" fmla="*/ 12 h 183"/>
              <a:gd name="T8" fmla="*/ 77 w 84"/>
              <a:gd name="T9" fmla="*/ 6 h 183"/>
              <a:gd name="T10" fmla="*/ 51 w 84"/>
              <a:gd name="T11" fmla="*/ 10 h 183"/>
              <a:gd name="T12" fmla="*/ 72 w 84"/>
              <a:gd name="T13" fmla="*/ 1 h 183"/>
              <a:gd name="T14" fmla="*/ 83 w 84"/>
              <a:gd name="T15" fmla="*/ 8 h 183"/>
              <a:gd name="T16" fmla="*/ 76 w 84"/>
              <a:gd name="T17" fmla="*/ 19 h 183"/>
              <a:gd name="T18" fmla="*/ 78 w 84"/>
              <a:gd name="T19" fmla="*/ 26 h 183"/>
              <a:gd name="T20" fmla="*/ 78 w 84"/>
              <a:gd name="T21" fmla="*/ 183 h 183"/>
              <a:gd name="T22" fmla="*/ 51 w 84"/>
              <a:gd name="T23" fmla="*/ 167 h 183"/>
              <a:gd name="T24" fmla="*/ 65 w 84"/>
              <a:gd name="T25" fmla="*/ 60 h 183"/>
              <a:gd name="T26" fmla="*/ 57 w 84"/>
              <a:gd name="T27" fmla="*/ 58 h 183"/>
              <a:gd name="T28" fmla="*/ 55 w 84"/>
              <a:gd name="T29" fmla="*/ 95 h 183"/>
              <a:gd name="T30" fmla="*/ 51 w 84"/>
              <a:gd name="T31" fmla="*/ 99 h 183"/>
              <a:gd name="T32" fmla="*/ 51 w 84"/>
              <a:gd name="T33" fmla="*/ 99 h 183"/>
              <a:gd name="T34" fmla="*/ 52 w 84"/>
              <a:gd name="T35" fmla="*/ 104 h 183"/>
              <a:gd name="T36" fmla="*/ 60 w 84"/>
              <a:gd name="T37" fmla="*/ 95 h 183"/>
              <a:gd name="T38" fmla="*/ 60 w 84"/>
              <a:gd name="T39" fmla="*/ 63 h 183"/>
              <a:gd name="T40" fmla="*/ 51 w 84"/>
              <a:gd name="T41" fmla="*/ 167 h 183"/>
              <a:gd name="T42" fmla="*/ 46 w 84"/>
              <a:gd name="T43" fmla="*/ 17 h 183"/>
              <a:gd name="T44" fmla="*/ 44 w 84"/>
              <a:gd name="T45" fmla="*/ 31 h 183"/>
              <a:gd name="T46" fmla="*/ 42 w 84"/>
              <a:gd name="T47" fmla="*/ 12 h 183"/>
              <a:gd name="T48" fmla="*/ 50 w 84"/>
              <a:gd name="T49" fmla="*/ 6 h 183"/>
              <a:gd name="T50" fmla="*/ 51 w 84"/>
              <a:gd name="T51" fmla="*/ 11 h 183"/>
              <a:gd name="T52" fmla="*/ 42 w 84"/>
              <a:gd name="T53" fmla="*/ 178 h 183"/>
              <a:gd name="T54" fmla="*/ 42 w 84"/>
              <a:gd name="T55" fmla="*/ 183 h 183"/>
              <a:gd name="T56" fmla="*/ 51 w 84"/>
              <a:gd name="T57" fmla="*/ 99 h 183"/>
              <a:gd name="T58" fmla="*/ 51 w 84"/>
              <a:gd name="T59" fmla="*/ 104 h 183"/>
              <a:gd name="T60" fmla="*/ 44 w 84"/>
              <a:gd name="T61" fmla="*/ 102 h 183"/>
              <a:gd name="T62" fmla="*/ 44 w 84"/>
              <a:gd name="T63" fmla="*/ 58 h 183"/>
              <a:gd name="T64" fmla="*/ 46 w 84"/>
              <a:gd name="T65" fmla="*/ 84 h 183"/>
              <a:gd name="T66" fmla="*/ 47 w 84"/>
              <a:gd name="T67" fmla="*/ 98 h 183"/>
              <a:gd name="T68" fmla="*/ 51 w 84"/>
              <a:gd name="T69" fmla="*/ 99 h 183"/>
              <a:gd name="T70" fmla="*/ 51 w 84"/>
              <a:gd name="T71" fmla="*/ 162 h 183"/>
              <a:gd name="T72" fmla="*/ 42 w 84"/>
              <a:gd name="T73" fmla="*/ 162 h 183"/>
              <a:gd name="T74" fmla="*/ 5 w 84"/>
              <a:gd name="T75" fmla="*/ 31 h 183"/>
              <a:gd name="T76" fmla="*/ 42 w 84"/>
              <a:gd name="T77" fmla="*/ 183 h 183"/>
              <a:gd name="T78" fmla="*/ 0 w 84"/>
              <a:gd name="T79" fmla="*/ 29 h 183"/>
              <a:gd name="T80" fmla="*/ 41 w 84"/>
              <a:gd name="T81" fmla="*/ 17 h 183"/>
              <a:gd name="T82" fmla="*/ 42 w 84"/>
              <a:gd name="T83" fmla="*/ 12 h 183"/>
              <a:gd name="T84" fmla="*/ 18 w 84"/>
              <a:gd name="T85" fmla="*/ 58 h 183"/>
              <a:gd name="T86" fmla="*/ 18 w 84"/>
              <a:gd name="T87" fmla="*/ 167 h 183"/>
              <a:gd name="T88" fmla="*/ 20 w 84"/>
              <a:gd name="T89" fmla="*/ 162 h 183"/>
              <a:gd name="T90" fmla="*/ 41 w 84"/>
              <a:gd name="T91" fmla="*/ 84 h 183"/>
              <a:gd name="T92" fmla="*/ 42 w 84"/>
              <a:gd name="T93" fmla="*/ 58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4" h="183">
                <a:moveTo>
                  <a:pt x="51" y="178"/>
                </a:moveTo>
                <a:cubicBezTo>
                  <a:pt x="75" y="178"/>
                  <a:pt x="75" y="178"/>
                  <a:pt x="75" y="178"/>
                </a:cubicBezTo>
                <a:cubicBezTo>
                  <a:pt x="75" y="31"/>
                  <a:pt x="75" y="31"/>
                  <a:pt x="75" y="31"/>
                </a:cubicBezTo>
                <a:cubicBezTo>
                  <a:pt x="57" y="31"/>
                  <a:pt x="57" y="31"/>
                  <a:pt x="57" y="31"/>
                </a:cubicBezTo>
                <a:cubicBezTo>
                  <a:pt x="56" y="31"/>
                  <a:pt x="55" y="30"/>
                  <a:pt x="55" y="29"/>
                </a:cubicBezTo>
                <a:cubicBezTo>
                  <a:pt x="55" y="28"/>
                  <a:pt x="55" y="28"/>
                  <a:pt x="55" y="28"/>
                </a:cubicBezTo>
                <a:cubicBezTo>
                  <a:pt x="55" y="21"/>
                  <a:pt x="55" y="21"/>
                  <a:pt x="55" y="21"/>
                </a:cubicBezTo>
                <a:cubicBezTo>
                  <a:pt x="55" y="20"/>
                  <a:pt x="56" y="19"/>
                  <a:pt x="57" y="18"/>
                </a:cubicBezTo>
                <a:cubicBezTo>
                  <a:pt x="57" y="18"/>
                  <a:pt x="57" y="18"/>
                  <a:pt x="57" y="18"/>
                </a:cubicBezTo>
                <a:cubicBezTo>
                  <a:pt x="75" y="14"/>
                  <a:pt x="75" y="14"/>
                  <a:pt x="75" y="14"/>
                </a:cubicBezTo>
                <a:cubicBezTo>
                  <a:pt x="75" y="14"/>
                  <a:pt x="75" y="14"/>
                  <a:pt x="75" y="14"/>
                </a:cubicBezTo>
                <a:cubicBezTo>
                  <a:pt x="76" y="14"/>
                  <a:pt x="77" y="13"/>
                  <a:pt x="78" y="12"/>
                </a:cubicBezTo>
                <a:cubicBezTo>
                  <a:pt x="79" y="11"/>
                  <a:pt x="79" y="10"/>
                  <a:pt x="79" y="9"/>
                </a:cubicBezTo>
                <a:cubicBezTo>
                  <a:pt x="79" y="9"/>
                  <a:pt x="79" y="9"/>
                  <a:pt x="79" y="9"/>
                </a:cubicBezTo>
                <a:cubicBezTo>
                  <a:pt x="78" y="8"/>
                  <a:pt x="78" y="7"/>
                  <a:pt x="77" y="6"/>
                </a:cubicBezTo>
                <a:cubicBezTo>
                  <a:pt x="76" y="5"/>
                  <a:pt x="74" y="5"/>
                  <a:pt x="73" y="5"/>
                </a:cubicBezTo>
                <a:cubicBezTo>
                  <a:pt x="73" y="5"/>
                  <a:pt x="73" y="5"/>
                  <a:pt x="73" y="5"/>
                </a:cubicBezTo>
                <a:cubicBezTo>
                  <a:pt x="51" y="10"/>
                  <a:pt x="51" y="10"/>
                  <a:pt x="51" y="10"/>
                </a:cubicBezTo>
                <a:cubicBezTo>
                  <a:pt x="51" y="5"/>
                  <a:pt x="51" y="5"/>
                  <a:pt x="51" y="5"/>
                </a:cubicBezTo>
                <a:cubicBezTo>
                  <a:pt x="72" y="1"/>
                  <a:pt x="72" y="1"/>
                  <a:pt x="72" y="1"/>
                </a:cubicBezTo>
                <a:cubicBezTo>
                  <a:pt x="72" y="1"/>
                  <a:pt x="72" y="1"/>
                  <a:pt x="72" y="1"/>
                </a:cubicBezTo>
                <a:cubicBezTo>
                  <a:pt x="75" y="0"/>
                  <a:pt x="77" y="1"/>
                  <a:pt x="79" y="2"/>
                </a:cubicBezTo>
                <a:cubicBezTo>
                  <a:pt x="81" y="3"/>
                  <a:pt x="83" y="5"/>
                  <a:pt x="83" y="8"/>
                </a:cubicBezTo>
                <a:cubicBezTo>
                  <a:pt x="83" y="8"/>
                  <a:pt x="83" y="8"/>
                  <a:pt x="83" y="8"/>
                </a:cubicBezTo>
                <a:cubicBezTo>
                  <a:pt x="84" y="10"/>
                  <a:pt x="83" y="13"/>
                  <a:pt x="82" y="15"/>
                </a:cubicBezTo>
                <a:cubicBezTo>
                  <a:pt x="81" y="17"/>
                  <a:pt x="79" y="18"/>
                  <a:pt x="76" y="19"/>
                </a:cubicBezTo>
                <a:cubicBezTo>
                  <a:pt x="76" y="19"/>
                  <a:pt x="76" y="19"/>
                  <a:pt x="76" y="19"/>
                </a:cubicBezTo>
                <a:cubicBezTo>
                  <a:pt x="60" y="23"/>
                  <a:pt x="60" y="23"/>
                  <a:pt x="60" y="23"/>
                </a:cubicBezTo>
                <a:cubicBezTo>
                  <a:pt x="60" y="26"/>
                  <a:pt x="60" y="26"/>
                  <a:pt x="60" y="26"/>
                </a:cubicBezTo>
                <a:cubicBezTo>
                  <a:pt x="78" y="26"/>
                  <a:pt x="78" y="26"/>
                  <a:pt x="78" y="26"/>
                </a:cubicBezTo>
                <a:cubicBezTo>
                  <a:pt x="79" y="26"/>
                  <a:pt x="80" y="27"/>
                  <a:pt x="80" y="29"/>
                </a:cubicBezTo>
                <a:cubicBezTo>
                  <a:pt x="80" y="180"/>
                  <a:pt x="80" y="180"/>
                  <a:pt x="80" y="180"/>
                </a:cubicBezTo>
                <a:cubicBezTo>
                  <a:pt x="80" y="182"/>
                  <a:pt x="79" y="183"/>
                  <a:pt x="78" y="183"/>
                </a:cubicBezTo>
                <a:cubicBezTo>
                  <a:pt x="51" y="183"/>
                  <a:pt x="51" y="183"/>
                  <a:pt x="51" y="183"/>
                </a:cubicBezTo>
                <a:cubicBezTo>
                  <a:pt x="51" y="178"/>
                  <a:pt x="51" y="178"/>
                  <a:pt x="51" y="178"/>
                </a:cubicBezTo>
                <a:close/>
                <a:moveTo>
                  <a:pt x="51" y="167"/>
                </a:moveTo>
                <a:cubicBezTo>
                  <a:pt x="62" y="167"/>
                  <a:pt x="62" y="167"/>
                  <a:pt x="62" y="167"/>
                </a:cubicBezTo>
                <a:cubicBezTo>
                  <a:pt x="64" y="167"/>
                  <a:pt x="65" y="166"/>
                  <a:pt x="65" y="164"/>
                </a:cubicBezTo>
                <a:cubicBezTo>
                  <a:pt x="65" y="60"/>
                  <a:pt x="65" y="60"/>
                  <a:pt x="65" y="60"/>
                </a:cubicBezTo>
                <a:cubicBezTo>
                  <a:pt x="65" y="59"/>
                  <a:pt x="64" y="58"/>
                  <a:pt x="62" y="58"/>
                </a:cubicBezTo>
                <a:cubicBezTo>
                  <a:pt x="57" y="58"/>
                  <a:pt x="57" y="58"/>
                  <a:pt x="57" y="58"/>
                </a:cubicBezTo>
                <a:cubicBezTo>
                  <a:pt x="57" y="58"/>
                  <a:pt x="57" y="58"/>
                  <a:pt x="57" y="58"/>
                </a:cubicBezTo>
                <a:cubicBezTo>
                  <a:pt x="56" y="58"/>
                  <a:pt x="55" y="59"/>
                  <a:pt x="55" y="60"/>
                </a:cubicBezTo>
                <a:cubicBezTo>
                  <a:pt x="55" y="95"/>
                  <a:pt x="55" y="95"/>
                  <a:pt x="55" y="95"/>
                </a:cubicBezTo>
                <a:cubicBezTo>
                  <a:pt x="55" y="95"/>
                  <a:pt x="55" y="95"/>
                  <a:pt x="55" y="95"/>
                </a:cubicBezTo>
                <a:cubicBezTo>
                  <a:pt x="55" y="96"/>
                  <a:pt x="55" y="97"/>
                  <a:pt x="54" y="98"/>
                </a:cubicBezTo>
                <a:cubicBezTo>
                  <a:pt x="53" y="99"/>
                  <a:pt x="53" y="99"/>
                  <a:pt x="52" y="99"/>
                </a:cubicBezTo>
                <a:cubicBezTo>
                  <a:pt x="51" y="99"/>
                  <a:pt x="51" y="99"/>
                  <a:pt x="51" y="99"/>
                </a:cubicBezTo>
                <a:cubicBezTo>
                  <a:pt x="51" y="99"/>
                  <a:pt x="51" y="99"/>
                  <a:pt x="51" y="99"/>
                </a:cubicBezTo>
                <a:cubicBezTo>
                  <a:pt x="51" y="99"/>
                  <a:pt x="51" y="99"/>
                  <a:pt x="52" y="99"/>
                </a:cubicBezTo>
                <a:cubicBezTo>
                  <a:pt x="51" y="99"/>
                  <a:pt x="51" y="99"/>
                  <a:pt x="51" y="99"/>
                </a:cubicBezTo>
                <a:cubicBezTo>
                  <a:pt x="51" y="104"/>
                  <a:pt x="51" y="104"/>
                  <a:pt x="51" y="104"/>
                </a:cubicBezTo>
                <a:cubicBezTo>
                  <a:pt x="52" y="104"/>
                  <a:pt x="52" y="104"/>
                  <a:pt x="52" y="104"/>
                </a:cubicBezTo>
                <a:cubicBezTo>
                  <a:pt x="52" y="104"/>
                  <a:pt x="52" y="104"/>
                  <a:pt x="52" y="104"/>
                </a:cubicBezTo>
                <a:cubicBezTo>
                  <a:pt x="52" y="104"/>
                  <a:pt x="52" y="104"/>
                  <a:pt x="53" y="104"/>
                </a:cubicBezTo>
                <a:cubicBezTo>
                  <a:pt x="55" y="104"/>
                  <a:pt x="57" y="102"/>
                  <a:pt x="58" y="101"/>
                </a:cubicBezTo>
                <a:cubicBezTo>
                  <a:pt x="59" y="99"/>
                  <a:pt x="60" y="97"/>
                  <a:pt x="60" y="95"/>
                </a:cubicBezTo>
                <a:cubicBezTo>
                  <a:pt x="60" y="95"/>
                  <a:pt x="60" y="95"/>
                  <a:pt x="60" y="95"/>
                </a:cubicBezTo>
                <a:cubicBezTo>
                  <a:pt x="60" y="63"/>
                  <a:pt x="60" y="63"/>
                  <a:pt x="60" y="63"/>
                </a:cubicBezTo>
                <a:cubicBezTo>
                  <a:pt x="60" y="63"/>
                  <a:pt x="60" y="63"/>
                  <a:pt x="60" y="63"/>
                </a:cubicBezTo>
                <a:cubicBezTo>
                  <a:pt x="60" y="162"/>
                  <a:pt x="60" y="162"/>
                  <a:pt x="60" y="162"/>
                </a:cubicBezTo>
                <a:cubicBezTo>
                  <a:pt x="51" y="162"/>
                  <a:pt x="51" y="162"/>
                  <a:pt x="51" y="162"/>
                </a:cubicBezTo>
                <a:lnTo>
                  <a:pt x="51" y="167"/>
                </a:lnTo>
                <a:close/>
                <a:moveTo>
                  <a:pt x="47" y="12"/>
                </a:moveTo>
                <a:cubicBezTo>
                  <a:pt x="46" y="14"/>
                  <a:pt x="46" y="15"/>
                  <a:pt x="46" y="17"/>
                </a:cubicBezTo>
                <a:cubicBezTo>
                  <a:pt x="46" y="17"/>
                  <a:pt x="46" y="17"/>
                  <a:pt x="46" y="17"/>
                </a:cubicBezTo>
                <a:cubicBezTo>
                  <a:pt x="46" y="17"/>
                  <a:pt x="46" y="17"/>
                  <a:pt x="46" y="17"/>
                </a:cubicBezTo>
                <a:cubicBezTo>
                  <a:pt x="46" y="29"/>
                  <a:pt x="46" y="29"/>
                  <a:pt x="46" y="29"/>
                </a:cubicBezTo>
                <a:cubicBezTo>
                  <a:pt x="46" y="30"/>
                  <a:pt x="45" y="31"/>
                  <a:pt x="44" y="31"/>
                </a:cubicBezTo>
                <a:cubicBezTo>
                  <a:pt x="44" y="31"/>
                  <a:pt x="44" y="31"/>
                  <a:pt x="44" y="31"/>
                </a:cubicBezTo>
                <a:cubicBezTo>
                  <a:pt x="42" y="31"/>
                  <a:pt x="42" y="31"/>
                  <a:pt x="42" y="31"/>
                </a:cubicBezTo>
                <a:cubicBezTo>
                  <a:pt x="42" y="12"/>
                  <a:pt x="42" y="12"/>
                  <a:pt x="42" y="12"/>
                </a:cubicBezTo>
                <a:cubicBezTo>
                  <a:pt x="42" y="11"/>
                  <a:pt x="43" y="10"/>
                  <a:pt x="43" y="9"/>
                </a:cubicBezTo>
                <a:cubicBezTo>
                  <a:pt x="44" y="8"/>
                  <a:pt x="45" y="7"/>
                  <a:pt x="46" y="7"/>
                </a:cubicBezTo>
                <a:cubicBezTo>
                  <a:pt x="47" y="6"/>
                  <a:pt x="49" y="6"/>
                  <a:pt x="50" y="6"/>
                </a:cubicBezTo>
                <a:cubicBezTo>
                  <a:pt x="51" y="5"/>
                  <a:pt x="51" y="5"/>
                  <a:pt x="51" y="5"/>
                </a:cubicBezTo>
                <a:cubicBezTo>
                  <a:pt x="51" y="10"/>
                  <a:pt x="51" y="10"/>
                  <a:pt x="51" y="10"/>
                </a:cubicBezTo>
                <a:cubicBezTo>
                  <a:pt x="51" y="11"/>
                  <a:pt x="51" y="11"/>
                  <a:pt x="51" y="11"/>
                </a:cubicBezTo>
                <a:cubicBezTo>
                  <a:pt x="50" y="11"/>
                  <a:pt x="49" y="11"/>
                  <a:pt x="48" y="11"/>
                </a:cubicBezTo>
                <a:cubicBezTo>
                  <a:pt x="48" y="12"/>
                  <a:pt x="47" y="12"/>
                  <a:pt x="47" y="12"/>
                </a:cubicBezTo>
                <a:close/>
                <a:moveTo>
                  <a:pt x="42" y="178"/>
                </a:moveTo>
                <a:cubicBezTo>
                  <a:pt x="51" y="178"/>
                  <a:pt x="51" y="178"/>
                  <a:pt x="51" y="178"/>
                </a:cubicBezTo>
                <a:cubicBezTo>
                  <a:pt x="51" y="183"/>
                  <a:pt x="51" y="183"/>
                  <a:pt x="51" y="183"/>
                </a:cubicBezTo>
                <a:cubicBezTo>
                  <a:pt x="42" y="183"/>
                  <a:pt x="42" y="183"/>
                  <a:pt x="42" y="183"/>
                </a:cubicBezTo>
                <a:cubicBezTo>
                  <a:pt x="42" y="178"/>
                  <a:pt x="42" y="178"/>
                  <a:pt x="42" y="178"/>
                </a:cubicBezTo>
                <a:close/>
                <a:moveTo>
                  <a:pt x="51" y="99"/>
                </a:moveTo>
                <a:cubicBezTo>
                  <a:pt x="51" y="99"/>
                  <a:pt x="51" y="99"/>
                  <a:pt x="51" y="99"/>
                </a:cubicBezTo>
                <a:cubicBezTo>
                  <a:pt x="51" y="99"/>
                  <a:pt x="51" y="99"/>
                  <a:pt x="51" y="99"/>
                </a:cubicBezTo>
                <a:cubicBezTo>
                  <a:pt x="51" y="99"/>
                  <a:pt x="51" y="99"/>
                  <a:pt x="51" y="99"/>
                </a:cubicBezTo>
                <a:cubicBezTo>
                  <a:pt x="51" y="104"/>
                  <a:pt x="51" y="104"/>
                  <a:pt x="51" y="104"/>
                </a:cubicBezTo>
                <a:cubicBezTo>
                  <a:pt x="51" y="104"/>
                  <a:pt x="51" y="104"/>
                  <a:pt x="51" y="104"/>
                </a:cubicBezTo>
                <a:cubicBezTo>
                  <a:pt x="48" y="104"/>
                  <a:pt x="46" y="103"/>
                  <a:pt x="44" y="102"/>
                </a:cubicBezTo>
                <a:cubicBezTo>
                  <a:pt x="44" y="102"/>
                  <a:pt x="44" y="102"/>
                  <a:pt x="44" y="102"/>
                </a:cubicBezTo>
                <a:cubicBezTo>
                  <a:pt x="43" y="101"/>
                  <a:pt x="42" y="100"/>
                  <a:pt x="42" y="98"/>
                </a:cubicBezTo>
                <a:cubicBezTo>
                  <a:pt x="42" y="58"/>
                  <a:pt x="42" y="58"/>
                  <a:pt x="42" y="58"/>
                </a:cubicBezTo>
                <a:cubicBezTo>
                  <a:pt x="44" y="58"/>
                  <a:pt x="44" y="58"/>
                  <a:pt x="44" y="58"/>
                </a:cubicBezTo>
                <a:cubicBezTo>
                  <a:pt x="45" y="58"/>
                  <a:pt x="46" y="59"/>
                  <a:pt x="46" y="60"/>
                </a:cubicBezTo>
                <a:cubicBezTo>
                  <a:pt x="46" y="60"/>
                  <a:pt x="46" y="60"/>
                  <a:pt x="46" y="60"/>
                </a:cubicBezTo>
                <a:cubicBezTo>
                  <a:pt x="46" y="84"/>
                  <a:pt x="46" y="84"/>
                  <a:pt x="46" y="84"/>
                </a:cubicBezTo>
                <a:cubicBezTo>
                  <a:pt x="46" y="95"/>
                  <a:pt x="46" y="95"/>
                  <a:pt x="46" y="95"/>
                </a:cubicBezTo>
                <a:cubicBezTo>
                  <a:pt x="46" y="96"/>
                  <a:pt x="46" y="97"/>
                  <a:pt x="47" y="98"/>
                </a:cubicBezTo>
                <a:cubicBezTo>
                  <a:pt x="47" y="98"/>
                  <a:pt x="47" y="98"/>
                  <a:pt x="47" y="98"/>
                </a:cubicBezTo>
                <a:cubicBezTo>
                  <a:pt x="47" y="98"/>
                  <a:pt x="47" y="98"/>
                  <a:pt x="47" y="98"/>
                </a:cubicBezTo>
                <a:cubicBezTo>
                  <a:pt x="48" y="99"/>
                  <a:pt x="49" y="99"/>
                  <a:pt x="51" y="99"/>
                </a:cubicBezTo>
                <a:cubicBezTo>
                  <a:pt x="51" y="99"/>
                  <a:pt x="51" y="99"/>
                  <a:pt x="51" y="99"/>
                </a:cubicBezTo>
                <a:cubicBezTo>
                  <a:pt x="51" y="99"/>
                  <a:pt x="51" y="99"/>
                  <a:pt x="51" y="99"/>
                </a:cubicBezTo>
                <a:cubicBezTo>
                  <a:pt x="51" y="99"/>
                  <a:pt x="51" y="99"/>
                  <a:pt x="51" y="99"/>
                </a:cubicBezTo>
                <a:close/>
                <a:moveTo>
                  <a:pt x="51" y="162"/>
                </a:moveTo>
                <a:cubicBezTo>
                  <a:pt x="51" y="167"/>
                  <a:pt x="51" y="167"/>
                  <a:pt x="51" y="167"/>
                </a:cubicBezTo>
                <a:cubicBezTo>
                  <a:pt x="42" y="167"/>
                  <a:pt x="42" y="167"/>
                  <a:pt x="42" y="167"/>
                </a:cubicBezTo>
                <a:cubicBezTo>
                  <a:pt x="42" y="162"/>
                  <a:pt x="42" y="162"/>
                  <a:pt x="42" y="162"/>
                </a:cubicBezTo>
                <a:lnTo>
                  <a:pt x="51" y="162"/>
                </a:lnTo>
                <a:close/>
                <a:moveTo>
                  <a:pt x="42" y="31"/>
                </a:moveTo>
                <a:cubicBezTo>
                  <a:pt x="5" y="31"/>
                  <a:pt x="5" y="31"/>
                  <a:pt x="5" y="31"/>
                </a:cubicBezTo>
                <a:cubicBezTo>
                  <a:pt x="5" y="178"/>
                  <a:pt x="5" y="178"/>
                  <a:pt x="5" y="178"/>
                </a:cubicBezTo>
                <a:cubicBezTo>
                  <a:pt x="42" y="178"/>
                  <a:pt x="42" y="178"/>
                  <a:pt x="42" y="178"/>
                </a:cubicBezTo>
                <a:cubicBezTo>
                  <a:pt x="42" y="183"/>
                  <a:pt x="42" y="183"/>
                  <a:pt x="42" y="183"/>
                </a:cubicBezTo>
                <a:cubicBezTo>
                  <a:pt x="3" y="183"/>
                  <a:pt x="3" y="183"/>
                  <a:pt x="3" y="183"/>
                </a:cubicBezTo>
                <a:cubicBezTo>
                  <a:pt x="1" y="183"/>
                  <a:pt x="0" y="182"/>
                  <a:pt x="0" y="180"/>
                </a:cubicBezTo>
                <a:cubicBezTo>
                  <a:pt x="0" y="29"/>
                  <a:pt x="0" y="29"/>
                  <a:pt x="0" y="29"/>
                </a:cubicBezTo>
                <a:cubicBezTo>
                  <a:pt x="0" y="27"/>
                  <a:pt x="1" y="26"/>
                  <a:pt x="3" y="26"/>
                </a:cubicBezTo>
                <a:cubicBezTo>
                  <a:pt x="41" y="26"/>
                  <a:pt x="41" y="26"/>
                  <a:pt x="41" y="26"/>
                </a:cubicBezTo>
                <a:cubicBezTo>
                  <a:pt x="41" y="17"/>
                  <a:pt x="41" y="17"/>
                  <a:pt x="41" y="17"/>
                </a:cubicBezTo>
                <a:cubicBezTo>
                  <a:pt x="41" y="17"/>
                  <a:pt x="41" y="17"/>
                  <a:pt x="41" y="17"/>
                </a:cubicBezTo>
                <a:cubicBezTo>
                  <a:pt x="41" y="17"/>
                  <a:pt x="41" y="17"/>
                  <a:pt x="41" y="17"/>
                </a:cubicBezTo>
                <a:cubicBezTo>
                  <a:pt x="41" y="15"/>
                  <a:pt x="41" y="14"/>
                  <a:pt x="42" y="12"/>
                </a:cubicBezTo>
                <a:cubicBezTo>
                  <a:pt x="42" y="31"/>
                  <a:pt x="42" y="31"/>
                  <a:pt x="42" y="31"/>
                </a:cubicBezTo>
                <a:close/>
                <a:moveTo>
                  <a:pt x="42" y="58"/>
                </a:moveTo>
                <a:cubicBezTo>
                  <a:pt x="18" y="58"/>
                  <a:pt x="18" y="58"/>
                  <a:pt x="18" y="58"/>
                </a:cubicBezTo>
                <a:cubicBezTo>
                  <a:pt x="17" y="58"/>
                  <a:pt x="16" y="59"/>
                  <a:pt x="16" y="60"/>
                </a:cubicBezTo>
                <a:cubicBezTo>
                  <a:pt x="16" y="164"/>
                  <a:pt x="16" y="164"/>
                  <a:pt x="16" y="164"/>
                </a:cubicBezTo>
                <a:cubicBezTo>
                  <a:pt x="16" y="166"/>
                  <a:pt x="17" y="167"/>
                  <a:pt x="18" y="167"/>
                </a:cubicBezTo>
                <a:cubicBezTo>
                  <a:pt x="42" y="167"/>
                  <a:pt x="42" y="167"/>
                  <a:pt x="42" y="167"/>
                </a:cubicBezTo>
                <a:cubicBezTo>
                  <a:pt x="42" y="162"/>
                  <a:pt x="42" y="162"/>
                  <a:pt x="42" y="162"/>
                </a:cubicBezTo>
                <a:cubicBezTo>
                  <a:pt x="20" y="162"/>
                  <a:pt x="20" y="162"/>
                  <a:pt x="20" y="162"/>
                </a:cubicBezTo>
                <a:cubicBezTo>
                  <a:pt x="20" y="63"/>
                  <a:pt x="20" y="63"/>
                  <a:pt x="20" y="63"/>
                </a:cubicBezTo>
                <a:cubicBezTo>
                  <a:pt x="41" y="63"/>
                  <a:pt x="41" y="63"/>
                  <a:pt x="41" y="63"/>
                </a:cubicBezTo>
                <a:cubicBezTo>
                  <a:pt x="41" y="84"/>
                  <a:pt x="41" y="84"/>
                  <a:pt x="41" y="84"/>
                </a:cubicBezTo>
                <a:cubicBezTo>
                  <a:pt x="41" y="95"/>
                  <a:pt x="41" y="95"/>
                  <a:pt x="41" y="95"/>
                </a:cubicBezTo>
                <a:cubicBezTo>
                  <a:pt x="41" y="96"/>
                  <a:pt x="41" y="97"/>
                  <a:pt x="42" y="98"/>
                </a:cubicBezTo>
                <a:lnTo>
                  <a:pt x="42" y="58"/>
                </a:ln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25" name="Freeform 112"/>
          <p:cNvSpPr>
            <a:spLocks noEditPoints="1"/>
          </p:cNvSpPr>
          <p:nvPr/>
        </p:nvSpPr>
        <p:spPr bwMode="auto">
          <a:xfrm rot="5400000">
            <a:off x="8162531" y="4375376"/>
            <a:ext cx="155932" cy="97606"/>
          </a:xfrm>
          <a:custGeom>
            <a:avLst/>
            <a:gdLst>
              <a:gd name="T0" fmla="*/ 87 w 92"/>
              <a:gd name="T1" fmla="*/ 5 h 58"/>
              <a:gd name="T2" fmla="*/ 46 w 92"/>
              <a:gd name="T3" fmla="*/ 5 h 58"/>
              <a:gd name="T4" fmla="*/ 46 w 92"/>
              <a:gd name="T5" fmla="*/ 0 h 58"/>
              <a:gd name="T6" fmla="*/ 89 w 92"/>
              <a:gd name="T7" fmla="*/ 0 h 58"/>
              <a:gd name="T8" fmla="*/ 92 w 92"/>
              <a:gd name="T9" fmla="*/ 3 h 58"/>
              <a:gd name="T10" fmla="*/ 92 w 92"/>
              <a:gd name="T11" fmla="*/ 55 h 58"/>
              <a:gd name="T12" fmla="*/ 89 w 92"/>
              <a:gd name="T13" fmla="*/ 58 h 58"/>
              <a:gd name="T14" fmla="*/ 46 w 92"/>
              <a:gd name="T15" fmla="*/ 58 h 58"/>
              <a:gd name="T16" fmla="*/ 46 w 92"/>
              <a:gd name="T17" fmla="*/ 53 h 58"/>
              <a:gd name="T18" fmla="*/ 87 w 92"/>
              <a:gd name="T19" fmla="*/ 53 h 58"/>
              <a:gd name="T20" fmla="*/ 87 w 92"/>
              <a:gd name="T21" fmla="*/ 5 h 58"/>
              <a:gd name="T22" fmla="*/ 46 w 92"/>
              <a:gd name="T23" fmla="*/ 5 h 58"/>
              <a:gd name="T24" fmla="*/ 12 w 92"/>
              <a:gd name="T25" fmla="*/ 5 h 58"/>
              <a:gd name="T26" fmla="*/ 12 w 92"/>
              <a:gd name="T27" fmla="*/ 18 h 58"/>
              <a:gd name="T28" fmla="*/ 9 w 92"/>
              <a:gd name="T29" fmla="*/ 21 h 58"/>
              <a:gd name="T30" fmla="*/ 5 w 92"/>
              <a:gd name="T31" fmla="*/ 21 h 58"/>
              <a:gd name="T32" fmla="*/ 5 w 92"/>
              <a:gd name="T33" fmla="*/ 38 h 58"/>
              <a:gd name="T34" fmla="*/ 9 w 92"/>
              <a:gd name="T35" fmla="*/ 38 h 58"/>
              <a:gd name="T36" fmla="*/ 12 w 92"/>
              <a:gd name="T37" fmla="*/ 41 h 58"/>
              <a:gd name="T38" fmla="*/ 12 w 92"/>
              <a:gd name="T39" fmla="*/ 53 h 58"/>
              <a:gd name="T40" fmla="*/ 46 w 92"/>
              <a:gd name="T41" fmla="*/ 53 h 58"/>
              <a:gd name="T42" fmla="*/ 46 w 92"/>
              <a:gd name="T43" fmla="*/ 58 h 58"/>
              <a:gd name="T44" fmla="*/ 9 w 92"/>
              <a:gd name="T45" fmla="*/ 58 h 58"/>
              <a:gd name="T46" fmla="*/ 7 w 92"/>
              <a:gd name="T47" fmla="*/ 55 h 58"/>
              <a:gd name="T48" fmla="*/ 7 w 92"/>
              <a:gd name="T49" fmla="*/ 43 h 58"/>
              <a:gd name="T50" fmla="*/ 3 w 92"/>
              <a:gd name="T51" fmla="*/ 43 h 58"/>
              <a:gd name="T52" fmla="*/ 0 w 92"/>
              <a:gd name="T53" fmla="*/ 41 h 58"/>
              <a:gd name="T54" fmla="*/ 0 w 92"/>
              <a:gd name="T55" fmla="*/ 18 h 58"/>
              <a:gd name="T56" fmla="*/ 3 w 92"/>
              <a:gd name="T57" fmla="*/ 16 h 58"/>
              <a:gd name="T58" fmla="*/ 7 w 92"/>
              <a:gd name="T59" fmla="*/ 16 h 58"/>
              <a:gd name="T60" fmla="*/ 7 w 92"/>
              <a:gd name="T61" fmla="*/ 3 h 58"/>
              <a:gd name="T62" fmla="*/ 9 w 92"/>
              <a:gd name="T63" fmla="*/ 0 h 58"/>
              <a:gd name="T64" fmla="*/ 46 w 92"/>
              <a:gd name="T65" fmla="*/ 0 h 58"/>
              <a:gd name="T66" fmla="*/ 46 w 92"/>
              <a:gd name="T67" fmla="*/ 5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2" h="58">
                <a:moveTo>
                  <a:pt x="87" y="5"/>
                </a:moveTo>
                <a:cubicBezTo>
                  <a:pt x="46" y="5"/>
                  <a:pt x="46" y="5"/>
                  <a:pt x="46" y="5"/>
                </a:cubicBezTo>
                <a:cubicBezTo>
                  <a:pt x="46" y="0"/>
                  <a:pt x="46" y="0"/>
                  <a:pt x="46" y="0"/>
                </a:cubicBezTo>
                <a:cubicBezTo>
                  <a:pt x="89" y="0"/>
                  <a:pt x="89" y="0"/>
                  <a:pt x="89" y="0"/>
                </a:cubicBezTo>
                <a:cubicBezTo>
                  <a:pt x="91" y="0"/>
                  <a:pt x="92" y="1"/>
                  <a:pt x="92" y="3"/>
                </a:cubicBezTo>
                <a:cubicBezTo>
                  <a:pt x="92" y="55"/>
                  <a:pt x="92" y="55"/>
                  <a:pt x="92" y="55"/>
                </a:cubicBezTo>
                <a:cubicBezTo>
                  <a:pt x="92" y="57"/>
                  <a:pt x="91" y="58"/>
                  <a:pt x="89" y="58"/>
                </a:cubicBezTo>
                <a:cubicBezTo>
                  <a:pt x="46" y="58"/>
                  <a:pt x="46" y="58"/>
                  <a:pt x="46" y="58"/>
                </a:cubicBezTo>
                <a:cubicBezTo>
                  <a:pt x="46" y="53"/>
                  <a:pt x="46" y="53"/>
                  <a:pt x="46" y="53"/>
                </a:cubicBezTo>
                <a:cubicBezTo>
                  <a:pt x="87" y="53"/>
                  <a:pt x="87" y="53"/>
                  <a:pt x="87" y="53"/>
                </a:cubicBezTo>
                <a:lnTo>
                  <a:pt x="87" y="5"/>
                </a:lnTo>
                <a:close/>
                <a:moveTo>
                  <a:pt x="46" y="5"/>
                </a:moveTo>
                <a:cubicBezTo>
                  <a:pt x="12" y="5"/>
                  <a:pt x="12" y="5"/>
                  <a:pt x="12" y="5"/>
                </a:cubicBezTo>
                <a:cubicBezTo>
                  <a:pt x="12" y="18"/>
                  <a:pt x="12" y="18"/>
                  <a:pt x="12" y="18"/>
                </a:cubicBezTo>
                <a:cubicBezTo>
                  <a:pt x="12" y="20"/>
                  <a:pt x="11" y="21"/>
                  <a:pt x="9" y="21"/>
                </a:cubicBezTo>
                <a:cubicBezTo>
                  <a:pt x="5" y="21"/>
                  <a:pt x="5" y="21"/>
                  <a:pt x="5" y="21"/>
                </a:cubicBezTo>
                <a:cubicBezTo>
                  <a:pt x="5" y="38"/>
                  <a:pt x="5" y="38"/>
                  <a:pt x="5" y="38"/>
                </a:cubicBezTo>
                <a:cubicBezTo>
                  <a:pt x="9" y="38"/>
                  <a:pt x="9" y="38"/>
                  <a:pt x="9" y="38"/>
                </a:cubicBezTo>
                <a:cubicBezTo>
                  <a:pt x="11" y="38"/>
                  <a:pt x="12" y="39"/>
                  <a:pt x="12" y="41"/>
                </a:cubicBezTo>
                <a:cubicBezTo>
                  <a:pt x="12" y="53"/>
                  <a:pt x="12" y="53"/>
                  <a:pt x="12" y="53"/>
                </a:cubicBezTo>
                <a:cubicBezTo>
                  <a:pt x="46" y="53"/>
                  <a:pt x="46" y="53"/>
                  <a:pt x="46" y="53"/>
                </a:cubicBezTo>
                <a:cubicBezTo>
                  <a:pt x="46" y="58"/>
                  <a:pt x="46" y="58"/>
                  <a:pt x="46" y="58"/>
                </a:cubicBezTo>
                <a:cubicBezTo>
                  <a:pt x="9" y="58"/>
                  <a:pt x="9" y="58"/>
                  <a:pt x="9" y="58"/>
                </a:cubicBezTo>
                <a:cubicBezTo>
                  <a:pt x="8" y="58"/>
                  <a:pt x="7" y="57"/>
                  <a:pt x="7" y="55"/>
                </a:cubicBezTo>
                <a:cubicBezTo>
                  <a:pt x="7" y="43"/>
                  <a:pt x="7" y="43"/>
                  <a:pt x="7" y="43"/>
                </a:cubicBezTo>
                <a:cubicBezTo>
                  <a:pt x="3" y="43"/>
                  <a:pt x="3" y="43"/>
                  <a:pt x="3" y="43"/>
                </a:cubicBezTo>
                <a:cubicBezTo>
                  <a:pt x="1" y="43"/>
                  <a:pt x="0" y="42"/>
                  <a:pt x="0" y="41"/>
                </a:cubicBezTo>
                <a:cubicBezTo>
                  <a:pt x="0" y="18"/>
                  <a:pt x="0" y="18"/>
                  <a:pt x="0" y="18"/>
                </a:cubicBezTo>
                <a:cubicBezTo>
                  <a:pt x="0" y="17"/>
                  <a:pt x="1" y="16"/>
                  <a:pt x="3" y="16"/>
                </a:cubicBezTo>
                <a:cubicBezTo>
                  <a:pt x="7" y="16"/>
                  <a:pt x="7" y="16"/>
                  <a:pt x="7" y="16"/>
                </a:cubicBezTo>
                <a:cubicBezTo>
                  <a:pt x="7" y="3"/>
                  <a:pt x="7" y="3"/>
                  <a:pt x="7" y="3"/>
                </a:cubicBezTo>
                <a:cubicBezTo>
                  <a:pt x="7" y="1"/>
                  <a:pt x="8" y="0"/>
                  <a:pt x="9" y="0"/>
                </a:cubicBezTo>
                <a:cubicBezTo>
                  <a:pt x="46" y="0"/>
                  <a:pt x="46" y="0"/>
                  <a:pt x="46" y="0"/>
                </a:cubicBezTo>
                <a:lnTo>
                  <a:pt x="46" y="5"/>
                </a:ln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26" name="Freeform 116"/>
          <p:cNvSpPr>
            <a:spLocks noEditPoints="1"/>
          </p:cNvSpPr>
          <p:nvPr/>
        </p:nvSpPr>
        <p:spPr bwMode="auto">
          <a:xfrm rot="5400000">
            <a:off x="8462489" y="2123300"/>
            <a:ext cx="99986" cy="39281"/>
          </a:xfrm>
          <a:custGeom>
            <a:avLst/>
            <a:gdLst>
              <a:gd name="T0" fmla="*/ 29 w 59"/>
              <a:gd name="T1" fmla="*/ 18 h 23"/>
              <a:gd name="T2" fmla="*/ 54 w 59"/>
              <a:gd name="T3" fmla="*/ 18 h 23"/>
              <a:gd name="T4" fmla="*/ 53 w 59"/>
              <a:gd name="T5" fmla="*/ 4 h 23"/>
              <a:gd name="T6" fmla="*/ 29 w 59"/>
              <a:gd name="T7" fmla="*/ 4 h 23"/>
              <a:gd name="T8" fmla="*/ 29 w 59"/>
              <a:gd name="T9" fmla="*/ 0 h 23"/>
              <a:gd name="T10" fmla="*/ 55 w 59"/>
              <a:gd name="T11" fmla="*/ 0 h 23"/>
              <a:gd name="T12" fmla="*/ 55 w 59"/>
              <a:gd name="T13" fmla="*/ 0 h 23"/>
              <a:gd name="T14" fmla="*/ 58 w 59"/>
              <a:gd name="T15" fmla="*/ 2 h 23"/>
              <a:gd name="T16" fmla="*/ 59 w 59"/>
              <a:gd name="T17" fmla="*/ 20 h 23"/>
              <a:gd name="T18" fmla="*/ 29 w 59"/>
              <a:gd name="T19" fmla="*/ 20 h 23"/>
              <a:gd name="T20" fmla="*/ 29 w 59"/>
              <a:gd name="T21" fmla="*/ 18 h 23"/>
              <a:gd name="T22" fmla="*/ 29 w 59"/>
              <a:gd name="T23" fmla="*/ 23 h 23"/>
              <a:gd name="T24" fmla="*/ 29 w 59"/>
              <a:gd name="T25" fmla="*/ 23 h 23"/>
              <a:gd name="T26" fmla="*/ 56 w 59"/>
              <a:gd name="T27" fmla="*/ 23 h 23"/>
              <a:gd name="T28" fmla="*/ 29 w 59"/>
              <a:gd name="T29" fmla="*/ 23 h 23"/>
              <a:gd name="T30" fmla="*/ 59 w 59"/>
              <a:gd name="T31" fmla="*/ 20 h 23"/>
              <a:gd name="T32" fmla="*/ 56 w 59"/>
              <a:gd name="T33" fmla="*/ 23 h 23"/>
              <a:gd name="T34" fmla="*/ 59 w 59"/>
              <a:gd name="T35" fmla="*/ 20 h 23"/>
              <a:gd name="T36" fmla="*/ 6 w 59"/>
              <a:gd name="T37" fmla="*/ 4 h 23"/>
              <a:gd name="T38" fmla="*/ 5 w 59"/>
              <a:gd name="T39" fmla="*/ 18 h 23"/>
              <a:gd name="T40" fmla="*/ 29 w 59"/>
              <a:gd name="T41" fmla="*/ 18 h 23"/>
              <a:gd name="T42" fmla="*/ 29 w 59"/>
              <a:gd name="T43" fmla="*/ 20 h 23"/>
              <a:gd name="T44" fmla="*/ 0 w 59"/>
              <a:gd name="T45" fmla="*/ 20 h 23"/>
              <a:gd name="T46" fmla="*/ 1 w 59"/>
              <a:gd name="T47" fmla="*/ 2 h 23"/>
              <a:gd name="T48" fmla="*/ 1 w 59"/>
              <a:gd name="T49" fmla="*/ 2 h 23"/>
              <a:gd name="T50" fmla="*/ 3 w 59"/>
              <a:gd name="T51" fmla="*/ 0 h 23"/>
              <a:gd name="T52" fmla="*/ 29 w 59"/>
              <a:gd name="T53" fmla="*/ 0 h 23"/>
              <a:gd name="T54" fmla="*/ 29 w 59"/>
              <a:gd name="T55" fmla="*/ 4 h 23"/>
              <a:gd name="T56" fmla="*/ 6 w 59"/>
              <a:gd name="T57" fmla="*/ 4 h 23"/>
              <a:gd name="T58" fmla="*/ 29 w 59"/>
              <a:gd name="T59" fmla="*/ 23 h 23"/>
              <a:gd name="T60" fmla="*/ 29 w 59"/>
              <a:gd name="T61" fmla="*/ 23 h 23"/>
              <a:gd name="T62" fmla="*/ 2 w 59"/>
              <a:gd name="T63" fmla="*/ 23 h 23"/>
              <a:gd name="T64" fmla="*/ 2 w 59"/>
              <a:gd name="T65" fmla="*/ 23 h 23"/>
              <a:gd name="T66" fmla="*/ 29 w 59"/>
              <a:gd name="T67" fmla="*/ 23 h 23"/>
              <a:gd name="T68" fmla="*/ 2 w 59"/>
              <a:gd name="T69" fmla="*/ 23 h 23"/>
              <a:gd name="T70" fmla="*/ 0 w 59"/>
              <a:gd name="T71" fmla="*/ 20 h 23"/>
              <a:gd name="T72" fmla="*/ 2 w 59"/>
              <a:gd name="T73" fmla="*/ 2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9" h="23">
                <a:moveTo>
                  <a:pt x="29" y="18"/>
                </a:moveTo>
                <a:cubicBezTo>
                  <a:pt x="54" y="18"/>
                  <a:pt x="54" y="18"/>
                  <a:pt x="54" y="18"/>
                </a:cubicBezTo>
                <a:cubicBezTo>
                  <a:pt x="53" y="4"/>
                  <a:pt x="53" y="4"/>
                  <a:pt x="53" y="4"/>
                </a:cubicBezTo>
                <a:cubicBezTo>
                  <a:pt x="29" y="4"/>
                  <a:pt x="29" y="4"/>
                  <a:pt x="29" y="4"/>
                </a:cubicBezTo>
                <a:cubicBezTo>
                  <a:pt x="29" y="0"/>
                  <a:pt x="29" y="0"/>
                  <a:pt x="29" y="0"/>
                </a:cubicBezTo>
                <a:cubicBezTo>
                  <a:pt x="55" y="0"/>
                  <a:pt x="55" y="0"/>
                  <a:pt x="55" y="0"/>
                </a:cubicBezTo>
                <a:cubicBezTo>
                  <a:pt x="55" y="0"/>
                  <a:pt x="55" y="0"/>
                  <a:pt x="55" y="0"/>
                </a:cubicBezTo>
                <a:cubicBezTo>
                  <a:pt x="57" y="0"/>
                  <a:pt x="58" y="1"/>
                  <a:pt x="58" y="2"/>
                </a:cubicBezTo>
                <a:cubicBezTo>
                  <a:pt x="59" y="20"/>
                  <a:pt x="59" y="20"/>
                  <a:pt x="59" y="20"/>
                </a:cubicBezTo>
                <a:cubicBezTo>
                  <a:pt x="29" y="20"/>
                  <a:pt x="29" y="20"/>
                  <a:pt x="29" y="20"/>
                </a:cubicBezTo>
                <a:cubicBezTo>
                  <a:pt x="29" y="18"/>
                  <a:pt x="29" y="18"/>
                  <a:pt x="29" y="18"/>
                </a:cubicBezTo>
                <a:close/>
                <a:moveTo>
                  <a:pt x="29" y="23"/>
                </a:moveTo>
                <a:cubicBezTo>
                  <a:pt x="29" y="23"/>
                  <a:pt x="29" y="23"/>
                  <a:pt x="29" y="23"/>
                </a:cubicBezTo>
                <a:cubicBezTo>
                  <a:pt x="56" y="23"/>
                  <a:pt x="56" y="23"/>
                  <a:pt x="56" y="23"/>
                </a:cubicBezTo>
                <a:cubicBezTo>
                  <a:pt x="29" y="23"/>
                  <a:pt x="29" y="23"/>
                  <a:pt x="29" y="23"/>
                </a:cubicBezTo>
                <a:close/>
                <a:moveTo>
                  <a:pt x="59" y="20"/>
                </a:moveTo>
                <a:cubicBezTo>
                  <a:pt x="56" y="23"/>
                  <a:pt x="56" y="23"/>
                  <a:pt x="56" y="23"/>
                </a:cubicBezTo>
                <a:cubicBezTo>
                  <a:pt x="57" y="23"/>
                  <a:pt x="59" y="22"/>
                  <a:pt x="59" y="20"/>
                </a:cubicBezTo>
                <a:close/>
                <a:moveTo>
                  <a:pt x="6" y="4"/>
                </a:moveTo>
                <a:cubicBezTo>
                  <a:pt x="5" y="18"/>
                  <a:pt x="5" y="18"/>
                  <a:pt x="5" y="18"/>
                </a:cubicBezTo>
                <a:cubicBezTo>
                  <a:pt x="29" y="18"/>
                  <a:pt x="29" y="18"/>
                  <a:pt x="29" y="18"/>
                </a:cubicBezTo>
                <a:cubicBezTo>
                  <a:pt x="29" y="20"/>
                  <a:pt x="29" y="20"/>
                  <a:pt x="29" y="20"/>
                </a:cubicBezTo>
                <a:cubicBezTo>
                  <a:pt x="0" y="20"/>
                  <a:pt x="0" y="20"/>
                  <a:pt x="0" y="20"/>
                </a:cubicBezTo>
                <a:cubicBezTo>
                  <a:pt x="1" y="2"/>
                  <a:pt x="1" y="2"/>
                  <a:pt x="1" y="2"/>
                </a:cubicBezTo>
                <a:cubicBezTo>
                  <a:pt x="1" y="2"/>
                  <a:pt x="1" y="2"/>
                  <a:pt x="1" y="2"/>
                </a:cubicBezTo>
                <a:cubicBezTo>
                  <a:pt x="1" y="1"/>
                  <a:pt x="2" y="0"/>
                  <a:pt x="3" y="0"/>
                </a:cubicBezTo>
                <a:cubicBezTo>
                  <a:pt x="29" y="0"/>
                  <a:pt x="29" y="0"/>
                  <a:pt x="29" y="0"/>
                </a:cubicBezTo>
                <a:cubicBezTo>
                  <a:pt x="29" y="4"/>
                  <a:pt x="29" y="4"/>
                  <a:pt x="29" y="4"/>
                </a:cubicBezTo>
                <a:cubicBezTo>
                  <a:pt x="6" y="4"/>
                  <a:pt x="6" y="4"/>
                  <a:pt x="6" y="4"/>
                </a:cubicBezTo>
                <a:close/>
                <a:moveTo>
                  <a:pt x="29" y="23"/>
                </a:moveTo>
                <a:cubicBezTo>
                  <a:pt x="29" y="23"/>
                  <a:pt x="29" y="23"/>
                  <a:pt x="29" y="23"/>
                </a:cubicBezTo>
                <a:cubicBezTo>
                  <a:pt x="2" y="23"/>
                  <a:pt x="2" y="23"/>
                  <a:pt x="2" y="23"/>
                </a:cubicBezTo>
                <a:cubicBezTo>
                  <a:pt x="2" y="23"/>
                  <a:pt x="2" y="23"/>
                  <a:pt x="2" y="23"/>
                </a:cubicBezTo>
                <a:cubicBezTo>
                  <a:pt x="29" y="23"/>
                  <a:pt x="29" y="23"/>
                  <a:pt x="29" y="23"/>
                </a:cubicBezTo>
                <a:close/>
                <a:moveTo>
                  <a:pt x="2" y="23"/>
                </a:moveTo>
                <a:cubicBezTo>
                  <a:pt x="0" y="20"/>
                  <a:pt x="0" y="20"/>
                  <a:pt x="0" y="20"/>
                </a:cubicBezTo>
                <a:cubicBezTo>
                  <a:pt x="0" y="21"/>
                  <a:pt x="1" y="23"/>
                  <a:pt x="2" y="23"/>
                </a:cubicBez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27" name="Freeform 130"/>
          <p:cNvSpPr>
            <a:spLocks noEditPoints="1"/>
          </p:cNvSpPr>
          <p:nvPr/>
        </p:nvSpPr>
        <p:spPr bwMode="auto">
          <a:xfrm rot="5400000">
            <a:off x="8886837" y="2111992"/>
            <a:ext cx="47612" cy="266630"/>
          </a:xfrm>
          <a:custGeom>
            <a:avLst/>
            <a:gdLst>
              <a:gd name="T0" fmla="*/ 23 w 28"/>
              <a:gd name="T1" fmla="*/ 5 h 157"/>
              <a:gd name="T2" fmla="*/ 14 w 28"/>
              <a:gd name="T3" fmla="*/ 5 h 157"/>
              <a:gd name="T4" fmla="*/ 14 w 28"/>
              <a:gd name="T5" fmla="*/ 0 h 157"/>
              <a:gd name="T6" fmla="*/ 25 w 28"/>
              <a:gd name="T7" fmla="*/ 0 h 157"/>
              <a:gd name="T8" fmla="*/ 28 w 28"/>
              <a:gd name="T9" fmla="*/ 3 h 157"/>
              <a:gd name="T10" fmla="*/ 28 w 28"/>
              <a:gd name="T11" fmla="*/ 154 h 157"/>
              <a:gd name="T12" fmla="*/ 25 w 28"/>
              <a:gd name="T13" fmla="*/ 157 h 157"/>
              <a:gd name="T14" fmla="*/ 14 w 28"/>
              <a:gd name="T15" fmla="*/ 157 h 157"/>
              <a:gd name="T16" fmla="*/ 14 w 28"/>
              <a:gd name="T17" fmla="*/ 152 h 157"/>
              <a:gd name="T18" fmla="*/ 23 w 28"/>
              <a:gd name="T19" fmla="*/ 152 h 157"/>
              <a:gd name="T20" fmla="*/ 23 w 28"/>
              <a:gd name="T21" fmla="*/ 5 h 157"/>
              <a:gd name="T22" fmla="*/ 14 w 28"/>
              <a:gd name="T23" fmla="*/ 5 h 157"/>
              <a:gd name="T24" fmla="*/ 5 w 28"/>
              <a:gd name="T25" fmla="*/ 5 h 157"/>
              <a:gd name="T26" fmla="*/ 5 w 28"/>
              <a:gd name="T27" fmla="*/ 152 h 157"/>
              <a:gd name="T28" fmla="*/ 14 w 28"/>
              <a:gd name="T29" fmla="*/ 152 h 157"/>
              <a:gd name="T30" fmla="*/ 14 w 28"/>
              <a:gd name="T31" fmla="*/ 157 h 157"/>
              <a:gd name="T32" fmla="*/ 3 w 28"/>
              <a:gd name="T33" fmla="*/ 157 h 157"/>
              <a:gd name="T34" fmla="*/ 0 w 28"/>
              <a:gd name="T35" fmla="*/ 154 h 157"/>
              <a:gd name="T36" fmla="*/ 0 w 28"/>
              <a:gd name="T37" fmla="*/ 3 h 157"/>
              <a:gd name="T38" fmla="*/ 3 w 28"/>
              <a:gd name="T39" fmla="*/ 0 h 157"/>
              <a:gd name="T40" fmla="*/ 14 w 28"/>
              <a:gd name="T41" fmla="*/ 0 h 157"/>
              <a:gd name="T42" fmla="*/ 14 w 28"/>
              <a:gd name="T43" fmla="*/ 5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8" h="157">
                <a:moveTo>
                  <a:pt x="23" y="5"/>
                </a:moveTo>
                <a:cubicBezTo>
                  <a:pt x="14" y="5"/>
                  <a:pt x="14" y="5"/>
                  <a:pt x="14" y="5"/>
                </a:cubicBezTo>
                <a:cubicBezTo>
                  <a:pt x="14" y="0"/>
                  <a:pt x="14" y="0"/>
                  <a:pt x="14" y="0"/>
                </a:cubicBezTo>
                <a:cubicBezTo>
                  <a:pt x="25" y="0"/>
                  <a:pt x="25" y="0"/>
                  <a:pt x="25" y="0"/>
                </a:cubicBezTo>
                <a:cubicBezTo>
                  <a:pt x="27" y="0"/>
                  <a:pt x="28" y="1"/>
                  <a:pt x="28" y="3"/>
                </a:cubicBezTo>
                <a:cubicBezTo>
                  <a:pt x="28" y="154"/>
                  <a:pt x="28" y="154"/>
                  <a:pt x="28" y="154"/>
                </a:cubicBezTo>
                <a:cubicBezTo>
                  <a:pt x="28" y="156"/>
                  <a:pt x="27" y="157"/>
                  <a:pt x="25" y="157"/>
                </a:cubicBezTo>
                <a:cubicBezTo>
                  <a:pt x="14" y="157"/>
                  <a:pt x="14" y="157"/>
                  <a:pt x="14" y="157"/>
                </a:cubicBezTo>
                <a:cubicBezTo>
                  <a:pt x="14" y="152"/>
                  <a:pt x="14" y="152"/>
                  <a:pt x="14" y="152"/>
                </a:cubicBezTo>
                <a:cubicBezTo>
                  <a:pt x="23" y="152"/>
                  <a:pt x="23" y="152"/>
                  <a:pt x="23" y="152"/>
                </a:cubicBezTo>
                <a:lnTo>
                  <a:pt x="23" y="5"/>
                </a:lnTo>
                <a:close/>
                <a:moveTo>
                  <a:pt x="14" y="5"/>
                </a:moveTo>
                <a:cubicBezTo>
                  <a:pt x="5" y="5"/>
                  <a:pt x="5" y="5"/>
                  <a:pt x="5" y="5"/>
                </a:cubicBezTo>
                <a:cubicBezTo>
                  <a:pt x="5" y="152"/>
                  <a:pt x="5" y="152"/>
                  <a:pt x="5" y="152"/>
                </a:cubicBezTo>
                <a:cubicBezTo>
                  <a:pt x="14" y="152"/>
                  <a:pt x="14" y="152"/>
                  <a:pt x="14" y="152"/>
                </a:cubicBezTo>
                <a:cubicBezTo>
                  <a:pt x="14" y="157"/>
                  <a:pt x="14" y="157"/>
                  <a:pt x="14" y="157"/>
                </a:cubicBezTo>
                <a:cubicBezTo>
                  <a:pt x="3" y="157"/>
                  <a:pt x="3" y="157"/>
                  <a:pt x="3" y="157"/>
                </a:cubicBezTo>
                <a:cubicBezTo>
                  <a:pt x="1" y="157"/>
                  <a:pt x="0" y="156"/>
                  <a:pt x="0" y="154"/>
                </a:cubicBezTo>
                <a:cubicBezTo>
                  <a:pt x="0" y="3"/>
                  <a:pt x="0" y="3"/>
                  <a:pt x="0" y="3"/>
                </a:cubicBezTo>
                <a:cubicBezTo>
                  <a:pt x="0" y="1"/>
                  <a:pt x="1" y="0"/>
                  <a:pt x="3" y="0"/>
                </a:cubicBezTo>
                <a:cubicBezTo>
                  <a:pt x="14" y="0"/>
                  <a:pt x="14" y="0"/>
                  <a:pt x="14" y="0"/>
                </a:cubicBezTo>
                <a:lnTo>
                  <a:pt x="14" y="5"/>
                </a:ln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28" name="Freeform 131"/>
          <p:cNvSpPr>
            <a:spLocks noEditPoints="1"/>
          </p:cNvSpPr>
          <p:nvPr/>
        </p:nvSpPr>
        <p:spPr bwMode="auto">
          <a:xfrm rot="5400000">
            <a:off x="8817203" y="2125681"/>
            <a:ext cx="46423" cy="126173"/>
          </a:xfrm>
          <a:custGeom>
            <a:avLst/>
            <a:gdLst>
              <a:gd name="T0" fmla="*/ 23 w 27"/>
              <a:gd name="T1" fmla="*/ 5 h 74"/>
              <a:gd name="T2" fmla="*/ 14 w 27"/>
              <a:gd name="T3" fmla="*/ 5 h 74"/>
              <a:gd name="T4" fmla="*/ 14 w 27"/>
              <a:gd name="T5" fmla="*/ 0 h 74"/>
              <a:gd name="T6" fmla="*/ 25 w 27"/>
              <a:gd name="T7" fmla="*/ 0 h 74"/>
              <a:gd name="T8" fmla="*/ 27 w 27"/>
              <a:gd name="T9" fmla="*/ 3 h 74"/>
              <a:gd name="T10" fmla="*/ 27 w 27"/>
              <a:gd name="T11" fmla="*/ 71 h 74"/>
              <a:gd name="T12" fmla="*/ 25 w 27"/>
              <a:gd name="T13" fmla="*/ 74 h 74"/>
              <a:gd name="T14" fmla="*/ 14 w 27"/>
              <a:gd name="T15" fmla="*/ 74 h 74"/>
              <a:gd name="T16" fmla="*/ 14 w 27"/>
              <a:gd name="T17" fmla="*/ 69 h 74"/>
              <a:gd name="T18" fmla="*/ 23 w 27"/>
              <a:gd name="T19" fmla="*/ 69 h 74"/>
              <a:gd name="T20" fmla="*/ 23 w 27"/>
              <a:gd name="T21" fmla="*/ 5 h 74"/>
              <a:gd name="T22" fmla="*/ 14 w 27"/>
              <a:gd name="T23" fmla="*/ 5 h 74"/>
              <a:gd name="T24" fmla="*/ 5 w 27"/>
              <a:gd name="T25" fmla="*/ 5 h 74"/>
              <a:gd name="T26" fmla="*/ 5 w 27"/>
              <a:gd name="T27" fmla="*/ 69 h 74"/>
              <a:gd name="T28" fmla="*/ 14 w 27"/>
              <a:gd name="T29" fmla="*/ 69 h 74"/>
              <a:gd name="T30" fmla="*/ 14 w 27"/>
              <a:gd name="T31" fmla="*/ 74 h 74"/>
              <a:gd name="T32" fmla="*/ 2 w 27"/>
              <a:gd name="T33" fmla="*/ 74 h 74"/>
              <a:gd name="T34" fmla="*/ 0 w 27"/>
              <a:gd name="T35" fmla="*/ 71 h 74"/>
              <a:gd name="T36" fmla="*/ 0 w 27"/>
              <a:gd name="T37" fmla="*/ 3 h 74"/>
              <a:gd name="T38" fmla="*/ 2 w 27"/>
              <a:gd name="T39" fmla="*/ 0 h 74"/>
              <a:gd name="T40" fmla="*/ 14 w 27"/>
              <a:gd name="T41" fmla="*/ 0 h 74"/>
              <a:gd name="T42" fmla="*/ 14 w 27"/>
              <a:gd name="T43" fmla="*/ 5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7" h="74">
                <a:moveTo>
                  <a:pt x="23" y="5"/>
                </a:moveTo>
                <a:cubicBezTo>
                  <a:pt x="14" y="5"/>
                  <a:pt x="14" y="5"/>
                  <a:pt x="14" y="5"/>
                </a:cubicBezTo>
                <a:cubicBezTo>
                  <a:pt x="14" y="0"/>
                  <a:pt x="14" y="0"/>
                  <a:pt x="14" y="0"/>
                </a:cubicBezTo>
                <a:cubicBezTo>
                  <a:pt x="25" y="0"/>
                  <a:pt x="25" y="0"/>
                  <a:pt x="25" y="0"/>
                </a:cubicBezTo>
                <a:cubicBezTo>
                  <a:pt x="26" y="0"/>
                  <a:pt x="27" y="1"/>
                  <a:pt x="27" y="3"/>
                </a:cubicBezTo>
                <a:cubicBezTo>
                  <a:pt x="27" y="71"/>
                  <a:pt x="27" y="71"/>
                  <a:pt x="27" y="71"/>
                </a:cubicBezTo>
                <a:cubicBezTo>
                  <a:pt x="27" y="73"/>
                  <a:pt x="26" y="74"/>
                  <a:pt x="25" y="74"/>
                </a:cubicBezTo>
                <a:cubicBezTo>
                  <a:pt x="14" y="74"/>
                  <a:pt x="14" y="74"/>
                  <a:pt x="14" y="74"/>
                </a:cubicBezTo>
                <a:cubicBezTo>
                  <a:pt x="14" y="69"/>
                  <a:pt x="14" y="69"/>
                  <a:pt x="14" y="69"/>
                </a:cubicBezTo>
                <a:cubicBezTo>
                  <a:pt x="23" y="69"/>
                  <a:pt x="23" y="69"/>
                  <a:pt x="23" y="69"/>
                </a:cubicBezTo>
                <a:lnTo>
                  <a:pt x="23" y="5"/>
                </a:lnTo>
                <a:close/>
                <a:moveTo>
                  <a:pt x="14" y="5"/>
                </a:moveTo>
                <a:cubicBezTo>
                  <a:pt x="5" y="5"/>
                  <a:pt x="5" y="5"/>
                  <a:pt x="5" y="5"/>
                </a:cubicBezTo>
                <a:cubicBezTo>
                  <a:pt x="5" y="69"/>
                  <a:pt x="5" y="69"/>
                  <a:pt x="5" y="69"/>
                </a:cubicBezTo>
                <a:cubicBezTo>
                  <a:pt x="14" y="69"/>
                  <a:pt x="14" y="69"/>
                  <a:pt x="14" y="69"/>
                </a:cubicBezTo>
                <a:cubicBezTo>
                  <a:pt x="14" y="74"/>
                  <a:pt x="14" y="74"/>
                  <a:pt x="14" y="74"/>
                </a:cubicBezTo>
                <a:cubicBezTo>
                  <a:pt x="2" y="74"/>
                  <a:pt x="2" y="74"/>
                  <a:pt x="2" y="74"/>
                </a:cubicBezTo>
                <a:cubicBezTo>
                  <a:pt x="1" y="74"/>
                  <a:pt x="0" y="73"/>
                  <a:pt x="0" y="71"/>
                </a:cubicBezTo>
                <a:cubicBezTo>
                  <a:pt x="0" y="3"/>
                  <a:pt x="0" y="3"/>
                  <a:pt x="0" y="3"/>
                </a:cubicBezTo>
                <a:cubicBezTo>
                  <a:pt x="0" y="1"/>
                  <a:pt x="1" y="0"/>
                  <a:pt x="2" y="0"/>
                </a:cubicBezTo>
                <a:cubicBezTo>
                  <a:pt x="14" y="0"/>
                  <a:pt x="14" y="0"/>
                  <a:pt x="14" y="0"/>
                </a:cubicBezTo>
                <a:lnTo>
                  <a:pt x="14" y="5"/>
                </a:ln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29" name="Freeform 150"/>
          <p:cNvSpPr>
            <a:spLocks noEditPoints="1"/>
          </p:cNvSpPr>
          <p:nvPr/>
        </p:nvSpPr>
        <p:spPr bwMode="auto">
          <a:xfrm rot="5400000">
            <a:off x="6857350" y="1365665"/>
            <a:ext cx="245205" cy="64277"/>
          </a:xfrm>
          <a:custGeom>
            <a:avLst/>
            <a:gdLst>
              <a:gd name="T0" fmla="*/ 130 w 145"/>
              <a:gd name="T1" fmla="*/ 25 h 38"/>
              <a:gd name="T2" fmla="*/ 73 w 145"/>
              <a:gd name="T3" fmla="*/ 25 h 38"/>
              <a:gd name="T4" fmla="*/ 73 w 145"/>
              <a:gd name="T5" fmla="*/ 20 h 38"/>
              <a:gd name="T6" fmla="*/ 128 w 145"/>
              <a:gd name="T7" fmla="*/ 20 h 38"/>
              <a:gd name="T8" fmla="*/ 128 w 145"/>
              <a:gd name="T9" fmla="*/ 2 h 38"/>
              <a:gd name="T10" fmla="*/ 130 w 145"/>
              <a:gd name="T11" fmla="*/ 0 h 38"/>
              <a:gd name="T12" fmla="*/ 143 w 145"/>
              <a:gd name="T13" fmla="*/ 0 h 38"/>
              <a:gd name="T14" fmla="*/ 145 w 145"/>
              <a:gd name="T15" fmla="*/ 2 h 38"/>
              <a:gd name="T16" fmla="*/ 145 w 145"/>
              <a:gd name="T17" fmla="*/ 36 h 38"/>
              <a:gd name="T18" fmla="*/ 143 w 145"/>
              <a:gd name="T19" fmla="*/ 38 h 38"/>
              <a:gd name="T20" fmla="*/ 73 w 145"/>
              <a:gd name="T21" fmla="*/ 38 h 38"/>
              <a:gd name="T22" fmla="*/ 73 w 145"/>
              <a:gd name="T23" fmla="*/ 33 h 38"/>
              <a:gd name="T24" fmla="*/ 141 w 145"/>
              <a:gd name="T25" fmla="*/ 33 h 38"/>
              <a:gd name="T26" fmla="*/ 141 w 145"/>
              <a:gd name="T27" fmla="*/ 4 h 38"/>
              <a:gd name="T28" fmla="*/ 132 w 145"/>
              <a:gd name="T29" fmla="*/ 4 h 38"/>
              <a:gd name="T30" fmla="*/ 132 w 145"/>
              <a:gd name="T31" fmla="*/ 23 h 38"/>
              <a:gd name="T32" fmla="*/ 130 w 145"/>
              <a:gd name="T33" fmla="*/ 25 h 38"/>
              <a:gd name="T34" fmla="*/ 73 w 145"/>
              <a:gd name="T35" fmla="*/ 25 h 38"/>
              <a:gd name="T36" fmla="*/ 15 w 145"/>
              <a:gd name="T37" fmla="*/ 25 h 38"/>
              <a:gd name="T38" fmla="*/ 13 w 145"/>
              <a:gd name="T39" fmla="*/ 23 h 38"/>
              <a:gd name="T40" fmla="*/ 13 w 145"/>
              <a:gd name="T41" fmla="*/ 5 h 38"/>
              <a:gd name="T42" fmla="*/ 4 w 145"/>
              <a:gd name="T43" fmla="*/ 5 h 38"/>
              <a:gd name="T44" fmla="*/ 4 w 145"/>
              <a:gd name="T45" fmla="*/ 33 h 38"/>
              <a:gd name="T46" fmla="*/ 73 w 145"/>
              <a:gd name="T47" fmla="*/ 33 h 38"/>
              <a:gd name="T48" fmla="*/ 73 w 145"/>
              <a:gd name="T49" fmla="*/ 38 h 38"/>
              <a:gd name="T50" fmla="*/ 2 w 145"/>
              <a:gd name="T51" fmla="*/ 38 h 38"/>
              <a:gd name="T52" fmla="*/ 0 w 145"/>
              <a:gd name="T53" fmla="*/ 36 h 38"/>
              <a:gd name="T54" fmla="*/ 0 w 145"/>
              <a:gd name="T55" fmla="*/ 2 h 38"/>
              <a:gd name="T56" fmla="*/ 2 w 145"/>
              <a:gd name="T57" fmla="*/ 0 h 38"/>
              <a:gd name="T58" fmla="*/ 15 w 145"/>
              <a:gd name="T59" fmla="*/ 0 h 38"/>
              <a:gd name="T60" fmla="*/ 17 w 145"/>
              <a:gd name="T61" fmla="*/ 2 h 38"/>
              <a:gd name="T62" fmla="*/ 17 w 145"/>
              <a:gd name="T63" fmla="*/ 20 h 38"/>
              <a:gd name="T64" fmla="*/ 73 w 145"/>
              <a:gd name="T65" fmla="*/ 20 h 38"/>
              <a:gd name="T66" fmla="*/ 73 w 145"/>
              <a:gd name="T67" fmla="*/ 25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45" h="38">
                <a:moveTo>
                  <a:pt x="130" y="25"/>
                </a:moveTo>
                <a:cubicBezTo>
                  <a:pt x="73" y="25"/>
                  <a:pt x="73" y="25"/>
                  <a:pt x="73" y="25"/>
                </a:cubicBezTo>
                <a:cubicBezTo>
                  <a:pt x="73" y="20"/>
                  <a:pt x="73" y="20"/>
                  <a:pt x="73" y="20"/>
                </a:cubicBezTo>
                <a:cubicBezTo>
                  <a:pt x="128" y="20"/>
                  <a:pt x="128" y="20"/>
                  <a:pt x="128" y="20"/>
                </a:cubicBezTo>
                <a:cubicBezTo>
                  <a:pt x="128" y="2"/>
                  <a:pt x="128" y="2"/>
                  <a:pt x="128" y="2"/>
                </a:cubicBezTo>
                <a:cubicBezTo>
                  <a:pt x="128" y="1"/>
                  <a:pt x="129" y="0"/>
                  <a:pt x="130" y="0"/>
                </a:cubicBezTo>
                <a:cubicBezTo>
                  <a:pt x="143" y="0"/>
                  <a:pt x="143" y="0"/>
                  <a:pt x="143" y="0"/>
                </a:cubicBezTo>
                <a:cubicBezTo>
                  <a:pt x="144" y="0"/>
                  <a:pt x="145" y="1"/>
                  <a:pt x="145" y="2"/>
                </a:cubicBezTo>
                <a:cubicBezTo>
                  <a:pt x="145" y="36"/>
                  <a:pt x="145" y="36"/>
                  <a:pt x="145" y="36"/>
                </a:cubicBezTo>
                <a:cubicBezTo>
                  <a:pt x="145" y="37"/>
                  <a:pt x="144" y="38"/>
                  <a:pt x="143" y="38"/>
                </a:cubicBezTo>
                <a:cubicBezTo>
                  <a:pt x="73" y="38"/>
                  <a:pt x="73" y="38"/>
                  <a:pt x="73" y="38"/>
                </a:cubicBezTo>
                <a:cubicBezTo>
                  <a:pt x="73" y="33"/>
                  <a:pt x="73" y="33"/>
                  <a:pt x="73" y="33"/>
                </a:cubicBezTo>
                <a:cubicBezTo>
                  <a:pt x="141" y="33"/>
                  <a:pt x="141" y="33"/>
                  <a:pt x="141" y="33"/>
                </a:cubicBezTo>
                <a:cubicBezTo>
                  <a:pt x="141" y="4"/>
                  <a:pt x="141" y="4"/>
                  <a:pt x="141" y="4"/>
                </a:cubicBezTo>
                <a:cubicBezTo>
                  <a:pt x="132" y="4"/>
                  <a:pt x="132" y="4"/>
                  <a:pt x="132" y="4"/>
                </a:cubicBezTo>
                <a:cubicBezTo>
                  <a:pt x="132" y="23"/>
                  <a:pt x="132" y="23"/>
                  <a:pt x="132" y="23"/>
                </a:cubicBezTo>
                <a:cubicBezTo>
                  <a:pt x="132" y="24"/>
                  <a:pt x="131" y="25"/>
                  <a:pt x="130" y="25"/>
                </a:cubicBezTo>
                <a:close/>
                <a:moveTo>
                  <a:pt x="73" y="25"/>
                </a:moveTo>
                <a:cubicBezTo>
                  <a:pt x="15" y="25"/>
                  <a:pt x="15" y="25"/>
                  <a:pt x="15" y="25"/>
                </a:cubicBezTo>
                <a:cubicBezTo>
                  <a:pt x="14" y="25"/>
                  <a:pt x="13" y="24"/>
                  <a:pt x="13" y="23"/>
                </a:cubicBezTo>
                <a:cubicBezTo>
                  <a:pt x="13" y="5"/>
                  <a:pt x="13" y="5"/>
                  <a:pt x="13" y="5"/>
                </a:cubicBezTo>
                <a:cubicBezTo>
                  <a:pt x="4" y="5"/>
                  <a:pt x="4" y="5"/>
                  <a:pt x="4" y="5"/>
                </a:cubicBezTo>
                <a:cubicBezTo>
                  <a:pt x="4" y="33"/>
                  <a:pt x="4" y="33"/>
                  <a:pt x="4" y="33"/>
                </a:cubicBezTo>
                <a:cubicBezTo>
                  <a:pt x="73" y="33"/>
                  <a:pt x="73" y="33"/>
                  <a:pt x="73" y="33"/>
                </a:cubicBezTo>
                <a:cubicBezTo>
                  <a:pt x="73" y="38"/>
                  <a:pt x="73" y="38"/>
                  <a:pt x="73" y="38"/>
                </a:cubicBezTo>
                <a:cubicBezTo>
                  <a:pt x="2" y="38"/>
                  <a:pt x="2" y="38"/>
                  <a:pt x="2" y="38"/>
                </a:cubicBezTo>
                <a:cubicBezTo>
                  <a:pt x="1" y="38"/>
                  <a:pt x="0" y="37"/>
                  <a:pt x="0" y="36"/>
                </a:cubicBezTo>
                <a:cubicBezTo>
                  <a:pt x="0" y="2"/>
                  <a:pt x="0" y="2"/>
                  <a:pt x="0" y="2"/>
                </a:cubicBezTo>
                <a:cubicBezTo>
                  <a:pt x="0" y="1"/>
                  <a:pt x="1" y="0"/>
                  <a:pt x="2" y="0"/>
                </a:cubicBezTo>
                <a:cubicBezTo>
                  <a:pt x="15" y="0"/>
                  <a:pt x="15" y="0"/>
                  <a:pt x="15" y="0"/>
                </a:cubicBezTo>
                <a:cubicBezTo>
                  <a:pt x="16" y="0"/>
                  <a:pt x="17" y="1"/>
                  <a:pt x="17" y="2"/>
                </a:cubicBezTo>
                <a:cubicBezTo>
                  <a:pt x="17" y="20"/>
                  <a:pt x="17" y="20"/>
                  <a:pt x="17" y="20"/>
                </a:cubicBezTo>
                <a:cubicBezTo>
                  <a:pt x="73" y="20"/>
                  <a:pt x="73" y="20"/>
                  <a:pt x="73" y="20"/>
                </a:cubicBezTo>
                <a:lnTo>
                  <a:pt x="73" y="25"/>
                </a:ln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30" name="Freeform 151"/>
          <p:cNvSpPr>
            <a:spLocks noEditPoints="1"/>
          </p:cNvSpPr>
          <p:nvPr/>
        </p:nvSpPr>
        <p:spPr bwMode="auto">
          <a:xfrm rot="5400000">
            <a:off x="6990665" y="1301387"/>
            <a:ext cx="184499" cy="196403"/>
          </a:xfrm>
          <a:custGeom>
            <a:avLst/>
            <a:gdLst>
              <a:gd name="T0" fmla="*/ 55 w 109"/>
              <a:gd name="T1" fmla="*/ 111 h 116"/>
              <a:gd name="T2" fmla="*/ 86 w 109"/>
              <a:gd name="T3" fmla="*/ 111 h 116"/>
              <a:gd name="T4" fmla="*/ 86 w 109"/>
              <a:gd name="T5" fmla="*/ 67 h 116"/>
              <a:gd name="T6" fmla="*/ 89 w 109"/>
              <a:gd name="T7" fmla="*/ 64 h 116"/>
              <a:gd name="T8" fmla="*/ 102 w 109"/>
              <a:gd name="T9" fmla="*/ 64 h 116"/>
              <a:gd name="T10" fmla="*/ 55 w 109"/>
              <a:gd name="T11" fmla="*/ 6 h 116"/>
              <a:gd name="T12" fmla="*/ 55 w 109"/>
              <a:gd name="T13" fmla="*/ 6 h 116"/>
              <a:gd name="T14" fmla="*/ 55 w 109"/>
              <a:gd name="T15" fmla="*/ 0 h 116"/>
              <a:gd name="T16" fmla="*/ 57 w 109"/>
              <a:gd name="T17" fmla="*/ 1 h 116"/>
              <a:gd name="T18" fmla="*/ 109 w 109"/>
              <a:gd name="T19" fmla="*/ 65 h 116"/>
              <a:gd name="T20" fmla="*/ 109 w 109"/>
              <a:gd name="T21" fmla="*/ 67 h 116"/>
              <a:gd name="T22" fmla="*/ 107 w 109"/>
              <a:gd name="T23" fmla="*/ 69 h 116"/>
              <a:gd name="T24" fmla="*/ 91 w 109"/>
              <a:gd name="T25" fmla="*/ 69 h 116"/>
              <a:gd name="T26" fmla="*/ 91 w 109"/>
              <a:gd name="T27" fmla="*/ 113 h 116"/>
              <a:gd name="T28" fmla="*/ 89 w 109"/>
              <a:gd name="T29" fmla="*/ 116 h 116"/>
              <a:gd name="T30" fmla="*/ 55 w 109"/>
              <a:gd name="T31" fmla="*/ 116 h 116"/>
              <a:gd name="T32" fmla="*/ 55 w 109"/>
              <a:gd name="T33" fmla="*/ 111 h 116"/>
              <a:gd name="T34" fmla="*/ 23 w 109"/>
              <a:gd name="T35" fmla="*/ 67 h 116"/>
              <a:gd name="T36" fmla="*/ 23 w 109"/>
              <a:gd name="T37" fmla="*/ 111 h 116"/>
              <a:gd name="T38" fmla="*/ 55 w 109"/>
              <a:gd name="T39" fmla="*/ 111 h 116"/>
              <a:gd name="T40" fmla="*/ 55 w 109"/>
              <a:gd name="T41" fmla="*/ 116 h 116"/>
              <a:gd name="T42" fmla="*/ 21 w 109"/>
              <a:gd name="T43" fmla="*/ 116 h 116"/>
              <a:gd name="T44" fmla="*/ 19 w 109"/>
              <a:gd name="T45" fmla="*/ 113 h 116"/>
              <a:gd name="T46" fmla="*/ 19 w 109"/>
              <a:gd name="T47" fmla="*/ 69 h 116"/>
              <a:gd name="T48" fmla="*/ 3 w 109"/>
              <a:gd name="T49" fmla="*/ 69 h 116"/>
              <a:gd name="T50" fmla="*/ 3 w 109"/>
              <a:gd name="T51" fmla="*/ 69 h 116"/>
              <a:gd name="T52" fmla="*/ 1 w 109"/>
              <a:gd name="T53" fmla="*/ 69 h 116"/>
              <a:gd name="T54" fmla="*/ 1 w 109"/>
              <a:gd name="T55" fmla="*/ 65 h 116"/>
              <a:gd name="T56" fmla="*/ 53 w 109"/>
              <a:gd name="T57" fmla="*/ 1 h 116"/>
              <a:gd name="T58" fmla="*/ 53 w 109"/>
              <a:gd name="T59" fmla="*/ 0 h 116"/>
              <a:gd name="T60" fmla="*/ 55 w 109"/>
              <a:gd name="T61" fmla="*/ 0 h 116"/>
              <a:gd name="T62" fmla="*/ 55 w 109"/>
              <a:gd name="T63" fmla="*/ 6 h 116"/>
              <a:gd name="T64" fmla="*/ 8 w 109"/>
              <a:gd name="T65" fmla="*/ 64 h 116"/>
              <a:gd name="T66" fmla="*/ 21 w 109"/>
              <a:gd name="T67" fmla="*/ 64 h 116"/>
              <a:gd name="T68" fmla="*/ 23 w 109"/>
              <a:gd name="T69" fmla="*/ 67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9" h="116">
                <a:moveTo>
                  <a:pt x="55" y="111"/>
                </a:moveTo>
                <a:cubicBezTo>
                  <a:pt x="86" y="111"/>
                  <a:pt x="86" y="111"/>
                  <a:pt x="86" y="111"/>
                </a:cubicBezTo>
                <a:cubicBezTo>
                  <a:pt x="86" y="67"/>
                  <a:pt x="86" y="67"/>
                  <a:pt x="86" y="67"/>
                </a:cubicBezTo>
                <a:cubicBezTo>
                  <a:pt x="86" y="65"/>
                  <a:pt x="88" y="64"/>
                  <a:pt x="89" y="64"/>
                </a:cubicBezTo>
                <a:cubicBezTo>
                  <a:pt x="102" y="64"/>
                  <a:pt x="102" y="64"/>
                  <a:pt x="102" y="64"/>
                </a:cubicBezTo>
                <a:cubicBezTo>
                  <a:pt x="55" y="6"/>
                  <a:pt x="55" y="6"/>
                  <a:pt x="55" y="6"/>
                </a:cubicBezTo>
                <a:cubicBezTo>
                  <a:pt x="55" y="6"/>
                  <a:pt x="55" y="6"/>
                  <a:pt x="55" y="6"/>
                </a:cubicBezTo>
                <a:cubicBezTo>
                  <a:pt x="55" y="0"/>
                  <a:pt x="55" y="0"/>
                  <a:pt x="55" y="0"/>
                </a:cubicBezTo>
                <a:cubicBezTo>
                  <a:pt x="56" y="0"/>
                  <a:pt x="56" y="0"/>
                  <a:pt x="57" y="1"/>
                </a:cubicBezTo>
                <a:cubicBezTo>
                  <a:pt x="109" y="65"/>
                  <a:pt x="109" y="65"/>
                  <a:pt x="109" y="65"/>
                </a:cubicBezTo>
                <a:cubicBezTo>
                  <a:pt x="109" y="65"/>
                  <a:pt x="109" y="66"/>
                  <a:pt x="109" y="67"/>
                </a:cubicBezTo>
                <a:cubicBezTo>
                  <a:pt x="109" y="68"/>
                  <a:pt x="108" y="69"/>
                  <a:pt x="107" y="69"/>
                </a:cubicBezTo>
                <a:cubicBezTo>
                  <a:pt x="91" y="69"/>
                  <a:pt x="91" y="69"/>
                  <a:pt x="91" y="69"/>
                </a:cubicBezTo>
                <a:cubicBezTo>
                  <a:pt x="91" y="113"/>
                  <a:pt x="91" y="113"/>
                  <a:pt x="91" y="113"/>
                </a:cubicBezTo>
                <a:cubicBezTo>
                  <a:pt x="91" y="115"/>
                  <a:pt x="90" y="116"/>
                  <a:pt x="89" y="116"/>
                </a:cubicBezTo>
                <a:cubicBezTo>
                  <a:pt x="55" y="116"/>
                  <a:pt x="55" y="116"/>
                  <a:pt x="55" y="116"/>
                </a:cubicBezTo>
                <a:lnTo>
                  <a:pt x="55" y="111"/>
                </a:lnTo>
                <a:close/>
                <a:moveTo>
                  <a:pt x="23" y="67"/>
                </a:moveTo>
                <a:cubicBezTo>
                  <a:pt x="23" y="111"/>
                  <a:pt x="23" y="111"/>
                  <a:pt x="23" y="111"/>
                </a:cubicBezTo>
                <a:cubicBezTo>
                  <a:pt x="55" y="111"/>
                  <a:pt x="55" y="111"/>
                  <a:pt x="55" y="111"/>
                </a:cubicBezTo>
                <a:cubicBezTo>
                  <a:pt x="55" y="116"/>
                  <a:pt x="55" y="116"/>
                  <a:pt x="55" y="116"/>
                </a:cubicBezTo>
                <a:cubicBezTo>
                  <a:pt x="21" y="116"/>
                  <a:pt x="21" y="116"/>
                  <a:pt x="21" y="116"/>
                </a:cubicBezTo>
                <a:cubicBezTo>
                  <a:pt x="20" y="116"/>
                  <a:pt x="19" y="115"/>
                  <a:pt x="19" y="113"/>
                </a:cubicBezTo>
                <a:cubicBezTo>
                  <a:pt x="19" y="69"/>
                  <a:pt x="19" y="69"/>
                  <a:pt x="19" y="69"/>
                </a:cubicBezTo>
                <a:cubicBezTo>
                  <a:pt x="3" y="69"/>
                  <a:pt x="3" y="69"/>
                  <a:pt x="3" y="69"/>
                </a:cubicBezTo>
                <a:cubicBezTo>
                  <a:pt x="3" y="69"/>
                  <a:pt x="3" y="69"/>
                  <a:pt x="3" y="69"/>
                </a:cubicBezTo>
                <a:cubicBezTo>
                  <a:pt x="2" y="69"/>
                  <a:pt x="2" y="69"/>
                  <a:pt x="1" y="69"/>
                </a:cubicBezTo>
                <a:cubicBezTo>
                  <a:pt x="0" y="68"/>
                  <a:pt x="0" y="66"/>
                  <a:pt x="1" y="65"/>
                </a:cubicBezTo>
                <a:cubicBezTo>
                  <a:pt x="53" y="1"/>
                  <a:pt x="53" y="1"/>
                  <a:pt x="53" y="1"/>
                </a:cubicBezTo>
                <a:cubicBezTo>
                  <a:pt x="53" y="0"/>
                  <a:pt x="53" y="0"/>
                  <a:pt x="53" y="0"/>
                </a:cubicBezTo>
                <a:cubicBezTo>
                  <a:pt x="54" y="0"/>
                  <a:pt x="54" y="0"/>
                  <a:pt x="55" y="0"/>
                </a:cubicBezTo>
                <a:cubicBezTo>
                  <a:pt x="55" y="6"/>
                  <a:pt x="55" y="6"/>
                  <a:pt x="55" y="6"/>
                </a:cubicBezTo>
                <a:cubicBezTo>
                  <a:pt x="8" y="64"/>
                  <a:pt x="8" y="64"/>
                  <a:pt x="8" y="64"/>
                </a:cubicBezTo>
                <a:cubicBezTo>
                  <a:pt x="21" y="64"/>
                  <a:pt x="21" y="64"/>
                  <a:pt x="21" y="64"/>
                </a:cubicBezTo>
                <a:cubicBezTo>
                  <a:pt x="22" y="64"/>
                  <a:pt x="23" y="65"/>
                  <a:pt x="23" y="67"/>
                </a:cubicBez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31" name="Freeform 162"/>
          <p:cNvSpPr>
            <a:spLocks noEditPoints="1"/>
          </p:cNvSpPr>
          <p:nvPr/>
        </p:nvSpPr>
        <p:spPr bwMode="auto">
          <a:xfrm rot="5400000">
            <a:off x="6970430" y="1757278"/>
            <a:ext cx="159503" cy="447559"/>
          </a:xfrm>
          <a:custGeom>
            <a:avLst/>
            <a:gdLst>
              <a:gd name="T0" fmla="*/ 57 w 94"/>
              <a:gd name="T1" fmla="*/ 260 h 264"/>
              <a:gd name="T2" fmla="*/ 58 w 94"/>
              <a:gd name="T3" fmla="*/ 119 h 264"/>
              <a:gd name="T4" fmla="*/ 82 w 94"/>
              <a:gd name="T5" fmla="*/ 91 h 264"/>
              <a:gd name="T6" fmla="*/ 88 w 94"/>
              <a:gd name="T7" fmla="*/ 79 h 264"/>
              <a:gd name="T8" fmla="*/ 81 w 94"/>
              <a:gd name="T9" fmla="*/ 38 h 264"/>
              <a:gd name="T10" fmla="*/ 78 w 94"/>
              <a:gd name="T11" fmla="*/ 31 h 264"/>
              <a:gd name="T12" fmla="*/ 71 w 94"/>
              <a:gd name="T13" fmla="*/ 63 h 264"/>
              <a:gd name="T14" fmla="*/ 68 w 94"/>
              <a:gd name="T15" fmla="*/ 66 h 264"/>
              <a:gd name="T16" fmla="*/ 60 w 94"/>
              <a:gd name="T17" fmla="*/ 66 h 264"/>
              <a:gd name="T18" fmla="*/ 51 w 94"/>
              <a:gd name="T19" fmla="*/ 5 h 264"/>
              <a:gd name="T20" fmla="*/ 47 w 94"/>
              <a:gd name="T21" fmla="*/ 0 h 264"/>
              <a:gd name="T22" fmla="*/ 53 w 94"/>
              <a:gd name="T23" fmla="*/ 0 h 264"/>
              <a:gd name="T24" fmla="*/ 62 w 94"/>
              <a:gd name="T25" fmla="*/ 61 h 264"/>
              <a:gd name="T26" fmla="*/ 59 w 94"/>
              <a:gd name="T27" fmla="*/ 3 h 264"/>
              <a:gd name="T28" fmla="*/ 62 w 94"/>
              <a:gd name="T29" fmla="*/ 0 h 264"/>
              <a:gd name="T30" fmla="*/ 84 w 94"/>
              <a:gd name="T31" fmla="*/ 32 h 264"/>
              <a:gd name="T32" fmla="*/ 93 w 94"/>
              <a:gd name="T33" fmla="*/ 65 h 264"/>
              <a:gd name="T34" fmla="*/ 87 w 94"/>
              <a:gd name="T35" fmla="*/ 94 h 264"/>
              <a:gd name="T36" fmla="*/ 74 w 94"/>
              <a:gd name="T37" fmla="*/ 112 h 264"/>
              <a:gd name="T38" fmla="*/ 62 w 94"/>
              <a:gd name="T39" fmla="*/ 262 h 264"/>
              <a:gd name="T40" fmla="*/ 47 w 94"/>
              <a:gd name="T41" fmla="*/ 264 h 264"/>
              <a:gd name="T42" fmla="*/ 15 w 94"/>
              <a:gd name="T43" fmla="*/ 34 h 264"/>
              <a:gd name="T44" fmla="*/ 6 w 94"/>
              <a:gd name="T45" fmla="*/ 66 h 264"/>
              <a:gd name="T46" fmla="*/ 12 w 94"/>
              <a:gd name="T47" fmla="*/ 91 h 264"/>
              <a:gd name="T48" fmla="*/ 36 w 94"/>
              <a:gd name="T49" fmla="*/ 119 h 264"/>
              <a:gd name="T50" fmla="*/ 37 w 94"/>
              <a:gd name="T51" fmla="*/ 121 h 264"/>
              <a:gd name="T52" fmla="*/ 47 w 94"/>
              <a:gd name="T53" fmla="*/ 260 h 264"/>
              <a:gd name="T54" fmla="*/ 35 w 94"/>
              <a:gd name="T55" fmla="*/ 264 h 264"/>
              <a:gd name="T56" fmla="*/ 32 w 94"/>
              <a:gd name="T57" fmla="*/ 122 h 264"/>
              <a:gd name="T58" fmla="*/ 7 w 94"/>
              <a:gd name="T59" fmla="*/ 94 h 264"/>
              <a:gd name="T60" fmla="*/ 1 w 94"/>
              <a:gd name="T61" fmla="*/ 65 h 264"/>
              <a:gd name="T62" fmla="*/ 10 w 94"/>
              <a:gd name="T63" fmla="*/ 32 h 264"/>
              <a:gd name="T64" fmla="*/ 32 w 94"/>
              <a:gd name="T65" fmla="*/ 0 h 264"/>
              <a:gd name="T66" fmla="*/ 33 w 94"/>
              <a:gd name="T67" fmla="*/ 0 h 264"/>
              <a:gd name="T68" fmla="*/ 29 w 94"/>
              <a:gd name="T69" fmla="*/ 61 h 264"/>
              <a:gd name="T70" fmla="*/ 38 w 94"/>
              <a:gd name="T71" fmla="*/ 2 h 264"/>
              <a:gd name="T72" fmla="*/ 47 w 94"/>
              <a:gd name="T73" fmla="*/ 0 h 264"/>
              <a:gd name="T74" fmla="*/ 47 w 94"/>
              <a:gd name="T75" fmla="*/ 5 h 264"/>
              <a:gd name="T76" fmla="*/ 43 w 94"/>
              <a:gd name="T77" fmla="*/ 5 h 264"/>
              <a:gd name="T78" fmla="*/ 34 w 94"/>
              <a:gd name="T79" fmla="*/ 66 h 264"/>
              <a:gd name="T80" fmla="*/ 26 w 94"/>
              <a:gd name="T81" fmla="*/ 66 h 264"/>
              <a:gd name="T82" fmla="*/ 24 w 94"/>
              <a:gd name="T83" fmla="*/ 63 h 264"/>
              <a:gd name="T84" fmla="*/ 16 w 94"/>
              <a:gd name="T85" fmla="*/ 31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94" h="264">
                <a:moveTo>
                  <a:pt x="47" y="260"/>
                </a:moveTo>
                <a:cubicBezTo>
                  <a:pt x="57" y="260"/>
                  <a:pt x="57" y="260"/>
                  <a:pt x="57" y="260"/>
                </a:cubicBezTo>
                <a:cubicBezTo>
                  <a:pt x="57" y="121"/>
                  <a:pt x="57" y="121"/>
                  <a:pt x="57" y="121"/>
                </a:cubicBezTo>
                <a:cubicBezTo>
                  <a:pt x="57" y="120"/>
                  <a:pt x="57" y="119"/>
                  <a:pt x="58" y="119"/>
                </a:cubicBezTo>
                <a:cubicBezTo>
                  <a:pt x="62" y="116"/>
                  <a:pt x="67" y="113"/>
                  <a:pt x="70" y="109"/>
                </a:cubicBezTo>
                <a:cubicBezTo>
                  <a:pt x="75" y="103"/>
                  <a:pt x="79" y="96"/>
                  <a:pt x="82" y="91"/>
                </a:cubicBezTo>
                <a:cubicBezTo>
                  <a:pt x="82" y="91"/>
                  <a:pt x="82" y="91"/>
                  <a:pt x="82" y="91"/>
                </a:cubicBezTo>
                <a:cubicBezTo>
                  <a:pt x="85" y="87"/>
                  <a:pt x="87" y="83"/>
                  <a:pt x="88" y="79"/>
                </a:cubicBezTo>
                <a:cubicBezTo>
                  <a:pt x="89" y="75"/>
                  <a:pt x="89" y="71"/>
                  <a:pt x="88" y="66"/>
                </a:cubicBezTo>
                <a:cubicBezTo>
                  <a:pt x="87" y="56"/>
                  <a:pt x="84" y="47"/>
                  <a:pt x="81" y="38"/>
                </a:cubicBezTo>
                <a:cubicBezTo>
                  <a:pt x="80" y="37"/>
                  <a:pt x="80" y="36"/>
                  <a:pt x="79" y="34"/>
                </a:cubicBezTo>
                <a:cubicBezTo>
                  <a:pt x="79" y="32"/>
                  <a:pt x="78" y="32"/>
                  <a:pt x="78" y="31"/>
                </a:cubicBezTo>
                <a:cubicBezTo>
                  <a:pt x="76" y="23"/>
                  <a:pt x="71" y="10"/>
                  <a:pt x="64" y="6"/>
                </a:cubicBezTo>
                <a:cubicBezTo>
                  <a:pt x="71" y="63"/>
                  <a:pt x="71" y="63"/>
                  <a:pt x="71" y="63"/>
                </a:cubicBezTo>
                <a:cubicBezTo>
                  <a:pt x="71" y="64"/>
                  <a:pt x="70" y="66"/>
                  <a:pt x="68" y="66"/>
                </a:cubicBezTo>
                <a:cubicBezTo>
                  <a:pt x="68" y="66"/>
                  <a:pt x="68" y="66"/>
                  <a:pt x="68" y="66"/>
                </a:cubicBezTo>
                <a:cubicBezTo>
                  <a:pt x="68" y="66"/>
                  <a:pt x="68" y="66"/>
                  <a:pt x="68" y="66"/>
                </a:cubicBezTo>
                <a:cubicBezTo>
                  <a:pt x="60" y="66"/>
                  <a:pt x="60" y="66"/>
                  <a:pt x="60" y="66"/>
                </a:cubicBezTo>
                <a:cubicBezTo>
                  <a:pt x="59" y="66"/>
                  <a:pt x="58" y="65"/>
                  <a:pt x="58" y="63"/>
                </a:cubicBezTo>
                <a:cubicBezTo>
                  <a:pt x="51" y="5"/>
                  <a:pt x="51" y="5"/>
                  <a:pt x="51" y="5"/>
                </a:cubicBezTo>
                <a:cubicBezTo>
                  <a:pt x="47" y="5"/>
                  <a:pt x="47" y="5"/>
                  <a:pt x="47" y="5"/>
                </a:cubicBezTo>
                <a:cubicBezTo>
                  <a:pt x="47" y="0"/>
                  <a:pt x="47" y="0"/>
                  <a:pt x="47" y="0"/>
                </a:cubicBezTo>
                <a:cubicBezTo>
                  <a:pt x="53" y="0"/>
                  <a:pt x="53" y="0"/>
                  <a:pt x="53" y="0"/>
                </a:cubicBezTo>
                <a:cubicBezTo>
                  <a:pt x="53" y="0"/>
                  <a:pt x="53" y="0"/>
                  <a:pt x="53" y="0"/>
                </a:cubicBezTo>
                <a:cubicBezTo>
                  <a:pt x="55" y="0"/>
                  <a:pt x="56" y="1"/>
                  <a:pt x="56" y="2"/>
                </a:cubicBezTo>
                <a:cubicBezTo>
                  <a:pt x="62" y="61"/>
                  <a:pt x="62" y="61"/>
                  <a:pt x="62" y="61"/>
                </a:cubicBezTo>
                <a:cubicBezTo>
                  <a:pt x="65" y="61"/>
                  <a:pt x="65" y="61"/>
                  <a:pt x="65" y="61"/>
                </a:cubicBezTo>
                <a:cubicBezTo>
                  <a:pt x="59" y="3"/>
                  <a:pt x="59" y="3"/>
                  <a:pt x="59" y="3"/>
                </a:cubicBezTo>
                <a:cubicBezTo>
                  <a:pt x="59" y="3"/>
                  <a:pt x="59" y="3"/>
                  <a:pt x="59" y="3"/>
                </a:cubicBezTo>
                <a:cubicBezTo>
                  <a:pt x="59" y="1"/>
                  <a:pt x="61" y="0"/>
                  <a:pt x="62" y="0"/>
                </a:cubicBezTo>
                <a:cubicBezTo>
                  <a:pt x="73" y="2"/>
                  <a:pt x="79" y="20"/>
                  <a:pt x="83" y="29"/>
                </a:cubicBezTo>
                <a:cubicBezTo>
                  <a:pt x="84" y="32"/>
                  <a:pt x="84" y="32"/>
                  <a:pt x="84" y="32"/>
                </a:cubicBezTo>
                <a:cubicBezTo>
                  <a:pt x="85" y="36"/>
                  <a:pt x="85" y="36"/>
                  <a:pt x="85" y="36"/>
                </a:cubicBezTo>
                <a:cubicBezTo>
                  <a:pt x="89" y="45"/>
                  <a:pt x="92" y="55"/>
                  <a:pt x="93" y="65"/>
                </a:cubicBezTo>
                <a:cubicBezTo>
                  <a:pt x="94" y="71"/>
                  <a:pt x="94" y="75"/>
                  <a:pt x="92" y="80"/>
                </a:cubicBezTo>
                <a:cubicBezTo>
                  <a:pt x="91" y="85"/>
                  <a:pt x="89" y="89"/>
                  <a:pt x="87" y="94"/>
                </a:cubicBezTo>
                <a:cubicBezTo>
                  <a:pt x="87" y="94"/>
                  <a:pt x="87" y="94"/>
                  <a:pt x="87" y="94"/>
                </a:cubicBezTo>
                <a:cubicBezTo>
                  <a:pt x="84" y="99"/>
                  <a:pt x="79" y="106"/>
                  <a:pt x="74" y="112"/>
                </a:cubicBezTo>
                <a:cubicBezTo>
                  <a:pt x="70" y="116"/>
                  <a:pt x="66" y="120"/>
                  <a:pt x="62" y="122"/>
                </a:cubicBezTo>
                <a:cubicBezTo>
                  <a:pt x="62" y="262"/>
                  <a:pt x="62" y="262"/>
                  <a:pt x="62" y="262"/>
                </a:cubicBezTo>
                <a:cubicBezTo>
                  <a:pt x="62" y="263"/>
                  <a:pt x="60" y="264"/>
                  <a:pt x="59" y="264"/>
                </a:cubicBezTo>
                <a:cubicBezTo>
                  <a:pt x="47" y="264"/>
                  <a:pt x="47" y="264"/>
                  <a:pt x="47" y="264"/>
                </a:cubicBezTo>
                <a:lnTo>
                  <a:pt x="47" y="260"/>
                </a:lnTo>
                <a:close/>
                <a:moveTo>
                  <a:pt x="15" y="34"/>
                </a:moveTo>
                <a:cubicBezTo>
                  <a:pt x="14" y="36"/>
                  <a:pt x="14" y="37"/>
                  <a:pt x="13" y="38"/>
                </a:cubicBezTo>
                <a:cubicBezTo>
                  <a:pt x="10" y="47"/>
                  <a:pt x="7" y="56"/>
                  <a:pt x="6" y="66"/>
                </a:cubicBezTo>
                <a:cubicBezTo>
                  <a:pt x="5" y="71"/>
                  <a:pt x="5" y="75"/>
                  <a:pt x="6" y="79"/>
                </a:cubicBezTo>
                <a:cubicBezTo>
                  <a:pt x="7" y="83"/>
                  <a:pt x="9" y="87"/>
                  <a:pt x="12" y="91"/>
                </a:cubicBezTo>
                <a:cubicBezTo>
                  <a:pt x="15" y="96"/>
                  <a:pt x="19" y="103"/>
                  <a:pt x="24" y="108"/>
                </a:cubicBezTo>
                <a:cubicBezTo>
                  <a:pt x="27" y="113"/>
                  <a:pt x="31" y="116"/>
                  <a:pt x="36" y="119"/>
                </a:cubicBezTo>
                <a:cubicBezTo>
                  <a:pt x="37" y="119"/>
                  <a:pt x="37" y="120"/>
                  <a:pt x="37" y="121"/>
                </a:cubicBezTo>
                <a:cubicBezTo>
                  <a:pt x="37" y="121"/>
                  <a:pt x="37" y="121"/>
                  <a:pt x="37" y="121"/>
                </a:cubicBezTo>
                <a:cubicBezTo>
                  <a:pt x="37" y="260"/>
                  <a:pt x="37" y="260"/>
                  <a:pt x="37" y="260"/>
                </a:cubicBezTo>
                <a:cubicBezTo>
                  <a:pt x="47" y="260"/>
                  <a:pt x="47" y="260"/>
                  <a:pt x="47" y="260"/>
                </a:cubicBezTo>
                <a:cubicBezTo>
                  <a:pt x="47" y="264"/>
                  <a:pt x="47" y="264"/>
                  <a:pt x="47" y="264"/>
                </a:cubicBezTo>
                <a:cubicBezTo>
                  <a:pt x="35" y="264"/>
                  <a:pt x="35" y="264"/>
                  <a:pt x="35" y="264"/>
                </a:cubicBezTo>
                <a:cubicBezTo>
                  <a:pt x="33" y="264"/>
                  <a:pt x="32" y="263"/>
                  <a:pt x="32" y="262"/>
                </a:cubicBezTo>
                <a:cubicBezTo>
                  <a:pt x="32" y="122"/>
                  <a:pt x="32" y="122"/>
                  <a:pt x="32" y="122"/>
                </a:cubicBezTo>
                <a:cubicBezTo>
                  <a:pt x="28" y="119"/>
                  <a:pt x="24" y="116"/>
                  <a:pt x="20" y="112"/>
                </a:cubicBezTo>
                <a:cubicBezTo>
                  <a:pt x="15" y="106"/>
                  <a:pt x="10" y="99"/>
                  <a:pt x="7" y="94"/>
                </a:cubicBezTo>
                <a:cubicBezTo>
                  <a:pt x="5" y="89"/>
                  <a:pt x="3" y="85"/>
                  <a:pt x="2" y="80"/>
                </a:cubicBezTo>
                <a:cubicBezTo>
                  <a:pt x="0" y="75"/>
                  <a:pt x="0" y="71"/>
                  <a:pt x="1" y="65"/>
                </a:cubicBezTo>
                <a:cubicBezTo>
                  <a:pt x="2" y="55"/>
                  <a:pt x="5" y="45"/>
                  <a:pt x="9" y="36"/>
                </a:cubicBezTo>
                <a:cubicBezTo>
                  <a:pt x="10" y="32"/>
                  <a:pt x="10" y="32"/>
                  <a:pt x="10" y="32"/>
                </a:cubicBezTo>
                <a:cubicBezTo>
                  <a:pt x="11" y="29"/>
                  <a:pt x="11" y="29"/>
                  <a:pt x="11" y="29"/>
                </a:cubicBezTo>
                <a:cubicBezTo>
                  <a:pt x="15" y="20"/>
                  <a:pt x="21" y="2"/>
                  <a:pt x="32" y="0"/>
                </a:cubicBezTo>
                <a:cubicBezTo>
                  <a:pt x="32" y="0"/>
                  <a:pt x="32" y="0"/>
                  <a:pt x="32" y="0"/>
                </a:cubicBezTo>
                <a:cubicBezTo>
                  <a:pt x="32" y="0"/>
                  <a:pt x="32" y="0"/>
                  <a:pt x="33" y="0"/>
                </a:cubicBezTo>
                <a:cubicBezTo>
                  <a:pt x="34" y="1"/>
                  <a:pt x="35" y="2"/>
                  <a:pt x="35" y="3"/>
                </a:cubicBezTo>
                <a:cubicBezTo>
                  <a:pt x="29" y="61"/>
                  <a:pt x="29" y="61"/>
                  <a:pt x="29" y="61"/>
                </a:cubicBezTo>
                <a:cubicBezTo>
                  <a:pt x="32" y="61"/>
                  <a:pt x="32" y="61"/>
                  <a:pt x="32" y="61"/>
                </a:cubicBezTo>
                <a:cubicBezTo>
                  <a:pt x="38" y="2"/>
                  <a:pt x="38" y="2"/>
                  <a:pt x="38" y="2"/>
                </a:cubicBezTo>
                <a:cubicBezTo>
                  <a:pt x="38" y="1"/>
                  <a:pt x="39" y="0"/>
                  <a:pt x="41" y="0"/>
                </a:cubicBezTo>
                <a:cubicBezTo>
                  <a:pt x="47" y="0"/>
                  <a:pt x="47" y="0"/>
                  <a:pt x="47" y="0"/>
                </a:cubicBezTo>
                <a:cubicBezTo>
                  <a:pt x="47" y="0"/>
                  <a:pt x="47" y="0"/>
                  <a:pt x="47" y="0"/>
                </a:cubicBezTo>
                <a:cubicBezTo>
                  <a:pt x="47" y="5"/>
                  <a:pt x="47" y="5"/>
                  <a:pt x="47" y="5"/>
                </a:cubicBezTo>
                <a:cubicBezTo>
                  <a:pt x="47" y="5"/>
                  <a:pt x="47" y="5"/>
                  <a:pt x="47" y="5"/>
                </a:cubicBezTo>
                <a:cubicBezTo>
                  <a:pt x="43" y="5"/>
                  <a:pt x="43" y="5"/>
                  <a:pt x="43" y="5"/>
                </a:cubicBezTo>
                <a:cubicBezTo>
                  <a:pt x="36" y="64"/>
                  <a:pt x="36" y="64"/>
                  <a:pt x="36" y="64"/>
                </a:cubicBezTo>
                <a:cubicBezTo>
                  <a:pt x="36" y="65"/>
                  <a:pt x="35" y="66"/>
                  <a:pt x="34" y="66"/>
                </a:cubicBezTo>
                <a:cubicBezTo>
                  <a:pt x="34" y="66"/>
                  <a:pt x="34" y="66"/>
                  <a:pt x="34" y="66"/>
                </a:cubicBezTo>
                <a:cubicBezTo>
                  <a:pt x="26" y="66"/>
                  <a:pt x="26" y="66"/>
                  <a:pt x="26" y="66"/>
                </a:cubicBezTo>
                <a:cubicBezTo>
                  <a:pt x="25" y="66"/>
                  <a:pt x="23" y="65"/>
                  <a:pt x="23" y="63"/>
                </a:cubicBezTo>
                <a:cubicBezTo>
                  <a:pt x="23" y="63"/>
                  <a:pt x="23" y="63"/>
                  <a:pt x="24" y="63"/>
                </a:cubicBezTo>
                <a:cubicBezTo>
                  <a:pt x="30" y="6"/>
                  <a:pt x="30" y="6"/>
                  <a:pt x="30" y="6"/>
                </a:cubicBezTo>
                <a:cubicBezTo>
                  <a:pt x="23" y="10"/>
                  <a:pt x="18" y="23"/>
                  <a:pt x="16" y="31"/>
                </a:cubicBezTo>
                <a:cubicBezTo>
                  <a:pt x="16" y="32"/>
                  <a:pt x="15" y="32"/>
                  <a:pt x="15" y="34"/>
                </a:cubicBez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32" name="Freeform 171"/>
          <p:cNvSpPr>
            <a:spLocks noEditPoints="1"/>
          </p:cNvSpPr>
          <p:nvPr/>
        </p:nvSpPr>
        <p:spPr bwMode="auto">
          <a:xfrm rot="5400000">
            <a:off x="7476314" y="3737963"/>
            <a:ext cx="288056" cy="295199"/>
          </a:xfrm>
          <a:custGeom>
            <a:avLst/>
            <a:gdLst>
              <a:gd name="T0" fmla="*/ 140 w 170"/>
              <a:gd name="T1" fmla="*/ 0 h 174"/>
              <a:gd name="T2" fmla="*/ 170 w 170"/>
              <a:gd name="T3" fmla="*/ 2 h 174"/>
              <a:gd name="T4" fmla="*/ 140 w 170"/>
              <a:gd name="T5" fmla="*/ 174 h 174"/>
              <a:gd name="T6" fmla="*/ 165 w 170"/>
              <a:gd name="T7" fmla="*/ 4 h 174"/>
              <a:gd name="T8" fmla="*/ 157 w 170"/>
              <a:gd name="T9" fmla="*/ 152 h 174"/>
              <a:gd name="T10" fmla="*/ 140 w 170"/>
              <a:gd name="T11" fmla="*/ 134 h 174"/>
              <a:gd name="T12" fmla="*/ 152 w 170"/>
              <a:gd name="T13" fmla="*/ 149 h 174"/>
              <a:gd name="T14" fmla="*/ 140 w 170"/>
              <a:gd name="T15" fmla="*/ 123 h 174"/>
              <a:gd name="T16" fmla="*/ 157 w 170"/>
              <a:gd name="T17" fmla="*/ 37 h 174"/>
              <a:gd name="T18" fmla="*/ 140 w 170"/>
              <a:gd name="T19" fmla="*/ 40 h 174"/>
              <a:gd name="T20" fmla="*/ 140 w 170"/>
              <a:gd name="T21" fmla="*/ 118 h 174"/>
              <a:gd name="T22" fmla="*/ 85 w 170"/>
              <a:gd name="T23" fmla="*/ 4 h 174"/>
              <a:gd name="T24" fmla="*/ 140 w 170"/>
              <a:gd name="T25" fmla="*/ 4 h 174"/>
              <a:gd name="T26" fmla="*/ 140 w 170"/>
              <a:gd name="T27" fmla="*/ 174 h 174"/>
              <a:gd name="T28" fmla="*/ 140 w 170"/>
              <a:gd name="T29" fmla="*/ 35 h 174"/>
              <a:gd name="T30" fmla="*/ 85 w 170"/>
              <a:gd name="T31" fmla="*/ 35 h 174"/>
              <a:gd name="T32" fmla="*/ 140 w 170"/>
              <a:gd name="T33" fmla="*/ 123 h 174"/>
              <a:gd name="T34" fmla="*/ 140 w 170"/>
              <a:gd name="T35" fmla="*/ 118 h 174"/>
              <a:gd name="T36" fmla="*/ 128 w 170"/>
              <a:gd name="T37" fmla="*/ 139 h 174"/>
              <a:gd name="T38" fmla="*/ 140 w 170"/>
              <a:gd name="T39" fmla="*/ 154 h 174"/>
              <a:gd name="T40" fmla="*/ 123 w 170"/>
              <a:gd name="T41" fmla="*/ 136 h 174"/>
              <a:gd name="T42" fmla="*/ 85 w 170"/>
              <a:gd name="T43" fmla="*/ 26 h 174"/>
              <a:gd name="T44" fmla="*/ 131 w 170"/>
              <a:gd name="T45" fmla="*/ 16 h 174"/>
              <a:gd name="T46" fmla="*/ 133 w 170"/>
              <a:gd name="T47" fmla="*/ 11 h 174"/>
              <a:gd name="T48" fmla="*/ 133 w 170"/>
              <a:gd name="T49" fmla="*/ 26 h 174"/>
              <a:gd name="T50" fmla="*/ 30 w 170"/>
              <a:gd name="T51" fmla="*/ 4 h 174"/>
              <a:gd name="T52" fmla="*/ 85 w 170"/>
              <a:gd name="T53" fmla="*/ 4 h 174"/>
              <a:gd name="T54" fmla="*/ 85 w 170"/>
              <a:gd name="T55" fmla="*/ 174 h 174"/>
              <a:gd name="T56" fmla="*/ 85 w 170"/>
              <a:gd name="T57" fmla="*/ 11 h 174"/>
              <a:gd name="T58" fmla="*/ 40 w 170"/>
              <a:gd name="T59" fmla="*/ 22 h 174"/>
              <a:gd name="T60" fmla="*/ 37 w 170"/>
              <a:gd name="T61" fmla="*/ 26 h 174"/>
              <a:gd name="T62" fmla="*/ 37 w 170"/>
              <a:gd name="T63" fmla="*/ 11 h 174"/>
              <a:gd name="T64" fmla="*/ 85 w 170"/>
              <a:gd name="T65" fmla="*/ 40 h 174"/>
              <a:gd name="T66" fmla="*/ 85 w 170"/>
              <a:gd name="T67" fmla="*/ 35 h 174"/>
              <a:gd name="T68" fmla="*/ 30 w 170"/>
              <a:gd name="T69" fmla="*/ 123 h 174"/>
              <a:gd name="T70" fmla="*/ 30 w 170"/>
              <a:gd name="T71" fmla="*/ 154 h 174"/>
              <a:gd name="T72" fmla="*/ 42 w 170"/>
              <a:gd name="T73" fmla="*/ 139 h 174"/>
              <a:gd name="T74" fmla="*/ 45 w 170"/>
              <a:gd name="T75" fmla="*/ 134 h 174"/>
              <a:gd name="T76" fmla="*/ 45 w 170"/>
              <a:gd name="T77" fmla="*/ 154 h 174"/>
              <a:gd name="T78" fmla="*/ 5 w 170"/>
              <a:gd name="T79" fmla="*/ 4 h 174"/>
              <a:gd name="T80" fmla="*/ 30 w 170"/>
              <a:gd name="T81" fmla="*/ 174 h 174"/>
              <a:gd name="T82" fmla="*/ 0 w 170"/>
              <a:gd name="T83" fmla="*/ 2 h 174"/>
              <a:gd name="T84" fmla="*/ 30 w 170"/>
              <a:gd name="T85" fmla="*/ 4 h 174"/>
              <a:gd name="T86" fmla="*/ 13 w 170"/>
              <a:gd name="T87" fmla="*/ 37 h 174"/>
              <a:gd name="T88" fmla="*/ 30 w 170"/>
              <a:gd name="T89" fmla="*/ 123 h 174"/>
              <a:gd name="T90" fmla="*/ 18 w 170"/>
              <a:gd name="T91" fmla="*/ 40 h 174"/>
              <a:gd name="T92" fmla="*/ 30 w 170"/>
              <a:gd name="T93" fmla="*/ 134 h 174"/>
              <a:gd name="T94" fmla="*/ 13 w 170"/>
              <a:gd name="T95" fmla="*/ 152 h 174"/>
              <a:gd name="T96" fmla="*/ 30 w 170"/>
              <a:gd name="T97" fmla="*/ 149 h 174"/>
              <a:gd name="T98" fmla="*/ 30 w 170"/>
              <a:gd name="T99" fmla="*/ 139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70" h="174">
                <a:moveTo>
                  <a:pt x="165" y="4"/>
                </a:moveTo>
                <a:cubicBezTo>
                  <a:pt x="140" y="4"/>
                  <a:pt x="140" y="4"/>
                  <a:pt x="140" y="4"/>
                </a:cubicBezTo>
                <a:cubicBezTo>
                  <a:pt x="140" y="0"/>
                  <a:pt x="140" y="0"/>
                  <a:pt x="140" y="0"/>
                </a:cubicBezTo>
                <a:cubicBezTo>
                  <a:pt x="168" y="0"/>
                  <a:pt x="168" y="0"/>
                  <a:pt x="168" y="0"/>
                </a:cubicBezTo>
                <a:cubicBezTo>
                  <a:pt x="168" y="0"/>
                  <a:pt x="168" y="0"/>
                  <a:pt x="168" y="0"/>
                </a:cubicBezTo>
                <a:cubicBezTo>
                  <a:pt x="169" y="0"/>
                  <a:pt x="170" y="1"/>
                  <a:pt x="170" y="2"/>
                </a:cubicBezTo>
                <a:cubicBezTo>
                  <a:pt x="170" y="171"/>
                  <a:pt x="170" y="171"/>
                  <a:pt x="170" y="171"/>
                </a:cubicBezTo>
                <a:cubicBezTo>
                  <a:pt x="170" y="172"/>
                  <a:pt x="169" y="174"/>
                  <a:pt x="168" y="174"/>
                </a:cubicBezTo>
                <a:cubicBezTo>
                  <a:pt x="140" y="174"/>
                  <a:pt x="140" y="174"/>
                  <a:pt x="140" y="174"/>
                </a:cubicBezTo>
                <a:cubicBezTo>
                  <a:pt x="140" y="169"/>
                  <a:pt x="140" y="169"/>
                  <a:pt x="140" y="169"/>
                </a:cubicBezTo>
                <a:cubicBezTo>
                  <a:pt x="165" y="169"/>
                  <a:pt x="165" y="169"/>
                  <a:pt x="165" y="169"/>
                </a:cubicBezTo>
                <a:cubicBezTo>
                  <a:pt x="165" y="4"/>
                  <a:pt x="165" y="4"/>
                  <a:pt x="165" y="4"/>
                </a:cubicBezTo>
                <a:close/>
                <a:moveTo>
                  <a:pt x="140" y="154"/>
                </a:moveTo>
                <a:cubicBezTo>
                  <a:pt x="155" y="154"/>
                  <a:pt x="155" y="154"/>
                  <a:pt x="155" y="154"/>
                </a:cubicBezTo>
                <a:cubicBezTo>
                  <a:pt x="156" y="154"/>
                  <a:pt x="157" y="153"/>
                  <a:pt x="157" y="152"/>
                </a:cubicBezTo>
                <a:cubicBezTo>
                  <a:pt x="157" y="136"/>
                  <a:pt x="157" y="136"/>
                  <a:pt x="157" y="136"/>
                </a:cubicBezTo>
                <a:cubicBezTo>
                  <a:pt x="157" y="135"/>
                  <a:pt x="156" y="134"/>
                  <a:pt x="155" y="134"/>
                </a:cubicBezTo>
                <a:cubicBezTo>
                  <a:pt x="140" y="134"/>
                  <a:pt x="140" y="134"/>
                  <a:pt x="140" y="134"/>
                </a:cubicBezTo>
                <a:cubicBezTo>
                  <a:pt x="140" y="139"/>
                  <a:pt x="140" y="139"/>
                  <a:pt x="140" y="139"/>
                </a:cubicBezTo>
                <a:cubicBezTo>
                  <a:pt x="152" y="139"/>
                  <a:pt x="152" y="139"/>
                  <a:pt x="152" y="139"/>
                </a:cubicBezTo>
                <a:cubicBezTo>
                  <a:pt x="152" y="149"/>
                  <a:pt x="152" y="149"/>
                  <a:pt x="152" y="149"/>
                </a:cubicBezTo>
                <a:cubicBezTo>
                  <a:pt x="140" y="149"/>
                  <a:pt x="140" y="149"/>
                  <a:pt x="140" y="149"/>
                </a:cubicBezTo>
                <a:cubicBezTo>
                  <a:pt x="140" y="154"/>
                  <a:pt x="140" y="154"/>
                  <a:pt x="140" y="154"/>
                </a:cubicBezTo>
                <a:close/>
                <a:moveTo>
                  <a:pt x="140" y="123"/>
                </a:moveTo>
                <a:cubicBezTo>
                  <a:pt x="155" y="123"/>
                  <a:pt x="155" y="123"/>
                  <a:pt x="155" y="123"/>
                </a:cubicBezTo>
                <a:cubicBezTo>
                  <a:pt x="156" y="123"/>
                  <a:pt x="157" y="122"/>
                  <a:pt x="157" y="120"/>
                </a:cubicBezTo>
                <a:cubicBezTo>
                  <a:pt x="157" y="37"/>
                  <a:pt x="157" y="37"/>
                  <a:pt x="157" y="37"/>
                </a:cubicBezTo>
                <a:cubicBezTo>
                  <a:pt x="157" y="36"/>
                  <a:pt x="156" y="35"/>
                  <a:pt x="155" y="35"/>
                </a:cubicBezTo>
                <a:cubicBezTo>
                  <a:pt x="140" y="35"/>
                  <a:pt x="140" y="35"/>
                  <a:pt x="140" y="35"/>
                </a:cubicBezTo>
                <a:cubicBezTo>
                  <a:pt x="140" y="40"/>
                  <a:pt x="140" y="40"/>
                  <a:pt x="140" y="40"/>
                </a:cubicBezTo>
                <a:cubicBezTo>
                  <a:pt x="152" y="40"/>
                  <a:pt x="152" y="40"/>
                  <a:pt x="152" y="40"/>
                </a:cubicBezTo>
                <a:cubicBezTo>
                  <a:pt x="152" y="118"/>
                  <a:pt x="152" y="118"/>
                  <a:pt x="152" y="118"/>
                </a:cubicBezTo>
                <a:cubicBezTo>
                  <a:pt x="140" y="118"/>
                  <a:pt x="140" y="118"/>
                  <a:pt x="140" y="118"/>
                </a:cubicBezTo>
                <a:lnTo>
                  <a:pt x="140" y="123"/>
                </a:lnTo>
                <a:close/>
                <a:moveTo>
                  <a:pt x="140" y="4"/>
                </a:moveTo>
                <a:cubicBezTo>
                  <a:pt x="85" y="4"/>
                  <a:pt x="85" y="4"/>
                  <a:pt x="85" y="4"/>
                </a:cubicBezTo>
                <a:cubicBezTo>
                  <a:pt x="85" y="0"/>
                  <a:pt x="85" y="0"/>
                  <a:pt x="85" y="0"/>
                </a:cubicBezTo>
                <a:cubicBezTo>
                  <a:pt x="140" y="0"/>
                  <a:pt x="140" y="0"/>
                  <a:pt x="140" y="0"/>
                </a:cubicBezTo>
                <a:cubicBezTo>
                  <a:pt x="140" y="4"/>
                  <a:pt x="140" y="4"/>
                  <a:pt x="140" y="4"/>
                </a:cubicBezTo>
                <a:close/>
                <a:moveTo>
                  <a:pt x="85" y="169"/>
                </a:moveTo>
                <a:cubicBezTo>
                  <a:pt x="140" y="169"/>
                  <a:pt x="140" y="169"/>
                  <a:pt x="140" y="169"/>
                </a:cubicBezTo>
                <a:cubicBezTo>
                  <a:pt x="140" y="174"/>
                  <a:pt x="140" y="174"/>
                  <a:pt x="140" y="174"/>
                </a:cubicBezTo>
                <a:cubicBezTo>
                  <a:pt x="85" y="174"/>
                  <a:pt x="85" y="174"/>
                  <a:pt x="85" y="174"/>
                </a:cubicBezTo>
                <a:cubicBezTo>
                  <a:pt x="85" y="169"/>
                  <a:pt x="85" y="169"/>
                  <a:pt x="85" y="169"/>
                </a:cubicBezTo>
                <a:close/>
                <a:moveTo>
                  <a:pt x="140" y="35"/>
                </a:moveTo>
                <a:cubicBezTo>
                  <a:pt x="140" y="40"/>
                  <a:pt x="140" y="40"/>
                  <a:pt x="140" y="40"/>
                </a:cubicBezTo>
                <a:cubicBezTo>
                  <a:pt x="85" y="40"/>
                  <a:pt x="85" y="40"/>
                  <a:pt x="85" y="40"/>
                </a:cubicBezTo>
                <a:cubicBezTo>
                  <a:pt x="85" y="35"/>
                  <a:pt x="85" y="35"/>
                  <a:pt x="85" y="35"/>
                </a:cubicBezTo>
                <a:cubicBezTo>
                  <a:pt x="140" y="35"/>
                  <a:pt x="140" y="35"/>
                  <a:pt x="140" y="35"/>
                </a:cubicBezTo>
                <a:close/>
                <a:moveTo>
                  <a:pt x="140" y="118"/>
                </a:moveTo>
                <a:cubicBezTo>
                  <a:pt x="140" y="123"/>
                  <a:pt x="140" y="123"/>
                  <a:pt x="140" y="123"/>
                </a:cubicBezTo>
                <a:cubicBezTo>
                  <a:pt x="85" y="123"/>
                  <a:pt x="85" y="123"/>
                  <a:pt x="85" y="123"/>
                </a:cubicBezTo>
                <a:cubicBezTo>
                  <a:pt x="85" y="118"/>
                  <a:pt x="85" y="118"/>
                  <a:pt x="85" y="118"/>
                </a:cubicBezTo>
                <a:cubicBezTo>
                  <a:pt x="140" y="118"/>
                  <a:pt x="140" y="118"/>
                  <a:pt x="140" y="118"/>
                </a:cubicBezTo>
                <a:close/>
                <a:moveTo>
                  <a:pt x="140" y="134"/>
                </a:moveTo>
                <a:cubicBezTo>
                  <a:pt x="140" y="139"/>
                  <a:pt x="140" y="139"/>
                  <a:pt x="140" y="139"/>
                </a:cubicBezTo>
                <a:cubicBezTo>
                  <a:pt x="128" y="139"/>
                  <a:pt x="128" y="139"/>
                  <a:pt x="128" y="139"/>
                </a:cubicBezTo>
                <a:cubicBezTo>
                  <a:pt x="128" y="149"/>
                  <a:pt x="128" y="149"/>
                  <a:pt x="128" y="149"/>
                </a:cubicBezTo>
                <a:cubicBezTo>
                  <a:pt x="140" y="149"/>
                  <a:pt x="140" y="149"/>
                  <a:pt x="140" y="149"/>
                </a:cubicBezTo>
                <a:cubicBezTo>
                  <a:pt x="140" y="154"/>
                  <a:pt x="140" y="154"/>
                  <a:pt x="140" y="154"/>
                </a:cubicBezTo>
                <a:cubicBezTo>
                  <a:pt x="126" y="154"/>
                  <a:pt x="126" y="154"/>
                  <a:pt x="126" y="154"/>
                </a:cubicBezTo>
                <a:cubicBezTo>
                  <a:pt x="124" y="154"/>
                  <a:pt x="123" y="153"/>
                  <a:pt x="123" y="152"/>
                </a:cubicBezTo>
                <a:cubicBezTo>
                  <a:pt x="123" y="136"/>
                  <a:pt x="123" y="136"/>
                  <a:pt x="123" y="136"/>
                </a:cubicBezTo>
                <a:cubicBezTo>
                  <a:pt x="123" y="135"/>
                  <a:pt x="124" y="134"/>
                  <a:pt x="126" y="134"/>
                </a:cubicBezTo>
                <a:cubicBezTo>
                  <a:pt x="140" y="134"/>
                  <a:pt x="140" y="134"/>
                  <a:pt x="140" y="134"/>
                </a:cubicBezTo>
                <a:close/>
                <a:moveTo>
                  <a:pt x="85" y="26"/>
                </a:moveTo>
                <a:cubicBezTo>
                  <a:pt x="85" y="22"/>
                  <a:pt x="85" y="22"/>
                  <a:pt x="85" y="22"/>
                </a:cubicBezTo>
                <a:cubicBezTo>
                  <a:pt x="131" y="22"/>
                  <a:pt x="131" y="22"/>
                  <a:pt x="131" y="22"/>
                </a:cubicBezTo>
                <a:cubicBezTo>
                  <a:pt x="131" y="16"/>
                  <a:pt x="131" y="16"/>
                  <a:pt x="131" y="16"/>
                </a:cubicBezTo>
                <a:cubicBezTo>
                  <a:pt x="85" y="16"/>
                  <a:pt x="85" y="16"/>
                  <a:pt x="85" y="16"/>
                </a:cubicBezTo>
                <a:cubicBezTo>
                  <a:pt x="85" y="11"/>
                  <a:pt x="85" y="11"/>
                  <a:pt x="85" y="11"/>
                </a:cubicBezTo>
                <a:cubicBezTo>
                  <a:pt x="133" y="11"/>
                  <a:pt x="133" y="11"/>
                  <a:pt x="133" y="11"/>
                </a:cubicBezTo>
                <a:cubicBezTo>
                  <a:pt x="135" y="11"/>
                  <a:pt x="136" y="12"/>
                  <a:pt x="136" y="13"/>
                </a:cubicBezTo>
                <a:cubicBezTo>
                  <a:pt x="136" y="24"/>
                  <a:pt x="136" y="24"/>
                  <a:pt x="136" y="24"/>
                </a:cubicBezTo>
                <a:cubicBezTo>
                  <a:pt x="136" y="25"/>
                  <a:pt x="135" y="26"/>
                  <a:pt x="133" y="26"/>
                </a:cubicBezTo>
                <a:lnTo>
                  <a:pt x="85" y="26"/>
                </a:lnTo>
                <a:close/>
                <a:moveTo>
                  <a:pt x="85" y="4"/>
                </a:moveTo>
                <a:cubicBezTo>
                  <a:pt x="30" y="4"/>
                  <a:pt x="30" y="4"/>
                  <a:pt x="30" y="4"/>
                </a:cubicBezTo>
                <a:cubicBezTo>
                  <a:pt x="30" y="0"/>
                  <a:pt x="30" y="0"/>
                  <a:pt x="30" y="0"/>
                </a:cubicBezTo>
                <a:cubicBezTo>
                  <a:pt x="85" y="0"/>
                  <a:pt x="85" y="0"/>
                  <a:pt x="85" y="0"/>
                </a:cubicBezTo>
                <a:cubicBezTo>
                  <a:pt x="85" y="4"/>
                  <a:pt x="85" y="4"/>
                  <a:pt x="85" y="4"/>
                </a:cubicBezTo>
                <a:close/>
                <a:moveTo>
                  <a:pt x="30" y="169"/>
                </a:moveTo>
                <a:cubicBezTo>
                  <a:pt x="85" y="169"/>
                  <a:pt x="85" y="169"/>
                  <a:pt x="85" y="169"/>
                </a:cubicBezTo>
                <a:cubicBezTo>
                  <a:pt x="85" y="174"/>
                  <a:pt x="85" y="174"/>
                  <a:pt x="85" y="174"/>
                </a:cubicBezTo>
                <a:cubicBezTo>
                  <a:pt x="30" y="174"/>
                  <a:pt x="30" y="174"/>
                  <a:pt x="30" y="174"/>
                </a:cubicBezTo>
                <a:cubicBezTo>
                  <a:pt x="30" y="169"/>
                  <a:pt x="30" y="169"/>
                  <a:pt x="30" y="169"/>
                </a:cubicBezTo>
                <a:close/>
                <a:moveTo>
                  <a:pt x="85" y="11"/>
                </a:moveTo>
                <a:cubicBezTo>
                  <a:pt x="85" y="16"/>
                  <a:pt x="85" y="16"/>
                  <a:pt x="85" y="16"/>
                </a:cubicBezTo>
                <a:cubicBezTo>
                  <a:pt x="40" y="16"/>
                  <a:pt x="40" y="16"/>
                  <a:pt x="40" y="16"/>
                </a:cubicBezTo>
                <a:cubicBezTo>
                  <a:pt x="40" y="22"/>
                  <a:pt x="40" y="22"/>
                  <a:pt x="40" y="22"/>
                </a:cubicBezTo>
                <a:cubicBezTo>
                  <a:pt x="85" y="22"/>
                  <a:pt x="85" y="22"/>
                  <a:pt x="85" y="22"/>
                </a:cubicBezTo>
                <a:cubicBezTo>
                  <a:pt x="85" y="26"/>
                  <a:pt x="85" y="26"/>
                  <a:pt x="85" y="26"/>
                </a:cubicBezTo>
                <a:cubicBezTo>
                  <a:pt x="37" y="26"/>
                  <a:pt x="37" y="26"/>
                  <a:pt x="37" y="26"/>
                </a:cubicBezTo>
                <a:cubicBezTo>
                  <a:pt x="36" y="26"/>
                  <a:pt x="35" y="25"/>
                  <a:pt x="35" y="24"/>
                </a:cubicBezTo>
                <a:cubicBezTo>
                  <a:pt x="35" y="13"/>
                  <a:pt x="35" y="13"/>
                  <a:pt x="35" y="13"/>
                </a:cubicBezTo>
                <a:cubicBezTo>
                  <a:pt x="35" y="12"/>
                  <a:pt x="36" y="11"/>
                  <a:pt x="37" y="11"/>
                </a:cubicBezTo>
                <a:cubicBezTo>
                  <a:pt x="85" y="11"/>
                  <a:pt x="85" y="11"/>
                  <a:pt x="85" y="11"/>
                </a:cubicBezTo>
                <a:close/>
                <a:moveTo>
                  <a:pt x="85" y="35"/>
                </a:moveTo>
                <a:cubicBezTo>
                  <a:pt x="85" y="40"/>
                  <a:pt x="85" y="40"/>
                  <a:pt x="85" y="40"/>
                </a:cubicBezTo>
                <a:cubicBezTo>
                  <a:pt x="30" y="40"/>
                  <a:pt x="30" y="40"/>
                  <a:pt x="30" y="40"/>
                </a:cubicBezTo>
                <a:cubicBezTo>
                  <a:pt x="30" y="35"/>
                  <a:pt x="30" y="35"/>
                  <a:pt x="30" y="35"/>
                </a:cubicBezTo>
                <a:cubicBezTo>
                  <a:pt x="85" y="35"/>
                  <a:pt x="85" y="35"/>
                  <a:pt x="85" y="35"/>
                </a:cubicBezTo>
                <a:close/>
                <a:moveTo>
                  <a:pt x="85" y="118"/>
                </a:moveTo>
                <a:cubicBezTo>
                  <a:pt x="85" y="123"/>
                  <a:pt x="85" y="123"/>
                  <a:pt x="85" y="123"/>
                </a:cubicBezTo>
                <a:cubicBezTo>
                  <a:pt x="30" y="123"/>
                  <a:pt x="30" y="123"/>
                  <a:pt x="30" y="123"/>
                </a:cubicBezTo>
                <a:cubicBezTo>
                  <a:pt x="30" y="118"/>
                  <a:pt x="30" y="118"/>
                  <a:pt x="30" y="118"/>
                </a:cubicBezTo>
                <a:cubicBezTo>
                  <a:pt x="85" y="118"/>
                  <a:pt x="85" y="118"/>
                  <a:pt x="85" y="118"/>
                </a:cubicBezTo>
                <a:close/>
                <a:moveTo>
                  <a:pt x="30" y="154"/>
                </a:moveTo>
                <a:cubicBezTo>
                  <a:pt x="30" y="149"/>
                  <a:pt x="30" y="149"/>
                  <a:pt x="30" y="149"/>
                </a:cubicBezTo>
                <a:cubicBezTo>
                  <a:pt x="42" y="149"/>
                  <a:pt x="42" y="149"/>
                  <a:pt x="42" y="149"/>
                </a:cubicBezTo>
                <a:cubicBezTo>
                  <a:pt x="42" y="139"/>
                  <a:pt x="42" y="139"/>
                  <a:pt x="42" y="139"/>
                </a:cubicBezTo>
                <a:cubicBezTo>
                  <a:pt x="30" y="139"/>
                  <a:pt x="30" y="139"/>
                  <a:pt x="30" y="139"/>
                </a:cubicBezTo>
                <a:cubicBezTo>
                  <a:pt x="30" y="134"/>
                  <a:pt x="30" y="134"/>
                  <a:pt x="30" y="134"/>
                </a:cubicBezTo>
                <a:cubicBezTo>
                  <a:pt x="45" y="134"/>
                  <a:pt x="45" y="134"/>
                  <a:pt x="45" y="134"/>
                </a:cubicBezTo>
                <a:cubicBezTo>
                  <a:pt x="46" y="134"/>
                  <a:pt x="47" y="135"/>
                  <a:pt x="47" y="136"/>
                </a:cubicBezTo>
                <a:cubicBezTo>
                  <a:pt x="47" y="152"/>
                  <a:pt x="47" y="152"/>
                  <a:pt x="47" y="152"/>
                </a:cubicBezTo>
                <a:cubicBezTo>
                  <a:pt x="47" y="153"/>
                  <a:pt x="46" y="154"/>
                  <a:pt x="45" y="154"/>
                </a:cubicBezTo>
                <a:lnTo>
                  <a:pt x="30" y="154"/>
                </a:lnTo>
                <a:close/>
                <a:moveTo>
                  <a:pt x="30" y="4"/>
                </a:moveTo>
                <a:cubicBezTo>
                  <a:pt x="5" y="4"/>
                  <a:pt x="5" y="4"/>
                  <a:pt x="5" y="4"/>
                </a:cubicBezTo>
                <a:cubicBezTo>
                  <a:pt x="5" y="169"/>
                  <a:pt x="5" y="169"/>
                  <a:pt x="5" y="169"/>
                </a:cubicBezTo>
                <a:cubicBezTo>
                  <a:pt x="30" y="169"/>
                  <a:pt x="30" y="169"/>
                  <a:pt x="30" y="169"/>
                </a:cubicBezTo>
                <a:cubicBezTo>
                  <a:pt x="30" y="174"/>
                  <a:pt x="30" y="174"/>
                  <a:pt x="30" y="174"/>
                </a:cubicBezTo>
                <a:cubicBezTo>
                  <a:pt x="2" y="174"/>
                  <a:pt x="2" y="174"/>
                  <a:pt x="2" y="174"/>
                </a:cubicBezTo>
                <a:cubicBezTo>
                  <a:pt x="1" y="174"/>
                  <a:pt x="0" y="172"/>
                  <a:pt x="0" y="171"/>
                </a:cubicBezTo>
                <a:cubicBezTo>
                  <a:pt x="0" y="2"/>
                  <a:pt x="0" y="2"/>
                  <a:pt x="0" y="2"/>
                </a:cubicBezTo>
                <a:cubicBezTo>
                  <a:pt x="0" y="1"/>
                  <a:pt x="1" y="0"/>
                  <a:pt x="2" y="0"/>
                </a:cubicBezTo>
                <a:cubicBezTo>
                  <a:pt x="30" y="0"/>
                  <a:pt x="30" y="0"/>
                  <a:pt x="30" y="0"/>
                </a:cubicBezTo>
                <a:cubicBezTo>
                  <a:pt x="30" y="4"/>
                  <a:pt x="30" y="4"/>
                  <a:pt x="30" y="4"/>
                </a:cubicBezTo>
                <a:close/>
                <a:moveTo>
                  <a:pt x="30" y="35"/>
                </a:moveTo>
                <a:cubicBezTo>
                  <a:pt x="16" y="35"/>
                  <a:pt x="16" y="35"/>
                  <a:pt x="16" y="35"/>
                </a:cubicBezTo>
                <a:cubicBezTo>
                  <a:pt x="14" y="35"/>
                  <a:pt x="13" y="36"/>
                  <a:pt x="13" y="37"/>
                </a:cubicBezTo>
                <a:cubicBezTo>
                  <a:pt x="13" y="120"/>
                  <a:pt x="13" y="120"/>
                  <a:pt x="13" y="120"/>
                </a:cubicBezTo>
                <a:cubicBezTo>
                  <a:pt x="13" y="122"/>
                  <a:pt x="14" y="123"/>
                  <a:pt x="16" y="123"/>
                </a:cubicBezTo>
                <a:cubicBezTo>
                  <a:pt x="30" y="123"/>
                  <a:pt x="30" y="123"/>
                  <a:pt x="30" y="123"/>
                </a:cubicBezTo>
                <a:cubicBezTo>
                  <a:pt x="30" y="118"/>
                  <a:pt x="30" y="118"/>
                  <a:pt x="30" y="118"/>
                </a:cubicBezTo>
                <a:cubicBezTo>
                  <a:pt x="18" y="118"/>
                  <a:pt x="18" y="118"/>
                  <a:pt x="18" y="118"/>
                </a:cubicBezTo>
                <a:cubicBezTo>
                  <a:pt x="18" y="40"/>
                  <a:pt x="18" y="40"/>
                  <a:pt x="18" y="40"/>
                </a:cubicBezTo>
                <a:cubicBezTo>
                  <a:pt x="30" y="40"/>
                  <a:pt x="30" y="40"/>
                  <a:pt x="30" y="40"/>
                </a:cubicBezTo>
                <a:cubicBezTo>
                  <a:pt x="30" y="35"/>
                  <a:pt x="30" y="35"/>
                  <a:pt x="30" y="35"/>
                </a:cubicBezTo>
                <a:close/>
                <a:moveTo>
                  <a:pt x="30" y="134"/>
                </a:moveTo>
                <a:cubicBezTo>
                  <a:pt x="16" y="134"/>
                  <a:pt x="16" y="134"/>
                  <a:pt x="16" y="134"/>
                </a:cubicBezTo>
                <a:cubicBezTo>
                  <a:pt x="14" y="134"/>
                  <a:pt x="13" y="135"/>
                  <a:pt x="13" y="136"/>
                </a:cubicBezTo>
                <a:cubicBezTo>
                  <a:pt x="13" y="152"/>
                  <a:pt x="13" y="152"/>
                  <a:pt x="13" y="152"/>
                </a:cubicBezTo>
                <a:cubicBezTo>
                  <a:pt x="13" y="153"/>
                  <a:pt x="14" y="154"/>
                  <a:pt x="16" y="154"/>
                </a:cubicBezTo>
                <a:cubicBezTo>
                  <a:pt x="30" y="154"/>
                  <a:pt x="30" y="154"/>
                  <a:pt x="30" y="154"/>
                </a:cubicBezTo>
                <a:cubicBezTo>
                  <a:pt x="30" y="149"/>
                  <a:pt x="30" y="149"/>
                  <a:pt x="30" y="149"/>
                </a:cubicBezTo>
                <a:cubicBezTo>
                  <a:pt x="18" y="149"/>
                  <a:pt x="18" y="149"/>
                  <a:pt x="18" y="149"/>
                </a:cubicBezTo>
                <a:cubicBezTo>
                  <a:pt x="18" y="139"/>
                  <a:pt x="18" y="139"/>
                  <a:pt x="18" y="139"/>
                </a:cubicBezTo>
                <a:cubicBezTo>
                  <a:pt x="30" y="139"/>
                  <a:pt x="30" y="139"/>
                  <a:pt x="30" y="139"/>
                </a:cubicBezTo>
                <a:lnTo>
                  <a:pt x="30" y="134"/>
                </a:ln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33" name="Freeform 181"/>
          <p:cNvSpPr>
            <a:spLocks noEditPoints="1"/>
          </p:cNvSpPr>
          <p:nvPr/>
        </p:nvSpPr>
        <p:spPr bwMode="auto">
          <a:xfrm rot="5400000">
            <a:off x="8170862" y="3095787"/>
            <a:ext cx="271392" cy="115461"/>
          </a:xfrm>
          <a:custGeom>
            <a:avLst/>
            <a:gdLst>
              <a:gd name="T0" fmla="*/ 134 w 160"/>
              <a:gd name="T1" fmla="*/ 63 h 68"/>
              <a:gd name="T2" fmla="*/ 155 w 160"/>
              <a:gd name="T3" fmla="*/ 63 h 68"/>
              <a:gd name="T4" fmla="*/ 155 w 160"/>
              <a:gd name="T5" fmla="*/ 5 h 68"/>
              <a:gd name="T6" fmla="*/ 134 w 160"/>
              <a:gd name="T7" fmla="*/ 5 h 68"/>
              <a:gd name="T8" fmla="*/ 134 w 160"/>
              <a:gd name="T9" fmla="*/ 0 h 68"/>
              <a:gd name="T10" fmla="*/ 158 w 160"/>
              <a:gd name="T11" fmla="*/ 0 h 68"/>
              <a:gd name="T12" fmla="*/ 160 w 160"/>
              <a:gd name="T13" fmla="*/ 2 h 68"/>
              <a:gd name="T14" fmla="*/ 160 w 160"/>
              <a:gd name="T15" fmla="*/ 66 h 68"/>
              <a:gd name="T16" fmla="*/ 158 w 160"/>
              <a:gd name="T17" fmla="*/ 68 h 68"/>
              <a:gd name="T18" fmla="*/ 134 w 160"/>
              <a:gd name="T19" fmla="*/ 68 h 68"/>
              <a:gd name="T20" fmla="*/ 134 w 160"/>
              <a:gd name="T21" fmla="*/ 63 h 68"/>
              <a:gd name="T22" fmla="*/ 134 w 160"/>
              <a:gd name="T23" fmla="*/ 59 h 68"/>
              <a:gd name="T24" fmla="*/ 136 w 160"/>
              <a:gd name="T25" fmla="*/ 58 h 68"/>
              <a:gd name="T26" fmla="*/ 148 w 160"/>
              <a:gd name="T27" fmla="*/ 46 h 68"/>
              <a:gd name="T28" fmla="*/ 148 w 160"/>
              <a:gd name="T29" fmla="*/ 43 h 68"/>
              <a:gd name="T30" fmla="*/ 136 w 160"/>
              <a:gd name="T31" fmla="*/ 32 h 68"/>
              <a:gd name="T32" fmla="*/ 134 w 160"/>
              <a:gd name="T33" fmla="*/ 31 h 68"/>
              <a:gd name="T34" fmla="*/ 134 w 160"/>
              <a:gd name="T35" fmla="*/ 37 h 68"/>
              <a:gd name="T36" fmla="*/ 134 w 160"/>
              <a:gd name="T37" fmla="*/ 37 h 68"/>
              <a:gd name="T38" fmla="*/ 143 w 160"/>
              <a:gd name="T39" fmla="*/ 45 h 68"/>
              <a:gd name="T40" fmla="*/ 134 w 160"/>
              <a:gd name="T41" fmla="*/ 53 h 68"/>
              <a:gd name="T42" fmla="*/ 134 w 160"/>
              <a:gd name="T43" fmla="*/ 53 h 68"/>
              <a:gd name="T44" fmla="*/ 134 w 160"/>
              <a:gd name="T45" fmla="*/ 59 h 68"/>
              <a:gd name="T46" fmla="*/ 80 w 160"/>
              <a:gd name="T47" fmla="*/ 63 h 68"/>
              <a:gd name="T48" fmla="*/ 134 w 160"/>
              <a:gd name="T49" fmla="*/ 63 h 68"/>
              <a:gd name="T50" fmla="*/ 134 w 160"/>
              <a:gd name="T51" fmla="*/ 68 h 68"/>
              <a:gd name="T52" fmla="*/ 80 w 160"/>
              <a:gd name="T53" fmla="*/ 68 h 68"/>
              <a:gd name="T54" fmla="*/ 80 w 160"/>
              <a:gd name="T55" fmla="*/ 63 h 68"/>
              <a:gd name="T56" fmla="*/ 134 w 160"/>
              <a:gd name="T57" fmla="*/ 5 h 68"/>
              <a:gd name="T58" fmla="*/ 80 w 160"/>
              <a:gd name="T59" fmla="*/ 5 h 68"/>
              <a:gd name="T60" fmla="*/ 80 w 160"/>
              <a:gd name="T61" fmla="*/ 0 h 68"/>
              <a:gd name="T62" fmla="*/ 134 w 160"/>
              <a:gd name="T63" fmla="*/ 0 h 68"/>
              <a:gd name="T64" fmla="*/ 134 w 160"/>
              <a:gd name="T65" fmla="*/ 5 h 68"/>
              <a:gd name="T66" fmla="*/ 134 w 160"/>
              <a:gd name="T67" fmla="*/ 31 h 68"/>
              <a:gd name="T68" fmla="*/ 134 w 160"/>
              <a:gd name="T69" fmla="*/ 37 h 68"/>
              <a:gd name="T70" fmla="*/ 126 w 160"/>
              <a:gd name="T71" fmla="*/ 45 h 68"/>
              <a:gd name="T72" fmla="*/ 134 w 160"/>
              <a:gd name="T73" fmla="*/ 53 h 68"/>
              <a:gd name="T74" fmla="*/ 134 w 160"/>
              <a:gd name="T75" fmla="*/ 59 h 68"/>
              <a:gd name="T76" fmla="*/ 133 w 160"/>
              <a:gd name="T77" fmla="*/ 58 h 68"/>
              <a:gd name="T78" fmla="*/ 133 w 160"/>
              <a:gd name="T79" fmla="*/ 58 h 68"/>
              <a:gd name="T80" fmla="*/ 133 w 160"/>
              <a:gd name="T81" fmla="*/ 58 h 68"/>
              <a:gd name="T82" fmla="*/ 121 w 160"/>
              <a:gd name="T83" fmla="*/ 46 h 68"/>
              <a:gd name="T84" fmla="*/ 121 w 160"/>
              <a:gd name="T85" fmla="*/ 43 h 68"/>
              <a:gd name="T86" fmla="*/ 121 w 160"/>
              <a:gd name="T87" fmla="*/ 43 h 68"/>
              <a:gd name="T88" fmla="*/ 133 w 160"/>
              <a:gd name="T89" fmla="*/ 32 h 68"/>
              <a:gd name="T90" fmla="*/ 134 w 160"/>
              <a:gd name="T91" fmla="*/ 31 h 68"/>
              <a:gd name="T92" fmla="*/ 5 w 160"/>
              <a:gd name="T93" fmla="*/ 63 h 68"/>
              <a:gd name="T94" fmla="*/ 80 w 160"/>
              <a:gd name="T95" fmla="*/ 63 h 68"/>
              <a:gd name="T96" fmla="*/ 80 w 160"/>
              <a:gd name="T97" fmla="*/ 68 h 68"/>
              <a:gd name="T98" fmla="*/ 3 w 160"/>
              <a:gd name="T99" fmla="*/ 68 h 68"/>
              <a:gd name="T100" fmla="*/ 0 w 160"/>
              <a:gd name="T101" fmla="*/ 66 h 68"/>
              <a:gd name="T102" fmla="*/ 0 w 160"/>
              <a:gd name="T103" fmla="*/ 2 h 68"/>
              <a:gd name="T104" fmla="*/ 3 w 160"/>
              <a:gd name="T105" fmla="*/ 0 h 68"/>
              <a:gd name="T106" fmla="*/ 80 w 160"/>
              <a:gd name="T107" fmla="*/ 0 h 68"/>
              <a:gd name="T108" fmla="*/ 80 w 160"/>
              <a:gd name="T109" fmla="*/ 5 h 68"/>
              <a:gd name="T110" fmla="*/ 5 w 160"/>
              <a:gd name="T111" fmla="*/ 5 h 68"/>
              <a:gd name="T112" fmla="*/ 5 w 160"/>
              <a:gd name="T113" fmla="*/ 63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60" h="68">
                <a:moveTo>
                  <a:pt x="134" y="63"/>
                </a:moveTo>
                <a:cubicBezTo>
                  <a:pt x="155" y="63"/>
                  <a:pt x="155" y="63"/>
                  <a:pt x="155" y="63"/>
                </a:cubicBezTo>
                <a:cubicBezTo>
                  <a:pt x="155" y="5"/>
                  <a:pt x="155" y="5"/>
                  <a:pt x="155" y="5"/>
                </a:cubicBezTo>
                <a:cubicBezTo>
                  <a:pt x="134" y="5"/>
                  <a:pt x="134" y="5"/>
                  <a:pt x="134" y="5"/>
                </a:cubicBezTo>
                <a:cubicBezTo>
                  <a:pt x="134" y="0"/>
                  <a:pt x="134" y="0"/>
                  <a:pt x="134" y="0"/>
                </a:cubicBezTo>
                <a:cubicBezTo>
                  <a:pt x="158" y="0"/>
                  <a:pt x="158" y="0"/>
                  <a:pt x="158" y="0"/>
                </a:cubicBezTo>
                <a:cubicBezTo>
                  <a:pt x="159" y="0"/>
                  <a:pt x="160" y="1"/>
                  <a:pt x="160" y="2"/>
                </a:cubicBezTo>
                <a:cubicBezTo>
                  <a:pt x="160" y="66"/>
                  <a:pt x="160" y="66"/>
                  <a:pt x="160" y="66"/>
                </a:cubicBezTo>
                <a:cubicBezTo>
                  <a:pt x="160" y="67"/>
                  <a:pt x="159" y="68"/>
                  <a:pt x="158" y="68"/>
                </a:cubicBezTo>
                <a:cubicBezTo>
                  <a:pt x="134" y="68"/>
                  <a:pt x="134" y="68"/>
                  <a:pt x="134" y="68"/>
                </a:cubicBezTo>
                <a:cubicBezTo>
                  <a:pt x="134" y="63"/>
                  <a:pt x="134" y="63"/>
                  <a:pt x="134" y="63"/>
                </a:cubicBezTo>
                <a:close/>
                <a:moveTo>
                  <a:pt x="134" y="59"/>
                </a:moveTo>
                <a:cubicBezTo>
                  <a:pt x="135" y="59"/>
                  <a:pt x="136" y="58"/>
                  <a:pt x="136" y="58"/>
                </a:cubicBezTo>
                <a:cubicBezTo>
                  <a:pt x="148" y="46"/>
                  <a:pt x="148" y="46"/>
                  <a:pt x="148" y="46"/>
                </a:cubicBezTo>
                <a:cubicBezTo>
                  <a:pt x="149" y="46"/>
                  <a:pt x="149" y="44"/>
                  <a:pt x="148" y="43"/>
                </a:cubicBezTo>
                <a:cubicBezTo>
                  <a:pt x="136" y="32"/>
                  <a:pt x="136" y="32"/>
                  <a:pt x="136" y="32"/>
                </a:cubicBezTo>
                <a:cubicBezTo>
                  <a:pt x="136" y="31"/>
                  <a:pt x="135" y="31"/>
                  <a:pt x="134" y="31"/>
                </a:cubicBezTo>
                <a:cubicBezTo>
                  <a:pt x="134" y="37"/>
                  <a:pt x="134" y="37"/>
                  <a:pt x="134" y="37"/>
                </a:cubicBezTo>
                <a:cubicBezTo>
                  <a:pt x="134" y="37"/>
                  <a:pt x="134" y="37"/>
                  <a:pt x="134" y="37"/>
                </a:cubicBezTo>
                <a:cubicBezTo>
                  <a:pt x="143" y="45"/>
                  <a:pt x="143" y="45"/>
                  <a:pt x="143" y="45"/>
                </a:cubicBezTo>
                <a:cubicBezTo>
                  <a:pt x="134" y="53"/>
                  <a:pt x="134" y="53"/>
                  <a:pt x="134" y="53"/>
                </a:cubicBezTo>
                <a:cubicBezTo>
                  <a:pt x="134" y="53"/>
                  <a:pt x="134" y="53"/>
                  <a:pt x="134" y="53"/>
                </a:cubicBezTo>
                <a:lnTo>
                  <a:pt x="134" y="59"/>
                </a:lnTo>
                <a:close/>
                <a:moveTo>
                  <a:pt x="80" y="63"/>
                </a:moveTo>
                <a:cubicBezTo>
                  <a:pt x="134" y="63"/>
                  <a:pt x="134" y="63"/>
                  <a:pt x="134" y="63"/>
                </a:cubicBezTo>
                <a:cubicBezTo>
                  <a:pt x="134" y="68"/>
                  <a:pt x="134" y="68"/>
                  <a:pt x="134" y="68"/>
                </a:cubicBezTo>
                <a:cubicBezTo>
                  <a:pt x="80" y="68"/>
                  <a:pt x="80" y="68"/>
                  <a:pt x="80" y="68"/>
                </a:cubicBezTo>
                <a:cubicBezTo>
                  <a:pt x="80" y="63"/>
                  <a:pt x="80" y="63"/>
                  <a:pt x="80" y="63"/>
                </a:cubicBezTo>
                <a:close/>
                <a:moveTo>
                  <a:pt x="134" y="5"/>
                </a:moveTo>
                <a:cubicBezTo>
                  <a:pt x="80" y="5"/>
                  <a:pt x="80" y="5"/>
                  <a:pt x="80" y="5"/>
                </a:cubicBezTo>
                <a:cubicBezTo>
                  <a:pt x="80" y="0"/>
                  <a:pt x="80" y="0"/>
                  <a:pt x="80" y="0"/>
                </a:cubicBezTo>
                <a:cubicBezTo>
                  <a:pt x="134" y="0"/>
                  <a:pt x="134" y="0"/>
                  <a:pt x="134" y="0"/>
                </a:cubicBezTo>
                <a:cubicBezTo>
                  <a:pt x="134" y="5"/>
                  <a:pt x="134" y="5"/>
                  <a:pt x="134" y="5"/>
                </a:cubicBezTo>
                <a:close/>
                <a:moveTo>
                  <a:pt x="134" y="31"/>
                </a:moveTo>
                <a:cubicBezTo>
                  <a:pt x="134" y="37"/>
                  <a:pt x="134" y="37"/>
                  <a:pt x="134" y="37"/>
                </a:cubicBezTo>
                <a:cubicBezTo>
                  <a:pt x="126" y="45"/>
                  <a:pt x="126" y="45"/>
                  <a:pt x="126" y="45"/>
                </a:cubicBezTo>
                <a:cubicBezTo>
                  <a:pt x="134" y="53"/>
                  <a:pt x="134" y="53"/>
                  <a:pt x="134" y="53"/>
                </a:cubicBezTo>
                <a:cubicBezTo>
                  <a:pt x="134" y="59"/>
                  <a:pt x="134" y="59"/>
                  <a:pt x="134" y="59"/>
                </a:cubicBezTo>
                <a:cubicBezTo>
                  <a:pt x="134" y="59"/>
                  <a:pt x="133" y="58"/>
                  <a:pt x="133" y="58"/>
                </a:cubicBezTo>
                <a:cubicBezTo>
                  <a:pt x="133" y="58"/>
                  <a:pt x="133" y="58"/>
                  <a:pt x="133" y="58"/>
                </a:cubicBezTo>
                <a:cubicBezTo>
                  <a:pt x="133" y="58"/>
                  <a:pt x="133" y="58"/>
                  <a:pt x="133" y="58"/>
                </a:cubicBezTo>
                <a:cubicBezTo>
                  <a:pt x="121" y="46"/>
                  <a:pt x="121" y="46"/>
                  <a:pt x="121" y="46"/>
                </a:cubicBezTo>
                <a:cubicBezTo>
                  <a:pt x="120" y="46"/>
                  <a:pt x="120" y="44"/>
                  <a:pt x="121" y="43"/>
                </a:cubicBezTo>
                <a:cubicBezTo>
                  <a:pt x="121" y="43"/>
                  <a:pt x="121" y="43"/>
                  <a:pt x="121" y="43"/>
                </a:cubicBezTo>
                <a:cubicBezTo>
                  <a:pt x="133" y="32"/>
                  <a:pt x="133" y="32"/>
                  <a:pt x="133" y="32"/>
                </a:cubicBezTo>
                <a:cubicBezTo>
                  <a:pt x="133" y="31"/>
                  <a:pt x="134" y="31"/>
                  <a:pt x="134" y="31"/>
                </a:cubicBezTo>
                <a:close/>
                <a:moveTo>
                  <a:pt x="5" y="63"/>
                </a:moveTo>
                <a:cubicBezTo>
                  <a:pt x="80" y="63"/>
                  <a:pt x="80" y="63"/>
                  <a:pt x="80" y="63"/>
                </a:cubicBezTo>
                <a:cubicBezTo>
                  <a:pt x="80" y="68"/>
                  <a:pt x="80" y="68"/>
                  <a:pt x="80" y="68"/>
                </a:cubicBezTo>
                <a:cubicBezTo>
                  <a:pt x="3" y="68"/>
                  <a:pt x="3" y="68"/>
                  <a:pt x="3" y="68"/>
                </a:cubicBezTo>
                <a:cubicBezTo>
                  <a:pt x="1" y="68"/>
                  <a:pt x="0" y="67"/>
                  <a:pt x="0" y="66"/>
                </a:cubicBezTo>
                <a:cubicBezTo>
                  <a:pt x="0" y="2"/>
                  <a:pt x="0" y="2"/>
                  <a:pt x="0" y="2"/>
                </a:cubicBezTo>
                <a:cubicBezTo>
                  <a:pt x="0" y="1"/>
                  <a:pt x="1" y="0"/>
                  <a:pt x="3" y="0"/>
                </a:cubicBezTo>
                <a:cubicBezTo>
                  <a:pt x="80" y="0"/>
                  <a:pt x="80" y="0"/>
                  <a:pt x="80" y="0"/>
                </a:cubicBezTo>
                <a:cubicBezTo>
                  <a:pt x="80" y="5"/>
                  <a:pt x="80" y="5"/>
                  <a:pt x="80" y="5"/>
                </a:cubicBezTo>
                <a:cubicBezTo>
                  <a:pt x="5" y="5"/>
                  <a:pt x="5" y="5"/>
                  <a:pt x="5" y="5"/>
                </a:cubicBezTo>
                <a:lnTo>
                  <a:pt x="5" y="63"/>
                </a:ln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34" name="Freeform 186"/>
          <p:cNvSpPr>
            <a:spLocks noEditPoints="1"/>
          </p:cNvSpPr>
          <p:nvPr/>
        </p:nvSpPr>
        <p:spPr bwMode="auto">
          <a:xfrm rot="5400000">
            <a:off x="7948274" y="2092351"/>
            <a:ext cx="254728" cy="160693"/>
          </a:xfrm>
          <a:custGeom>
            <a:avLst/>
            <a:gdLst>
              <a:gd name="T0" fmla="*/ 145 w 150"/>
              <a:gd name="T1" fmla="*/ 90 h 95"/>
              <a:gd name="T2" fmla="*/ 130 w 150"/>
              <a:gd name="T3" fmla="*/ 55 h 95"/>
              <a:gd name="T4" fmla="*/ 128 w 150"/>
              <a:gd name="T5" fmla="*/ 5 h 95"/>
              <a:gd name="T6" fmla="*/ 117 w 150"/>
              <a:gd name="T7" fmla="*/ 0 h 95"/>
              <a:gd name="T8" fmla="*/ 133 w 150"/>
              <a:gd name="T9" fmla="*/ 3 h 95"/>
              <a:gd name="T10" fmla="*/ 148 w 150"/>
              <a:gd name="T11" fmla="*/ 50 h 95"/>
              <a:gd name="T12" fmla="*/ 150 w 150"/>
              <a:gd name="T13" fmla="*/ 93 h 95"/>
              <a:gd name="T14" fmla="*/ 117 w 150"/>
              <a:gd name="T15" fmla="*/ 95 h 95"/>
              <a:gd name="T16" fmla="*/ 117 w 150"/>
              <a:gd name="T17" fmla="*/ 86 h 95"/>
              <a:gd name="T18" fmla="*/ 132 w 150"/>
              <a:gd name="T19" fmla="*/ 83 h 95"/>
              <a:gd name="T20" fmla="*/ 129 w 150"/>
              <a:gd name="T21" fmla="*/ 63 h 95"/>
              <a:gd name="T22" fmla="*/ 117 w 150"/>
              <a:gd name="T23" fmla="*/ 68 h 95"/>
              <a:gd name="T24" fmla="*/ 127 w 150"/>
              <a:gd name="T25" fmla="*/ 81 h 95"/>
              <a:gd name="T26" fmla="*/ 117 w 150"/>
              <a:gd name="T27" fmla="*/ 86 h 95"/>
              <a:gd name="T28" fmla="*/ 99 w 150"/>
              <a:gd name="T29" fmla="*/ 53 h 95"/>
              <a:gd name="T30" fmla="*/ 75 w 150"/>
              <a:gd name="T31" fmla="*/ 55 h 95"/>
              <a:gd name="T32" fmla="*/ 94 w 150"/>
              <a:gd name="T33" fmla="*/ 50 h 95"/>
              <a:gd name="T34" fmla="*/ 97 w 150"/>
              <a:gd name="T35" fmla="*/ 0 h 95"/>
              <a:gd name="T36" fmla="*/ 117 w 150"/>
              <a:gd name="T37" fmla="*/ 5 h 95"/>
              <a:gd name="T38" fmla="*/ 75 w 150"/>
              <a:gd name="T39" fmla="*/ 90 h 95"/>
              <a:gd name="T40" fmla="*/ 117 w 150"/>
              <a:gd name="T41" fmla="*/ 95 h 95"/>
              <a:gd name="T42" fmla="*/ 75 w 150"/>
              <a:gd name="T43" fmla="*/ 90 h 95"/>
              <a:gd name="T44" fmla="*/ 117 w 150"/>
              <a:gd name="T45" fmla="*/ 68 h 95"/>
              <a:gd name="T46" fmla="*/ 106 w 150"/>
              <a:gd name="T47" fmla="*/ 81 h 95"/>
              <a:gd name="T48" fmla="*/ 117 w 150"/>
              <a:gd name="T49" fmla="*/ 86 h 95"/>
              <a:gd name="T50" fmla="*/ 102 w 150"/>
              <a:gd name="T51" fmla="*/ 83 h 95"/>
              <a:gd name="T52" fmla="*/ 104 w 150"/>
              <a:gd name="T53" fmla="*/ 63 h 95"/>
              <a:gd name="T54" fmla="*/ 75 w 150"/>
              <a:gd name="T55" fmla="*/ 86 h 95"/>
              <a:gd name="T56" fmla="*/ 85 w 150"/>
              <a:gd name="T57" fmla="*/ 81 h 95"/>
              <a:gd name="T58" fmla="*/ 75 w 150"/>
              <a:gd name="T59" fmla="*/ 68 h 95"/>
              <a:gd name="T60" fmla="*/ 87 w 150"/>
              <a:gd name="T61" fmla="*/ 63 h 95"/>
              <a:gd name="T62" fmla="*/ 90 w 150"/>
              <a:gd name="T63" fmla="*/ 83 h 95"/>
              <a:gd name="T64" fmla="*/ 75 w 150"/>
              <a:gd name="T65" fmla="*/ 86 h 95"/>
              <a:gd name="T66" fmla="*/ 33 w 150"/>
              <a:gd name="T67" fmla="*/ 55 h 95"/>
              <a:gd name="T68" fmla="*/ 75 w 150"/>
              <a:gd name="T69" fmla="*/ 50 h 95"/>
              <a:gd name="T70" fmla="*/ 33 w 150"/>
              <a:gd name="T71" fmla="*/ 90 h 95"/>
              <a:gd name="T72" fmla="*/ 75 w 150"/>
              <a:gd name="T73" fmla="*/ 95 h 95"/>
              <a:gd name="T74" fmla="*/ 33 w 150"/>
              <a:gd name="T75" fmla="*/ 90 h 95"/>
              <a:gd name="T76" fmla="*/ 75 w 150"/>
              <a:gd name="T77" fmla="*/ 68 h 95"/>
              <a:gd name="T78" fmla="*/ 65 w 150"/>
              <a:gd name="T79" fmla="*/ 81 h 95"/>
              <a:gd name="T80" fmla="*/ 75 w 150"/>
              <a:gd name="T81" fmla="*/ 86 h 95"/>
              <a:gd name="T82" fmla="*/ 60 w 150"/>
              <a:gd name="T83" fmla="*/ 83 h 95"/>
              <a:gd name="T84" fmla="*/ 62 w 150"/>
              <a:gd name="T85" fmla="*/ 63 h 95"/>
              <a:gd name="T86" fmla="*/ 33 w 150"/>
              <a:gd name="T87" fmla="*/ 86 h 95"/>
              <a:gd name="T88" fmla="*/ 43 w 150"/>
              <a:gd name="T89" fmla="*/ 81 h 95"/>
              <a:gd name="T90" fmla="*/ 33 w 150"/>
              <a:gd name="T91" fmla="*/ 68 h 95"/>
              <a:gd name="T92" fmla="*/ 46 w 150"/>
              <a:gd name="T93" fmla="*/ 63 h 95"/>
              <a:gd name="T94" fmla="*/ 48 w 150"/>
              <a:gd name="T95" fmla="*/ 83 h 95"/>
              <a:gd name="T96" fmla="*/ 33 w 150"/>
              <a:gd name="T97" fmla="*/ 86 h 95"/>
              <a:gd name="T98" fmla="*/ 4 w 150"/>
              <a:gd name="T99" fmla="*/ 55 h 95"/>
              <a:gd name="T100" fmla="*/ 33 w 150"/>
              <a:gd name="T101" fmla="*/ 90 h 95"/>
              <a:gd name="T102" fmla="*/ 2 w 150"/>
              <a:gd name="T103" fmla="*/ 95 h 95"/>
              <a:gd name="T104" fmla="*/ 0 w 150"/>
              <a:gd name="T105" fmla="*/ 53 h 95"/>
              <a:gd name="T106" fmla="*/ 33 w 150"/>
              <a:gd name="T107" fmla="*/ 50 h 95"/>
              <a:gd name="T108" fmla="*/ 33 w 150"/>
              <a:gd name="T109" fmla="*/ 63 h 95"/>
              <a:gd name="T110" fmla="*/ 18 w 150"/>
              <a:gd name="T111" fmla="*/ 66 h 95"/>
              <a:gd name="T112" fmla="*/ 21 w 150"/>
              <a:gd name="T113" fmla="*/ 86 h 95"/>
              <a:gd name="T114" fmla="*/ 33 w 150"/>
              <a:gd name="T115" fmla="*/ 81 h 95"/>
              <a:gd name="T116" fmla="*/ 23 w 150"/>
              <a:gd name="T117" fmla="*/ 68 h 95"/>
              <a:gd name="T118" fmla="*/ 33 w 150"/>
              <a:gd name="T119" fmla="*/ 63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50" h="95">
                <a:moveTo>
                  <a:pt x="117" y="90"/>
                </a:moveTo>
                <a:cubicBezTo>
                  <a:pt x="145" y="90"/>
                  <a:pt x="145" y="90"/>
                  <a:pt x="145" y="90"/>
                </a:cubicBezTo>
                <a:cubicBezTo>
                  <a:pt x="145" y="55"/>
                  <a:pt x="145" y="55"/>
                  <a:pt x="145" y="55"/>
                </a:cubicBezTo>
                <a:cubicBezTo>
                  <a:pt x="130" y="55"/>
                  <a:pt x="130" y="55"/>
                  <a:pt x="130" y="55"/>
                </a:cubicBezTo>
                <a:cubicBezTo>
                  <a:pt x="129" y="55"/>
                  <a:pt x="128" y="54"/>
                  <a:pt x="128" y="53"/>
                </a:cubicBezTo>
                <a:cubicBezTo>
                  <a:pt x="128" y="5"/>
                  <a:pt x="128" y="5"/>
                  <a:pt x="128" y="5"/>
                </a:cubicBezTo>
                <a:cubicBezTo>
                  <a:pt x="117" y="5"/>
                  <a:pt x="117" y="5"/>
                  <a:pt x="117" y="5"/>
                </a:cubicBezTo>
                <a:cubicBezTo>
                  <a:pt x="117" y="0"/>
                  <a:pt x="117" y="0"/>
                  <a:pt x="117" y="0"/>
                </a:cubicBezTo>
                <a:cubicBezTo>
                  <a:pt x="130" y="0"/>
                  <a:pt x="130" y="0"/>
                  <a:pt x="130" y="0"/>
                </a:cubicBezTo>
                <a:cubicBezTo>
                  <a:pt x="132" y="0"/>
                  <a:pt x="133" y="1"/>
                  <a:pt x="133" y="3"/>
                </a:cubicBezTo>
                <a:cubicBezTo>
                  <a:pt x="133" y="50"/>
                  <a:pt x="133" y="50"/>
                  <a:pt x="133" y="50"/>
                </a:cubicBezTo>
                <a:cubicBezTo>
                  <a:pt x="148" y="50"/>
                  <a:pt x="148" y="50"/>
                  <a:pt x="148" y="50"/>
                </a:cubicBezTo>
                <a:cubicBezTo>
                  <a:pt x="149" y="50"/>
                  <a:pt x="150" y="51"/>
                  <a:pt x="150" y="53"/>
                </a:cubicBezTo>
                <a:cubicBezTo>
                  <a:pt x="150" y="93"/>
                  <a:pt x="150" y="93"/>
                  <a:pt x="150" y="93"/>
                </a:cubicBezTo>
                <a:cubicBezTo>
                  <a:pt x="150" y="94"/>
                  <a:pt x="149" y="95"/>
                  <a:pt x="148" y="95"/>
                </a:cubicBezTo>
                <a:cubicBezTo>
                  <a:pt x="117" y="95"/>
                  <a:pt x="117" y="95"/>
                  <a:pt x="117" y="95"/>
                </a:cubicBezTo>
                <a:cubicBezTo>
                  <a:pt x="117" y="90"/>
                  <a:pt x="117" y="90"/>
                  <a:pt x="117" y="90"/>
                </a:cubicBezTo>
                <a:close/>
                <a:moveTo>
                  <a:pt x="117" y="86"/>
                </a:moveTo>
                <a:cubicBezTo>
                  <a:pt x="129" y="86"/>
                  <a:pt x="129" y="86"/>
                  <a:pt x="129" y="86"/>
                </a:cubicBezTo>
                <a:cubicBezTo>
                  <a:pt x="130" y="86"/>
                  <a:pt x="132" y="85"/>
                  <a:pt x="132" y="83"/>
                </a:cubicBezTo>
                <a:cubicBezTo>
                  <a:pt x="132" y="66"/>
                  <a:pt x="132" y="66"/>
                  <a:pt x="132" y="66"/>
                </a:cubicBezTo>
                <a:cubicBezTo>
                  <a:pt x="132" y="64"/>
                  <a:pt x="130" y="63"/>
                  <a:pt x="129" y="63"/>
                </a:cubicBezTo>
                <a:cubicBezTo>
                  <a:pt x="117" y="63"/>
                  <a:pt x="117" y="63"/>
                  <a:pt x="117" y="63"/>
                </a:cubicBezTo>
                <a:cubicBezTo>
                  <a:pt x="117" y="68"/>
                  <a:pt x="117" y="68"/>
                  <a:pt x="117" y="68"/>
                </a:cubicBezTo>
                <a:cubicBezTo>
                  <a:pt x="127" y="68"/>
                  <a:pt x="127" y="68"/>
                  <a:pt x="127" y="68"/>
                </a:cubicBezTo>
                <a:cubicBezTo>
                  <a:pt x="127" y="81"/>
                  <a:pt x="127" y="81"/>
                  <a:pt x="127" y="81"/>
                </a:cubicBezTo>
                <a:cubicBezTo>
                  <a:pt x="117" y="81"/>
                  <a:pt x="117" y="81"/>
                  <a:pt x="117" y="81"/>
                </a:cubicBezTo>
                <a:lnTo>
                  <a:pt x="117" y="86"/>
                </a:lnTo>
                <a:close/>
                <a:moveTo>
                  <a:pt x="99" y="5"/>
                </a:moveTo>
                <a:cubicBezTo>
                  <a:pt x="99" y="53"/>
                  <a:pt x="99" y="53"/>
                  <a:pt x="99" y="53"/>
                </a:cubicBezTo>
                <a:cubicBezTo>
                  <a:pt x="99" y="54"/>
                  <a:pt x="98" y="55"/>
                  <a:pt x="97" y="55"/>
                </a:cubicBezTo>
                <a:cubicBezTo>
                  <a:pt x="75" y="55"/>
                  <a:pt x="75" y="55"/>
                  <a:pt x="75" y="55"/>
                </a:cubicBezTo>
                <a:cubicBezTo>
                  <a:pt x="75" y="50"/>
                  <a:pt x="75" y="50"/>
                  <a:pt x="75" y="50"/>
                </a:cubicBezTo>
                <a:cubicBezTo>
                  <a:pt x="94" y="50"/>
                  <a:pt x="94" y="50"/>
                  <a:pt x="94" y="50"/>
                </a:cubicBezTo>
                <a:cubicBezTo>
                  <a:pt x="94" y="3"/>
                  <a:pt x="94" y="3"/>
                  <a:pt x="94" y="3"/>
                </a:cubicBezTo>
                <a:cubicBezTo>
                  <a:pt x="94" y="1"/>
                  <a:pt x="95" y="0"/>
                  <a:pt x="97" y="0"/>
                </a:cubicBezTo>
                <a:cubicBezTo>
                  <a:pt x="117" y="0"/>
                  <a:pt x="117" y="0"/>
                  <a:pt x="117" y="0"/>
                </a:cubicBezTo>
                <a:cubicBezTo>
                  <a:pt x="117" y="5"/>
                  <a:pt x="117" y="5"/>
                  <a:pt x="117" y="5"/>
                </a:cubicBezTo>
                <a:cubicBezTo>
                  <a:pt x="99" y="5"/>
                  <a:pt x="99" y="5"/>
                  <a:pt x="99" y="5"/>
                </a:cubicBezTo>
                <a:close/>
                <a:moveTo>
                  <a:pt x="75" y="90"/>
                </a:moveTo>
                <a:cubicBezTo>
                  <a:pt x="117" y="90"/>
                  <a:pt x="117" y="90"/>
                  <a:pt x="117" y="90"/>
                </a:cubicBezTo>
                <a:cubicBezTo>
                  <a:pt x="117" y="95"/>
                  <a:pt x="117" y="95"/>
                  <a:pt x="117" y="95"/>
                </a:cubicBezTo>
                <a:cubicBezTo>
                  <a:pt x="75" y="95"/>
                  <a:pt x="75" y="95"/>
                  <a:pt x="75" y="95"/>
                </a:cubicBezTo>
                <a:cubicBezTo>
                  <a:pt x="75" y="90"/>
                  <a:pt x="75" y="90"/>
                  <a:pt x="75" y="90"/>
                </a:cubicBezTo>
                <a:close/>
                <a:moveTo>
                  <a:pt x="117" y="63"/>
                </a:moveTo>
                <a:cubicBezTo>
                  <a:pt x="117" y="68"/>
                  <a:pt x="117" y="68"/>
                  <a:pt x="117" y="68"/>
                </a:cubicBezTo>
                <a:cubicBezTo>
                  <a:pt x="106" y="68"/>
                  <a:pt x="106" y="68"/>
                  <a:pt x="106" y="68"/>
                </a:cubicBezTo>
                <a:cubicBezTo>
                  <a:pt x="106" y="81"/>
                  <a:pt x="106" y="81"/>
                  <a:pt x="106" y="81"/>
                </a:cubicBezTo>
                <a:cubicBezTo>
                  <a:pt x="117" y="81"/>
                  <a:pt x="117" y="81"/>
                  <a:pt x="117" y="81"/>
                </a:cubicBezTo>
                <a:cubicBezTo>
                  <a:pt x="117" y="86"/>
                  <a:pt x="117" y="86"/>
                  <a:pt x="117" y="86"/>
                </a:cubicBezTo>
                <a:cubicBezTo>
                  <a:pt x="104" y="86"/>
                  <a:pt x="104" y="86"/>
                  <a:pt x="104" y="86"/>
                </a:cubicBezTo>
                <a:cubicBezTo>
                  <a:pt x="103" y="86"/>
                  <a:pt x="102" y="85"/>
                  <a:pt x="102" y="83"/>
                </a:cubicBezTo>
                <a:cubicBezTo>
                  <a:pt x="102" y="66"/>
                  <a:pt x="102" y="66"/>
                  <a:pt x="102" y="66"/>
                </a:cubicBezTo>
                <a:cubicBezTo>
                  <a:pt x="102" y="64"/>
                  <a:pt x="103" y="63"/>
                  <a:pt x="104" y="63"/>
                </a:cubicBezTo>
                <a:cubicBezTo>
                  <a:pt x="117" y="63"/>
                  <a:pt x="117" y="63"/>
                  <a:pt x="117" y="63"/>
                </a:cubicBezTo>
                <a:close/>
                <a:moveTo>
                  <a:pt x="75" y="86"/>
                </a:moveTo>
                <a:cubicBezTo>
                  <a:pt x="75" y="81"/>
                  <a:pt x="75" y="81"/>
                  <a:pt x="75" y="81"/>
                </a:cubicBezTo>
                <a:cubicBezTo>
                  <a:pt x="85" y="81"/>
                  <a:pt x="85" y="81"/>
                  <a:pt x="85" y="81"/>
                </a:cubicBezTo>
                <a:cubicBezTo>
                  <a:pt x="85" y="68"/>
                  <a:pt x="85" y="68"/>
                  <a:pt x="85" y="68"/>
                </a:cubicBezTo>
                <a:cubicBezTo>
                  <a:pt x="75" y="68"/>
                  <a:pt x="75" y="68"/>
                  <a:pt x="75" y="68"/>
                </a:cubicBezTo>
                <a:cubicBezTo>
                  <a:pt x="75" y="63"/>
                  <a:pt x="75" y="63"/>
                  <a:pt x="75" y="63"/>
                </a:cubicBezTo>
                <a:cubicBezTo>
                  <a:pt x="87" y="63"/>
                  <a:pt x="87" y="63"/>
                  <a:pt x="87" y="63"/>
                </a:cubicBezTo>
                <a:cubicBezTo>
                  <a:pt x="89" y="63"/>
                  <a:pt x="90" y="64"/>
                  <a:pt x="90" y="66"/>
                </a:cubicBezTo>
                <a:cubicBezTo>
                  <a:pt x="90" y="83"/>
                  <a:pt x="90" y="83"/>
                  <a:pt x="90" y="83"/>
                </a:cubicBezTo>
                <a:cubicBezTo>
                  <a:pt x="90" y="85"/>
                  <a:pt x="89" y="86"/>
                  <a:pt x="87" y="86"/>
                </a:cubicBezTo>
                <a:lnTo>
                  <a:pt x="75" y="86"/>
                </a:lnTo>
                <a:close/>
                <a:moveTo>
                  <a:pt x="75" y="55"/>
                </a:moveTo>
                <a:cubicBezTo>
                  <a:pt x="33" y="55"/>
                  <a:pt x="33" y="55"/>
                  <a:pt x="33" y="55"/>
                </a:cubicBezTo>
                <a:cubicBezTo>
                  <a:pt x="33" y="50"/>
                  <a:pt x="33" y="50"/>
                  <a:pt x="33" y="50"/>
                </a:cubicBezTo>
                <a:cubicBezTo>
                  <a:pt x="75" y="50"/>
                  <a:pt x="75" y="50"/>
                  <a:pt x="75" y="50"/>
                </a:cubicBezTo>
                <a:cubicBezTo>
                  <a:pt x="75" y="55"/>
                  <a:pt x="75" y="55"/>
                  <a:pt x="75" y="55"/>
                </a:cubicBezTo>
                <a:close/>
                <a:moveTo>
                  <a:pt x="33" y="90"/>
                </a:moveTo>
                <a:cubicBezTo>
                  <a:pt x="75" y="90"/>
                  <a:pt x="75" y="90"/>
                  <a:pt x="75" y="90"/>
                </a:cubicBezTo>
                <a:cubicBezTo>
                  <a:pt x="75" y="95"/>
                  <a:pt x="75" y="95"/>
                  <a:pt x="75" y="95"/>
                </a:cubicBezTo>
                <a:cubicBezTo>
                  <a:pt x="33" y="95"/>
                  <a:pt x="33" y="95"/>
                  <a:pt x="33" y="95"/>
                </a:cubicBezTo>
                <a:cubicBezTo>
                  <a:pt x="33" y="90"/>
                  <a:pt x="33" y="90"/>
                  <a:pt x="33" y="90"/>
                </a:cubicBezTo>
                <a:close/>
                <a:moveTo>
                  <a:pt x="75" y="63"/>
                </a:moveTo>
                <a:cubicBezTo>
                  <a:pt x="75" y="68"/>
                  <a:pt x="75" y="68"/>
                  <a:pt x="75" y="68"/>
                </a:cubicBezTo>
                <a:cubicBezTo>
                  <a:pt x="65" y="68"/>
                  <a:pt x="65" y="68"/>
                  <a:pt x="65" y="68"/>
                </a:cubicBezTo>
                <a:cubicBezTo>
                  <a:pt x="65" y="81"/>
                  <a:pt x="65" y="81"/>
                  <a:pt x="65" y="81"/>
                </a:cubicBezTo>
                <a:cubicBezTo>
                  <a:pt x="75" y="81"/>
                  <a:pt x="75" y="81"/>
                  <a:pt x="75" y="81"/>
                </a:cubicBezTo>
                <a:cubicBezTo>
                  <a:pt x="75" y="86"/>
                  <a:pt x="75" y="86"/>
                  <a:pt x="75" y="86"/>
                </a:cubicBezTo>
                <a:cubicBezTo>
                  <a:pt x="62" y="86"/>
                  <a:pt x="62" y="86"/>
                  <a:pt x="62" y="86"/>
                </a:cubicBezTo>
                <a:cubicBezTo>
                  <a:pt x="61" y="86"/>
                  <a:pt x="60" y="85"/>
                  <a:pt x="60" y="83"/>
                </a:cubicBezTo>
                <a:cubicBezTo>
                  <a:pt x="60" y="66"/>
                  <a:pt x="60" y="66"/>
                  <a:pt x="60" y="66"/>
                </a:cubicBezTo>
                <a:cubicBezTo>
                  <a:pt x="60" y="64"/>
                  <a:pt x="61" y="63"/>
                  <a:pt x="62" y="63"/>
                </a:cubicBezTo>
                <a:cubicBezTo>
                  <a:pt x="75" y="63"/>
                  <a:pt x="75" y="63"/>
                  <a:pt x="75" y="63"/>
                </a:cubicBezTo>
                <a:close/>
                <a:moveTo>
                  <a:pt x="33" y="86"/>
                </a:moveTo>
                <a:cubicBezTo>
                  <a:pt x="33" y="81"/>
                  <a:pt x="33" y="81"/>
                  <a:pt x="33" y="81"/>
                </a:cubicBezTo>
                <a:cubicBezTo>
                  <a:pt x="43" y="81"/>
                  <a:pt x="43" y="81"/>
                  <a:pt x="43" y="81"/>
                </a:cubicBezTo>
                <a:cubicBezTo>
                  <a:pt x="43" y="68"/>
                  <a:pt x="43" y="68"/>
                  <a:pt x="43" y="68"/>
                </a:cubicBezTo>
                <a:cubicBezTo>
                  <a:pt x="33" y="68"/>
                  <a:pt x="33" y="68"/>
                  <a:pt x="33" y="68"/>
                </a:cubicBezTo>
                <a:cubicBezTo>
                  <a:pt x="33" y="63"/>
                  <a:pt x="33" y="63"/>
                  <a:pt x="33" y="63"/>
                </a:cubicBezTo>
                <a:cubicBezTo>
                  <a:pt x="46" y="63"/>
                  <a:pt x="46" y="63"/>
                  <a:pt x="46" y="63"/>
                </a:cubicBezTo>
                <a:cubicBezTo>
                  <a:pt x="47" y="63"/>
                  <a:pt x="48" y="64"/>
                  <a:pt x="48" y="66"/>
                </a:cubicBezTo>
                <a:cubicBezTo>
                  <a:pt x="48" y="83"/>
                  <a:pt x="48" y="83"/>
                  <a:pt x="48" y="83"/>
                </a:cubicBezTo>
                <a:cubicBezTo>
                  <a:pt x="48" y="85"/>
                  <a:pt x="47" y="86"/>
                  <a:pt x="46" y="86"/>
                </a:cubicBezTo>
                <a:lnTo>
                  <a:pt x="33" y="86"/>
                </a:lnTo>
                <a:close/>
                <a:moveTo>
                  <a:pt x="33" y="55"/>
                </a:moveTo>
                <a:cubicBezTo>
                  <a:pt x="4" y="55"/>
                  <a:pt x="4" y="55"/>
                  <a:pt x="4" y="55"/>
                </a:cubicBezTo>
                <a:cubicBezTo>
                  <a:pt x="4" y="90"/>
                  <a:pt x="4" y="90"/>
                  <a:pt x="4" y="90"/>
                </a:cubicBezTo>
                <a:cubicBezTo>
                  <a:pt x="33" y="90"/>
                  <a:pt x="33" y="90"/>
                  <a:pt x="33" y="90"/>
                </a:cubicBezTo>
                <a:cubicBezTo>
                  <a:pt x="33" y="95"/>
                  <a:pt x="33" y="95"/>
                  <a:pt x="33" y="95"/>
                </a:cubicBezTo>
                <a:cubicBezTo>
                  <a:pt x="2" y="95"/>
                  <a:pt x="2" y="95"/>
                  <a:pt x="2" y="95"/>
                </a:cubicBezTo>
                <a:cubicBezTo>
                  <a:pt x="1" y="95"/>
                  <a:pt x="0" y="94"/>
                  <a:pt x="0" y="93"/>
                </a:cubicBezTo>
                <a:cubicBezTo>
                  <a:pt x="0" y="53"/>
                  <a:pt x="0" y="53"/>
                  <a:pt x="0" y="53"/>
                </a:cubicBezTo>
                <a:cubicBezTo>
                  <a:pt x="0" y="51"/>
                  <a:pt x="1" y="50"/>
                  <a:pt x="2" y="50"/>
                </a:cubicBezTo>
                <a:cubicBezTo>
                  <a:pt x="33" y="50"/>
                  <a:pt x="33" y="50"/>
                  <a:pt x="33" y="50"/>
                </a:cubicBezTo>
                <a:cubicBezTo>
                  <a:pt x="33" y="55"/>
                  <a:pt x="33" y="55"/>
                  <a:pt x="33" y="55"/>
                </a:cubicBezTo>
                <a:close/>
                <a:moveTo>
                  <a:pt x="33" y="63"/>
                </a:moveTo>
                <a:cubicBezTo>
                  <a:pt x="21" y="63"/>
                  <a:pt x="21" y="63"/>
                  <a:pt x="21" y="63"/>
                </a:cubicBezTo>
                <a:cubicBezTo>
                  <a:pt x="19" y="63"/>
                  <a:pt x="18" y="64"/>
                  <a:pt x="18" y="66"/>
                </a:cubicBezTo>
                <a:cubicBezTo>
                  <a:pt x="18" y="83"/>
                  <a:pt x="18" y="83"/>
                  <a:pt x="18" y="83"/>
                </a:cubicBezTo>
                <a:cubicBezTo>
                  <a:pt x="18" y="85"/>
                  <a:pt x="19" y="86"/>
                  <a:pt x="21" y="86"/>
                </a:cubicBezTo>
                <a:cubicBezTo>
                  <a:pt x="33" y="86"/>
                  <a:pt x="33" y="86"/>
                  <a:pt x="33" y="86"/>
                </a:cubicBezTo>
                <a:cubicBezTo>
                  <a:pt x="33" y="81"/>
                  <a:pt x="33" y="81"/>
                  <a:pt x="33" y="81"/>
                </a:cubicBezTo>
                <a:cubicBezTo>
                  <a:pt x="23" y="81"/>
                  <a:pt x="23" y="81"/>
                  <a:pt x="23" y="81"/>
                </a:cubicBezTo>
                <a:cubicBezTo>
                  <a:pt x="23" y="68"/>
                  <a:pt x="23" y="68"/>
                  <a:pt x="23" y="68"/>
                </a:cubicBezTo>
                <a:cubicBezTo>
                  <a:pt x="33" y="68"/>
                  <a:pt x="33" y="68"/>
                  <a:pt x="33" y="68"/>
                </a:cubicBezTo>
                <a:lnTo>
                  <a:pt x="33" y="63"/>
                </a:ln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35" name="Freeform 190"/>
          <p:cNvSpPr>
            <a:spLocks noEditPoints="1"/>
          </p:cNvSpPr>
          <p:nvPr/>
        </p:nvSpPr>
        <p:spPr bwMode="auto">
          <a:xfrm rot="5400000">
            <a:off x="7801865" y="4000426"/>
            <a:ext cx="276153" cy="79751"/>
          </a:xfrm>
          <a:custGeom>
            <a:avLst/>
            <a:gdLst>
              <a:gd name="T0" fmla="*/ 81 w 163"/>
              <a:gd name="T1" fmla="*/ 42 h 47"/>
              <a:gd name="T2" fmla="*/ 135 w 163"/>
              <a:gd name="T3" fmla="*/ 42 h 47"/>
              <a:gd name="T4" fmla="*/ 137 w 163"/>
              <a:gd name="T5" fmla="*/ 42 h 47"/>
              <a:gd name="T6" fmla="*/ 157 w 163"/>
              <a:gd name="T7" fmla="*/ 5 h 47"/>
              <a:gd name="T8" fmla="*/ 137 w 163"/>
              <a:gd name="T9" fmla="*/ 5 h 47"/>
              <a:gd name="T10" fmla="*/ 118 w 163"/>
              <a:gd name="T11" fmla="*/ 5 h 47"/>
              <a:gd name="T12" fmla="*/ 81 w 163"/>
              <a:gd name="T13" fmla="*/ 5 h 47"/>
              <a:gd name="T14" fmla="*/ 81 w 163"/>
              <a:gd name="T15" fmla="*/ 0 h 47"/>
              <a:gd name="T16" fmla="*/ 118 w 163"/>
              <a:gd name="T17" fmla="*/ 0 h 47"/>
              <a:gd name="T18" fmla="*/ 137 w 163"/>
              <a:gd name="T19" fmla="*/ 0 h 47"/>
              <a:gd name="T20" fmla="*/ 160 w 163"/>
              <a:gd name="T21" fmla="*/ 0 h 47"/>
              <a:gd name="T22" fmla="*/ 161 w 163"/>
              <a:gd name="T23" fmla="*/ 0 h 47"/>
              <a:gd name="T24" fmla="*/ 161 w 163"/>
              <a:gd name="T25" fmla="*/ 0 h 47"/>
              <a:gd name="T26" fmla="*/ 162 w 163"/>
              <a:gd name="T27" fmla="*/ 0 h 47"/>
              <a:gd name="T28" fmla="*/ 163 w 163"/>
              <a:gd name="T29" fmla="*/ 4 h 47"/>
              <a:gd name="T30" fmla="*/ 140 w 163"/>
              <a:gd name="T31" fmla="*/ 46 h 47"/>
              <a:gd name="T32" fmla="*/ 138 w 163"/>
              <a:gd name="T33" fmla="*/ 47 h 47"/>
              <a:gd name="T34" fmla="*/ 135 w 163"/>
              <a:gd name="T35" fmla="*/ 47 h 47"/>
              <a:gd name="T36" fmla="*/ 81 w 163"/>
              <a:gd name="T37" fmla="*/ 47 h 47"/>
              <a:gd name="T38" fmla="*/ 81 w 163"/>
              <a:gd name="T39" fmla="*/ 42 h 47"/>
              <a:gd name="T40" fmla="*/ 25 w 163"/>
              <a:gd name="T41" fmla="*/ 42 h 47"/>
              <a:gd name="T42" fmla="*/ 28 w 163"/>
              <a:gd name="T43" fmla="*/ 42 h 47"/>
              <a:gd name="T44" fmla="*/ 81 w 163"/>
              <a:gd name="T45" fmla="*/ 42 h 47"/>
              <a:gd name="T46" fmla="*/ 81 w 163"/>
              <a:gd name="T47" fmla="*/ 47 h 47"/>
              <a:gd name="T48" fmla="*/ 28 w 163"/>
              <a:gd name="T49" fmla="*/ 47 h 47"/>
              <a:gd name="T50" fmla="*/ 24 w 163"/>
              <a:gd name="T51" fmla="*/ 47 h 47"/>
              <a:gd name="T52" fmla="*/ 24 w 163"/>
              <a:gd name="T53" fmla="*/ 47 h 47"/>
              <a:gd name="T54" fmla="*/ 22 w 163"/>
              <a:gd name="T55" fmla="*/ 46 h 47"/>
              <a:gd name="T56" fmla="*/ 0 w 163"/>
              <a:gd name="T57" fmla="*/ 4 h 47"/>
              <a:gd name="T58" fmla="*/ 0 w 163"/>
              <a:gd name="T59" fmla="*/ 3 h 47"/>
              <a:gd name="T60" fmla="*/ 2 w 163"/>
              <a:gd name="T61" fmla="*/ 0 h 47"/>
              <a:gd name="T62" fmla="*/ 26 w 163"/>
              <a:gd name="T63" fmla="*/ 0 h 47"/>
              <a:gd name="T64" fmla="*/ 45 w 163"/>
              <a:gd name="T65" fmla="*/ 0 h 47"/>
              <a:gd name="T66" fmla="*/ 81 w 163"/>
              <a:gd name="T67" fmla="*/ 0 h 47"/>
              <a:gd name="T68" fmla="*/ 81 w 163"/>
              <a:gd name="T69" fmla="*/ 5 h 47"/>
              <a:gd name="T70" fmla="*/ 45 w 163"/>
              <a:gd name="T71" fmla="*/ 5 h 47"/>
              <a:gd name="T72" fmla="*/ 26 w 163"/>
              <a:gd name="T73" fmla="*/ 5 h 47"/>
              <a:gd name="T74" fmla="*/ 6 w 163"/>
              <a:gd name="T75" fmla="*/ 5 h 47"/>
              <a:gd name="T76" fmla="*/ 25 w 163"/>
              <a:gd name="T77" fmla="*/ 42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63" h="47">
                <a:moveTo>
                  <a:pt x="81" y="42"/>
                </a:moveTo>
                <a:cubicBezTo>
                  <a:pt x="135" y="42"/>
                  <a:pt x="135" y="42"/>
                  <a:pt x="135" y="42"/>
                </a:cubicBezTo>
                <a:cubicBezTo>
                  <a:pt x="137" y="42"/>
                  <a:pt x="137" y="42"/>
                  <a:pt x="137" y="42"/>
                </a:cubicBezTo>
                <a:cubicBezTo>
                  <a:pt x="157" y="5"/>
                  <a:pt x="157" y="5"/>
                  <a:pt x="157" y="5"/>
                </a:cubicBezTo>
                <a:cubicBezTo>
                  <a:pt x="137" y="5"/>
                  <a:pt x="137" y="5"/>
                  <a:pt x="137" y="5"/>
                </a:cubicBezTo>
                <a:cubicBezTo>
                  <a:pt x="118" y="5"/>
                  <a:pt x="118" y="5"/>
                  <a:pt x="118" y="5"/>
                </a:cubicBezTo>
                <a:cubicBezTo>
                  <a:pt x="81" y="5"/>
                  <a:pt x="81" y="5"/>
                  <a:pt x="81" y="5"/>
                </a:cubicBezTo>
                <a:cubicBezTo>
                  <a:pt x="81" y="0"/>
                  <a:pt x="81" y="0"/>
                  <a:pt x="81" y="0"/>
                </a:cubicBezTo>
                <a:cubicBezTo>
                  <a:pt x="118" y="0"/>
                  <a:pt x="118" y="0"/>
                  <a:pt x="118" y="0"/>
                </a:cubicBezTo>
                <a:cubicBezTo>
                  <a:pt x="137" y="0"/>
                  <a:pt x="137" y="0"/>
                  <a:pt x="137" y="0"/>
                </a:cubicBezTo>
                <a:cubicBezTo>
                  <a:pt x="160" y="0"/>
                  <a:pt x="160" y="0"/>
                  <a:pt x="160" y="0"/>
                </a:cubicBezTo>
                <a:cubicBezTo>
                  <a:pt x="161" y="0"/>
                  <a:pt x="161" y="0"/>
                  <a:pt x="161" y="0"/>
                </a:cubicBezTo>
                <a:cubicBezTo>
                  <a:pt x="161" y="0"/>
                  <a:pt x="161" y="0"/>
                  <a:pt x="161" y="0"/>
                </a:cubicBezTo>
                <a:cubicBezTo>
                  <a:pt x="161" y="0"/>
                  <a:pt x="161" y="0"/>
                  <a:pt x="162" y="0"/>
                </a:cubicBezTo>
                <a:cubicBezTo>
                  <a:pt x="163" y="1"/>
                  <a:pt x="163" y="3"/>
                  <a:pt x="163" y="4"/>
                </a:cubicBezTo>
                <a:cubicBezTo>
                  <a:pt x="140" y="46"/>
                  <a:pt x="140" y="46"/>
                  <a:pt x="140" y="46"/>
                </a:cubicBezTo>
                <a:cubicBezTo>
                  <a:pt x="140" y="46"/>
                  <a:pt x="139" y="47"/>
                  <a:pt x="138" y="47"/>
                </a:cubicBezTo>
                <a:cubicBezTo>
                  <a:pt x="135" y="47"/>
                  <a:pt x="135" y="47"/>
                  <a:pt x="135" y="47"/>
                </a:cubicBezTo>
                <a:cubicBezTo>
                  <a:pt x="81" y="47"/>
                  <a:pt x="81" y="47"/>
                  <a:pt x="81" y="47"/>
                </a:cubicBezTo>
                <a:lnTo>
                  <a:pt x="81" y="42"/>
                </a:lnTo>
                <a:close/>
                <a:moveTo>
                  <a:pt x="25" y="42"/>
                </a:moveTo>
                <a:cubicBezTo>
                  <a:pt x="28" y="42"/>
                  <a:pt x="28" y="42"/>
                  <a:pt x="28" y="42"/>
                </a:cubicBezTo>
                <a:cubicBezTo>
                  <a:pt x="81" y="42"/>
                  <a:pt x="81" y="42"/>
                  <a:pt x="81" y="42"/>
                </a:cubicBezTo>
                <a:cubicBezTo>
                  <a:pt x="81" y="47"/>
                  <a:pt x="81" y="47"/>
                  <a:pt x="81" y="47"/>
                </a:cubicBezTo>
                <a:cubicBezTo>
                  <a:pt x="28" y="47"/>
                  <a:pt x="28" y="47"/>
                  <a:pt x="28" y="47"/>
                </a:cubicBezTo>
                <a:cubicBezTo>
                  <a:pt x="24" y="47"/>
                  <a:pt x="24" y="47"/>
                  <a:pt x="24" y="47"/>
                </a:cubicBezTo>
                <a:cubicBezTo>
                  <a:pt x="24" y="47"/>
                  <a:pt x="24" y="47"/>
                  <a:pt x="24" y="47"/>
                </a:cubicBezTo>
                <a:cubicBezTo>
                  <a:pt x="23" y="47"/>
                  <a:pt x="22" y="47"/>
                  <a:pt x="22" y="46"/>
                </a:cubicBezTo>
                <a:cubicBezTo>
                  <a:pt x="0" y="4"/>
                  <a:pt x="0" y="4"/>
                  <a:pt x="0" y="4"/>
                </a:cubicBezTo>
                <a:cubicBezTo>
                  <a:pt x="0" y="3"/>
                  <a:pt x="0" y="3"/>
                  <a:pt x="0" y="3"/>
                </a:cubicBezTo>
                <a:cubicBezTo>
                  <a:pt x="0" y="1"/>
                  <a:pt x="1" y="0"/>
                  <a:pt x="2" y="0"/>
                </a:cubicBezTo>
                <a:cubicBezTo>
                  <a:pt x="26" y="0"/>
                  <a:pt x="26" y="0"/>
                  <a:pt x="26" y="0"/>
                </a:cubicBezTo>
                <a:cubicBezTo>
                  <a:pt x="45" y="0"/>
                  <a:pt x="45" y="0"/>
                  <a:pt x="45" y="0"/>
                </a:cubicBezTo>
                <a:cubicBezTo>
                  <a:pt x="81" y="0"/>
                  <a:pt x="81" y="0"/>
                  <a:pt x="81" y="0"/>
                </a:cubicBezTo>
                <a:cubicBezTo>
                  <a:pt x="81" y="5"/>
                  <a:pt x="81" y="5"/>
                  <a:pt x="81" y="5"/>
                </a:cubicBezTo>
                <a:cubicBezTo>
                  <a:pt x="45" y="5"/>
                  <a:pt x="45" y="5"/>
                  <a:pt x="45" y="5"/>
                </a:cubicBezTo>
                <a:cubicBezTo>
                  <a:pt x="26" y="5"/>
                  <a:pt x="26" y="5"/>
                  <a:pt x="26" y="5"/>
                </a:cubicBezTo>
                <a:cubicBezTo>
                  <a:pt x="6" y="5"/>
                  <a:pt x="6" y="5"/>
                  <a:pt x="6" y="5"/>
                </a:cubicBezTo>
                <a:lnTo>
                  <a:pt x="25" y="42"/>
                </a:ln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36" name="Freeform 193"/>
          <p:cNvSpPr>
            <a:spLocks noEditPoints="1"/>
          </p:cNvSpPr>
          <p:nvPr/>
        </p:nvSpPr>
        <p:spPr bwMode="auto">
          <a:xfrm rot="5400000">
            <a:off x="5910454" y="1899521"/>
            <a:ext cx="253538" cy="261869"/>
          </a:xfrm>
          <a:custGeom>
            <a:avLst/>
            <a:gdLst>
              <a:gd name="T0" fmla="*/ 115 w 150"/>
              <a:gd name="T1" fmla="*/ 79 h 154"/>
              <a:gd name="T2" fmla="*/ 111 w 150"/>
              <a:gd name="T3" fmla="*/ 76 h 154"/>
              <a:gd name="T4" fmla="*/ 96 w 150"/>
              <a:gd name="T5" fmla="*/ 54 h 154"/>
              <a:gd name="T6" fmla="*/ 75 w 150"/>
              <a:gd name="T7" fmla="*/ 36 h 154"/>
              <a:gd name="T8" fmla="*/ 84 w 150"/>
              <a:gd name="T9" fmla="*/ 37 h 154"/>
              <a:gd name="T10" fmla="*/ 114 w 150"/>
              <a:gd name="T11" fmla="*/ 73 h 154"/>
              <a:gd name="T12" fmla="*/ 118 w 150"/>
              <a:gd name="T13" fmla="*/ 76 h 154"/>
              <a:gd name="T14" fmla="*/ 148 w 150"/>
              <a:gd name="T15" fmla="*/ 105 h 154"/>
              <a:gd name="T16" fmla="*/ 148 w 150"/>
              <a:gd name="T17" fmla="*/ 118 h 154"/>
              <a:gd name="T18" fmla="*/ 114 w 150"/>
              <a:gd name="T19" fmla="*/ 152 h 154"/>
              <a:gd name="T20" fmla="*/ 114 w 150"/>
              <a:gd name="T21" fmla="*/ 152 h 154"/>
              <a:gd name="T22" fmla="*/ 108 w 150"/>
              <a:gd name="T23" fmla="*/ 154 h 154"/>
              <a:gd name="T24" fmla="*/ 101 w 150"/>
              <a:gd name="T25" fmla="*/ 152 h 154"/>
              <a:gd name="T26" fmla="*/ 101 w 150"/>
              <a:gd name="T27" fmla="*/ 152 h 154"/>
              <a:gd name="T28" fmla="*/ 99 w 150"/>
              <a:gd name="T29" fmla="*/ 149 h 154"/>
              <a:gd name="T30" fmla="*/ 94 w 150"/>
              <a:gd name="T31" fmla="*/ 146 h 154"/>
              <a:gd name="T32" fmla="*/ 75 w 150"/>
              <a:gd name="T33" fmla="*/ 145 h 154"/>
              <a:gd name="T34" fmla="*/ 89 w 150"/>
              <a:gd name="T35" fmla="*/ 140 h 154"/>
              <a:gd name="T36" fmla="*/ 96 w 150"/>
              <a:gd name="T37" fmla="*/ 142 h 154"/>
              <a:gd name="T38" fmla="*/ 102 w 150"/>
              <a:gd name="T39" fmla="*/ 146 h 154"/>
              <a:gd name="T40" fmla="*/ 105 w 150"/>
              <a:gd name="T41" fmla="*/ 148 h 154"/>
              <a:gd name="T42" fmla="*/ 105 w 150"/>
              <a:gd name="T43" fmla="*/ 148 h 154"/>
              <a:gd name="T44" fmla="*/ 108 w 150"/>
              <a:gd name="T45" fmla="*/ 150 h 154"/>
              <a:gd name="T46" fmla="*/ 111 w 150"/>
              <a:gd name="T47" fmla="*/ 148 h 154"/>
              <a:gd name="T48" fmla="*/ 111 w 150"/>
              <a:gd name="T49" fmla="*/ 148 h 154"/>
              <a:gd name="T50" fmla="*/ 145 w 150"/>
              <a:gd name="T51" fmla="*/ 112 h 154"/>
              <a:gd name="T52" fmla="*/ 75 w 150"/>
              <a:gd name="T53" fmla="*/ 36 h 154"/>
              <a:gd name="T54" fmla="*/ 67 w 150"/>
              <a:gd name="T55" fmla="*/ 10 h 154"/>
              <a:gd name="T56" fmla="*/ 64 w 150"/>
              <a:gd name="T57" fmla="*/ 5 h 154"/>
              <a:gd name="T58" fmla="*/ 55 w 150"/>
              <a:gd name="T59" fmla="*/ 10 h 154"/>
              <a:gd name="T60" fmla="*/ 51 w 150"/>
              <a:gd name="T61" fmla="*/ 21 h 154"/>
              <a:gd name="T62" fmla="*/ 59 w 150"/>
              <a:gd name="T63" fmla="*/ 42 h 154"/>
              <a:gd name="T64" fmla="*/ 62 w 150"/>
              <a:gd name="T65" fmla="*/ 50 h 154"/>
              <a:gd name="T66" fmla="*/ 58 w 150"/>
              <a:gd name="T67" fmla="*/ 60 h 154"/>
              <a:gd name="T68" fmla="*/ 14 w 150"/>
              <a:gd name="T69" fmla="*/ 60 h 154"/>
              <a:gd name="T70" fmla="*/ 6 w 150"/>
              <a:gd name="T71" fmla="*/ 64 h 154"/>
              <a:gd name="T72" fmla="*/ 5 w 150"/>
              <a:gd name="T73" fmla="*/ 72 h 154"/>
              <a:gd name="T74" fmla="*/ 31 w 150"/>
              <a:gd name="T75" fmla="*/ 139 h 154"/>
              <a:gd name="T76" fmla="*/ 75 w 150"/>
              <a:gd name="T77" fmla="*/ 140 h 154"/>
              <a:gd name="T78" fmla="*/ 35 w 150"/>
              <a:gd name="T79" fmla="*/ 145 h 154"/>
              <a:gd name="T80" fmla="*/ 24 w 150"/>
              <a:gd name="T81" fmla="*/ 137 h 154"/>
              <a:gd name="T82" fmla="*/ 0 w 150"/>
              <a:gd name="T83" fmla="*/ 68 h 154"/>
              <a:gd name="T84" fmla="*/ 8 w 150"/>
              <a:gd name="T85" fmla="*/ 57 h 154"/>
              <a:gd name="T86" fmla="*/ 56 w 150"/>
              <a:gd name="T87" fmla="*/ 56 h 154"/>
              <a:gd name="T88" fmla="*/ 55 w 150"/>
              <a:gd name="T89" fmla="*/ 45 h 154"/>
              <a:gd name="T90" fmla="*/ 54 w 150"/>
              <a:gd name="T91" fmla="*/ 43 h 154"/>
              <a:gd name="T92" fmla="*/ 48 w 150"/>
              <a:gd name="T93" fmla="*/ 14 h 154"/>
              <a:gd name="T94" fmla="*/ 60 w 150"/>
              <a:gd name="T95" fmla="*/ 1 h 154"/>
              <a:gd name="T96" fmla="*/ 70 w 150"/>
              <a:gd name="T97" fmla="*/ 4 h 154"/>
              <a:gd name="T98" fmla="*/ 72 w 150"/>
              <a:gd name="T99" fmla="*/ 15 h 154"/>
              <a:gd name="T100" fmla="*/ 75 w 150"/>
              <a:gd name="T101" fmla="*/ 36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0" h="154">
                <a:moveTo>
                  <a:pt x="144" y="109"/>
                </a:moveTo>
                <a:cubicBezTo>
                  <a:pt x="115" y="79"/>
                  <a:pt x="115" y="79"/>
                  <a:pt x="115" y="79"/>
                </a:cubicBezTo>
                <a:cubicBezTo>
                  <a:pt x="115" y="79"/>
                  <a:pt x="115" y="79"/>
                  <a:pt x="115" y="79"/>
                </a:cubicBezTo>
                <a:cubicBezTo>
                  <a:pt x="113" y="78"/>
                  <a:pt x="112" y="77"/>
                  <a:pt x="111" y="76"/>
                </a:cubicBezTo>
                <a:cubicBezTo>
                  <a:pt x="110" y="74"/>
                  <a:pt x="109" y="73"/>
                  <a:pt x="109" y="73"/>
                </a:cubicBezTo>
                <a:cubicBezTo>
                  <a:pt x="109" y="73"/>
                  <a:pt x="104" y="64"/>
                  <a:pt x="96" y="54"/>
                </a:cubicBezTo>
                <a:cubicBezTo>
                  <a:pt x="92" y="49"/>
                  <a:pt x="87" y="44"/>
                  <a:pt x="81" y="41"/>
                </a:cubicBezTo>
                <a:cubicBezTo>
                  <a:pt x="79" y="39"/>
                  <a:pt x="77" y="38"/>
                  <a:pt x="75" y="36"/>
                </a:cubicBezTo>
                <a:cubicBezTo>
                  <a:pt x="75" y="29"/>
                  <a:pt x="75" y="29"/>
                  <a:pt x="75" y="29"/>
                </a:cubicBezTo>
                <a:cubicBezTo>
                  <a:pt x="77" y="32"/>
                  <a:pt x="80" y="34"/>
                  <a:pt x="84" y="37"/>
                </a:cubicBezTo>
                <a:cubicBezTo>
                  <a:pt x="90" y="41"/>
                  <a:pt x="95" y="46"/>
                  <a:pt x="99" y="51"/>
                </a:cubicBezTo>
                <a:cubicBezTo>
                  <a:pt x="108" y="61"/>
                  <a:pt x="114" y="73"/>
                  <a:pt x="114" y="73"/>
                </a:cubicBezTo>
                <a:cubicBezTo>
                  <a:pt x="114" y="73"/>
                  <a:pt x="114" y="72"/>
                  <a:pt x="115" y="72"/>
                </a:cubicBezTo>
                <a:cubicBezTo>
                  <a:pt x="116" y="73"/>
                  <a:pt x="117" y="74"/>
                  <a:pt x="118" y="76"/>
                </a:cubicBezTo>
                <a:cubicBezTo>
                  <a:pt x="118" y="76"/>
                  <a:pt x="118" y="76"/>
                  <a:pt x="118" y="76"/>
                </a:cubicBezTo>
                <a:cubicBezTo>
                  <a:pt x="148" y="105"/>
                  <a:pt x="148" y="105"/>
                  <a:pt x="148" y="105"/>
                </a:cubicBezTo>
                <a:cubicBezTo>
                  <a:pt x="149" y="107"/>
                  <a:pt x="150" y="109"/>
                  <a:pt x="150" y="112"/>
                </a:cubicBezTo>
                <a:cubicBezTo>
                  <a:pt x="150" y="114"/>
                  <a:pt x="149" y="117"/>
                  <a:pt x="148" y="118"/>
                </a:cubicBezTo>
                <a:cubicBezTo>
                  <a:pt x="114" y="152"/>
                  <a:pt x="114" y="152"/>
                  <a:pt x="114" y="152"/>
                </a:cubicBezTo>
                <a:cubicBezTo>
                  <a:pt x="114" y="152"/>
                  <a:pt x="114" y="152"/>
                  <a:pt x="114" y="152"/>
                </a:cubicBezTo>
                <a:cubicBezTo>
                  <a:pt x="114" y="152"/>
                  <a:pt x="114" y="152"/>
                  <a:pt x="114" y="152"/>
                </a:cubicBezTo>
                <a:cubicBezTo>
                  <a:pt x="114" y="152"/>
                  <a:pt x="114" y="152"/>
                  <a:pt x="114" y="152"/>
                </a:cubicBezTo>
                <a:cubicBezTo>
                  <a:pt x="112" y="153"/>
                  <a:pt x="110" y="154"/>
                  <a:pt x="108" y="154"/>
                </a:cubicBezTo>
                <a:cubicBezTo>
                  <a:pt x="108" y="154"/>
                  <a:pt x="108" y="154"/>
                  <a:pt x="108" y="154"/>
                </a:cubicBezTo>
                <a:cubicBezTo>
                  <a:pt x="105" y="154"/>
                  <a:pt x="103" y="153"/>
                  <a:pt x="101" y="152"/>
                </a:cubicBezTo>
                <a:cubicBezTo>
                  <a:pt x="101" y="152"/>
                  <a:pt x="101" y="152"/>
                  <a:pt x="101" y="152"/>
                </a:cubicBezTo>
                <a:cubicBezTo>
                  <a:pt x="101" y="152"/>
                  <a:pt x="101" y="152"/>
                  <a:pt x="101" y="152"/>
                </a:cubicBezTo>
                <a:cubicBezTo>
                  <a:pt x="101" y="152"/>
                  <a:pt x="101" y="152"/>
                  <a:pt x="101" y="152"/>
                </a:cubicBezTo>
                <a:cubicBezTo>
                  <a:pt x="99" y="149"/>
                  <a:pt x="99" y="149"/>
                  <a:pt x="99" y="149"/>
                </a:cubicBezTo>
                <a:cubicBezTo>
                  <a:pt x="99" y="149"/>
                  <a:pt x="99" y="149"/>
                  <a:pt x="99" y="149"/>
                </a:cubicBezTo>
                <a:cubicBezTo>
                  <a:pt x="98" y="148"/>
                  <a:pt x="96" y="147"/>
                  <a:pt x="94" y="146"/>
                </a:cubicBezTo>
                <a:cubicBezTo>
                  <a:pt x="94" y="146"/>
                  <a:pt x="94" y="146"/>
                  <a:pt x="94" y="146"/>
                </a:cubicBezTo>
                <a:cubicBezTo>
                  <a:pt x="92" y="145"/>
                  <a:pt x="90" y="145"/>
                  <a:pt x="89" y="145"/>
                </a:cubicBezTo>
                <a:cubicBezTo>
                  <a:pt x="75" y="145"/>
                  <a:pt x="75" y="145"/>
                  <a:pt x="75" y="145"/>
                </a:cubicBezTo>
                <a:cubicBezTo>
                  <a:pt x="75" y="140"/>
                  <a:pt x="75" y="140"/>
                  <a:pt x="75" y="140"/>
                </a:cubicBezTo>
                <a:cubicBezTo>
                  <a:pt x="89" y="140"/>
                  <a:pt x="89" y="140"/>
                  <a:pt x="89" y="140"/>
                </a:cubicBezTo>
                <a:cubicBezTo>
                  <a:pt x="91" y="140"/>
                  <a:pt x="93" y="141"/>
                  <a:pt x="96" y="142"/>
                </a:cubicBezTo>
                <a:cubicBezTo>
                  <a:pt x="96" y="142"/>
                  <a:pt x="96" y="142"/>
                  <a:pt x="96" y="142"/>
                </a:cubicBezTo>
                <a:cubicBezTo>
                  <a:pt x="96" y="142"/>
                  <a:pt x="96" y="142"/>
                  <a:pt x="96" y="142"/>
                </a:cubicBezTo>
                <a:cubicBezTo>
                  <a:pt x="98" y="143"/>
                  <a:pt x="100" y="144"/>
                  <a:pt x="102" y="146"/>
                </a:cubicBezTo>
                <a:cubicBezTo>
                  <a:pt x="105" y="148"/>
                  <a:pt x="105" y="148"/>
                  <a:pt x="105" y="148"/>
                </a:cubicBezTo>
                <a:cubicBezTo>
                  <a:pt x="105" y="148"/>
                  <a:pt x="105" y="148"/>
                  <a:pt x="105" y="148"/>
                </a:cubicBezTo>
                <a:cubicBezTo>
                  <a:pt x="105" y="148"/>
                  <a:pt x="105" y="148"/>
                  <a:pt x="105" y="148"/>
                </a:cubicBezTo>
                <a:cubicBezTo>
                  <a:pt x="105" y="148"/>
                  <a:pt x="105" y="148"/>
                  <a:pt x="105" y="148"/>
                </a:cubicBezTo>
                <a:cubicBezTo>
                  <a:pt x="105" y="148"/>
                  <a:pt x="105" y="148"/>
                  <a:pt x="105" y="148"/>
                </a:cubicBezTo>
                <a:cubicBezTo>
                  <a:pt x="105" y="149"/>
                  <a:pt x="107" y="150"/>
                  <a:pt x="108" y="150"/>
                </a:cubicBezTo>
                <a:cubicBezTo>
                  <a:pt x="108" y="150"/>
                  <a:pt x="108" y="150"/>
                  <a:pt x="108" y="150"/>
                </a:cubicBezTo>
                <a:cubicBezTo>
                  <a:pt x="109" y="150"/>
                  <a:pt x="110" y="149"/>
                  <a:pt x="111" y="148"/>
                </a:cubicBezTo>
                <a:cubicBezTo>
                  <a:pt x="111" y="148"/>
                  <a:pt x="111" y="148"/>
                  <a:pt x="111" y="148"/>
                </a:cubicBezTo>
                <a:cubicBezTo>
                  <a:pt x="111" y="148"/>
                  <a:pt x="111" y="148"/>
                  <a:pt x="111" y="148"/>
                </a:cubicBezTo>
                <a:cubicBezTo>
                  <a:pt x="144" y="115"/>
                  <a:pt x="144" y="115"/>
                  <a:pt x="144" y="115"/>
                </a:cubicBezTo>
                <a:cubicBezTo>
                  <a:pt x="145" y="114"/>
                  <a:pt x="145" y="113"/>
                  <a:pt x="145" y="112"/>
                </a:cubicBezTo>
                <a:cubicBezTo>
                  <a:pt x="145" y="111"/>
                  <a:pt x="145" y="110"/>
                  <a:pt x="144" y="109"/>
                </a:cubicBezTo>
                <a:close/>
                <a:moveTo>
                  <a:pt x="75" y="36"/>
                </a:moveTo>
                <a:cubicBezTo>
                  <a:pt x="66" y="28"/>
                  <a:pt x="66" y="21"/>
                  <a:pt x="67" y="14"/>
                </a:cubicBezTo>
                <a:cubicBezTo>
                  <a:pt x="67" y="13"/>
                  <a:pt x="67" y="11"/>
                  <a:pt x="67" y="10"/>
                </a:cubicBezTo>
                <a:cubicBezTo>
                  <a:pt x="67" y="8"/>
                  <a:pt x="67" y="7"/>
                  <a:pt x="66" y="7"/>
                </a:cubicBezTo>
                <a:cubicBezTo>
                  <a:pt x="66" y="6"/>
                  <a:pt x="65" y="6"/>
                  <a:pt x="64" y="5"/>
                </a:cubicBezTo>
                <a:cubicBezTo>
                  <a:pt x="63" y="5"/>
                  <a:pt x="62" y="5"/>
                  <a:pt x="61" y="6"/>
                </a:cubicBezTo>
                <a:cubicBezTo>
                  <a:pt x="59" y="6"/>
                  <a:pt x="57" y="8"/>
                  <a:pt x="55" y="10"/>
                </a:cubicBezTo>
                <a:cubicBezTo>
                  <a:pt x="54" y="11"/>
                  <a:pt x="53" y="13"/>
                  <a:pt x="53" y="15"/>
                </a:cubicBezTo>
                <a:cubicBezTo>
                  <a:pt x="52" y="18"/>
                  <a:pt x="51" y="20"/>
                  <a:pt x="51" y="21"/>
                </a:cubicBezTo>
                <a:cubicBezTo>
                  <a:pt x="50" y="30"/>
                  <a:pt x="54" y="36"/>
                  <a:pt x="57" y="40"/>
                </a:cubicBezTo>
                <a:cubicBezTo>
                  <a:pt x="58" y="41"/>
                  <a:pt x="59" y="42"/>
                  <a:pt x="59" y="42"/>
                </a:cubicBezTo>
                <a:cubicBezTo>
                  <a:pt x="59" y="42"/>
                  <a:pt x="59" y="42"/>
                  <a:pt x="59" y="42"/>
                </a:cubicBezTo>
                <a:cubicBezTo>
                  <a:pt x="61" y="44"/>
                  <a:pt x="61" y="47"/>
                  <a:pt x="62" y="50"/>
                </a:cubicBezTo>
                <a:cubicBezTo>
                  <a:pt x="62" y="53"/>
                  <a:pt x="62" y="56"/>
                  <a:pt x="61" y="59"/>
                </a:cubicBezTo>
                <a:cubicBezTo>
                  <a:pt x="60" y="60"/>
                  <a:pt x="59" y="60"/>
                  <a:pt x="58" y="60"/>
                </a:cubicBezTo>
                <a:cubicBezTo>
                  <a:pt x="58" y="60"/>
                  <a:pt x="58" y="60"/>
                  <a:pt x="58" y="60"/>
                </a:cubicBezTo>
                <a:cubicBezTo>
                  <a:pt x="14" y="60"/>
                  <a:pt x="14" y="60"/>
                  <a:pt x="14" y="60"/>
                </a:cubicBezTo>
                <a:cubicBezTo>
                  <a:pt x="12" y="60"/>
                  <a:pt x="11" y="61"/>
                  <a:pt x="10" y="61"/>
                </a:cubicBezTo>
                <a:cubicBezTo>
                  <a:pt x="8" y="62"/>
                  <a:pt x="7" y="63"/>
                  <a:pt x="6" y="64"/>
                </a:cubicBezTo>
                <a:cubicBezTo>
                  <a:pt x="5" y="65"/>
                  <a:pt x="5" y="67"/>
                  <a:pt x="5" y="68"/>
                </a:cubicBezTo>
                <a:cubicBezTo>
                  <a:pt x="5" y="70"/>
                  <a:pt x="5" y="71"/>
                  <a:pt x="5" y="72"/>
                </a:cubicBezTo>
                <a:cubicBezTo>
                  <a:pt x="28" y="135"/>
                  <a:pt x="28" y="135"/>
                  <a:pt x="28" y="135"/>
                </a:cubicBezTo>
                <a:cubicBezTo>
                  <a:pt x="29" y="137"/>
                  <a:pt x="30" y="138"/>
                  <a:pt x="31" y="139"/>
                </a:cubicBezTo>
                <a:cubicBezTo>
                  <a:pt x="32" y="140"/>
                  <a:pt x="34" y="140"/>
                  <a:pt x="35" y="140"/>
                </a:cubicBezTo>
                <a:cubicBezTo>
                  <a:pt x="75" y="140"/>
                  <a:pt x="75" y="140"/>
                  <a:pt x="75" y="140"/>
                </a:cubicBezTo>
                <a:cubicBezTo>
                  <a:pt x="75" y="145"/>
                  <a:pt x="75" y="145"/>
                  <a:pt x="75" y="145"/>
                </a:cubicBezTo>
                <a:cubicBezTo>
                  <a:pt x="35" y="145"/>
                  <a:pt x="35" y="145"/>
                  <a:pt x="35" y="145"/>
                </a:cubicBezTo>
                <a:cubicBezTo>
                  <a:pt x="33" y="145"/>
                  <a:pt x="30" y="144"/>
                  <a:pt x="28" y="143"/>
                </a:cubicBezTo>
                <a:cubicBezTo>
                  <a:pt x="26" y="141"/>
                  <a:pt x="24" y="139"/>
                  <a:pt x="24" y="137"/>
                </a:cubicBezTo>
                <a:cubicBezTo>
                  <a:pt x="1" y="74"/>
                  <a:pt x="1" y="74"/>
                  <a:pt x="1" y="74"/>
                </a:cubicBezTo>
                <a:cubicBezTo>
                  <a:pt x="0" y="72"/>
                  <a:pt x="0" y="70"/>
                  <a:pt x="0" y="68"/>
                </a:cubicBezTo>
                <a:cubicBezTo>
                  <a:pt x="0" y="66"/>
                  <a:pt x="1" y="63"/>
                  <a:pt x="2" y="61"/>
                </a:cubicBezTo>
                <a:cubicBezTo>
                  <a:pt x="3" y="59"/>
                  <a:pt x="6" y="58"/>
                  <a:pt x="8" y="57"/>
                </a:cubicBezTo>
                <a:cubicBezTo>
                  <a:pt x="10" y="56"/>
                  <a:pt x="12" y="56"/>
                  <a:pt x="14" y="56"/>
                </a:cubicBezTo>
                <a:cubicBezTo>
                  <a:pt x="56" y="56"/>
                  <a:pt x="56" y="56"/>
                  <a:pt x="56" y="56"/>
                </a:cubicBezTo>
                <a:cubicBezTo>
                  <a:pt x="57" y="54"/>
                  <a:pt x="57" y="52"/>
                  <a:pt x="57" y="50"/>
                </a:cubicBezTo>
                <a:cubicBezTo>
                  <a:pt x="57" y="48"/>
                  <a:pt x="56" y="46"/>
                  <a:pt x="55" y="45"/>
                </a:cubicBezTo>
                <a:cubicBezTo>
                  <a:pt x="55" y="45"/>
                  <a:pt x="55" y="45"/>
                  <a:pt x="55" y="45"/>
                </a:cubicBezTo>
                <a:cubicBezTo>
                  <a:pt x="55" y="44"/>
                  <a:pt x="54" y="43"/>
                  <a:pt x="54" y="43"/>
                </a:cubicBezTo>
                <a:cubicBezTo>
                  <a:pt x="50" y="38"/>
                  <a:pt x="45" y="31"/>
                  <a:pt x="46" y="21"/>
                </a:cubicBezTo>
                <a:cubicBezTo>
                  <a:pt x="46" y="19"/>
                  <a:pt x="47" y="16"/>
                  <a:pt x="48" y="14"/>
                </a:cubicBezTo>
                <a:cubicBezTo>
                  <a:pt x="49" y="11"/>
                  <a:pt x="50" y="9"/>
                  <a:pt x="52" y="7"/>
                </a:cubicBezTo>
                <a:cubicBezTo>
                  <a:pt x="54" y="4"/>
                  <a:pt x="57" y="2"/>
                  <a:pt x="60" y="1"/>
                </a:cubicBezTo>
                <a:cubicBezTo>
                  <a:pt x="62" y="0"/>
                  <a:pt x="64" y="0"/>
                  <a:pt x="66" y="1"/>
                </a:cubicBezTo>
                <a:cubicBezTo>
                  <a:pt x="68" y="1"/>
                  <a:pt x="69" y="2"/>
                  <a:pt x="70" y="4"/>
                </a:cubicBezTo>
                <a:cubicBezTo>
                  <a:pt x="71" y="5"/>
                  <a:pt x="72" y="7"/>
                  <a:pt x="72" y="10"/>
                </a:cubicBezTo>
                <a:cubicBezTo>
                  <a:pt x="72" y="11"/>
                  <a:pt x="72" y="13"/>
                  <a:pt x="72" y="15"/>
                </a:cubicBezTo>
                <a:cubicBezTo>
                  <a:pt x="71" y="19"/>
                  <a:pt x="71" y="24"/>
                  <a:pt x="75" y="29"/>
                </a:cubicBezTo>
                <a:lnTo>
                  <a:pt x="75" y="36"/>
                </a:ln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37" name="Freeform 204"/>
          <p:cNvSpPr>
            <a:spLocks noEditPoints="1"/>
          </p:cNvSpPr>
          <p:nvPr/>
        </p:nvSpPr>
        <p:spPr bwMode="auto">
          <a:xfrm rot="5400000">
            <a:off x="6897820" y="1742994"/>
            <a:ext cx="178547" cy="107129"/>
          </a:xfrm>
          <a:custGeom>
            <a:avLst/>
            <a:gdLst>
              <a:gd name="T0" fmla="*/ 53 w 106"/>
              <a:gd name="T1" fmla="*/ 5 h 63"/>
              <a:gd name="T2" fmla="*/ 81 w 106"/>
              <a:gd name="T3" fmla="*/ 0 h 63"/>
              <a:gd name="T4" fmla="*/ 103 w 106"/>
              <a:gd name="T5" fmla="*/ 0 h 63"/>
              <a:gd name="T6" fmla="*/ 106 w 106"/>
              <a:gd name="T7" fmla="*/ 60 h 63"/>
              <a:gd name="T8" fmla="*/ 53 w 106"/>
              <a:gd name="T9" fmla="*/ 63 h 63"/>
              <a:gd name="T10" fmla="*/ 101 w 106"/>
              <a:gd name="T11" fmla="*/ 58 h 63"/>
              <a:gd name="T12" fmla="*/ 93 w 106"/>
              <a:gd name="T13" fmla="*/ 5 h 63"/>
              <a:gd name="T14" fmla="*/ 53 w 106"/>
              <a:gd name="T15" fmla="*/ 52 h 63"/>
              <a:gd name="T16" fmla="*/ 59 w 106"/>
              <a:gd name="T17" fmla="*/ 49 h 63"/>
              <a:gd name="T18" fmla="*/ 63 w 106"/>
              <a:gd name="T19" fmla="*/ 33 h 63"/>
              <a:gd name="T20" fmla="*/ 61 w 106"/>
              <a:gd name="T21" fmla="*/ 19 h 63"/>
              <a:gd name="T22" fmla="*/ 53 w 106"/>
              <a:gd name="T23" fmla="*/ 21 h 63"/>
              <a:gd name="T24" fmla="*/ 60 w 106"/>
              <a:gd name="T25" fmla="*/ 27 h 63"/>
              <a:gd name="T26" fmla="*/ 56 w 106"/>
              <a:gd name="T27" fmla="*/ 33 h 63"/>
              <a:gd name="T28" fmla="*/ 55 w 106"/>
              <a:gd name="T29" fmla="*/ 36 h 63"/>
              <a:gd name="T30" fmla="*/ 53 w 106"/>
              <a:gd name="T31" fmla="*/ 47 h 63"/>
              <a:gd name="T32" fmla="*/ 53 w 106"/>
              <a:gd name="T33" fmla="*/ 5 h 63"/>
              <a:gd name="T34" fmla="*/ 5 w 106"/>
              <a:gd name="T35" fmla="*/ 58 h 63"/>
              <a:gd name="T36" fmla="*/ 53 w 106"/>
              <a:gd name="T37" fmla="*/ 63 h 63"/>
              <a:gd name="T38" fmla="*/ 0 w 106"/>
              <a:gd name="T39" fmla="*/ 60 h 63"/>
              <a:gd name="T40" fmla="*/ 3 w 106"/>
              <a:gd name="T41" fmla="*/ 0 h 63"/>
              <a:gd name="T42" fmla="*/ 53 w 106"/>
              <a:gd name="T43" fmla="*/ 5 h 63"/>
              <a:gd name="T44" fmla="*/ 53 w 106"/>
              <a:gd name="T45" fmla="*/ 16 h 63"/>
              <a:gd name="T46" fmla="*/ 42 w 106"/>
              <a:gd name="T47" fmla="*/ 27 h 63"/>
              <a:gd name="T48" fmla="*/ 43 w 106"/>
              <a:gd name="T49" fmla="*/ 33 h 63"/>
              <a:gd name="T50" fmla="*/ 47 w 106"/>
              <a:gd name="T51" fmla="*/ 37 h 63"/>
              <a:gd name="T52" fmla="*/ 49 w 106"/>
              <a:gd name="T53" fmla="*/ 52 h 63"/>
              <a:gd name="T54" fmla="*/ 53 w 106"/>
              <a:gd name="T55" fmla="*/ 47 h 63"/>
              <a:gd name="T56" fmla="*/ 52 w 106"/>
              <a:gd name="T57" fmla="*/ 36 h 63"/>
              <a:gd name="T58" fmla="*/ 47 w 106"/>
              <a:gd name="T59" fmla="*/ 31 h 63"/>
              <a:gd name="T60" fmla="*/ 46 w 106"/>
              <a:gd name="T61" fmla="*/ 27 h 63"/>
              <a:gd name="T62" fmla="*/ 53 w 106"/>
              <a:gd name="T63" fmla="*/ 21 h 63"/>
              <a:gd name="T64" fmla="*/ 53 w 106"/>
              <a:gd name="T65" fmla="*/ 16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63">
                <a:moveTo>
                  <a:pt x="81" y="5"/>
                </a:moveTo>
                <a:cubicBezTo>
                  <a:pt x="53" y="5"/>
                  <a:pt x="53" y="5"/>
                  <a:pt x="53" y="5"/>
                </a:cubicBezTo>
                <a:cubicBezTo>
                  <a:pt x="53" y="0"/>
                  <a:pt x="53" y="0"/>
                  <a:pt x="53" y="0"/>
                </a:cubicBezTo>
                <a:cubicBezTo>
                  <a:pt x="81" y="0"/>
                  <a:pt x="81" y="0"/>
                  <a:pt x="81" y="0"/>
                </a:cubicBezTo>
                <a:cubicBezTo>
                  <a:pt x="93" y="0"/>
                  <a:pt x="93" y="0"/>
                  <a:pt x="93" y="0"/>
                </a:cubicBezTo>
                <a:cubicBezTo>
                  <a:pt x="103" y="0"/>
                  <a:pt x="103" y="0"/>
                  <a:pt x="103" y="0"/>
                </a:cubicBezTo>
                <a:cubicBezTo>
                  <a:pt x="105" y="0"/>
                  <a:pt x="106" y="1"/>
                  <a:pt x="106" y="2"/>
                </a:cubicBezTo>
                <a:cubicBezTo>
                  <a:pt x="106" y="60"/>
                  <a:pt x="106" y="60"/>
                  <a:pt x="106" y="60"/>
                </a:cubicBezTo>
                <a:cubicBezTo>
                  <a:pt x="106" y="61"/>
                  <a:pt x="105" y="63"/>
                  <a:pt x="103" y="63"/>
                </a:cubicBezTo>
                <a:cubicBezTo>
                  <a:pt x="53" y="63"/>
                  <a:pt x="53" y="63"/>
                  <a:pt x="53" y="63"/>
                </a:cubicBezTo>
                <a:cubicBezTo>
                  <a:pt x="53" y="58"/>
                  <a:pt x="53" y="58"/>
                  <a:pt x="53" y="58"/>
                </a:cubicBezTo>
                <a:cubicBezTo>
                  <a:pt x="101" y="58"/>
                  <a:pt x="101" y="58"/>
                  <a:pt x="101" y="58"/>
                </a:cubicBezTo>
                <a:cubicBezTo>
                  <a:pt x="101" y="5"/>
                  <a:pt x="101" y="5"/>
                  <a:pt x="101" y="5"/>
                </a:cubicBezTo>
                <a:cubicBezTo>
                  <a:pt x="93" y="5"/>
                  <a:pt x="93" y="5"/>
                  <a:pt x="93" y="5"/>
                </a:cubicBezTo>
                <a:cubicBezTo>
                  <a:pt x="81" y="5"/>
                  <a:pt x="81" y="5"/>
                  <a:pt x="81" y="5"/>
                </a:cubicBezTo>
                <a:close/>
                <a:moveTo>
                  <a:pt x="53" y="52"/>
                </a:moveTo>
                <a:cubicBezTo>
                  <a:pt x="57" y="52"/>
                  <a:pt x="57" y="52"/>
                  <a:pt x="57" y="52"/>
                </a:cubicBezTo>
                <a:cubicBezTo>
                  <a:pt x="58" y="52"/>
                  <a:pt x="59" y="51"/>
                  <a:pt x="59" y="49"/>
                </a:cubicBezTo>
                <a:cubicBezTo>
                  <a:pt x="59" y="37"/>
                  <a:pt x="59" y="37"/>
                  <a:pt x="59" y="37"/>
                </a:cubicBezTo>
                <a:cubicBezTo>
                  <a:pt x="61" y="36"/>
                  <a:pt x="62" y="35"/>
                  <a:pt x="63" y="33"/>
                </a:cubicBezTo>
                <a:cubicBezTo>
                  <a:pt x="64" y="32"/>
                  <a:pt x="65" y="30"/>
                  <a:pt x="65" y="27"/>
                </a:cubicBezTo>
                <a:cubicBezTo>
                  <a:pt x="65" y="24"/>
                  <a:pt x="63" y="21"/>
                  <a:pt x="61" y="19"/>
                </a:cubicBezTo>
                <a:cubicBezTo>
                  <a:pt x="59" y="17"/>
                  <a:pt x="56" y="16"/>
                  <a:pt x="53" y="16"/>
                </a:cubicBezTo>
                <a:cubicBezTo>
                  <a:pt x="53" y="21"/>
                  <a:pt x="53" y="21"/>
                  <a:pt x="53" y="21"/>
                </a:cubicBezTo>
                <a:cubicBezTo>
                  <a:pt x="55" y="21"/>
                  <a:pt x="57" y="21"/>
                  <a:pt x="58" y="23"/>
                </a:cubicBezTo>
                <a:cubicBezTo>
                  <a:pt x="59" y="24"/>
                  <a:pt x="60" y="25"/>
                  <a:pt x="60" y="27"/>
                </a:cubicBezTo>
                <a:cubicBezTo>
                  <a:pt x="60" y="29"/>
                  <a:pt x="59" y="30"/>
                  <a:pt x="59" y="31"/>
                </a:cubicBezTo>
                <a:cubicBezTo>
                  <a:pt x="58" y="32"/>
                  <a:pt x="57" y="33"/>
                  <a:pt x="56" y="33"/>
                </a:cubicBezTo>
                <a:cubicBezTo>
                  <a:pt x="55" y="34"/>
                  <a:pt x="55" y="35"/>
                  <a:pt x="55" y="36"/>
                </a:cubicBezTo>
                <a:cubicBezTo>
                  <a:pt x="55" y="36"/>
                  <a:pt x="55" y="36"/>
                  <a:pt x="55" y="36"/>
                </a:cubicBezTo>
                <a:cubicBezTo>
                  <a:pt x="55" y="47"/>
                  <a:pt x="55" y="47"/>
                  <a:pt x="55" y="47"/>
                </a:cubicBezTo>
                <a:cubicBezTo>
                  <a:pt x="53" y="47"/>
                  <a:pt x="53" y="47"/>
                  <a:pt x="53" y="47"/>
                </a:cubicBezTo>
                <a:lnTo>
                  <a:pt x="53" y="52"/>
                </a:lnTo>
                <a:close/>
                <a:moveTo>
                  <a:pt x="53" y="5"/>
                </a:moveTo>
                <a:cubicBezTo>
                  <a:pt x="5" y="5"/>
                  <a:pt x="5" y="5"/>
                  <a:pt x="5" y="5"/>
                </a:cubicBezTo>
                <a:cubicBezTo>
                  <a:pt x="5" y="58"/>
                  <a:pt x="5" y="58"/>
                  <a:pt x="5" y="58"/>
                </a:cubicBezTo>
                <a:cubicBezTo>
                  <a:pt x="53" y="58"/>
                  <a:pt x="53" y="58"/>
                  <a:pt x="53" y="58"/>
                </a:cubicBezTo>
                <a:cubicBezTo>
                  <a:pt x="53" y="63"/>
                  <a:pt x="53" y="63"/>
                  <a:pt x="53" y="63"/>
                </a:cubicBezTo>
                <a:cubicBezTo>
                  <a:pt x="3" y="63"/>
                  <a:pt x="3" y="63"/>
                  <a:pt x="3" y="63"/>
                </a:cubicBezTo>
                <a:cubicBezTo>
                  <a:pt x="1" y="63"/>
                  <a:pt x="0" y="61"/>
                  <a:pt x="0" y="60"/>
                </a:cubicBezTo>
                <a:cubicBezTo>
                  <a:pt x="0" y="2"/>
                  <a:pt x="0" y="2"/>
                  <a:pt x="0" y="2"/>
                </a:cubicBezTo>
                <a:cubicBezTo>
                  <a:pt x="0" y="1"/>
                  <a:pt x="1" y="0"/>
                  <a:pt x="3" y="0"/>
                </a:cubicBezTo>
                <a:cubicBezTo>
                  <a:pt x="53" y="0"/>
                  <a:pt x="53" y="0"/>
                  <a:pt x="53" y="0"/>
                </a:cubicBezTo>
                <a:cubicBezTo>
                  <a:pt x="53" y="5"/>
                  <a:pt x="53" y="5"/>
                  <a:pt x="53" y="5"/>
                </a:cubicBezTo>
                <a:close/>
                <a:moveTo>
                  <a:pt x="53" y="16"/>
                </a:moveTo>
                <a:cubicBezTo>
                  <a:pt x="53" y="16"/>
                  <a:pt x="53" y="16"/>
                  <a:pt x="53" y="16"/>
                </a:cubicBezTo>
                <a:cubicBezTo>
                  <a:pt x="50" y="16"/>
                  <a:pt x="47" y="17"/>
                  <a:pt x="45" y="19"/>
                </a:cubicBezTo>
                <a:cubicBezTo>
                  <a:pt x="43" y="21"/>
                  <a:pt x="42" y="24"/>
                  <a:pt x="42" y="27"/>
                </a:cubicBezTo>
                <a:cubicBezTo>
                  <a:pt x="42" y="30"/>
                  <a:pt x="42" y="32"/>
                  <a:pt x="43" y="33"/>
                </a:cubicBezTo>
                <a:cubicBezTo>
                  <a:pt x="43" y="33"/>
                  <a:pt x="43" y="33"/>
                  <a:pt x="43" y="33"/>
                </a:cubicBezTo>
                <a:cubicBezTo>
                  <a:pt x="43" y="33"/>
                  <a:pt x="43" y="33"/>
                  <a:pt x="43" y="33"/>
                </a:cubicBezTo>
                <a:cubicBezTo>
                  <a:pt x="44" y="35"/>
                  <a:pt x="45" y="36"/>
                  <a:pt x="47" y="37"/>
                </a:cubicBezTo>
                <a:cubicBezTo>
                  <a:pt x="47" y="49"/>
                  <a:pt x="47" y="49"/>
                  <a:pt x="47" y="49"/>
                </a:cubicBezTo>
                <a:cubicBezTo>
                  <a:pt x="47" y="51"/>
                  <a:pt x="48" y="52"/>
                  <a:pt x="49" y="52"/>
                </a:cubicBezTo>
                <a:cubicBezTo>
                  <a:pt x="53" y="52"/>
                  <a:pt x="53" y="52"/>
                  <a:pt x="53" y="52"/>
                </a:cubicBezTo>
                <a:cubicBezTo>
                  <a:pt x="53" y="47"/>
                  <a:pt x="53" y="47"/>
                  <a:pt x="53" y="47"/>
                </a:cubicBezTo>
                <a:cubicBezTo>
                  <a:pt x="52" y="47"/>
                  <a:pt x="52" y="47"/>
                  <a:pt x="52" y="47"/>
                </a:cubicBezTo>
                <a:cubicBezTo>
                  <a:pt x="52" y="36"/>
                  <a:pt x="52" y="36"/>
                  <a:pt x="52" y="36"/>
                </a:cubicBezTo>
                <a:cubicBezTo>
                  <a:pt x="52" y="35"/>
                  <a:pt x="51" y="34"/>
                  <a:pt x="50" y="33"/>
                </a:cubicBezTo>
                <a:cubicBezTo>
                  <a:pt x="49" y="33"/>
                  <a:pt x="48" y="32"/>
                  <a:pt x="47" y="31"/>
                </a:cubicBezTo>
                <a:cubicBezTo>
                  <a:pt x="47" y="31"/>
                  <a:pt x="47" y="31"/>
                  <a:pt x="47" y="31"/>
                </a:cubicBezTo>
                <a:cubicBezTo>
                  <a:pt x="47" y="30"/>
                  <a:pt x="46" y="29"/>
                  <a:pt x="46" y="27"/>
                </a:cubicBezTo>
                <a:cubicBezTo>
                  <a:pt x="46" y="25"/>
                  <a:pt x="47" y="24"/>
                  <a:pt x="48" y="23"/>
                </a:cubicBezTo>
                <a:cubicBezTo>
                  <a:pt x="50" y="21"/>
                  <a:pt x="51" y="21"/>
                  <a:pt x="53" y="21"/>
                </a:cubicBezTo>
                <a:cubicBezTo>
                  <a:pt x="53" y="21"/>
                  <a:pt x="53" y="21"/>
                  <a:pt x="53" y="21"/>
                </a:cubicBezTo>
                <a:lnTo>
                  <a:pt x="53" y="16"/>
                </a:ln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38" name="Freeform 207"/>
          <p:cNvSpPr>
            <a:spLocks noEditPoints="1"/>
          </p:cNvSpPr>
          <p:nvPr/>
        </p:nvSpPr>
        <p:spPr bwMode="auto">
          <a:xfrm rot="5400000">
            <a:off x="8170267" y="4043873"/>
            <a:ext cx="77371" cy="63087"/>
          </a:xfrm>
          <a:custGeom>
            <a:avLst/>
            <a:gdLst>
              <a:gd name="T0" fmla="*/ 40 w 46"/>
              <a:gd name="T1" fmla="*/ 25 h 37"/>
              <a:gd name="T2" fmla="*/ 39 w 46"/>
              <a:gd name="T3" fmla="*/ 14 h 37"/>
              <a:gd name="T4" fmla="*/ 30 w 46"/>
              <a:gd name="T5" fmla="*/ 5 h 37"/>
              <a:gd name="T6" fmla="*/ 28 w 46"/>
              <a:gd name="T7" fmla="*/ 6 h 37"/>
              <a:gd name="T8" fmla="*/ 25 w 46"/>
              <a:gd name="T9" fmla="*/ 7 h 37"/>
              <a:gd name="T10" fmla="*/ 23 w 46"/>
              <a:gd name="T11" fmla="*/ 8 h 37"/>
              <a:gd name="T12" fmla="*/ 23 w 46"/>
              <a:gd name="T13" fmla="*/ 3 h 37"/>
              <a:gd name="T14" fmla="*/ 24 w 46"/>
              <a:gd name="T15" fmla="*/ 3 h 37"/>
              <a:gd name="T16" fmla="*/ 26 w 46"/>
              <a:gd name="T17" fmla="*/ 2 h 37"/>
              <a:gd name="T18" fmla="*/ 28 w 46"/>
              <a:gd name="T19" fmla="*/ 1 h 37"/>
              <a:gd name="T20" fmla="*/ 31 w 46"/>
              <a:gd name="T21" fmla="*/ 0 h 37"/>
              <a:gd name="T22" fmla="*/ 31 w 46"/>
              <a:gd name="T23" fmla="*/ 1 h 37"/>
              <a:gd name="T24" fmla="*/ 31 w 46"/>
              <a:gd name="T25" fmla="*/ 1 h 37"/>
              <a:gd name="T26" fmla="*/ 31 w 46"/>
              <a:gd name="T27" fmla="*/ 1 h 37"/>
              <a:gd name="T28" fmla="*/ 31 w 46"/>
              <a:gd name="T29" fmla="*/ 1 h 37"/>
              <a:gd name="T30" fmla="*/ 31 w 46"/>
              <a:gd name="T31" fmla="*/ 1 h 37"/>
              <a:gd name="T32" fmla="*/ 43 w 46"/>
              <a:gd name="T33" fmla="*/ 12 h 37"/>
              <a:gd name="T34" fmla="*/ 44 w 46"/>
              <a:gd name="T35" fmla="*/ 27 h 37"/>
              <a:gd name="T36" fmla="*/ 44 w 46"/>
              <a:gd name="T37" fmla="*/ 27 h 37"/>
              <a:gd name="T38" fmla="*/ 32 w 46"/>
              <a:gd name="T39" fmla="*/ 36 h 37"/>
              <a:gd name="T40" fmla="*/ 23 w 46"/>
              <a:gd name="T41" fmla="*/ 36 h 37"/>
              <a:gd name="T42" fmla="*/ 23 w 46"/>
              <a:gd name="T43" fmla="*/ 31 h 37"/>
              <a:gd name="T44" fmla="*/ 31 w 46"/>
              <a:gd name="T45" fmla="*/ 31 h 37"/>
              <a:gd name="T46" fmla="*/ 40 w 46"/>
              <a:gd name="T47" fmla="*/ 25 h 37"/>
              <a:gd name="T48" fmla="*/ 23 w 46"/>
              <a:gd name="T49" fmla="*/ 8 h 37"/>
              <a:gd name="T50" fmla="*/ 15 w 46"/>
              <a:gd name="T51" fmla="*/ 9 h 37"/>
              <a:gd name="T52" fmla="*/ 7 w 46"/>
              <a:gd name="T53" fmla="*/ 8 h 37"/>
              <a:gd name="T54" fmla="*/ 7 w 46"/>
              <a:gd name="T55" fmla="*/ 10 h 37"/>
              <a:gd name="T56" fmla="*/ 7 w 46"/>
              <a:gd name="T57" fmla="*/ 10 h 37"/>
              <a:gd name="T58" fmla="*/ 7 w 46"/>
              <a:gd name="T59" fmla="*/ 20 h 37"/>
              <a:gd name="T60" fmla="*/ 18 w 46"/>
              <a:gd name="T61" fmla="*/ 30 h 37"/>
              <a:gd name="T62" fmla="*/ 23 w 46"/>
              <a:gd name="T63" fmla="*/ 31 h 37"/>
              <a:gd name="T64" fmla="*/ 23 w 46"/>
              <a:gd name="T65" fmla="*/ 36 h 37"/>
              <a:gd name="T66" fmla="*/ 16 w 46"/>
              <a:gd name="T67" fmla="*/ 34 h 37"/>
              <a:gd name="T68" fmla="*/ 3 w 46"/>
              <a:gd name="T69" fmla="*/ 22 h 37"/>
              <a:gd name="T70" fmla="*/ 2 w 46"/>
              <a:gd name="T71" fmla="*/ 8 h 37"/>
              <a:gd name="T72" fmla="*/ 3 w 46"/>
              <a:gd name="T73" fmla="*/ 7 h 37"/>
              <a:gd name="T74" fmla="*/ 4 w 46"/>
              <a:gd name="T75" fmla="*/ 6 h 37"/>
              <a:gd name="T76" fmla="*/ 5 w 46"/>
              <a:gd name="T77" fmla="*/ 4 h 37"/>
              <a:gd name="T78" fmla="*/ 7 w 46"/>
              <a:gd name="T79" fmla="*/ 3 h 37"/>
              <a:gd name="T80" fmla="*/ 15 w 46"/>
              <a:gd name="T81" fmla="*/ 4 h 37"/>
              <a:gd name="T82" fmla="*/ 23 w 46"/>
              <a:gd name="T83" fmla="*/ 3 h 37"/>
              <a:gd name="T84" fmla="*/ 23 w 46"/>
              <a:gd name="T85" fmla="*/ 8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6" h="37">
                <a:moveTo>
                  <a:pt x="40" y="25"/>
                </a:moveTo>
                <a:cubicBezTo>
                  <a:pt x="41" y="22"/>
                  <a:pt x="41" y="18"/>
                  <a:pt x="39" y="14"/>
                </a:cubicBezTo>
                <a:cubicBezTo>
                  <a:pt x="37" y="11"/>
                  <a:pt x="34" y="8"/>
                  <a:pt x="30" y="5"/>
                </a:cubicBezTo>
                <a:cubicBezTo>
                  <a:pt x="29" y="6"/>
                  <a:pt x="29" y="6"/>
                  <a:pt x="28" y="6"/>
                </a:cubicBezTo>
                <a:cubicBezTo>
                  <a:pt x="27" y="7"/>
                  <a:pt x="26" y="7"/>
                  <a:pt x="25" y="7"/>
                </a:cubicBezTo>
                <a:cubicBezTo>
                  <a:pt x="25" y="7"/>
                  <a:pt x="24" y="8"/>
                  <a:pt x="23" y="8"/>
                </a:cubicBezTo>
                <a:cubicBezTo>
                  <a:pt x="23" y="3"/>
                  <a:pt x="23" y="3"/>
                  <a:pt x="23" y="3"/>
                </a:cubicBezTo>
                <a:cubicBezTo>
                  <a:pt x="24" y="3"/>
                  <a:pt x="24" y="3"/>
                  <a:pt x="24" y="3"/>
                </a:cubicBezTo>
                <a:cubicBezTo>
                  <a:pt x="25" y="2"/>
                  <a:pt x="25" y="2"/>
                  <a:pt x="26" y="2"/>
                </a:cubicBezTo>
                <a:cubicBezTo>
                  <a:pt x="27" y="1"/>
                  <a:pt x="28" y="1"/>
                  <a:pt x="28" y="1"/>
                </a:cubicBezTo>
                <a:cubicBezTo>
                  <a:pt x="29" y="0"/>
                  <a:pt x="30" y="0"/>
                  <a:pt x="31" y="0"/>
                </a:cubicBezTo>
                <a:cubicBezTo>
                  <a:pt x="31" y="1"/>
                  <a:pt x="31" y="1"/>
                  <a:pt x="31" y="1"/>
                </a:cubicBezTo>
                <a:cubicBezTo>
                  <a:pt x="31" y="1"/>
                  <a:pt x="31" y="1"/>
                  <a:pt x="31" y="1"/>
                </a:cubicBezTo>
                <a:cubicBezTo>
                  <a:pt x="31" y="1"/>
                  <a:pt x="31" y="1"/>
                  <a:pt x="31" y="1"/>
                </a:cubicBezTo>
                <a:cubicBezTo>
                  <a:pt x="31" y="1"/>
                  <a:pt x="31" y="1"/>
                  <a:pt x="31" y="1"/>
                </a:cubicBezTo>
                <a:cubicBezTo>
                  <a:pt x="31" y="1"/>
                  <a:pt x="31" y="1"/>
                  <a:pt x="31" y="1"/>
                </a:cubicBezTo>
                <a:cubicBezTo>
                  <a:pt x="37" y="3"/>
                  <a:pt x="41" y="8"/>
                  <a:pt x="43" y="12"/>
                </a:cubicBezTo>
                <a:cubicBezTo>
                  <a:pt x="46" y="17"/>
                  <a:pt x="46" y="22"/>
                  <a:pt x="44" y="27"/>
                </a:cubicBezTo>
                <a:cubicBezTo>
                  <a:pt x="44" y="27"/>
                  <a:pt x="44" y="27"/>
                  <a:pt x="44" y="27"/>
                </a:cubicBezTo>
                <a:cubicBezTo>
                  <a:pt x="42" y="32"/>
                  <a:pt x="38" y="35"/>
                  <a:pt x="32" y="36"/>
                </a:cubicBezTo>
                <a:cubicBezTo>
                  <a:pt x="29" y="37"/>
                  <a:pt x="26" y="37"/>
                  <a:pt x="23" y="36"/>
                </a:cubicBezTo>
                <a:cubicBezTo>
                  <a:pt x="23" y="31"/>
                  <a:pt x="23" y="31"/>
                  <a:pt x="23" y="31"/>
                </a:cubicBezTo>
                <a:cubicBezTo>
                  <a:pt x="26" y="32"/>
                  <a:pt x="29" y="32"/>
                  <a:pt x="31" y="31"/>
                </a:cubicBezTo>
                <a:cubicBezTo>
                  <a:pt x="35" y="30"/>
                  <a:pt x="38" y="28"/>
                  <a:pt x="40" y="25"/>
                </a:cubicBezTo>
                <a:close/>
                <a:moveTo>
                  <a:pt x="23" y="8"/>
                </a:moveTo>
                <a:cubicBezTo>
                  <a:pt x="21" y="9"/>
                  <a:pt x="18" y="9"/>
                  <a:pt x="15" y="9"/>
                </a:cubicBezTo>
                <a:cubicBezTo>
                  <a:pt x="13" y="9"/>
                  <a:pt x="10" y="9"/>
                  <a:pt x="7" y="8"/>
                </a:cubicBezTo>
                <a:cubicBezTo>
                  <a:pt x="7" y="9"/>
                  <a:pt x="7" y="9"/>
                  <a:pt x="7" y="10"/>
                </a:cubicBezTo>
                <a:cubicBezTo>
                  <a:pt x="7" y="10"/>
                  <a:pt x="7" y="10"/>
                  <a:pt x="7" y="10"/>
                </a:cubicBezTo>
                <a:cubicBezTo>
                  <a:pt x="5" y="13"/>
                  <a:pt x="6" y="17"/>
                  <a:pt x="7" y="20"/>
                </a:cubicBezTo>
                <a:cubicBezTo>
                  <a:pt x="9" y="24"/>
                  <a:pt x="13" y="27"/>
                  <a:pt x="18" y="30"/>
                </a:cubicBezTo>
                <a:cubicBezTo>
                  <a:pt x="19" y="30"/>
                  <a:pt x="21" y="31"/>
                  <a:pt x="23" y="31"/>
                </a:cubicBezTo>
                <a:cubicBezTo>
                  <a:pt x="23" y="36"/>
                  <a:pt x="23" y="36"/>
                  <a:pt x="23" y="36"/>
                </a:cubicBezTo>
                <a:cubicBezTo>
                  <a:pt x="21" y="36"/>
                  <a:pt x="18" y="35"/>
                  <a:pt x="16" y="34"/>
                </a:cubicBezTo>
                <a:cubicBezTo>
                  <a:pt x="10" y="31"/>
                  <a:pt x="6" y="27"/>
                  <a:pt x="3" y="22"/>
                </a:cubicBezTo>
                <a:cubicBezTo>
                  <a:pt x="1" y="18"/>
                  <a:pt x="0" y="12"/>
                  <a:pt x="2" y="8"/>
                </a:cubicBezTo>
                <a:cubicBezTo>
                  <a:pt x="3" y="7"/>
                  <a:pt x="3" y="7"/>
                  <a:pt x="3" y="7"/>
                </a:cubicBezTo>
                <a:cubicBezTo>
                  <a:pt x="3" y="7"/>
                  <a:pt x="3" y="6"/>
                  <a:pt x="4" y="6"/>
                </a:cubicBezTo>
                <a:cubicBezTo>
                  <a:pt x="4" y="5"/>
                  <a:pt x="4" y="5"/>
                  <a:pt x="5" y="4"/>
                </a:cubicBezTo>
                <a:cubicBezTo>
                  <a:pt x="5" y="3"/>
                  <a:pt x="6" y="3"/>
                  <a:pt x="7" y="3"/>
                </a:cubicBezTo>
                <a:cubicBezTo>
                  <a:pt x="10" y="4"/>
                  <a:pt x="13" y="5"/>
                  <a:pt x="15" y="4"/>
                </a:cubicBezTo>
                <a:cubicBezTo>
                  <a:pt x="18" y="4"/>
                  <a:pt x="21" y="4"/>
                  <a:pt x="23" y="3"/>
                </a:cubicBezTo>
                <a:lnTo>
                  <a:pt x="23" y="8"/>
                </a:ln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39" name="Freeform 209"/>
          <p:cNvSpPr>
            <a:spLocks noEditPoints="1"/>
          </p:cNvSpPr>
          <p:nvPr/>
        </p:nvSpPr>
        <p:spPr bwMode="auto">
          <a:xfrm rot="5400000">
            <a:off x="8201216" y="3933174"/>
            <a:ext cx="83322" cy="157121"/>
          </a:xfrm>
          <a:custGeom>
            <a:avLst/>
            <a:gdLst>
              <a:gd name="T0" fmla="*/ 29 w 49"/>
              <a:gd name="T1" fmla="*/ 28 h 93"/>
              <a:gd name="T2" fmla="*/ 48 w 49"/>
              <a:gd name="T3" fmla="*/ 82 h 93"/>
              <a:gd name="T4" fmla="*/ 48 w 49"/>
              <a:gd name="T5" fmla="*/ 88 h 93"/>
              <a:gd name="T6" fmla="*/ 43 w 49"/>
              <a:gd name="T7" fmla="*/ 92 h 93"/>
              <a:gd name="T8" fmla="*/ 37 w 49"/>
              <a:gd name="T9" fmla="*/ 92 h 93"/>
              <a:gd name="T10" fmla="*/ 28 w 49"/>
              <a:gd name="T11" fmla="*/ 72 h 93"/>
              <a:gd name="T12" fmla="*/ 38 w 49"/>
              <a:gd name="T13" fmla="*/ 86 h 93"/>
              <a:gd name="T14" fmla="*/ 39 w 49"/>
              <a:gd name="T15" fmla="*/ 87 h 93"/>
              <a:gd name="T16" fmla="*/ 28 w 49"/>
              <a:gd name="T17" fmla="*/ 45 h 93"/>
              <a:gd name="T18" fmla="*/ 42 w 49"/>
              <a:gd name="T19" fmla="*/ 87 h 93"/>
              <a:gd name="T20" fmla="*/ 43 w 49"/>
              <a:gd name="T21" fmla="*/ 86 h 93"/>
              <a:gd name="T22" fmla="*/ 44 w 49"/>
              <a:gd name="T23" fmla="*/ 83 h 93"/>
              <a:gd name="T24" fmla="*/ 28 w 49"/>
              <a:gd name="T25" fmla="*/ 40 h 93"/>
              <a:gd name="T26" fmla="*/ 25 w 49"/>
              <a:gd name="T27" fmla="*/ 2 h 93"/>
              <a:gd name="T28" fmla="*/ 26 w 49"/>
              <a:gd name="T29" fmla="*/ 7 h 93"/>
              <a:gd name="T30" fmla="*/ 23 w 49"/>
              <a:gd name="T31" fmla="*/ 15 h 93"/>
              <a:gd name="T32" fmla="*/ 24 w 49"/>
              <a:gd name="T33" fmla="*/ 15 h 93"/>
              <a:gd name="T34" fmla="*/ 28 w 49"/>
              <a:gd name="T35" fmla="*/ 26 h 93"/>
              <a:gd name="T36" fmla="*/ 24 w 49"/>
              <a:gd name="T37" fmla="*/ 30 h 93"/>
              <a:gd name="T38" fmla="*/ 20 w 49"/>
              <a:gd name="T39" fmla="*/ 18 h 93"/>
              <a:gd name="T40" fmla="*/ 20 w 49"/>
              <a:gd name="T41" fmla="*/ 18 h 93"/>
              <a:gd name="T42" fmla="*/ 19 w 49"/>
              <a:gd name="T43" fmla="*/ 16 h 93"/>
              <a:gd name="T44" fmla="*/ 28 w 49"/>
              <a:gd name="T45" fmla="*/ 45 h 93"/>
              <a:gd name="T46" fmla="*/ 17 w 49"/>
              <a:gd name="T47" fmla="*/ 16 h 93"/>
              <a:gd name="T48" fmla="*/ 17 w 49"/>
              <a:gd name="T49" fmla="*/ 16 h 93"/>
              <a:gd name="T50" fmla="*/ 16 w 49"/>
              <a:gd name="T51" fmla="*/ 17 h 93"/>
              <a:gd name="T52" fmla="*/ 14 w 49"/>
              <a:gd name="T53" fmla="*/ 18 h 93"/>
              <a:gd name="T54" fmla="*/ 14 w 49"/>
              <a:gd name="T55" fmla="*/ 19 h 93"/>
              <a:gd name="T56" fmla="*/ 14 w 49"/>
              <a:gd name="T57" fmla="*/ 20 h 93"/>
              <a:gd name="T58" fmla="*/ 19 w 49"/>
              <a:gd name="T59" fmla="*/ 32 h 93"/>
              <a:gd name="T60" fmla="*/ 28 w 49"/>
              <a:gd name="T61" fmla="*/ 58 h 93"/>
              <a:gd name="T62" fmla="*/ 19 w 49"/>
              <a:gd name="T63" fmla="*/ 47 h 93"/>
              <a:gd name="T64" fmla="*/ 10 w 49"/>
              <a:gd name="T65" fmla="*/ 22 h 93"/>
              <a:gd name="T66" fmla="*/ 9 w 49"/>
              <a:gd name="T67" fmla="*/ 20 h 93"/>
              <a:gd name="T68" fmla="*/ 9 w 49"/>
              <a:gd name="T69" fmla="*/ 20 h 93"/>
              <a:gd name="T70" fmla="*/ 3 w 49"/>
              <a:gd name="T71" fmla="*/ 15 h 93"/>
              <a:gd name="T72" fmla="*/ 0 w 49"/>
              <a:gd name="T73" fmla="*/ 9 h 93"/>
              <a:gd name="T74" fmla="*/ 6 w 49"/>
              <a:gd name="T75" fmla="*/ 7 h 93"/>
              <a:gd name="T76" fmla="*/ 6 w 49"/>
              <a:gd name="T77" fmla="*/ 7 h 93"/>
              <a:gd name="T78" fmla="*/ 14 w 49"/>
              <a:gd name="T79" fmla="*/ 12 h 93"/>
              <a:gd name="T80" fmla="*/ 15 w 49"/>
              <a:gd name="T81" fmla="*/ 12 h 93"/>
              <a:gd name="T82" fmla="*/ 16 w 49"/>
              <a:gd name="T83" fmla="*/ 8 h 93"/>
              <a:gd name="T84" fmla="*/ 18 w 49"/>
              <a:gd name="T85" fmla="*/ 3 h 93"/>
              <a:gd name="T86" fmla="*/ 22 w 49"/>
              <a:gd name="T87" fmla="*/ 0 h 93"/>
              <a:gd name="T88" fmla="*/ 24 w 49"/>
              <a:gd name="T89" fmla="*/ 1 h 93"/>
              <a:gd name="T90" fmla="*/ 25 w 49"/>
              <a:gd name="T91" fmla="*/ 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9" h="93">
                <a:moveTo>
                  <a:pt x="28" y="26"/>
                </a:moveTo>
                <a:cubicBezTo>
                  <a:pt x="29" y="28"/>
                  <a:pt x="29" y="28"/>
                  <a:pt x="29" y="28"/>
                </a:cubicBezTo>
                <a:cubicBezTo>
                  <a:pt x="34" y="42"/>
                  <a:pt x="34" y="42"/>
                  <a:pt x="34" y="42"/>
                </a:cubicBezTo>
                <a:cubicBezTo>
                  <a:pt x="48" y="82"/>
                  <a:pt x="48" y="82"/>
                  <a:pt x="48" y="82"/>
                </a:cubicBezTo>
                <a:cubicBezTo>
                  <a:pt x="48" y="82"/>
                  <a:pt x="48" y="82"/>
                  <a:pt x="48" y="82"/>
                </a:cubicBezTo>
                <a:cubicBezTo>
                  <a:pt x="49" y="84"/>
                  <a:pt x="49" y="86"/>
                  <a:pt x="48" y="88"/>
                </a:cubicBezTo>
                <a:cubicBezTo>
                  <a:pt x="47" y="90"/>
                  <a:pt x="45" y="91"/>
                  <a:pt x="43" y="92"/>
                </a:cubicBezTo>
                <a:cubicBezTo>
                  <a:pt x="43" y="92"/>
                  <a:pt x="43" y="92"/>
                  <a:pt x="43" y="92"/>
                </a:cubicBezTo>
                <a:cubicBezTo>
                  <a:pt x="41" y="93"/>
                  <a:pt x="39" y="92"/>
                  <a:pt x="38" y="92"/>
                </a:cubicBezTo>
                <a:cubicBezTo>
                  <a:pt x="37" y="92"/>
                  <a:pt x="37" y="92"/>
                  <a:pt x="37" y="92"/>
                </a:cubicBezTo>
                <a:cubicBezTo>
                  <a:pt x="36" y="91"/>
                  <a:pt x="34" y="89"/>
                  <a:pt x="33" y="87"/>
                </a:cubicBezTo>
                <a:cubicBezTo>
                  <a:pt x="28" y="72"/>
                  <a:pt x="28" y="72"/>
                  <a:pt x="28" y="72"/>
                </a:cubicBezTo>
                <a:cubicBezTo>
                  <a:pt x="28" y="58"/>
                  <a:pt x="28" y="58"/>
                  <a:pt x="28" y="58"/>
                </a:cubicBezTo>
                <a:cubicBezTo>
                  <a:pt x="38" y="86"/>
                  <a:pt x="38" y="86"/>
                  <a:pt x="38" y="86"/>
                </a:cubicBezTo>
                <a:cubicBezTo>
                  <a:pt x="38" y="86"/>
                  <a:pt x="39" y="87"/>
                  <a:pt x="39" y="87"/>
                </a:cubicBezTo>
                <a:cubicBezTo>
                  <a:pt x="39" y="87"/>
                  <a:pt x="39" y="87"/>
                  <a:pt x="39" y="87"/>
                </a:cubicBezTo>
                <a:cubicBezTo>
                  <a:pt x="40" y="88"/>
                  <a:pt x="41" y="88"/>
                  <a:pt x="42" y="87"/>
                </a:cubicBezTo>
                <a:cubicBezTo>
                  <a:pt x="28" y="45"/>
                  <a:pt x="28" y="45"/>
                  <a:pt x="28" y="45"/>
                </a:cubicBezTo>
                <a:cubicBezTo>
                  <a:pt x="28" y="45"/>
                  <a:pt x="28" y="45"/>
                  <a:pt x="28" y="45"/>
                </a:cubicBezTo>
                <a:cubicBezTo>
                  <a:pt x="42" y="87"/>
                  <a:pt x="42" y="87"/>
                  <a:pt x="42" y="87"/>
                </a:cubicBezTo>
                <a:cubicBezTo>
                  <a:pt x="42" y="87"/>
                  <a:pt x="42" y="87"/>
                  <a:pt x="42" y="87"/>
                </a:cubicBezTo>
                <a:cubicBezTo>
                  <a:pt x="42" y="87"/>
                  <a:pt x="43" y="86"/>
                  <a:pt x="43" y="86"/>
                </a:cubicBezTo>
                <a:cubicBezTo>
                  <a:pt x="44" y="85"/>
                  <a:pt x="44" y="84"/>
                  <a:pt x="44" y="83"/>
                </a:cubicBezTo>
                <a:cubicBezTo>
                  <a:pt x="44" y="83"/>
                  <a:pt x="44" y="83"/>
                  <a:pt x="44" y="83"/>
                </a:cubicBezTo>
                <a:cubicBezTo>
                  <a:pt x="29" y="44"/>
                  <a:pt x="29" y="44"/>
                  <a:pt x="29" y="44"/>
                </a:cubicBezTo>
                <a:cubicBezTo>
                  <a:pt x="28" y="40"/>
                  <a:pt x="28" y="40"/>
                  <a:pt x="28" y="40"/>
                </a:cubicBezTo>
                <a:lnTo>
                  <a:pt x="28" y="26"/>
                </a:lnTo>
                <a:close/>
                <a:moveTo>
                  <a:pt x="25" y="2"/>
                </a:moveTo>
                <a:cubicBezTo>
                  <a:pt x="26" y="3"/>
                  <a:pt x="27" y="5"/>
                  <a:pt x="26" y="6"/>
                </a:cubicBezTo>
                <a:cubicBezTo>
                  <a:pt x="26" y="6"/>
                  <a:pt x="26" y="7"/>
                  <a:pt x="26" y="7"/>
                </a:cubicBezTo>
                <a:cubicBezTo>
                  <a:pt x="25" y="8"/>
                  <a:pt x="24" y="9"/>
                  <a:pt x="24" y="11"/>
                </a:cubicBezTo>
                <a:cubicBezTo>
                  <a:pt x="24" y="12"/>
                  <a:pt x="24" y="13"/>
                  <a:pt x="23" y="15"/>
                </a:cubicBezTo>
                <a:cubicBezTo>
                  <a:pt x="24" y="15"/>
                  <a:pt x="24" y="15"/>
                  <a:pt x="24" y="15"/>
                </a:cubicBezTo>
                <a:cubicBezTo>
                  <a:pt x="24" y="15"/>
                  <a:pt x="24" y="15"/>
                  <a:pt x="24" y="15"/>
                </a:cubicBezTo>
                <a:cubicBezTo>
                  <a:pt x="24" y="16"/>
                  <a:pt x="24" y="16"/>
                  <a:pt x="25" y="17"/>
                </a:cubicBezTo>
                <a:cubicBezTo>
                  <a:pt x="28" y="26"/>
                  <a:pt x="28" y="26"/>
                  <a:pt x="28" y="26"/>
                </a:cubicBezTo>
                <a:cubicBezTo>
                  <a:pt x="28" y="40"/>
                  <a:pt x="28" y="40"/>
                  <a:pt x="28" y="40"/>
                </a:cubicBezTo>
                <a:cubicBezTo>
                  <a:pt x="24" y="30"/>
                  <a:pt x="24" y="30"/>
                  <a:pt x="24" y="30"/>
                </a:cubicBezTo>
                <a:cubicBezTo>
                  <a:pt x="20" y="18"/>
                  <a:pt x="20" y="18"/>
                  <a:pt x="20" y="18"/>
                </a:cubicBezTo>
                <a:cubicBezTo>
                  <a:pt x="20" y="18"/>
                  <a:pt x="20" y="18"/>
                  <a:pt x="20" y="18"/>
                </a:cubicBezTo>
                <a:cubicBezTo>
                  <a:pt x="20" y="18"/>
                  <a:pt x="20" y="18"/>
                  <a:pt x="20" y="18"/>
                </a:cubicBezTo>
                <a:cubicBezTo>
                  <a:pt x="20" y="18"/>
                  <a:pt x="20" y="18"/>
                  <a:pt x="20" y="18"/>
                </a:cubicBezTo>
                <a:cubicBezTo>
                  <a:pt x="20" y="18"/>
                  <a:pt x="19" y="17"/>
                  <a:pt x="19" y="17"/>
                </a:cubicBezTo>
                <a:cubicBezTo>
                  <a:pt x="19" y="17"/>
                  <a:pt x="19" y="16"/>
                  <a:pt x="19" y="16"/>
                </a:cubicBezTo>
                <a:cubicBezTo>
                  <a:pt x="28" y="45"/>
                  <a:pt x="28" y="45"/>
                  <a:pt x="28" y="45"/>
                </a:cubicBezTo>
                <a:cubicBezTo>
                  <a:pt x="28" y="45"/>
                  <a:pt x="28" y="45"/>
                  <a:pt x="28" y="45"/>
                </a:cubicBezTo>
                <a:cubicBezTo>
                  <a:pt x="19" y="16"/>
                  <a:pt x="19" y="16"/>
                  <a:pt x="19" y="16"/>
                </a:cubicBezTo>
                <a:cubicBezTo>
                  <a:pt x="18" y="16"/>
                  <a:pt x="18" y="16"/>
                  <a:pt x="17" y="16"/>
                </a:cubicBezTo>
                <a:cubicBezTo>
                  <a:pt x="17" y="16"/>
                  <a:pt x="17" y="16"/>
                  <a:pt x="17" y="16"/>
                </a:cubicBezTo>
                <a:cubicBezTo>
                  <a:pt x="17" y="16"/>
                  <a:pt x="17" y="16"/>
                  <a:pt x="17" y="16"/>
                </a:cubicBezTo>
                <a:cubicBezTo>
                  <a:pt x="16" y="16"/>
                  <a:pt x="16" y="17"/>
                  <a:pt x="16" y="17"/>
                </a:cubicBezTo>
                <a:cubicBezTo>
                  <a:pt x="16" y="17"/>
                  <a:pt x="16" y="17"/>
                  <a:pt x="16" y="17"/>
                </a:cubicBezTo>
                <a:cubicBezTo>
                  <a:pt x="16" y="17"/>
                  <a:pt x="15" y="17"/>
                  <a:pt x="15" y="17"/>
                </a:cubicBezTo>
                <a:cubicBezTo>
                  <a:pt x="15" y="17"/>
                  <a:pt x="14" y="18"/>
                  <a:pt x="14" y="18"/>
                </a:cubicBezTo>
                <a:cubicBezTo>
                  <a:pt x="14" y="18"/>
                  <a:pt x="14" y="19"/>
                  <a:pt x="14" y="19"/>
                </a:cubicBezTo>
                <a:cubicBezTo>
                  <a:pt x="14" y="19"/>
                  <a:pt x="14" y="19"/>
                  <a:pt x="14" y="19"/>
                </a:cubicBezTo>
                <a:cubicBezTo>
                  <a:pt x="14" y="19"/>
                  <a:pt x="14" y="20"/>
                  <a:pt x="14" y="20"/>
                </a:cubicBezTo>
                <a:cubicBezTo>
                  <a:pt x="14" y="20"/>
                  <a:pt x="14" y="20"/>
                  <a:pt x="14" y="20"/>
                </a:cubicBezTo>
                <a:cubicBezTo>
                  <a:pt x="14" y="20"/>
                  <a:pt x="14" y="20"/>
                  <a:pt x="14" y="20"/>
                </a:cubicBezTo>
                <a:cubicBezTo>
                  <a:pt x="19" y="32"/>
                  <a:pt x="19" y="32"/>
                  <a:pt x="19" y="32"/>
                </a:cubicBezTo>
                <a:cubicBezTo>
                  <a:pt x="23" y="46"/>
                  <a:pt x="23" y="46"/>
                  <a:pt x="23" y="46"/>
                </a:cubicBezTo>
                <a:cubicBezTo>
                  <a:pt x="28" y="58"/>
                  <a:pt x="28" y="58"/>
                  <a:pt x="28" y="58"/>
                </a:cubicBezTo>
                <a:cubicBezTo>
                  <a:pt x="28" y="72"/>
                  <a:pt x="28" y="72"/>
                  <a:pt x="28" y="72"/>
                </a:cubicBezTo>
                <a:cubicBezTo>
                  <a:pt x="19" y="47"/>
                  <a:pt x="19" y="47"/>
                  <a:pt x="19" y="47"/>
                </a:cubicBezTo>
                <a:cubicBezTo>
                  <a:pt x="14" y="34"/>
                  <a:pt x="14" y="34"/>
                  <a:pt x="14" y="34"/>
                </a:cubicBezTo>
                <a:cubicBezTo>
                  <a:pt x="10" y="22"/>
                  <a:pt x="10" y="22"/>
                  <a:pt x="10" y="22"/>
                </a:cubicBezTo>
                <a:cubicBezTo>
                  <a:pt x="10" y="21"/>
                  <a:pt x="10" y="21"/>
                  <a:pt x="9" y="20"/>
                </a:cubicBezTo>
                <a:cubicBezTo>
                  <a:pt x="9" y="20"/>
                  <a:pt x="9" y="20"/>
                  <a:pt x="9" y="20"/>
                </a:cubicBezTo>
                <a:cubicBezTo>
                  <a:pt x="9" y="20"/>
                  <a:pt x="9" y="20"/>
                  <a:pt x="9" y="20"/>
                </a:cubicBezTo>
                <a:cubicBezTo>
                  <a:pt x="9" y="20"/>
                  <a:pt x="9" y="20"/>
                  <a:pt x="9" y="20"/>
                </a:cubicBezTo>
                <a:cubicBezTo>
                  <a:pt x="9" y="19"/>
                  <a:pt x="8" y="18"/>
                  <a:pt x="7" y="17"/>
                </a:cubicBezTo>
                <a:cubicBezTo>
                  <a:pt x="5" y="16"/>
                  <a:pt x="4" y="16"/>
                  <a:pt x="3" y="15"/>
                </a:cubicBezTo>
                <a:cubicBezTo>
                  <a:pt x="1" y="14"/>
                  <a:pt x="0" y="13"/>
                  <a:pt x="0" y="11"/>
                </a:cubicBezTo>
                <a:cubicBezTo>
                  <a:pt x="0" y="10"/>
                  <a:pt x="0" y="10"/>
                  <a:pt x="0" y="9"/>
                </a:cubicBezTo>
                <a:cubicBezTo>
                  <a:pt x="1" y="9"/>
                  <a:pt x="1" y="8"/>
                  <a:pt x="1" y="8"/>
                </a:cubicBezTo>
                <a:cubicBezTo>
                  <a:pt x="2" y="7"/>
                  <a:pt x="4" y="6"/>
                  <a:pt x="6" y="7"/>
                </a:cubicBezTo>
                <a:cubicBezTo>
                  <a:pt x="6" y="7"/>
                  <a:pt x="6" y="7"/>
                  <a:pt x="6" y="7"/>
                </a:cubicBezTo>
                <a:cubicBezTo>
                  <a:pt x="6" y="7"/>
                  <a:pt x="6" y="7"/>
                  <a:pt x="6" y="7"/>
                </a:cubicBezTo>
                <a:cubicBezTo>
                  <a:pt x="8" y="8"/>
                  <a:pt x="10" y="9"/>
                  <a:pt x="11" y="10"/>
                </a:cubicBezTo>
                <a:cubicBezTo>
                  <a:pt x="12" y="11"/>
                  <a:pt x="13" y="11"/>
                  <a:pt x="14" y="12"/>
                </a:cubicBezTo>
                <a:cubicBezTo>
                  <a:pt x="14" y="12"/>
                  <a:pt x="14" y="12"/>
                  <a:pt x="15" y="12"/>
                </a:cubicBezTo>
                <a:cubicBezTo>
                  <a:pt x="15" y="12"/>
                  <a:pt x="15" y="12"/>
                  <a:pt x="15" y="12"/>
                </a:cubicBezTo>
                <a:cubicBezTo>
                  <a:pt x="15" y="11"/>
                  <a:pt x="16" y="9"/>
                  <a:pt x="16" y="8"/>
                </a:cubicBezTo>
                <a:cubicBezTo>
                  <a:pt x="16" y="8"/>
                  <a:pt x="16" y="8"/>
                  <a:pt x="16" y="8"/>
                </a:cubicBezTo>
                <a:cubicBezTo>
                  <a:pt x="16" y="6"/>
                  <a:pt x="17" y="5"/>
                  <a:pt x="18" y="3"/>
                </a:cubicBezTo>
                <a:cubicBezTo>
                  <a:pt x="18" y="3"/>
                  <a:pt x="18" y="3"/>
                  <a:pt x="18" y="3"/>
                </a:cubicBezTo>
                <a:cubicBezTo>
                  <a:pt x="19" y="1"/>
                  <a:pt x="21" y="0"/>
                  <a:pt x="22" y="0"/>
                </a:cubicBezTo>
                <a:cubicBezTo>
                  <a:pt x="22" y="0"/>
                  <a:pt x="22" y="0"/>
                  <a:pt x="22" y="0"/>
                </a:cubicBezTo>
                <a:cubicBezTo>
                  <a:pt x="23" y="0"/>
                  <a:pt x="23" y="1"/>
                  <a:pt x="24" y="1"/>
                </a:cubicBezTo>
                <a:cubicBezTo>
                  <a:pt x="24" y="1"/>
                  <a:pt x="24" y="1"/>
                  <a:pt x="24" y="1"/>
                </a:cubicBezTo>
                <a:cubicBezTo>
                  <a:pt x="24" y="1"/>
                  <a:pt x="25" y="2"/>
                  <a:pt x="25" y="2"/>
                </a:cubicBezTo>
                <a:cubicBezTo>
                  <a:pt x="25" y="2"/>
                  <a:pt x="25" y="2"/>
                  <a:pt x="25" y="2"/>
                </a:cubicBez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40" name="Freeform 210"/>
          <p:cNvSpPr>
            <a:spLocks noEditPoints="1"/>
          </p:cNvSpPr>
          <p:nvPr/>
        </p:nvSpPr>
        <p:spPr bwMode="auto">
          <a:xfrm rot="5400000">
            <a:off x="8479749" y="2908313"/>
            <a:ext cx="271392" cy="257108"/>
          </a:xfrm>
          <a:custGeom>
            <a:avLst/>
            <a:gdLst>
              <a:gd name="T0" fmla="*/ 83 w 160"/>
              <a:gd name="T1" fmla="*/ 133 h 152"/>
              <a:gd name="T2" fmla="*/ 82 w 160"/>
              <a:gd name="T3" fmla="*/ 106 h 152"/>
              <a:gd name="T4" fmla="*/ 94 w 160"/>
              <a:gd name="T5" fmla="*/ 97 h 152"/>
              <a:gd name="T6" fmla="*/ 94 w 160"/>
              <a:gd name="T7" fmla="*/ 97 h 152"/>
              <a:gd name="T8" fmla="*/ 136 w 160"/>
              <a:gd name="T9" fmla="*/ 119 h 152"/>
              <a:gd name="T10" fmla="*/ 153 w 160"/>
              <a:gd name="T11" fmla="*/ 72 h 152"/>
              <a:gd name="T12" fmla="*/ 89 w 160"/>
              <a:gd name="T13" fmla="*/ 87 h 152"/>
              <a:gd name="T14" fmla="*/ 83 w 160"/>
              <a:gd name="T15" fmla="*/ 83 h 152"/>
              <a:gd name="T16" fmla="*/ 84 w 160"/>
              <a:gd name="T17" fmla="*/ 79 h 152"/>
              <a:gd name="T18" fmla="*/ 88 w 160"/>
              <a:gd name="T19" fmla="*/ 69 h 152"/>
              <a:gd name="T20" fmla="*/ 112 w 160"/>
              <a:gd name="T21" fmla="*/ 20 h 152"/>
              <a:gd name="T22" fmla="*/ 80 w 160"/>
              <a:gd name="T23" fmla="*/ 5 h 152"/>
              <a:gd name="T24" fmla="*/ 116 w 160"/>
              <a:gd name="T25" fmla="*/ 20 h 152"/>
              <a:gd name="T26" fmla="*/ 92 w 160"/>
              <a:gd name="T27" fmla="*/ 72 h 152"/>
              <a:gd name="T28" fmla="*/ 89 w 160"/>
              <a:gd name="T29" fmla="*/ 80 h 152"/>
              <a:gd name="T30" fmla="*/ 89 w 160"/>
              <a:gd name="T31" fmla="*/ 82 h 152"/>
              <a:gd name="T32" fmla="*/ 158 w 160"/>
              <a:gd name="T33" fmla="*/ 71 h 152"/>
              <a:gd name="T34" fmla="*/ 136 w 160"/>
              <a:gd name="T35" fmla="*/ 124 h 152"/>
              <a:gd name="T36" fmla="*/ 92 w 160"/>
              <a:gd name="T37" fmla="*/ 101 h 152"/>
              <a:gd name="T38" fmla="*/ 92 w 160"/>
              <a:gd name="T39" fmla="*/ 101 h 152"/>
              <a:gd name="T40" fmla="*/ 87 w 160"/>
              <a:gd name="T41" fmla="*/ 106 h 152"/>
              <a:gd name="T42" fmla="*/ 88 w 160"/>
              <a:gd name="T43" fmla="*/ 124 h 152"/>
              <a:gd name="T44" fmla="*/ 89 w 160"/>
              <a:gd name="T45" fmla="*/ 150 h 152"/>
              <a:gd name="T46" fmla="*/ 80 w 160"/>
              <a:gd name="T47" fmla="*/ 148 h 152"/>
              <a:gd name="T48" fmla="*/ 77 w 160"/>
              <a:gd name="T49" fmla="*/ 97 h 152"/>
              <a:gd name="T50" fmla="*/ 77 w 160"/>
              <a:gd name="T51" fmla="*/ 115 h 152"/>
              <a:gd name="T52" fmla="*/ 76 w 160"/>
              <a:gd name="T53" fmla="*/ 148 h 152"/>
              <a:gd name="T54" fmla="*/ 75 w 160"/>
              <a:gd name="T55" fmla="*/ 152 h 152"/>
              <a:gd name="T56" fmla="*/ 80 w 160"/>
              <a:gd name="T57" fmla="*/ 5 h 152"/>
              <a:gd name="T58" fmla="*/ 75 w 160"/>
              <a:gd name="T59" fmla="*/ 0 h 152"/>
              <a:gd name="T60" fmla="*/ 80 w 160"/>
              <a:gd name="T61" fmla="*/ 5 h 152"/>
              <a:gd name="T62" fmla="*/ 76 w 160"/>
              <a:gd name="T63" fmla="*/ 79 h 152"/>
              <a:gd name="T64" fmla="*/ 76 w 160"/>
              <a:gd name="T65" fmla="*/ 83 h 152"/>
              <a:gd name="T66" fmla="*/ 76 w 160"/>
              <a:gd name="T67" fmla="*/ 79 h 152"/>
              <a:gd name="T68" fmla="*/ 24 w 160"/>
              <a:gd name="T69" fmla="*/ 119 h 152"/>
              <a:gd name="T70" fmla="*/ 66 w 160"/>
              <a:gd name="T71" fmla="*/ 97 h 152"/>
              <a:gd name="T72" fmla="*/ 75 w 160"/>
              <a:gd name="T73" fmla="*/ 95 h 152"/>
              <a:gd name="T74" fmla="*/ 73 w 160"/>
              <a:gd name="T75" fmla="*/ 152 h 152"/>
              <a:gd name="T76" fmla="*/ 72 w 160"/>
              <a:gd name="T77" fmla="*/ 133 h 152"/>
              <a:gd name="T78" fmla="*/ 73 w 160"/>
              <a:gd name="T79" fmla="*/ 106 h 152"/>
              <a:gd name="T80" fmla="*/ 73 w 160"/>
              <a:gd name="T81" fmla="*/ 99 h 152"/>
              <a:gd name="T82" fmla="*/ 68 w 160"/>
              <a:gd name="T83" fmla="*/ 101 h 152"/>
              <a:gd name="T84" fmla="*/ 56 w 160"/>
              <a:gd name="T85" fmla="*/ 110 h 152"/>
              <a:gd name="T86" fmla="*/ 4 w 160"/>
              <a:gd name="T87" fmla="*/ 105 h 152"/>
              <a:gd name="T88" fmla="*/ 51 w 160"/>
              <a:gd name="T89" fmla="*/ 64 h 152"/>
              <a:gd name="T90" fmla="*/ 72 w 160"/>
              <a:gd name="T91" fmla="*/ 83 h 152"/>
              <a:gd name="T92" fmla="*/ 71 w 160"/>
              <a:gd name="T93" fmla="*/ 80 h 152"/>
              <a:gd name="T94" fmla="*/ 67 w 160"/>
              <a:gd name="T95" fmla="*/ 72 h 152"/>
              <a:gd name="T96" fmla="*/ 44 w 160"/>
              <a:gd name="T97" fmla="*/ 20 h 152"/>
              <a:gd name="T98" fmla="*/ 75 w 160"/>
              <a:gd name="T99" fmla="*/ 5 h 152"/>
              <a:gd name="T100" fmla="*/ 65 w 160"/>
              <a:gd name="T101" fmla="*/ 59 h 152"/>
              <a:gd name="T102" fmla="*/ 75 w 160"/>
              <a:gd name="T103" fmla="*/ 77 h 152"/>
              <a:gd name="T104" fmla="*/ 75 w 160"/>
              <a:gd name="T105" fmla="*/ 81 h 152"/>
              <a:gd name="T106" fmla="*/ 71 w 160"/>
              <a:gd name="T107" fmla="*/ 87 h 152"/>
              <a:gd name="T108" fmla="*/ 19 w 160"/>
              <a:gd name="T109" fmla="*/ 52 h 152"/>
              <a:gd name="T110" fmla="*/ 15 w 160"/>
              <a:gd name="T111" fmla="*/ 114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0" h="152">
                <a:moveTo>
                  <a:pt x="80" y="148"/>
                </a:moveTo>
                <a:cubicBezTo>
                  <a:pt x="84" y="148"/>
                  <a:pt x="84" y="148"/>
                  <a:pt x="84" y="148"/>
                </a:cubicBezTo>
                <a:cubicBezTo>
                  <a:pt x="84" y="143"/>
                  <a:pt x="84" y="138"/>
                  <a:pt x="83" y="133"/>
                </a:cubicBezTo>
                <a:cubicBezTo>
                  <a:pt x="83" y="130"/>
                  <a:pt x="83" y="127"/>
                  <a:pt x="83" y="124"/>
                </a:cubicBezTo>
                <a:cubicBezTo>
                  <a:pt x="83" y="124"/>
                  <a:pt x="83" y="124"/>
                  <a:pt x="83" y="124"/>
                </a:cubicBezTo>
                <a:cubicBezTo>
                  <a:pt x="83" y="118"/>
                  <a:pt x="82" y="112"/>
                  <a:pt x="82" y="106"/>
                </a:cubicBezTo>
                <a:cubicBezTo>
                  <a:pt x="82" y="106"/>
                  <a:pt x="82" y="105"/>
                  <a:pt x="82" y="105"/>
                </a:cubicBezTo>
                <a:cubicBezTo>
                  <a:pt x="82" y="102"/>
                  <a:pt x="82" y="99"/>
                  <a:pt x="83" y="97"/>
                </a:cubicBezTo>
                <a:cubicBezTo>
                  <a:pt x="86" y="92"/>
                  <a:pt x="92" y="96"/>
                  <a:pt x="94" y="97"/>
                </a:cubicBezTo>
                <a:cubicBezTo>
                  <a:pt x="94" y="97"/>
                  <a:pt x="94" y="97"/>
                  <a:pt x="94" y="97"/>
                </a:cubicBezTo>
                <a:cubicBezTo>
                  <a:pt x="94" y="97"/>
                  <a:pt x="94" y="97"/>
                  <a:pt x="94" y="97"/>
                </a:cubicBezTo>
                <a:cubicBezTo>
                  <a:pt x="94" y="97"/>
                  <a:pt x="94" y="97"/>
                  <a:pt x="94" y="97"/>
                </a:cubicBezTo>
                <a:cubicBezTo>
                  <a:pt x="94" y="97"/>
                  <a:pt x="94" y="97"/>
                  <a:pt x="94" y="97"/>
                </a:cubicBezTo>
                <a:cubicBezTo>
                  <a:pt x="98" y="99"/>
                  <a:pt x="103" y="103"/>
                  <a:pt x="107" y="106"/>
                </a:cubicBezTo>
                <a:cubicBezTo>
                  <a:pt x="116" y="113"/>
                  <a:pt x="125" y="120"/>
                  <a:pt x="136" y="119"/>
                </a:cubicBezTo>
                <a:cubicBezTo>
                  <a:pt x="139" y="118"/>
                  <a:pt x="142" y="117"/>
                  <a:pt x="144" y="114"/>
                </a:cubicBezTo>
                <a:cubicBezTo>
                  <a:pt x="147" y="111"/>
                  <a:pt x="150" y="107"/>
                  <a:pt x="151" y="103"/>
                </a:cubicBezTo>
                <a:cubicBezTo>
                  <a:pt x="154" y="95"/>
                  <a:pt x="155" y="83"/>
                  <a:pt x="153" y="72"/>
                </a:cubicBezTo>
                <a:cubicBezTo>
                  <a:pt x="151" y="64"/>
                  <a:pt x="148" y="56"/>
                  <a:pt x="141" y="52"/>
                </a:cubicBezTo>
                <a:cubicBezTo>
                  <a:pt x="129" y="45"/>
                  <a:pt x="121" y="56"/>
                  <a:pt x="113" y="67"/>
                </a:cubicBezTo>
                <a:cubicBezTo>
                  <a:pt x="106" y="76"/>
                  <a:pt x="99" y="86"/>
                  <a:pt x="89" y="87"/>
                </a:cubicBezTo>
                <a:cubicBezTo>
                  <a:pt x="89" y="87"/>
                  <a:pt x="89" y="87"/>
                  <a:pt x="89" y="87"/>
                </a:cubicBezTo>
                <a:cubicBezTo>
                  <a:pt x="85" y="87"/>
                  <a:pt x="84" y="86"/>
                  <a:pt x="83" y="83"/>
                </a:cubicBezTo>
                <a:cubicBezTo>
                  <a:pt x="83" y="83"/>
                  <a:pt x="83" y="83"/>
                  <a:pt x="83" y="83"/>
                </a:cubicBezTo>
                <a:cubicBezTo>
                  <a:pt x="83" y="82"/>
                  <a:pt x="84" y="81"/>
                  <a:pt x="84" y="79"/>
                </a:cubicBezTo>
                <a:cubicBezTo>
                  <a:pt x="84" y="79"/>
                  <a:pt x="84" y="79"/>
                  <a:pt x="84" y="79"/>
                </a:cubicBezTo>
                <a:cubicBezTo>
                  <a:pt x="84" y="79"/>
                  <a:pt x="84" y="79"/>
                  <a:pt x="84" y="79"/>
                </a:cubicBezTo>
                <a:cubicBezTo>
                  <a:pt x="84" y="79"/>
                  <a:pt x="84" y="79"/>
                  <a:pt x="84" y="79"/>
                </a:cubicBezTo>
                <a:cubicBezTo>
                  <a:pt x="84" y="78"/>
                  <a:pt x="84" y="78"/>
                  <a:pt x="84" y="78"/>
                </a:cubicBezTo>
                <a:cubicBezTo>
                  <a:pt x="85" y="75"/>
                  <a:pt x="87" y="72"/>
                  <a:pt x="88" y="69"/>
                </a:cubicBezTo>
                <a:cubicBezTo>
                  <a:pt x="90" y="66"/>
                  <a:pt x="92" y="63"/>
                  <a:pt x="94" y="60"/>
                </a:cubicBezTo>
                <a:cubicBezTo>
                  <a:pt x="95" y="59"/>
                  <a:pt x="95" y="59"/>
                  <a:pt x="95" y="59"/>
                </a:cubicBezTo>
                <a:cubicBezTo>
                  <a:pt x="103" y="48"/>
                  <a:pt x="114" y="34"/>
                  <a:pt x="112" y="20"/>
                </a:cubicBezTo>
                <a:cubicBezTo>
                  <a:pt x="111" y="15"/>
                  <a:pt x="107" y="11"/>
                  <a:pt x="103" y="9"/>
                </a:cubicBezTo>
                <a:cubicBezTo>
                  <a:pt x="96" y="6"/>
                  <a:pt x="88" y="4"/>
                  <a:pt x="80" y="5"/>
                </a:cubicBezTo>
                <a:cubicBezTo>
                  <a:pt x="80" y="5"/>
                  <a:pt x="80" y="5"/>
                  <a:pt x="80" y="5"/>
                </a:cubicBezTo>
                <a:cubicBezTo>
                  <a:pt x="80" y="0"/>
                  <a:pt x="80" y="0"/>
                  <a:pt x="80" y="0"/>
                </a:cubicBezTo>
                <a:cubicBezTo>
                  <a:pt x="89" y="0"/>
                  <a:pt x="98" y="1"/>
                  <a:pt x="105" y="5"/>
                </a:cubicBezTo>
                <a:cubicBezTo>
                  <a:pt x="111" y="8"/>
                  <a:pt x="115" y="13"/>
                  <a:pt x="116" y="20"/>
                </a:cubicBezTo>
                <a:cubicBezTo>
                  <a:pt x="119" y="36"/>
                  <a:pt x="107" y="51"/>
                  <a:pt x="99" y="62"/>
                </a:cubicBezTo>
                <a:cubicBezTo>
                  <a:pt x="98" y="63"/>
                  <a:pt x="98" y="63"/>
                  <a:pt x="98" y="63"/>
                </a:cubicBezTo>
                <a:cubicBezTo>
                  <a:pt x="96" y="66"/>
                  <a:pt x="94" y="69"/>
                  <a:pt x="92" y="72"/>
                </a:cubicBezTo>
                <a:cubicBezTo>
                  <a:pt x="91" y="74"/>
                  <a:pt x="90" y="77"/>
                  <a:pt x="89" y="80"/>
                </a:cubicBezTo>
                <a:cubicBezTo>
                  <a:pt x="89" y="80"/>
                  <a:pt x="89" y="80"/>
                  <a:pt x="89" y="80"/>
                </a:cubicBezTo>
                <a:cubicBezTo>
                  <a:pt x="89" y="80"/>
                  <a:pt x="89" y="80"/>
                  <a:pt x="89" y="80"/>
                </a:cubicBezTo>
                <a:cubicBezTo>
                  <a:pt x="89" y="80"/>
                  <a:pt x="89" y="80"/>
                  <a:pt x="89" y="80"/>
                </a:cubicBezTo>
                <a:cubicBezTo>
                  <a:pt x="89" y="81"/>
                  <a:pt x="88" y="81"/>
                  <a:pt x="88" y="82"/>
                </a:cubicBezTo>
                <a:cubicBezTo>
                  <a:pt x="88" y="82"/>
                  <a:pt x="89" y="82"/>
                  <a:pt x="89" y="82"/>
                </a:cubicBezTo>
                <a:cubicBezTo>
                  <a:pt x="96" y="81"/>
                  <a:pt x="103" y="73"/>
                  <a:pt x="109" y="64"/>
                </a:cubicBezTo>
                <a:cubicBezTo>
                  <a:pt x="118" y="51"/>
                  <a:pt x="128" y="39"/>
                  <a:pt x="144" y="48"/>
                </a:cubicBezTo>
                <a:cubicBezTo>
                  <a:pt x="152" y="53"/>
                  <a:pt x="156" y="61"/>
                  <a:pt x="158" y="71"/>
                </a:cubicBezTo>
                <a:cubicBezTo>
                  <a:pt x="160" y="83"/>
                  <a:pt x="159" y="96"/>
                  <a:pt x="155" y="105"/>
                </a:cubicBezTo>
                <a:cubicBezTo>
                  <a:pt x="154" y="110"/>
                  <a:pt x="151" y="114"/>
                  <a:pt x="148" y="118"/>
                </a:cubicBezTo>
                <a:cubicBezTo>
                  <a:pt x="145" y="121"/>
                  <a:pt x="141" y="123"/>
                  <a:pt x="136" y="124"/>
                </a:cubicBezTo>
                <a:cubicBezTo>
                  <a:pt x="124" y="125"/>
                  <a:pt x="114" y="117"/>
                  <a:pt x="104" y="110"/>
                </a:cubicBezTo>
                <a:cubicBezTo>
                  <a:pt x="100" y="106"/>
                  <a:pt x="96" y="103"/>
                  <a:pt x="92" y="101"/>
                </a:cubicBezTo>
                <a:cubicBezTo>
                  <a:pt x="92" y="101"/>
                  <a:pt x="92" y="101"/>
                  <a:pt x="92" y="101"/>
                </a:cubicBezTo>
                <a:cubicBezTo>
                  <a:pt x="92" y="101"/>
                  <a:pt x="92" y="101"/>
                  <a:pt x="92" y="101"/>
                </a:cubicBezTo>
                <a:cubicBezTo>
                  <a:pt x="92" y="101"/>
                  <a:pt x="92" y="101"/>
                  <a:pt x="92" y="101"/>
                </a:cubicBezTo>
                <a:cubicBezTo>
                  <a:pt x="92" y="101"/>
                  <a:pt x="92" y="101"/>
                  <a:pt x="92" y="101"/>
                </a:cubicBezTo>
                <a:cubicBezTo>
                  <a:pt x="90" y="100"/>
                  <a:pt x="87" y="99"/>
                  <a:pt x="87" y="99"/>
                </a:cubicBezTo>
                <a:cubicBezTo>
                  <a:pt x="87" y="100"/>
                  <a:pt x="87" y="102"/>
                  <a:pt x="87" y="104"/>
                </a:cubicBezTo>
                <a:cubicBezTo>
                  <a:pt x="87" y="105"/>
                  <a:pt x="87" y="105"/>
                  <a:pt x="87" y="106"/>
                </a:cubicBezTo>
                <a:cubicBezTo>
                  <a:pt x="87" y="112"/>
                  <a:pt x="87" y="118"/>
                  <a:pt x="88" y="124"/>
                </a:cubicBezTo>
                <a:cubicBezTo>
                  <a:pt x="88" y="124"/>
                  <a:pt x="88" y="124"/>
                  <a:pt x="88" y="124"/>
                </a:cubicBezTo>
                <a:cubicBezTo>
                  <a:pt x="88" y="124"/>
                  <a:pt x="88" y="124"/>
                  <a:pt x="88" y="124"/>
                </a:cubicBezTo>
                <a:cubicBezTo>
                  <a:pt x="88" y="126"/>
                  <a:pt x="88" y="129"/>
                  <a:pt x="88" y="132"/>
                </a:cubicBezTo>
                <a:cubicBezTo>
                  <a:pt x="88" y="138"/>
                  <a:pt x="89" y="145"/>
                  <a:pt x="89" y="150"/>
                </a:cubicBezTo>
                <a:cubicBezTo>
                  <a:pt x="89" y="150"/>
                  <a:pt x="89" y="150"/>
                  <a:pt x="89" y="150"/>
                </a:cubicBezTo>
                <a:cubicBezTo>
                  <a:pt x="89" y="151"/>
                  <a:pt x="88" y="152"/>
                  <a:pt x="87" y="152"/>
                </a:cubicBezTo>
                <a:cubicBezTo>
                  <a:pt x="80" y="152"/>
                  <a:pt x="80" y="152"/>
                  <a:pt x="80" y="152"/>
                </a:cubicBezTo>
                <a:lnTo>
                  <a:pt x="80" y="148"/>
                </a:lnTo>
                <a:close/>
                <a:moveTo>
                  <a:pt x="75" y="95"/>
                </a:moveTo>
                <a:cubicBezTo>
                  <a:pt x="76" y="95"/>
                  <a:pt x="76" y="96"/>
                  <a:pt x="77" y="97"/>
                </a:cubicBezTo>
                <a:cubicBezTo>
                  <a:pt x="77" y="97"/>
                  <a:pt x="77" y="97"/>
                  <a:pt x="77" y="97"/>
                </a:cubicBezTo>
                <a:cubicBezTo>
                  <a:pt x="78" y="99"/>
                  <a:pt x="78" y="102"/>
                  <a:pt x="78" y="105"/>
                </a:cubicBezTo>
                <a:cubicBezTo>
                  <a:pt x="78" y="105"/>
                  <a:pt x="78" y="106"/>
                  <a:pt x="78" y="106"/>
                </a:cubicBezTo>
                <a:cubicBezTo>
                  <a:pt x="77" y="109"/>
                  <a:pt x="77" y="112"/>
                  <a:pt x="77" y="115"/>
                </a:cubicBezTo>
                <a:cubicBezTo>
                  <a:pt x="77" y="118"/>
                  <a:pt x="77" y="121"/>
                  <a:pt x="77" y="124"/>
                </a:cubicBezTo>
                <a:cubicBezTo>
                  <a:pt x="77" y="127"/>
                  <a:pt x="77" y="130"/>
                  <a:pt x="76" y="133"/>
                </a:cubicBezTo>
                <a:cubicBezTo>
                  <a:pt x="76" y="138"/>
                  <a:pt x="76" y="143"/>
                  <a:pt x="76" y="148"/>
                </a:cubicBezTo>
                <a:cubicBezTo>
                  <a:pt x="80" y="148"/>
                  <a:pt x="80" y="148"/>
                  <a:pt x="80" y="148"/>
                </a:cubicBezTo>
                <a:cubicBezTo>
                  <a:pt x="80" y="152"/>
                  <a:pt x="80" y="152"/>
                  <a:pt x="80" y="152"/>
                </a:cubicBezTo>
                <a:cubicBezTo>
                  <a:pt x="75" y="152"/>
                  <a:pt x="75" y="152"/>
                  <a:pt x="75" y="152"/>
                </a:cubicBezTo>
                <a:cubicBezTo>
                  <a:pt x="75" y="95"/>
                  <a:pt x="75" y="95"/>
                  <a:pt x="75" y="95"/>
                </a:cubicBezTo>
                <a:close/>
                <a:moveTo>
                  <a:pt x="80" y="5"/>
                </a:moveTo>
                <a:cubicBezTo>
                  <a:pt x="80" y="5"/>
                  <a:pt x="80" y="5"/>
                  <a:pt x="80" y="5"/>
                </a:cubicBezTo>
                <a:cubicBezTo>
                  <a:pt x="80" y="5"/>
                  <a:pt x="80" y="5"/>
                  <a:pt x="80" y="5"/>
                </a:cubicBezTo>
                <a:cubicBezTo>
                  <a:pt x="78" y="5"/>
                  <a:pt x="77" y="5"/>
                  <a:pt x="75" y="5"/>
                </a:cubicBezTo>
                <a:cubicBezTo>
                  <a:pt x="75" y="0"/>
                  <a:pt x="75" y="0"/>
                  <a:pt x="75" y="0"/>
                </a:cubicBezTo>
                <a:cubicBezTo>
                  <a:pt x="77" y="0"/>
                  <a:pt x="78" y="0"/>
                  <a:pt x="80" y="0"/>
                </a:cubicBezTo>
                <a:cubicBezTo>
                  <a:pt x="80" y="0"/>
                  <a:pt x="80" y="0"/>
                  <a:pt x="80" y="0"/>
                </a:cubicBezTo>
                <a:cubicBezTo>
                  <a:pt x="80" y="5"/>
                  <a:pt x="80" y="5"/>
                  <a:pt x="80" y="5"/>
                </a:cubicBezTo>
                <a:close/>
                <a:moveTo>
                  <a:pt x="75" y="77"/>
                </a:moveTo>
                <a:cubicBezTo>
                  <a:pt x="75" y="77"/>
                  <a:pt x="75" y="78"/>
                  <a:pt x="76" y="79"/>
                </a:cubicBezTo>
                <a:cubicBezTo>
                  <a:pt x="76" y="79"/>
                  <a:pt x="76" y="79"/>
                  <a:pt x="76" y="79"/>
                </a:cubicBezTo>
                <a:cubicBezTo>
                  <a:pt x="76" y="79"/>
                  <a:pt x="76" y="79"/>
                  <a:pt x="76" y="79"/>
                </a:cubicBezTo>
                <a:cubicBezTo>
                  <a:pt x="76" y="79"/>
                  <a:pt x="76" y="79"/>
                  <a:pt x="76" y="79"/>
                </a:cubicBezTo>
                <a:cubicBezTo>
                  <a:pt x="76" y="81"/>
                  <a:pt x="77" y="82"/>
                  <a:pt x="76" y="83"/>
                </a:cubicBezTo>
                <a:cubicBezTo>
                  <a:pt x="76" y="85"/>
                  <a:pt x="76" y="86"/>
                  <a:pt x="75" y="86"/>
                </a:cubicBezTo>
                <a:cubicBezTo>
                  <a:pt x="75" y="81"/>
                  <a:pt x="75" y="81"/>
                  <a:pt x="75" y="81"/>
                </a:cubicBezTo>
                <a:cubicBezTo>
                  <a:pt x="76" y="81"/>
                  <a:pt x="76" y="80"/>
                  <a:pt x="76" y="79"/>
                </a:cubicBezTo>
                <a:cubicBezTo>
                  <a:pt x="75" y="80"/>
                  <a:pt x="75" y="80"/>
                  <a:pt x="75" y="80"/>
                </a:cubicBezTo>
                <a:lnTo>
                  <a:pt x="75" y="77"/>
                </a:lnTo>
                <a:close/>
                <a:moveTo>
                  <a:pt x="24" y="119"/>
                </a:moveTo>
                <a:cubicBezTo>
                  <a:pt x="34" y="120"/>
                  <a:pt x="44" y="113"/>
                  <a:pt x="53" y="106"/>
                </a:cubicBezTo>
                <a:cubicBezTo>
                  <a:pt x="57" y="103"/>
                  <a:pt x="61" y="99"/>
                  <a:pt x="66" y="97"/>
                </a:cubicBezTo>
                <a:cubicBezTo>
                  <a:pt x="66" y="97"/>
                  <a:pt x="66" y="97"/>
                  <a:pt x="66" y="97"/>
                </a:cubicBezTo>
                <a:cubicBezTo>
                  <a:pt x="66" y="97"/>
                  <a:pt x="66" y="97"/>
                  <a:pt x="66" y="97"/>
                </a:cubicBezTo>
                <a:cubicBezTo>
                  <a:pt x="66" y="97"/>
                  <a:pt x="66" y="97"/>
                  <a:pt x="66" y="97"/>
                </a:cubicBezTo>
                <a:cubicBezTo>
                  <a:pt x="68" y="96"/>
                  <a:pt x="72" y="94"/>
                  <a:pt x="75" y="95"/>
                </a:cubicBezTo>
                <a:cubicBezTo>
                  <a:pt x="75" y="152"/>
                  <a:pt x="75" y="152"/>
                  <a:pt x="75" y="152"/>
                </a:cubicBezTo>
                <a:cubicBezTo>
                  <a:pt x="73" y="152"/>
                  <a:pt x="73" y="152"/>
                  <a:pt x="73" y="152"/>
                </a:cubicBezTo>
                <a:cubicBezTo>
                  <a:pt x="73" y="152"/>
                  <a:pt x="73" y="152"/>
                  <a:pt x="73" y="152"/>
                </a:cubicBezTo>
                <a:cubicBezTo>
                  <a:pt x="73" y="152"/>
                  <a:pt x="73" y="152"/>
                  <a:pt x="73" y="152"/>
                </a:cubicBezTo>
                <a:cubicBezTo>
                  <a:pt x="72" y="152"/>
                  <a:pt x="71" y="151"/>
                  <a:pt x="71" y="150"/>
                </a:cubicBezTo>
                <a:cubicBezTo>
                  <a:pt x="71" y="145"/>
                  <a:pt x="71" y="139"/>
                  <a:pt x="72" y="133"/>
                </a:cubicBezTo>
                <a:cubicBezTo>
                  <a:pt x="72" y="129"/>
                  <a:pt x="72" y="126"/>
                  <a:pt x="72" y="124"/>
                </a:cubicBezTo>
                <a:cubicBezTo>
                  <a:pt x="72" y="121"/>
                  <a:pt x="72" y="118"/>
                  <a:pt x="72" y="115"/>
                </a:cubicBezTo>
                <a:cubicBezTo>
                  <a:pt x="73" y="112"/>
                  <a:pt x="73" y="109"/>
                  <a:pt x="73" y="106"/>
                </a:cubicBezTo>
                <a:cubicBezTo>
                  <a:pt x="73" y="105"/>
                  <a:pt x="73" y="105"/>
                  <a:pt x="73" y="104"/>
                </a:cubicBezTo>
                <a:cubicBezTo>
                  <a:pt x="73" y="102"/>
                  <a:pt x="73" y="100"/>
                  <a:pt x="73" y="99"/>
                </a:cubicBezTo>
                <a:cubicBezTo>
                  <a:pt x="73" y="99"/>
                  <a:pt x="73" y="99"/>
                  <a:pt x="73" y="99"/>
                </a:cubicBezTo>
                <a:cubicBezTo>
                  <a:pt x="72" y="99"/>
                  <a:pt x="69" y="100"/>
                  <a:pt x="68" y="101"/>
                </a:cubicBezTo>
                <a:cubicBezTo>
                  <a:pt x="68" y="101"/>
                  <a:pt x="68" y="101"/>
                  <a:pt x="68" y="101"/>
                </a:cubicBezTo>
                <a:cubicBezTo>
                  <a:pt x="68" y="101"/>
                  <a:pt x="68" y="101"/>
                  <a:pt x="68" y="101"/>
                </a:cubicBezTo>
                <a:cubicBezTo>
                  <a:pt x="68" y="101"/>
                  <a:pt x="68" y="101"/>
                  <a:pt x="68" y="101"/>
                </a:cubicBezTo>
                <a:cubicBezTo>
                  <a:pt x="68" y="101"/>
                  <a:pt x="68" y="101"/>
                  <a:pt x="68" y="101"/>
                </a:cubicBezTo>
                <a:cubicBezTo>
                  <a:pt x="64" y="103"/>
                  <a:pt x="60" y="106"/>
                  <a:pt x="56" y="110"/>
                </a:cubicBezTo>
                <a:cubicBezTo>
                  <a:pt x="46" y="117"/>
                  <a:pt x="36" y="125"/>
                  <a:pt x="23" y="124"/>
                </a:cubicBezTo>
                <a:cubicBezTo>
                  <a:pt x="19" y="123"/>
                  <a:pt x="15" y="121"/>
                  <a:pt x="12" y="118"/>
                </a:cubicBezTo>
                <a:cubicBezTo>
                  <a:pt x="8" y="114"/>
                  <a:pt x="6" y="110"/>
                  <a:pt x="4" y="105"/>
                </a:cubicBezTo>
                <a:cubicBezTo>
                  <a:pt x="1" y="96"/>
                  <a:pt x="0" y="83"/>
                  <a:pt x="2" y="71"/>
                </a:cubicBezTo>
                <a:cubicBezTo>
                  <a:pt x="4" y="61"/>
                  <a:pt x="8" y="53"/>
                  <a:pt x="16" y="48"/>
                </a:cubicBezTo>
                <a:cubicBezTo>
                  <a:pt x="32" y="39"/>
                  <a:pt x="41" y="51"/>
                  <a:pt x="51" y="64"/>
                </a:cubicBezTo>
                <a:cubicBezTo>
                  <a:pt x="57" y="73"/>
                  <a:pt x="63" y="81"/>
                  <a:pt x="71" y="82"/>
                </a:cubicBezTo>
                <a:cubicBezTo>
                  <a:pt x="71" y="82"/>
                  <a:pt x="71" y="82"/>
                  <a:pt x="71" y="82"/>
                </a:cubicBezTo>
                <a:cubicBezTo>
                  <a:pt x="72" y="82"/>
                  <a:pt x="72" y="83"/>
                  <a:pt x="72" y="83"/>
                </a:cubicBezTo>
                <a:cubicBezTo>
                  <a:pt x="72" y="82"/>
                  <a:pt x="71" y="82"/>
                  <a:pt x="71" y="80"/>
                </a:cubicBezTo>
                <a:cubicBezTo>
                  <a:pt x="71" y="80"/>
                  <a:pt x="71" y="80"/>
                  <a:pt x="71" y="80"/>
                </a:cubicBezTo>
                <a:cubicBezTo>
                  <a:pt x="71" y="80"/>
                  <a:pt x="71" y="80"/>
                  <a:pt x="71" y="80"/>
                </a:cubicBezTo>
                <a:cubicBezTo>
                  <a:pt x="71" y="80"/>
                  <a:pt x="71" y="80"/>
                  <a:pt x="71" y="80"/>
                </a:cubicBezTo>
                <a:cubicBezTo>
                  <a:pt x="71" y="80"/>
                  <a:pt x="71" y="80"/>
                  <a:pt x="71" y="80"/>
                </a:cubicBezTo>
                <a:cubicBezTo>
                  <a:pt x="70" y="77"/>
                  <a:pt x="69" y="74"/>
                  <a:pt x="67" y="72"/>
                </a:cubicBezTo>
                <a:cubicBezTo>
                  <a:pt x="66" y="69"/>
                  <a:pt x="64" y="66"/>
                  <a:pt x="62" y="63"/>
                </a:cubicBezTo>
                <a:cubicBezTo>
                  <a:pt x="61" y="62"/>
                  <a:pt x="61" y="62"/>
                  <a:pt x="61" y="62"/>
                </a:cubicBezTo>
                <a:cubicBezTo>
                  <a:pt x="52" y="51"/>
                  <a:pt x="41" y="36"/>
                  <a:pt x="44" y="20"/>
                </a:cubicBezTo>
                <a:cubicBezTo>
                  <a:pt x="45" y="13"/>
                  <a:pt x="49" y="8"/>
                  <a:pt x="55" y="5"/>
                </a:cubicBezTo>
                <a:cubicBezTo>
                  <a:pt x="61" y="2"/>
                  <a:pt x="68" y="0"/>
                  <a:pt x="75" y="0"/>
                </a:cubicBezTo>
                <a:cubicBezTo>
                  <a:pt x="75" y="5"/>
                  <a:pt x="75" y="5"/>
                  <a:pt x="75" y="5"/>
                </a:cubicBezTo>
                <a:cubicBezTo>
                  <a:pt x="69" y="5"/>
                  <a:pt x="62" y="6"/>
                  <a:pt x="57" y="9"/>
                </a:cubicBezTo>
                <a:cubicBezTo>
                  <a:pt x="53" y="11"/>
                  <a:pt x="49" y="15"/>
                  <a:pt x="48" y="20"/>
                </a:cubicBezTo>
                <a:cubicBezTo>
                  <a:pt x="46" y="34"/>
                  <a:pt x="57" y="48"/>
                  <a:pt x="65" y="59"/>
                </a:cubicBezTo>
                <a:cubicBezTo>
                  <a:pt x="66" y="60"/>
                  <a:pt x="66" y="60"/>
                  <a:pt x="66" y="60"/>
                </a:cubicBezTo>
                <a:cubicBezTo>
                  <a:pt x="68" y="63"/>
                  <a:pt x="70" y="66"/>
                  <a:pt x="72" y="69"/>
                </a:cubicBezTo>
                <a:cubicBezTo>
                  <a:pt x="73" y="72"/>
                  <a:pt x="74" y="74"/>
                  <a:pt x="75" y="77"/>
                </a:cubicBezTo>
                <a:cubicBezTo>
                  <a:pt x="75" y="80"/>
                  <a:pt x="75" y="80"/>
                  <a:pt x="75" y="80"/>
                </a:cubicBezTo>
                <a:cubicBezTo>
                  <a:pt x="74" y="82"/>
                  <a:pt x="74" y="82"/>
                  <a:pt x="74" y="82"/>
                </a:cubicBezTo>
                <a:cubicBezTo>
                  <a:pt x="74" y="82"/>
                  <a:pt x="75" y="82"/>
                  <a:pt x="75" y="81"/>
                </a:cubicBezTo>
                <a:cubicBezTo>
                  <a:pt x="75" y="86"/>
                  <a:pt x="75" y="86"/>
                  <a:pt x="75" y="86"/>
                </a:cubicBezTo>
                <a:cubicBezTo>
                  <a:pt x="74" y="87"/>
                  <a:pt x="73" y="87"/>
                  <a:pt x="71" y="87"/>
                </a:cubicBezTo>
                <a:cubicBezTo>
                  <a:pt x="71" y="87"/>
                  <a:pt x="71" y="87"/>
                  <a:pt x="71" y="87"/>
                </a:cubicBezTo>
                <a:cubicBezTo>
                  <a:pt x="71" y="87"/>
                  <a:pt x="71" y="87"/>
                  <a:pt x="71" y="87"/>
                </a:cubicBezTo>
                <a:cubicBezTo>
                  <a:pt x="61" y="86"/>
                  <a:pt x="54" y="76"/>
                  <a:pt x="47" y="67"/>
                </a:cubicBezTo>
                <a:cubicBezTo>
                  <a:pt x="39" y="56"/>
                  <a:pt x="31" y="45"/>
                  <a:pt x="19" y="52"/>
                </a:cubicBezTo>
                <a:cubicBezTo>
                  <a:pt x="12" y="56"/>
                  <a:pt x="8" y="64"/>
                  <a:pt x="7" y="72"/>
                </a:cubicBezTo>
                <a:cubicBezTo>
                  <a:pt x="5" y="83"/>
                  <a:pt x="6" y="95"/>
                  <a:pt x="9" y="103"/>
                </a:cubicBezTo>
                <a:cubicBezTo>
                  <a:pt x="10" y="107"/>
                  <a:pt x="12" y="111"/>
                  <a:pt x="15" y="114"/>
                </a:cubicBezTo>
                <a:cubicBezTo>
                  <a:pt x="18" y="117"/>
                  <a:pt x="21" y="118"/>
                  <a:pt x="24" y="119"/>
                </a:cubicBez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41" name="Freeform 221"/>
          <p:cNvSpPr>
            <a:spLocks noEditPoints="1"/>
          </p:cNvSpPr>
          <p:nvPr/>
        </p:nvSpPr>
        <p:spPr bwMode="auto">
          <a:xfrm rot="5400000">
            <a:off x="8465465" y="1347809"/>
            <a:ext cx="277344" cy="205925"/>
          </a:xfrm>
          <a:custGeom>
            <a:avLst/>
            <a:gdLst>
              <a:gd name="T0" fmla="*/ 103 w 164"/>
              <a:gd name="T1" fmla="*/ 5 h 121"/>
              <a:gd name="T2" fmla="*/ 164 w 164"/>
              <a:gd name="T3" fmla="*/ 118 h 121"/>
              <a:gd name="T4" fmla="*/ 103 w 164"/>
              <a:gd name="T5" fmla="*/ 107 h 121"/>
              <a:gd name="T6" fmla="*/ 149 w 164"/>
              <a:gd name="T7" fmla="*/ 103 h 121"/>
              <a:gd name="T8" fmla="*/ 103 w 164"/>
              <a:gd name="T9" fmla="*/ 48 h 121"/>
              <a:gd name="T10" fmla="*/ 82 w 164"/>
              <a:gd name="T11" fmla="*/ 116 h 121"/>
              <a:gd name="T12" fmla="*/ 82 w 164"/>
              <a:gd name="T13" fmla="*/ 116 h 121"/>
              <a:gd name="T14" fmla="*/ 103 w 164"/>
              <a:gd name="T15" fmla="*/ 0 h 121"/>
              <a:gd name="T16" fmla="*/ 103 w 164"/>
              <a:gd name="T17" fmla="*/ 39 h 121"/>
              <a:gd name="T18" fmla="*/ 101 w 164"/>
              <a:gd name="T19" fmla="*/ 45 h 121"/>
              <a:gd name="T20" fmla="*/ 103 w 164"/>
              <a:gd name="T21" fmla="*/ 39 h 121"/>
              <a:gd name="T22" fmla="*/ 103 w 164"/>
              <a:gd name="T23" fmla="*/ 107 h 121"/>
              <a:gd name="T24" fmla="*/ 82 w 164"/>
              <a:gd name="T25" fmla="*/ 96 h 121"/>
              <a:gd name="T26" fmla="*/ 103 w 164"/>
              <a:gd name="T27" fmla="*/ 102 h 121"/>
              <a:gd name="T28" fmla="*/ 74 w 164"/>
              <a:gd name="T29" fmla="*/ 121 h 121"/>
              <a:gd name="T30" fmla="*/ 74 w 164"/>
              <a:gd name="T31" fmla="*/ 0 h 121"/>
              <a:gd name="T32" fmla="*/ 82 w 164"/>
              <a:gd name="T33" fmla="*/ 71 h 121"/>
              <a:gd name="T34" fmla="*/ 82 w 164"/>
              <a:gd name="T35" fmla="*/ 96 h 121"/>
              <a:gd name="T36" fmla="*/ 79 w 164"/>
              <a:gd name="T37" fmla="*/ 107 h 121"/>
              <a:gd name="T38" fmla="*/ 75 w 164"/>
              <a:gd name="T39" fmla="*/ 102 h 121"/>
              <a:gd name="T40" fmla="*/ 68 w 164"/>
              <a:gd name="T41" fmla="*/ 116 h 121"/>
              <a:gd name="T42" fmla="*/ 68 w 164"/>
              <a:gd name="T43" fmla="*/ 116 h 121"/>
              <a:gd name="T44" fmla="*/ 74 w 164"/>
              <a:gd name="T45" fmla="*/ 0 h 121"/>
              <a:gd name="T46" fmla="*/ 73 w 164"/>
              <a:gd name="T47" fmla="*/ 84 h 121"/>
              <a:gd name="T48" fmla="*/ 68 w 164"/>
              <a:gd name="T49" fmla="*/ 82 h 121"/>
              <a:gd name="T50" fmla="*/ 74 w 164"/>
              <a:gd name="T51" fmla="*/ 74 h 121"/>
              <a:gd name="T52" fmla="*/ 68 w 164"/>
              <a:gd name="T53" fmla="*/ 102 h 121"/>
              <a:gd name="T54" fmla="*/ 68 w 164"/>
              <a:gd name="T55" fmla="*/ 121 h 121"/>
              <a:gd name="T56" fmla="*/ 50 w 164"/>
              <a:gd name="T57" fmla="*/ 5 h 121"/>
              <a:gd name="T58" fmla="*/ 68 w 164"/>
              <a:gd name="T59" fmla="*/ 82 h 121"/>
              <a:gd name="T60" fmla="*/ 68 w 164"/>
              <a:gd name="T61" fmla="*/ 93 h 121"/>
              <a:gd name="T62" fmla="*/ 50 w 164"/>
              <a:gd name="T63" fmla="*/ 59 h 121"/>
              <a:gd name="T64" fmla="*/ 68 w 164"/>
              <a:gd name="T65" fmla="*/ 82 h 121"/>
              <a:gd name="T66" fmla="*/ 50 w 164"/>
              <a:gd name="T67" fmla="*/ 107 h 121"/>
              <a:gd name="T68" fmla="*/ 50 w 164"/>
              <a:gd name="T69" fmla="*/ 39 h 121"/>
              <a:gd name="T70" fmla="*/ 48 w 164"/>
              <a:gd name="T71" fmla="*/ 116 h 121"/>
              <a:gd name="T72" fmla="*/ 48 w 164"/>
              <a:gd name="T73" fmla="*/ 116 h 121"/>
              <a:gd name="T74" fmla="*/ 50 w 164"/>
              <a:gd name="T75" fmla="*/ 0 h 121"/>
              <a:gd name="T76" fmla="*/ 48 w 164"/>
              <a:gd name="T77" fmla="*/ 41 h 121"/>
              <a:gd name="T78" fmla="*/ 48 w 164"/>
              <a:gd name="T79" fmla="*/ 27 h 121"/>
              <a:gd name="T80" fmla="*/ 50 w 164"/>
              <a:gd name="T81" fmla="*/ 59 h 121"/>
              <a:gd name="T82" fmla="*/ 50 w 164"/>
              <a:gd name="T83" fmla="*/ 61 h 121"/>
              <a:gd name="T84" fmla="*/ 49 w 164"/>
              <a:gd name="T85" fmla="*/ 58 h 121"/>
              <a:gd name="T86" fmla="*/ 50 w 164"/>
              <a:gd name="T87" fmla="*/ 107 h 121"/>
              <a:gd name="T88" fmla="*/ 5 w 164"/>
              <a:gd name="T89" fmla="*/ 116 h 121"/>
              <a:gd name="T90" fmla="*/ 0 w 164"/>
              <a:gd name="T91" fmla="*/ 118 h 121"/>
              <a:gd name="T92" fmla="*/ 48 w 164"/>
              <a:gd name="T93" fmla="*/ 5 h 121"/>
              <a:gd name="T94" fmla="*/ 38 w 164"/>
              <a:gd name="T95" fmla="*/ 15 h 121"/>
              <a:gd name="T96" fmla="*/ 23 w 164"/>
              <a:gd name="T97" fmla="*/ 30 h 121"/>
              <a:gd name="T98" fmla="*/ 38 w 164"/>
              <a:gd name="T99" fmla="*/ 45 h 121"/>
              <a:gd name="T100" fmla="*/ 38 w 164"/>
              <a:gd name="T101" fmla="*/ 40 h 121"/>
              <a:gd name="T102" fmla="*/ 27 w 164"/>
              <a:gd name="T103" fmla="*/ 30 h 121"/>
              <a:gd name="T104" fmla="*/ 38 w 164"/>
              <a:gd name="T105" fmla="*/ 20 h 121"/>
              <a:gd name="T106" fmla="*/ 48 w 164"/>
              <a:gd name="T107" fmla="*/ 58 h 121"/>
              <a:gd name="T108" fmla="*/ 16 w 164"/>
              <a:gd name="T109" fmla="*/ 107 h 121"/>
              <a:gd name="T110" fmla="*/ 48 w 164"/>
              <a:gd name="T111" fmla="*/ 64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4" h="121">
                <a:moveTo>
                  <a:pt x="103" y="116"/>
                </a:moveTo>
                <a:cubicBezTo>
                  <a:pt x="160" y="116"/>
                  <a:pt x="160" y="116"/>
                  <a:pt x="160" y="116"/>
                </a:cubicBezTo>
                <a:cubicBezTo>
                  <a:pt x="160" y="5"/>
                  <a:pt x="160" y="5"/>
                  <a:pt x="160" y="5"/>
                </a:cubicBezTo>
                <a:cubicBezTo>
                  <a:pt x="103" y="5"/>
                  <a:pt x="103" y="5"/>
                  <a:pt x="103" y="5"/>
                </a:cubicBezTo>
                <a:cubicBezTo>
                  <a:pt x="103" y="0"/>
                  <a:pt x="103" y="0"/>
                  <a:pt x="103" y="0"/>
                </a:cubicBezTo>
                <a:cubicBezTo>
                  <a:pt x="162" y="0"/>
                  <a:pt x="162" y="0"/>
                  <a:pt x="162" y="0"/>
                </a:cubicBezTo>
                <a:cubicBezTo>
                  <a:pt x="163" y="0"/>
                  <a:pt x="164" y="1"/>
                  <a:pt x="164" y="2"/>
                </a:cubicBezTo>
                <a:cubicBezTo>
                  <a:pt x="164" y="118"/>
                  <a:pt x="164" y="118"/>
                  <a:pt x="164" y="118"/>
                </a:cubicBezTo>
                <a:cubicBezTo>
                  <a:pt x="164" y="120"/>
                  <a:pt x="163" y="121"/>
                  <a:pt x="162" y="121"/>
                </a:cubicBezTo>
                <a:cubicBezTo>
                  <a:pt x="103" y="121"/>
                  <a:pt x="103" y="121"/>
                  <a:pt x="103" y="121"/>
                </a:cubicBezTo>
                <a:cubicBezTo>
                  <a:pt x="103" y="116"/>
                  <a:pt x="103" y="116"/>
                  <a:pt x="103" y="116"/>
                </a:cubicBezTo>
                <a:close/>
                <a:moveTo>
                  <a:pt x="103" y="107"/>
                </a:moveTo>
                <a:cubicBezTo>
                  <a:pt x="147" y="107"/>
                  <a:pt x="147" y="107"/>
                  <a:pt x="147" y="107"/>
                </a:cubicBezTo>
                <a:cubicBezTo>
                  <a:pt x="147" y="107"/>
                  <a:pt x="147" y="107"/>
                  <a:pt x="147" y="107"/>
                </a:cubicBezTo>
                <a:cubicBezTo>
                  <a:pt x="148" y="107"/>
                  <a:pt x="148" y="107"/>
                  <a:pt x="149" y="107"/>
                </a:cubicBezTo>
                <a:cubicBezTo>
                  <a:pt x="150" y="106"/>
                  <a:pt x="150" y="104"/>
                  <a:pt x="149" y="103"/>
                </a:cubicBezTo>
                <a:cubicBezTo>
                  <a:pt x="103" y="39"/>
                  <a:pt x="103" y="39"/>
                  <a:pt x="103" y="39"/>
                </a:cubicBezTo>
                <a:cubicBezTo>
                  <a:pt x="103" y="39"/>
                  <a:pt x="103" y="39"/>
                  <a:pt x="103" y="39"/>
                </a:cubicBezTo>
                <a:cubicBezTo>
                  <a:pt x="104" y="40"/>
                  <a:pt x="104" y="41"/>
                  <a:pt x="103" y="41"/>
                </a:cubicBezTo>
                <a:cubicBezTo>
                  <a:pt x="103" y="48"/>
                  <a:pt x="103" y="48"/>
                  <a:pt x="103" y="48"/>
                </a:cubicBezTo>
                <a:cubicBezTo>
                  <a:pt x="143" y="102"/>
                  <a:pt x="143" y="102"/>
                  <a:pt x="143" y="102"/>
                </a:cubicBezTo>
                <a:cubicBezTo>
                  <a:pt x="103" y="102"/>
                  <a:pt x="103" y="102"/>
                  <a:pt x="103" y="102"/>
                </a:cubicBezTo>
                <a:lnTo>
                  <a:pt x="103" y="107"/>
                </a:lnTo>
                <a:close/>
                <a:moveTo>
                  <a:pt x="82" y="116"/>
                </a:moveTo>
                <a:cubicBezTo>
                  <a:pt x="103" y="116"/>
                  <a:pt x="103" y="116"/>
                  <a:pt x="103" y="116"/>
                </a:cubicBezTo>
                <a:cubicBezTo>
                  <a:pt x="103" y="121"/>
                  <a:pt x="103" y="121"/>
                  <a:pt x="103" y="121"/>
                </a:cubicBezTo>
                <a:cubicBezTo>
                  <a:pt x="82" y="121"/>
                  <a:pt x="82" y="121"/>
                  <a:pt x="82" y="121"/>
                </a:cubicBezTo>
                <a:cubicBezTo>
                  <a:pt x="82" y="116"/>
                  <a:pt x="82" y="116"/>
                  <a:pt x="82" y="116"/>
                </a:cubicBezTo>
                <a:close/>
                <a:moveTo>
                  <a:pt x="103" y="5"/>
                </a:moveTo>
                <a:cubicBezTo>
                  <a:pt x="82" y="5"/>
                  <a:pt x="82" y="5"/>
                  <a:pt x="82" y="5"/>
                </a:cubicBezTo>
                <a:cubicBezTo>
                  <a:pt x="82" y="0"/>
                  <a:pt x="82" y="0"/>
                  <a:pt x="82" y="0"/>
                </a:cubicBezTo>
                <a:cubicBezTo>
                  <a:pt x="103" y="0"/>
                  <a:pt x="103" y="0"/>
                  <a:pt x="103" y="0"/>
                </a:cubicBezTo>
                <a:cubicBezTo>
                  <a:pt x="103" y="5"/>
                  <a:pt x="103" y="5"/>
                  <a:pt x="103" y="5"/>
                </a:cubicBezTo>
                <a:close/>
                <a:moveTo>
                  <a:pt x="103" y="39"/>
                </a:moveTo>
                <a:cubicBezTo>
                  <a:pt x="103" y="39"/>
                  <a:pt x="103" y="39"/>
                  <a:pt x="103" y="39"/>
                </a:cubicBezTo>
                <a:cubicBezTo>
                  <a:pt x="103" y="39"/>
                  <a:pt x="103" y="39"/>
                  <a:pt x="103" y="39"/>
                </a:cubicBezTo>
                <a:cubicBezTo>
                  <a:pt x="103" y="42"/>
                  <a:pt x="103" y="42"/>
                  <a:pt x="103" y="42"/>
                </a:cubicBezTo>
                <a:cubicBezTo>
                  <a:pt x="103" y="42"/>
                  <a:pt x="103" y="42"/>
                  <a:pt x="103" y="41"/>
                </a:cubicBezTo>
                <a:cubicBezTo>
                  <a:pt x="103" y="48"/>
                  <a:pt x="103" y="48"/>
                  <a:pt x="103" y="48"/>
                </a:cubicBezTo>
                <a:cubicBezTo>
                  <a:pt x="101" y="45"/>
                  <a:pt x="101" y="45"/>
                  <a:pt x="101" y="45"/>
                </a:cubicBezTo>
                <a:cubicBezTo>
                  <a:pt x="82" y="71"/>
                  <a:pt x="82" y="71"/>
                  <a:pt x="82" y="71"/>
                </a:cubicBezTo>
                <a:cubicBezTo>
                  <a:pt x="82" y="63"/>
                  <a:pt x="82" y="63"/>
                  <a:pt x="82" y="63"/>
                </a:cubicBezTo>
                <a:cubicBezTo>
                  <a:pt x="99" y="39"/>
                  <a:pt x="99" y="39"/>
                  <a:pt x="99" y="39"/>
                </a:cubicBezTo>
                <a:cubicBezTo>
                  <a:pt x="100" y="38"/>
                  <a:pt x="101" y="38"/>
                  <a:pt x="103" y="39"/>
                </a:cubicBezTo>
                <a:cubicBezTo>
                  <a:pt x="103" y="39"/>
                  <a:pt x="103" y="39"/>
                  <a:pt x="103" y="39"/>
                </a:cubicBezTo>
                <a:cubicBezTo>
                  <a:pt x="103" y="39"/>
                  <a:pt x="103" y="39"/>
                  <a:pt x="103" y="39"/>
                </a:cubicBezTo>
                <a:close/>
                <a:moveTo>
                  <a:pt x="103" y="102"/>
                </a:moveTo>
                <a:cubicBezTo>
                  <a:pt x="103" y="107"/>
                  <a:pt x="103" y="107"/>
                  <a:pt x="103" y="107"/>
                </a:cubicBezTo>
                <a:cubicBezTo>
                  <a:pt x="85" y="107"/>
                  <a:pt x="85" y="107"/>
                  <a:pt x="85" y="107"/>
                </a:cubicBezTo>
                <a:cubicBezTo>
                  <a:pt x="84" y="107"/>
                  <a:pt x="84" y="107"/>
                  <a:pt x="83" y="106"/>
                </a:cubicBezTo>
                <a:cubicBezTo>
                  <a:pt x="82" y="105"/>
                  <a:pt x="82" y="105"/>
                  <a:pt x="82" y="105"/>
                </a:cubicBezTo>
                <a:cubicBezTo>
                  <a:pt x="82" y="96"/>
                  <a:pt x="82" y="96"/>
                  <a:pt x="82" y="96"/>
                </a:cubicBezTo>
                <a:cubicBezTo>
                  <a:pt x="85" y="100"/>
                  <a:pt x="85" y="100"/>
                  <a:pt x="85" y="100"/>
                </a:cubicBezTo>
                <a:cubicBezTo>
                  <a:pt x="85" y="101"/>
                  <a:pt x="85" y="101"/>
                  <a:pt x="85" y="101"/>
                </a:cubicBezTo>
                <a:cubicBezTo>
                  <a:pt x="86" y="102"/>
                  <a:pt x="86" y="102"/>
                  <a:pt x="86" y="102"/>
                </a:cubicBezTo>
                <a:lnTo>
                  <a:pt x="103" y="102"/>
                </a:lnTo>
                <a:close/>
                <a:moveTo>
                  <a:pt x="74" y="116"/>
                </a:moveTo>
                <a:cubicBezTo>
                  <a:pt x="82" y="116"/>
                  <a:pt x="82" y="116"/>
                  <a:pt x="82" y="116"/>
                </a:cubicBezTo>
                <a:cubicBezTo>
                  <a:pt x="82" y="121"/>
                  <a:pt x="82" y="121"/>
                  <a:pt x="82" y="121"/>
                </a:cubicBezTo>
                <a:cubicBezTo>
                  <a:pt x="74" y="121"/>
                  <a:pt x="74" y="121"/>
                  <a:pt x="74" y="121"/>
                </a:cubicBezTo>
                <a:cubicBezTo>
                  <a:pt x="74" y="116"/>
                  <a:pt x="74" y="116"/>
                  <a:pt x="74" y="116"/>
                </a:cubicBezTo>
                <a:close/>
                <a:moveTo>
                  <a:pt x="82" y="5"/>
                </a:moveTo>
                <a:cubicBezTo>
                  <a:pt x="74" y="5"/>
                  <a:pt x="74" y="5"/>
                  <a:pt x="74" y="5"/>
                </a:cubicBezTo>
                <a:cubicBezTo>
                  <a:pt x="74" y="0"/>
                  <a:pt x="74" y="0"/>
                  <a:pt x="74" y="0"/>
                </a:cubicBezTo>
                <a:cubicBezTo>
                  <a:pt x="82" y="0"/>
                  <a:pt x="82" y="0"/>
                  <a:pt x="82" y="0"/>
                </a:cubicBezTo>
                <a:cubicBezTo>
                  <a:pt x="82" y="5"/>
                  <a:pt x="82" y="5"/>
                  <a:pt x="82" y="5"/>
                </a:cubicBezTo>
                <a:close/>
                <a:moveTo>
                  <a:pt x="82" y="63"/>
                </a:moveTo>
                <a:cubicBezTo>
                  <a:pt x="82" y="71"/>
                  <a:pt x="82" y="71"/>
                  <a:pt x="82" y="71"/>
                </a:cubicBezTo>
                <a:cubicBezTo>
                  <a:pt x="74" y="83"/>
                  <a:pt x="74" y="83"/>
                  <a:pt x="74" y="83"/>
                </a:cubicBezTo>
                <a:cubicBezTo>
                  <a:pt x="74" y="74"/>
                  <a:pt x="74" y="74"/>
                  <a:pt x="74" y="74"/>
                </a:cubicBezTo>
                <a:cubicBezTo>
                  <a:pt x="82" y="63"/>
                  <a:pt x="82" y="63"/>
                  <a:pt x="82" y="63"/>
                </a:cubicBezTo>
                <a:close/>
                <a:moveTo>
                  <a:pt x="82" y="96"/>
                </a:moveTo>
                <a:cubicBezTo>
                  <a:pt x="82" y="105"/>
                  <a:pt x="82" y="105"/>
                  <a:pt x="82" y="105"/>
                </a:cubicBezTo>
                <a:cubicBezTo>
                  <a:pt x="82" y="104"/>
                  <a:pt x="82" y="104"/>
                  <a:pt x="82" y="104"/>
                </a:cubicBezTo>
                <a:cubicBezTo>
                  <a:pt x="82" y="105"/>
                  <a:pt x="82" y="106"/>
                  <a:pt x="81" y="107"/>
                </a:cubicBezTo>
                <a:cubicBezTo>
                  <a:pt x="80" y="107"/>
                  <a:pt x="80" y="107"/>
                  <a:pt x="79" y="107"/>
                </a:cubicBezTo>
                <a:cubicBezTo>
                  <a:pt x="79" y="107"/>
                  <a:pt x="79" y="107"/>
                  <a:pt x="79" y="107"/>
                </a:cubicBezTo>
                <a:cubicBezTo>
                  <a:pt x="74" y="107"/>
                  <a:pt x="74" y="107"/>
                  <a:pt x="74" y="107"/>
                </a:cubicBezTo>
                <a:cubicBezTo>
                  <a:pt x="74" y="102"/>
                  <a:pt x="74" y="102"/>
                  <a:pt x="74" y="102"/>
                </a:cubicBezTo>
                <a:cubicBezTo>
                  <a:pt x="75" y="102"/>
                  <a:pt x="75" y="102"/>
                  <a:pt x="75" y="102"/>
                </a:cubicBezTo>
                <a:cubicBezTo>
                  <a:pt x="74" y="101"/>
                  <a:pt x="74" y="101"/>
                  <a:pt x="74" y="101"/>
                </a:cubicBezTo>
                <a:cubicBezTo>
                  <a:pt x="74" y="85"/>
                  <a:pt x="74" y="85"/>
                  <a:pt x="74" y="85"/>
                </a:cubicBezTo>
                <a:lnTo>
                  <a:pt x="82" y="96"/>
                </a:lnTo>
                <a:close/>
                <a:moveTo>
                  <a:pt x="68" y="116"/>
                </a:moveTo>
                <a:cubicBezTo>
                  <a:pt x="74" y="116"/>
                  <a:pt x="74" y="116"/>
                  <a:pt x="74" y="116"/>
                </a:cubicBezTo>
                <a:cubicBezTo>
                  <a:pt x="74" y="121"/>
                  <a:pt x="74" y="121"/>
                  <a:pt x="74" y="121"/>
                </a:cubicBezTo>
                <a:cubicBezTo>
                  <a:pt x="68" y="121"/>
                  <a:pt x="68" y="121"/>
                  <a:pt x="68" y="121"/>
                </a:cubicBezTo>
                <a:cubicBezTo>
                  <a:pt x="68" y="116"/>
                  <a:pt x="68" y="116"/>
                  <a:pt x="68" y="116"/>
                </a:cubicBezTo>
                <a:close/>
                <a:moveTo>
                  <a:pt x="74" y="5"/>
                </a:moveTo>
                <a:cubicBezTo>
                  <a:pt x="68" y="5"/>
                  <a:pt x="68" y="5"/>
                  <a:pt x="68" y="5"/>
                </a:cubicBezTo>
                <a:cubicBezTo>
                  <a:pt x="68" y="0"/>
                  <a:pt x="68" y="0"/>
                  <a:pt x="68" y="0"/>
                </a:cubicBezTo>
                <a:cubicBezTo>
                  <a:pt x="74" y="0"/>
                  <a:pt x="74" y="0"/>
                  <a:pt x="74" y="0"/>
                </a:cubicBezTo>
                <a:cubicBezTo>
                  <a:pt x="74" y="5"/>
                  <a:pt x="74" y="5"/>
                  <a:pt x="74" y="5"/>
                </a:cubicBezTo>
                <a:close/>
                <a:moveTo>
                  <a:pt x="74" y="74"/>
                </a:moveTo>
                <a:cubicBezTo>
                  <a:pt x="74" y="83"/>
                  <a:pt x="74" y="83"/>
                  <a:pt x="74" y="83"/>
                </a:cubicBezTo>
                <a:cubicBezTo>
                  <a:pt x="73" y="84"/>
                  <a:pt x="73" y="84"/>
                  <a:pt x="73" y="84"/>
                </a:cubicBezTo>
                <a:cubicBezTo>
                  <a:pt x="74" y="85"/>
                  <a:pt x="74" y="85"/>
                  <a:pt x="74" y="85"/>
                </a:cubicBezTo>
                <a:cubicBezTo>
                  <a:pt x="74" y="101"/>
                  <a:pt x="74" y="101"/>
                  <a:pt x="74" y="101"/>
                </a:cubicBezTo>
                <a:cubicBezTo>
                  <a:pt x="68" y="93"/>
                  <a:pt x="68" y="93"/>
                  <a:pt x="68" y="93"/>
                </a:cubicBezTo>
                <a:cubicBezTo>
                  <a:pt x="68" y="82"/>
                  <a:pt x="68" y="82"/>
                  <a:pt x="68" y="82"/>
                </a:cubicBezTo>
                <a:cubicBezTo>
                  <a:pt x="69" y="82"/>
                  <a:pt x="69" y="82"/>
                  <a:pt x="69" y="82"/>
                </a:cubicBezTo>
                <a:cubicBezTo>
                  <a:pt x="69" y="82"/>
                  <a:pt x="68" y="82"/>
                  <a:pt x="68" y="82"/>
                </a:cubicBezTo>
                <a:cubicBezTo>
                  <a:pt x="68" y="82"/>
                  <a:pt x="68" y="82"/>
                  <a:pt x="68" y="82"/>
                </a:cubicBezTo>
                <a:cubicBezTo>
                  <a:pt x="74" y="74"/>
                  <a:pt x="74" y="74"/>
                  <a:pt x="74" y="74"/>
                </a:cubicBezTo>
                <a:close/>
                <a:moveTo>
                  <a:pt x="74" y="102"/>
                </a:moveTo>
                <a:cubicBezTo>
                  <a:pt x="74" y="107"/>
                  <a:pt x="74" y="107"/>
                  <a:pt x="74" y="107"/>
                </a:cubicBezTo>
                <a:cubicBezTo>
                  <a:pt x="68" y="107"/>
                  <a:pt x="68" y="107"/>
                  <a:pt x="68" y="107"/>
                </a:cubicBezTo>
                <a:cubicBezTo>
                  <a:pt x="68" y="102"/>
                  <a:pt x="68" y="102"/>
                  <a:pt x="68" y="102"/>
                </a:cubicBezTo>
                <a:lnTo>
                  <a:pt x="74" y="102"/>
                </a:lnTo>
                <a:close/>
                <a:moveTo>
                  <a:pt x="50" y="116"/>
                </a:moveTo>
                <a:cubicBezTo>
                  <a:pt x="68" y="116"/>
                  <a:pt x="68" y="116"/>
                  <a:pt x="68" y="116"/>
                </a:cubicBezTo>
                <a:cubicBezTo>
                  <a:pt x="68" y="121"/>
                  <a:pt x="68" y="121"/>
                  <a:pt x="68" y="121"/>
                </a:cubicBezTo>
                <a:cubicBezTo>
                  <a:pt x="50" y="121"/>
                  <a:pt x="50" y="121"/>
                  <a:pt x="50" y="121"/>
                </a:cubicBezTo>
                <a:cubicBezTo>
                  <a:pt x="50" y="116"/>
                  <a:pt x="50" y="116"/>
                  <a:pt x="50" y="116"/>
                </a:cubicBezTo>
                <a:close/>
                <a:moveTo>
                  <a:pt x="68" y="5"/>
                </a:moveTo>
                <a:cubicBezTo>
                  <a:pt x="50" y="5"/>
                  <a:pt x="50" y="5"/>
                  <a:pt x="50" y="5"/>
                </a:cubicBezTo>
                <a:cubicBezTo>
                  <a:pt x="50" y="0"/>
                  <a:pt x="50" y="0"/>
                  <a:pt x="50" y="0"/>
                </a:cubicBezTo>
                <a:cubicBezTo>
                  <a:pt x="68" y="0"/>
                  <a:pt x="68" y="0"/>
                  <a:pt x="68" y="0"/>
                </a:cubicBezTo>
                <a:cubicBezTo>
                  <a:pt x="68" y="5"/>
                  <a:pt x="68" y="5"/>
                  <a:pt x="68" y="5"/>
                </a:cubicBezTo>
                <a:close/>
                <a:moveTo>
                  <a:pt x="68" y="82"/>
                </a:moveTo>
                <a:cubicBezTo>
                  <a:pt x="68" y="82"/>
                  <a:pt x="68" y="82"/>
                  <a:pt x="68" y="82"/>
                </a:cubicBezTo>
                <a:cubicBezTo>
                  <a:pt x="68" y="82"/>
                  <a:pt x="68" y="82"/>
                  <a:pt x="68" y="82"/>
                </a:cubicBezTo>
                <a:cubicBezTo>
                  <a:pt x="68" y="82"/>
                  <a:pt x="68" y="82"/>
                  <a:pt x="68" y="82"/>
                </a:cubicBezTo>
                <a:cubicBezTo>
                  <a:pt x="68" y="93"/>
                  <a:pt x="68" y="93"/>
                  <a:pt x="68" y="93"/>
                </a:cubicBezTo>
                <a:cubicBezTo>
                  <a:pt x="65" y="89"/>
                  <a:pt x="65" y="89"/>
                  <a:pt x="65" y="89"/>
                </a:cubicBezTo>
                <a:cubicBezTo>
                  <a:pt x="50" y="67"/>
                  <a:pt x="50" y="67"/>
                  <a:pt x="50" y="67"/>
                </a:cubicBezTo>
                <a:cubicBezTo>
                  <a:pt x="50" y="61"/>
                  <a:pt x="50" y="61"/>
                  <a:pt x="50" y="61"/>
                </a:cubicBezTo>
                <a:cubicBezTo>
                  <a:pt x="50" y="61"/>
                  <a:pt x="50" y="60"/>
                  <a:pt x="50" y="59"/>
                </a:cubicBezTo>
                <a:cubicBezTo>
                  <a:pt x="50" y="59"/>
                  <a:pt x="50" y="59"/>
                  <a:pt x="50" y="59"/>
                </a:cubicBezTo>
                <a:cubicBezTo>
                  <a:pt x="68" y="84"/>
                  <a:pt x="68" y="84"/>
                  <a:pt x="68" y="84"/>
                </a:cubicBezTo>
                <a:cubicBezTo>
                  <a:pt x="68" y="84"/>
                  <a:pt x="68" y="83"/>
                  <a:pt x="68" y="82"/>
                </a:cubicBezTo>
                <a:cubicBezTo>
                  <a:pt x="68" y="82"/>
                  <a:pt x="68" y="82"/>
                  <a:pt x="68" y="82"/>
                </a:cubicBezTo>
                <a:close/>
                <a:moveTo>
                  <a:pt x="68" y="102"/>
                </a:moveTo>
                <a:cubicBezTo>
                  <a:pt x="68" y="107"/>
                  <a:pt x="68" y="107"/>
                  <a:pt x="68" y="107"/>
                </a:cubicBezTo>
                <a:cubicBezTo>
                  <a:pt x="55" y="107"/>
                  <a:pt x="55" y="107"/>
                  <a:pt x="55" y="107"/>
                </a:cubicBezTo>
                <a:cubicBezTo>
                  <a:pt x="50" y="107"/>
                  <a:pt x="50" y="107"/>
                  <a:pt x="50" y="107"/>
                </a:cubicBezTo>
                <a:cubicBezTo>
                  <a:pt x="50" y="102"/>
                  <a:pt x="50" y="102"/>
                  <a:pt x="50" y="102"/>
                </a:cubicBezTo>
                <a:cubicBezTo>
                  <a:pt x="55" y="102"/>
                  <a:pt x="55" y="102"/>
                  <a:pt x="55" y="102"/>
                </a:cubicBezTo>
                <a:cubicBezTo>
                  <a:pt x="68" y="102"/>
                  <a:pt x="68" y="102"/>
                  <a:pt x="68" y="102"/>
                </a:cubicBezTo>
                <a:close/>
                <a:moveTo>
                  <a:pt x="50" y="39"/>
                </a:moveTo>
                <a:cubicBezTo>
                  <a:pt x="50" y="21"/>
                  <a:pt x="50" y="21"/>
                  <a:pt x="50" y="21"/>
                </a:cubicBezTo>
                <a:cubicBezTo>
                  <a:pt x="52" y="24"/>
                  <a:pt x="53" y="27"/>
                  <a:pt x="53" y="30"/>
                </a:cubicBezTo>
                <a:cubicBezTo>
                  <a:pt x="53" y="33"/>
                  <a:pt x="52" y="37"/>
                  <a:pt x="50" y="39"/>
                </a:cubicBezTo>
                <a:close/>
                <a:moveTo>
                  <a:pt x="48" y="116"/>
                </a:moveTo>
                <a:cubicBezTo>
                  <a:pt x="50" y="116"/>
                  <a:pt x="50" y="116"/>
                  <a:pt x="50" y="116"/>
                </a:cubicBezTo>
                <a:cubicBezTo>
                  <a:pt x="50" y="121"/>
                  <a:pt x="50" y="121"/>
                  <a:pt x="50" y="121"/>
                </a:cubicBezTo>
                <a:cubicBezTo>
                  <a:pt x="48" y="121"/>
                  <a:pt x="48" y="121"/>
                  <a:pt x="48" y="121"/>
                </a:cubicBezTo>
                <a:cubicBezTo>
                  <a:pt x="48" y="116"/>
                  <a:pt x="48" y="116"/>
                  <a:pt x="48" y="116"/>
                </a:cubicBezTo>
                <a:close/>
                <a:moveTo>
                  <a:pt x="50" y="5"/>
                </a:moveTo>
                <a:cubicBezTo>
                  <a:pt x="48" y="5"/>
                  <a:pt x="48" y="5"/>
                  <a:pt x="48" y="5"/>
                </a:cubicBezTo>
                <a:cubicBezTo>
                  <a:pt x="48" y="0"/>
                  <a:pt x="48" y="0"/>
                  <a:pt x="48" y="0"/>
                </a:cubicBezTo>
                <a:cubicBezTo>
                  <a:pt x="50" y="0"/>
                  <a:pt x="50" y="0"/>
                  <a:pt x="50" y="0"/>
                </a:cubicBezTo>
                <a:cubicBezTo>
                  <a:pt x="50" y="5"/>
                  <a:pt x="50" y="5"/>
                  <a:pt x="50" y="5"/>
                </a:cubicBezTo>
                <a:close/>
                <a:moveTo>
                  <a:pt x="50" y="21"/>
                </a:moveTo>
                <a:cubicBezTo>
                  <a:pt x="50" y="39"/>
                  <a:pt x="50" y="39"/>
                  <a:pt x="50" y="39"/>
                </a:cubicBezTo>
                <a:cubicBezTo>
                  <a:pt x="49" y="40"/>
                  <a:pt x="49" y="40"/>
                  <a:pt x="48" y="41"/>
                </a:cubicBezTo>
                <a:cubicBezTo>
                  <a:pt x="48" y="41"/>
                  <a:pt x="48" y="41"/>
                  <a:pt x="48" y="41"/>
                </a:cubicBezTo>
                <a:cubicBezTo>
                  <a:pt x="48" y="33"/>
                  <a:pt x="48" y="33"/>
                  <a:pt x="48" y="33"/>
                </a:cubicBezTo>
                <a:cubicBezTo>
                  <a:pt x="48" y="32"/>
                  <a:pt x="48" y="31"/>
                  <a:pt x="48" y="30"/>
                </a:cubicBezTo>
                <a:cubicBezTo>
                  <a:pt x="48" y="29"/>
                  <a:pt x="48" y="28"/>
                  <a:pt x="48" y="27"/>
                </a:cubicBezTo>
                <a:cubicBezTo>
                  <a:pt x="48" y="19"/>
                  <a:pt x="48" y="19"/>
                  <a:pt x="48" y="19"/>
                </a:cubicBezTo>
                <a:cubicBezTo>
                  <a:pt x="48" y="19"/>
                  <a:pt x="48" y="19"/>
                  <a:pt x="48" y="19"/>
                </a:cubicBezTo>
                <a:cubicBezTo>
                  <a:pt x="49" y="20"/>
                  <a:pt x="49" y="20"/>
                  <a:pt x="50" y="21"/>
                </a:cubicBezTo>
                <a:close/>
                <a:moveTo>
                  <a:pt x="50" y="59"/>
                </a:moveTo>
                <a:cubicBezTo>
                  <a:pt x="50" y="59"/>
                  <a:pt x="50" y="59"/>
                  <a:pt x="50" y="59"/>
                </a:cubicBezTo>
                <a:cubicBezTo>
                  <a:pt x="50" y="59"/>
                  <a:pt x="50" y="59"/>
                  <a:pt x="49" y="59"/>
                </a:cubicBezTo>
                <a:cubicBezTo>
                  <a:pt x="49" y="62"/>
                  <a:pt x="49" y="62"/>
                  <a:pt x="49" y="62"/>
                </a:cubicBezTo>
                <a:cubicBezTo>
                  <a:pt x="50" y="62"/>
                  <a:pt x="50" y="61"/>
                  <a:pt x="50" y="61"/>
                </a:cubicBezTo>
                <a:cubicBezTo>
                  <a:pt x="50" y="67"/>
                  <a:pt x="50" y="67"/>
                  <a:pt x="50" y="67"/>
                </a:cubicBezTo>
                <a:cubicBezTo>
                  <a:pt x="48" y="64"/>
                  <a:pt x="48" y="64"/>
                  <a:pt x="48" y="64"/>
                </a:cubicBezTo>
                <a:cubicBezTo>
                  <a:pt x="48" y="58"/>
                  <a:pt x="48" y="58"/>
                  <a:pt x="48" y="58"/>
                </a:cubicBezTo>
                <a:cubicBezTo>
                  <a:pt x="48" y="58"/>
                  <a:pt x="48" y="58"/>
                  <a:pt x="49" y="58"/>
                </a:cubicBezTo>
                <a:cubicBezTo>
                  <a:pt x="49" y="59"/>
                  <a:pt x="49" y="59"/>
                  <a:pt x="49" y="59"/>
                </a:cubicBezTo>
                <a:cubicBezTo>
                  <a:pt x="50" y="59"/>
                  <a:pt x="50" y="59"/>
                  <a:pt x="50" y="59"/>
                </a:cubicBezTo>
                <a:close/>
                <a:moveTo>
                  <a:pt x="50" y="102"/>
                </a:moveTo>
                <a:cubicBezTo>
                  <a:pt x="50" y="107"/>
                  <a:pt x="50" y="107"/>
                  <a:pt x="50" y="107"/>
                </a:cubicBezTo>
                <a:cubicBezTo>
                  <a:pt x="48" y="107"/>
                  <a:pt x="48" y="107"/>
                  <a:pt x="48" y="107"/>
                </a:cubicBezTo>
                <a:cubicBezTo>
                  <a:pt x="48" y="102"/>
                  <a:pt x="48" y="102"/>
                  <a:pt x="48" y="102"/>
                </a:cubicBezTo>
                <a:lnTo>
                  <a:pt x="50" y="102"/>
                </a:lnTo>
                <a:close/>
                <a:moveTo>
                  <a:pt x="5" y="116"/>
                </a:moveTo>
                <a:cubicBezTo>
                  <a:pt x="48" y="116"/>
                  <a:pt x="48" y="116"/>
                  <a:pt x="48" y="116"/>
                </a:cubicBezTo>
                <a:cubicBezTo>
                  <a:pt x="48" y="121"/>
                  <a:pt x="48" y="121"/>
                  <a:pt x="48" y="121"/>
                </a:cubicBezTo>
                <a:cubicBezTo>
                  <a:pt x="2" y="121"/>
                  <a:pt x="2" y="121"/>
                  <a:pt x="2" y="121"/>
                </a:cubicBezTo>
                <a:cubicBezTo>
                  <a:pt x="1" y="121"/>
                  <a:pt x="0" y="120"/>
                  <a:pt x="0" y="118"/>
                </a:cubicBezTo>
                <a:cubicBezTo>
                  <a:pt x="0" y="2"/>
                  <a:pt x="0" y="2"/>
                  <a:pt x="0" y="2"/>
                </a:cubicBezTo>
                <a:cubicBezTo>
                  <a:pt x="0" y="1"/>
                  <a:pt x="1" y="0"/>
                  <a:pt x="2" y="0"/>
                </a:cubicBezTo>
                <a:cubicBezTo>
                  <a:pt x="48" y="0"/>
                  <a:pt x="48" y="0"/>
                  <a:pt x="48" y="0"/>
                </a:cubicBezTo>
                <a:cubicBezTo>
                  <a:pt x="48" y="5"/>
                  <a:pt x="48" y="5"/>
                  <a:pt x="48" y="5"/>
                </a:cubicBezTo>
                <a:cubicBezTo>
                  <a:pt x="5" y="5"/>
                  <a:pt x="5" y="5"/>
                  <a:pt x="5" y="5"/>
                </a:cubicBezTo>
                <a:cubicBezTo>
                  <a:pt x="5" y="116"/>
                  <a:pt x="5" y="116"/>
                  <a:pt x="5" y="116"/>
                </a:cubicBezTo>
                <a:close/>
                <a:moveTo>
                  <a:pt x="48" y="19"/>
                </a:moveTo>
                <a:cubicBezTo>
                  <a:pt x="45" y="16"/>
                  <a:pt x="41" y="15"/>
                  <a:pt x="38" y="15"/>
                </a:cubicBezTo>
                <a:cubicBezTo>
                  <a:pt x="34" y="15"/>
                  <a:pt x="30" y="17"/>
                  <a:pt x="27" y="19"/>
                </a:cubicBezTo>
                <a:cubicBezTo>
                  <a:pt x="27" y="19"/>
                  <a:pt x="27" y="19"/>
                  <a:pt x="27" y="19"/>
                </a:cubicBezTo>
                <a:cubicBezTo>
                  <a:pt x="24" y="22"/>
                  <a:pt x="23" y="26"/>
                  <a:pt x="23" y="30"/>
                </a:cubicBezTo>
                <a:cubicBezTo>
                  <a:pt x="23" y="30"/>
                  <a:pt x="23" y="30"/>
                  <a:pt x="23" y="30"/>
                </a:cubicBezTo>
                <a:cubicBezTo>
                  <a:pt x="23" y="34"/>
                  <a:pt x="24" y="38"/>
                  <a:pt x="27" y="41"/>
                </a:cubicBezTo>
                <a:cubicBezTo>
                  <a:pt x="27" y="41"/>
                  <a:pt x="27" y="41"/>
                  <a:pt x="27" y="41"/>
                </a:cubicBezTo>
                <a:cubicBezTo>
                  <a:pt x="27" y="41"/>
                  <a:pt x="27" y="41"/>
                  <a:pt x="27" y="41"/>
                </a:cubicBezTo>
                <a:cubicBezTo>
                  <a:pt x="30" y="43"/>
                  <a:pt x="34" y="45"/>
                  <a:pt x="38" y="45"/>
                </a:cubicBezTo>
                <a:cubicBezTo>
                  <a:pt x="41" y="45"/>
                  <a:pt x="45" y="44"/>
                  <a:pt x="48" y="41"/>
                </a:cubicBezTo>
                <a:cubicBezTo>
                  <a:pt x="48" y="33"/>
                  <a:pt x="48" y="33"/>
                  <a:pt x="48" y="33"/>
                </a:cubicBezTo>
                <a:cubicBezTo>
                  <a:pt x="47" y="34"/>
                  <a:pt x="46" y="36"/>
                  <a:pt x="45" y="37"/>
                </a:cubicBezTo>
                <a:cubicBezTo>
                  <a:pt x="43" y="39"/>
                  <a:pt x="41" y="40"/>
                  <a:pt x="38" y="40"/>
                </a:cubicBezTo>
                <a:cubicBezTo>
                  <a:pt x="35" y="40"/>
                  <a:pt x="32" y="39"/>
                  <a:pt x="30" y="37"/>
                </a:cubicBezTo>
                <a:cubicBezTo>
                  <a:pt x="30" y="37"/>
                  <a:pt x="30" y="37"/>
                  <a:pt x="30" y="37"/>
                </a:cubicBezTo>
                <a:cubicBezTo>
                  <a:pt x="29" y="35"/>
                  <a:pt x="27" y="33"/>
                  <a:pt x="27" y="30"/>
                </a:cubicBezTo>
                <a:cubicBezTo>
                  <a:pt x="27" y="30"/>
                  <a:pt x="27" y="30"/>
                  <a:pt x="27" y="30"/>
                </a:cubicBezTo>
                <a:cubicBezTo>
                  <a:pt x="27" y="27"/>
                  <a:pt x="29" y="25"/>
                  <a:pt x="30" y="23"/>
                </a:cubicBezTo>
                <a:cubicBezTo>
                  <a:pt x="30" y="23"/>
                  <a:pt x="30" y="23"/>
                  <a:pt x="30" y="23"/>
                </a:cubicBezTo>
                <a:cubicBezTo>
                  <a:pt x="30" y="23"/>
                  <a:pt x="30" y="23"/>
                  <a:pt x="30" y="23"/>
                </a:cubicBezTo>
                <a:cubicBezTo>
                  <a:pt x="32" y="21"/>
                  <a:pt x="35" y="20"/>
                  <a:pt x="38" y="20"/>
                </a:cubicBezTo>
                <a:cubicBezTo>
                  <a:pt x="41" y="20"/>
                  <a:pt x="43" y="21"/>
                  <a:pt x="45" y="23"/>
                </a:cubicBezTo>
                <a:cubicBezTo>
                  <a:pt x="46" y="24"/>
                  <a:pt x="47" y="26"/>
                  <a:pt x="48" y="27"/>
                </a:cubicBezTo>
                <a:cubicBezTo>
                  <a:pt x="48" y="19"/>
                  <a:pt x="48" y="19"/>
                  <a:pt x="48" y="19"/>
                </a:cubicBezTo>
                <a:close/>
                <a:moveTo>
                  <a:pt x="48" y="58"/>
                </a:moveTo>
                <a:cubicBezTo>
                  <a:pt x="47" y="58"/>
                  <a:pt x="46" y="58"/>
                  <a:pt x="46" y="59"/>
                </a:cubicBezTo>
                <a:cubicBezTo>
                  <a:pt x="14" y="103"/>
                  <a:pt x="14" y="103"/>
                  <a:pt x="14" y="103"/>
                </a:cubicBezTo>
                <a:cubicBezTo>
                  <a:pt x="13" y="103"/>
                  <a:pt x="13" y="104"/>
                  <a:pt x="13" y="105"/>
                </a:cubicBezTo>
                <a:cubicBezTo>
                  <a:pt x="13" y="106"/>
                  <a:pt x="14" y="107"/>
                  <a:pt x="16" y="107"/>
                </a:cubicBezTo>
                <a:cubicBezTo>
                  <a:pt x="48" y="107"/>
                  <a:pt x="48" y="107"/>
                  <a:pt x="48" y="107"/>
                </a:cubicBezTo>
                <a:cubicBezTo>
                  <a:pt x="48" y="102"/>
                  <a:pt x="48" y="102"/>
                  <a:pt x="48" y="102"/>
                </a:cubicBezTo>
                <a:cubicBezTo>
                  <a:pt x="20" y="102"/>
                  <a:pt x="20" y="102"/>
                  <a:pt x="20" y="102"/>
                </a:cubicBezTo>
                <a:cubicBezTo>
                  <a:pt x="48" y="64"/>
                  <a:pt x="48" y="64"/>
                  <a:pt x="48" y="64"/>
                </a:cubicBezTo>
                <a:lnTo>
                  <a:pt x="48" y="58"/>
                </a:ln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42" name="Freeform 224"/>
          <p:cNvSpPr>
            <a:spLocks noEditPoints="1"/>
          </p:cNvSpPr>
          <p:nvPr/>
        </p:nvSpPr>
        <p:spPr bwMode="auto">
          <a:xfrm rot="5400000">
            <a:off x="8381548" y="3711180"/>
            <a:ext cx="270202" cy="271392"/>
          </a:xfrm>
          <a:custGeom>
            <a:avLst/>
            <a:gdLst>
              <a:gd name="T0" fmla="*/ 145 w 160"/>
              <a:gd name="T1" fmla="*/ 55 h 160"/>
              <a:gd name="T2" fmla="*/ 104 w 160"/>
              <a:gd name="T3" fmla="*/ 11 h 160"/>
              <a:gd name="T4" fmla="*/ 136 w 160"/>
              <a:gd name="T5" fmla="*/ 110 h 160"/>
              <a:gd name="T6" fmla="*/ 99 w 160"/>
              <a:gd name="T7" fmla="*/ 153 h 160"/>
              <a:gd name="T8" fmla="*/ 123 w 160"/>
              <a:gd name="T9" fmla="*/ 96 h 160"/>
              <a:gd name="T10" fmla="*/ 99 w 160"/>
              <a:gd name="T11" fmla="*/ 33 h 160"/>
              <a:gd name="T12" fmla="*/ 103 w 160"/>
              <a:gd name="T13" fmla="*/ 132 h 160"/>
              <a:gd name="T14" fmla="*/ 109 w 160"/>
              <a:gd name="T15" fmla="*/ 102 h 160"/>
              <a:gd name="T16" fmla="*/ 104 w 160"/>
              <a:gd name="T17" fmla="*/ 104 h 160"/>
              <a:gd name="T18" fmla="*/ 112 w 160"/>
              <a:gd name="T19" fmla="*/ 89 h 160"/>
              <a:gd name="T20" fmla="*/ 118 w 160"/>
              <a:gd name="T21" fmla="*/ 56 h 160"/>
              <a:gd name="T22" fmla="*/ 121 w 160"/>
              <a:gd name="T23" fmla="*/ 36 h 160"/>
              <a:gd name="T24" fmla="*/ 99 w 160"/>
              <a:gd name="T25" fmla="*/ 47 h 160"/>
              <a:gd name="T26" fmla="*/ 114 w 160"/>
              <a:gd name="T27" fmla="*/ 53 h 160"/>
              <a:gd name="T28" fmla="*/ 107 w 160"/>
              <a:gd name="T29" fmla="*/ 88 h 160"/>
              <a:gd name="T30" fmla="*/ 99 w 160"/>
              <a:gd name="T31" fmla="*/ 92 h 160"/>
              <a:gd name="T32" fmla="*/ 80 w 160"/>
              <a:gd name="T33" fmla="*/ 158 h 160"/>
              <a:gd name="T34" fmla="*/ 99 w 160"/>
              <a:gd name="T35" fmla="*/ 12 h 160"/>
              <a:gd name="T36" fmla="*/ 80 w 160"/>
              <a:gd name="T37" fmla="*/ 32 h 160"/>
              <a:gd name="T38" fmla="*/ 85 w 160"/>
              <a:gd name="T39" fmla="*/ 64 h 160"/>
              <a:gd name="T40" fmla="*/ 87 w 160"/>
              <a:gd name="T41" fmla="*/ 44 h 160"/>
              <a:gd name="T42" fmla="*/ 99 w 160"/>
              <a:gd name="T43" fmla="*/ 47 h 160"/>
              <a:gd name="T44" fmla="*/ 96 w 160"/>
              <a:gd name="T45" fmla="*/ 71 h 160"/>
              <a:gd name="T46" fmla="*/ 98 w 160"/>
              <a:gd name="T47" fmla="*/ 87 h 160"/>
              <a:gd name="T48" fmla="*/ 95 w 160"/>
              <a:gd name="T49" fmla="*/ 92 h 160"/>
              <a:gd name="T50" fmla="*/ 92 w 160"/>
              <a:gd name="T51" fmla="*/ 87 h 160"/>
              <a:gd name="T52" fmla="*/ 99 w 160"/>
              <a:gd name="T53" fmla="*/ 99 h 160"/>
              <a:gd name="T54" fmla="*/ 99 w 160"/>
              <a:gd name="T55" fmla="*/ 115 h 160"/>
              <a:gd name="T56" fmla="*/ 80 w 160"/>
              <a:gd name="T57" fmla="*/ 119 h 160"/>
              <a:gd name="T58" fmla="*/ 99 w 160"/>
              <a:gd name="T59" fmla="*/ 115 h 160"/>
              <a:gd name="T60" fmla="*/ 80 w 160"/>
              <a:gd name="T61" fmla="*/ 135 h 160"/>
              <a:gd name="T62" fmla="*/ 72 w 160"/>
              <a:gd name="T63" fmla="*/ 150 h 160"/>
              <a:gd name="T64" fmla="*/ 66 w 160"/>
              <a:gd name="T65" fmla="*/ 146 h 160"/>
              <a:gd name="T66" fmla="*/ 80 w 160"/>
              <a:gd name="T67" fmla="*/ 21 h 160"/>
              <a:gd name="T68" fmla="*/ 80 w 160"/>
              <a:gd name="T69" fmla="*/ 32 h 160"/>
              <a:gd name="T70" fmla="*/ 73 w 160"/>
              <a:gd name="T71" fmla="*/ 65 h 160"/>
              <a:gd name="T72" fmla="*/ 66 w 160"/>
              <a:gd name="T73" fmla="*/ 80 h 160"/>
              <a:gd name="T74" fmla="*/ 68 w 160"/>
              <a:gd name="T75" fmla="*/ 65 h 160"/>
              <a:gd name="T76" fmla="*/ 80 w 160"/>
              <a:gd name="T77" fmla="*/ 94 h 160"/>
              <a:gd name="T78" fmla="*/ 66 w 160"/>
              <a:gd name="T79" fmla="*/ 102 h 160"/>
              <a:gd name="T80" fmla="*/ 79 w 160"/>
              <a:gd name="T81" fmla="*/ 88 h 160"/>
              <a:gd name="T82" fmla="*/ 80 w 160"/>
              <a:gd name="T83" fmla="*/ 115 h 160"/>
              <a:gd name="T84" fmla="*/ 80 w 160"/>
              <a:gd name="T85" fmla="*/ 140 h 160"/>
              <a:gd name="T86" fmla="*/ 67 w 160"/>
              <a:gd name="T87" fmla="*/ 117 h 160"/>
              <a:gd name="T88" fmla="*/ 20 w 160"/>
              <a:gd name="T89" fmla="*/ 147 h 160"/>
              <a:gd name="T90" fmla="*/ 66 w 160"/>
              <a:gd name="T91" fmla="*/ 146 h 160"/>
              <a:gd name="T92" fmla="*/ 22 w 160"/>
              <a:gd name="T93" fmla="*/ 152 h 160"/>
              <a:gd name="T94" fmla="*/ 8 w 160"/>
              <a:gd name="T95" fmla="*/ 141 h 160"/>
              <a:gd name="T96" fmla="*/ 2 w 160"/>
              <a:gd name="T97" fmla="*/ 61 h 160"/>
              <a:gd name="T98" fmla="*/ 66 w 160"/>
              <a:gd name="T99" fmla="*/ 25 h 160"/>
              <a:gd name="T100" fmla="*/ 10 w 160"/>
              <a:gd name="T101" fmla="*/ 88 h 160"/>
              <a:gd name="T102" fmla="*/ 39 w 160"/>
              <a:gd name="T103" fmla="*/ 113 h 160"/>
              <a:gd name="T104" fmla="*/ 57 w 160"/>
              <a:gd name="T105" fmla="*/ 39 h 160"/>
              <a:gd name="T106" fmla="*/ 28 w 160"/>
              <a:gd name="T107" fmla="*/ 91 h 160"/>
              <a:gd name="T108" fmla="*/ 45 w 160"/>
              <a:gd name="T109" fmla="*/ 65 h 160"/>
              <a:gd name="T110" fmla="*/ 56 w 160"/>
              <a:gd name="T111" fmla="*/ 91 h 160"/>
              <a:gd name="T112" fmla="*/ 61 w 160"/>
              <a:gd name="T113" fmla="*/ 85 h 160"/>
              <a:gd name="T114" fmla="*/ 44 w 160"/>
              <a:gd name="T115" fmla="*/ 55 h 160"/>
              <a:gd name="T116" fmla="*/ 41 w 160"/>
              <a:gd name="T117" fmla="*/ 92 h 160"/>
              <a:gd name="T118" fmla="*/ 53 w 160"/>
              <a:gd name="T119" fmla="*/ 44 h 160"/>
              <a:gd name="T120" fmla="*/ 66 w 160"/>
              <a:gd name="T121" fmla="*/ 115 h 160"/>
              <a:gd name="T122" fmla="*/ 66 w 160"/>
              <a:gd name="T123" fmla="*/ 116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60" h="160">
                <a:moveTo>
                  <a:pt x="99" y="153"/>
                </a:moveTo>
                <a:cubicBezTo>
                  <a:pt x="101" y="153"/>
                  <a:pt x="103" y="152"/>
                  <a:pt x="106" y="151"/>
                </a:cubicBezTo>
                <a:cubicBezTo>
                  <a:pt x="114" y="147"/>
                  <a:pt x="119" y="141"/>
                  <a:pt x="123" y="134"/>
                </a:cubicBezTo>
                <a:cubicBezTo>
                  <a:pt x="127" y="126"/>
                  <a:pt x="129" y="118"/>
                  <a:pt x="131" y="109"/>
                </a:cubicBezTo>
                <a:cubicBezTo>
                  <a:pt x="136" y="91"/>
                  <a:pt x="141" y="73"/>
                  <a:pt x="145" y="55"/>
                </a:cubicBezTo>
                <a:cubicBezTo>
                  <a:pt x="148" y="38"/>
                  <a:pt x="152" y="22"/>
                  <a:pt x="155" y="5"/>
                </a:cubicBezTo>
                <a:cubicBezTo>
                  <a:pt x="138" y="8"/>
                  <a:pt x="122" y="12"/>
                  <a:pt x="105" y="15"/>
                </a:cubicBezTo>
                <a:cubicBezTo>
                  <a:pt x="103" y="16"/>
                  <a:pt x="101" y="16"/>
                  <a:pt x="99" y="17"/>
                </a:cubicBezTo>
                <a:cubicBezTo>
                  <a:pt x="99" y="12"/>
                  <a:pt x="99" y="12"/>
                  <a:pt x="99" y="12"/>
                </a:cubicBezTo>
                <a:cubicBezTo>
                  <a:pt x="101" y="12"/>
                  <a:pt x="102" y="11"/>
                  <a:pt x="104" y="11"/>
                </a:cubicBezTo>
                <a:cubicBezTo>
                  <a:pt x="122" y="7"/>
                  <a:pt x="140" y="3"/>
                  <a:pt x="157" y="0"/>
                </a:cubicBezTo>
                <a:cubicBezTo>
                  <a:pt x="158" y="0"/>
                  <a:pt x="158" y="0"/>
                  <a:pt x="158" y="0"/>
                </a:cubicBezTo>
                <a:cubicBezTo>
                  <a:pt x="160" y="0"/>
                  <a:pt x="160" y="1"/>
                  <a:pt x="160" y="3"/>
                </a:cubicBezTo>
                <a:cubicBezTo>
                  <a:pt x="157" y="20"/>
                  <a:pt x="153" y="38"/>
                  <a:pt x="149" y="56"/>
                </a:cubicBezTo>
                <a:cubicBezTo>
                  <a:pt x="145" y="74"/>
                  <a:pt x="141" y="92"/>
                  <a:pt x="136" y="110"/>
                </a:cubicBezTo>
                <a:cubicBezTo>
                  <a:pt x="134" y="119"/>
                  <a:pt x="131" y="128"/>
                  <a:pt x="127" y="136"/>
                </a:cubicBezTo>
                <a:cubicBezTo>
                  <a:pt x="123" y="144"/>
                  <a:pt x="117" y="151"/>
                  <a:pt x="108" y="155"/>
                </a:cubicBezTo>
                <a:cubicBezTo>
                  <a:pt x="105" y="156"/>
                  <a:pt x="102" y="157"/>
                  <a:pt x="99" y="158"/>
                </a:cubicBezTo>
                <a:cubicBezTo>
                  <a:pt x="99" y="158"/>
                  <a:pt x="99" y="158"/>
                  <a:pt x="99" y="158"/>
                </a:cubicBezTo>
                <a:cubicBezTo>
                  <a:pt x="99" y="153"/>
                  <a:pt x="99" y="153"/>
                  <a:pt x="99" y="153"/>
                </a:cubicBezTo>
                <a:close/>
                <a:moveTo>
                  <a:pt x="99" y="140"/>
                </a:moveTo>
                <a:cubicBezTo>
                  <a:pt x="101" y="139"/>
                  <a:pt x="104" y="138"/>
                  <a:pt x="106" y="136"/>
                </a:cubicBezTo>
                <a:cubicBezTo>
                  <a:pt x="115" y="129"/>
                  <a:pt x="118" y="118"/>
                  <a:pt x="120" y="108"/>
                </a:cubicBezTo>
                <a:cubicBezTo>
                  <a:pt x="121" y="106"/>
                  <a:pt x="121" y="105"/>
                  <a:pt x="121" y="103"/>
                </a:cubicBezTo>
                <a:cubicBezTo>
                  <a:pt x="123" y="96"/>
                  <a:pt x="123" y="96"/>
                  <a:pt x="123" y="96"/>
                </a:cubicBezTo>
                <a:cubicBezTo>
                  <a:pt x="130" y="72"/>
                  <a:pt x="136" y="47"/>
                  <a:pt x="140" y="23"/>
                </a:cubicBezTo>
                <a:cubicBezTo>
                  <a:pt x="140" y="22"/>
                  <a:pt x="140" y="22"/>
                  <a:pt x="140" y="22"/>
                </a:cubicBezTo>
                <a:cubicBezTo>
                  <a:pt x="140" y="21"/>
                  <a:pt x="139" y="20"/>
                  <a:pt x="137" y="20"/>
                </a:cubicBezTo>
                <a:cubicBezTo>
                  <a:pt x="124" y="22"/>
                  <a:pt x="112" y="25"/>
                  <a:pt x="99" y="28"/>
                </a:cubicBezTo>
                <a:cubicBezTo>
                  <a:pt x="99" y="33"/>
                  <a:pt x="99" y="33"/>
                  <a:pt x="99" y="33"/>
                </a:cubicBezTo>
                <a:cubicBezTo>
                  <a:pt x="111" y="30"/>
                  <a:pt x="123" y="27"/>
                  <a:pt x="135" y="25"/>
                </a:cubicBezTo>
                <a:cubicBezTo>
                  <a:pt x="131" y="49"/>
                  <a:pt x="125" y="72"/>
                  <a:pt x="119" y="95"/>
                </a:cubicBezTo>
                <a:cubicBezTo>
                  <a:pt x="117" y="102"/>
                  <a:pt x="117" y="102"/>
                  <a:pt x="117" y="102"/>
                </a:cubicBezTo>
                <a:cubicBezTo>
                  <a:pt x="116" y="104"/>
                  <a:pt x="116" y="105"/>
                  <a:pt x="116" y="107"/>
                </a:cubicBezTo>
                <a:cubicBezTo>
                  <a:pt x="113" y="116"/>
                  <a:pt x="111" y="126"/>
                  <a:pt x="103" y="132"/>
                </a:cubicBezTo>
                <a:cubicBezTo>
                  <a:pt x="102" y="133"/>
                  <a:pt x="100" y="134"/>
                  <a:pt x="99" y="135"/>
                </a:cubicBezTo>
                <a:cubicBezTo>
                  <a:pt x="99" y="140"/>
                  <a:pt x="99" y="140"/>
                  <a:pt x="99" y="140"/>
                </a:cubicBezTo>
                <a:close/>
                <a:moveTo>
                  <a:pt x="99" y="120"/>
                </a:moveTo>
                <a:cubicBezTo>
                  <a:pt x="102" y="120"/>
                  <a:pt x="104" y="120"/>
                  <a:pt x="105" y="116"/>
                </a:cubicBezTo>
                <a:cubicBezTo>
                  <a:pt x="109" y="102"/>
                  <a:pt x="109" y="102"/>
                  <a:pt x="109" y="102"/>
                </a:cubicBezTo>
                <a:cubicBezTo>
                  <a:pt x="110" y="101"/>
                  <a:pt x="109" y="100"/>
                  <a:pt x="108" y="99"/>
                </a:cubicBezTo>
                <a:cubicBezTo>
                  <a:pt x="108" y="99"/>
                  <a:pt x="107" y="99"/>
                  <a:pt x="107" y="99"/>
                </a:cubicBezTo>
                <a:cubicBezTo>
                  <a:pt x="99" y="99"/>
                  <a:pt x="99" y="99"/>
                  <a:pt x="99" y="99"/>
                </a:cubicBezTo>
                <a:cubicBezTo>
                  <a:pt x="99" y="104"/>
                  <a:pt x="99" y="104"/>
                  <a:pt x="99" y="104"/>
                </a:cubicBezTo>
                <a:cubicBezTo>
                  <a:pt x="104" y="104"/>
                  <a:pt x="104" y="104"/>
                  <a:pt x="104" y="104"/>
                </a:cubicBezTo>
                <a:cubicBezTo>
                  <a:pt x="101" y="115"/>
                  <a:pt x="101" y="115"/>
                  <a:pt x="101" y="115"/>
                </a:cubicBezTo>
                <a:cubicBezTo>
                  <a:pt x="101" y="115"/>
                  <a:pt x="100" y="115"/>
                  <a:pt x="99" y="115"/>
                </a:cubicBezTo>
                <a:cubicBezTo>
                  <a:pt x="99" y="120"/>
                  <a:pt x="99" y="120"/>
                  <a:pt x="99" y="120"/>
                </a:cubicBezTo>
                <a:close/>
                <a:moveTo>
                  <a:pt x="99" y="92"/>
                </a:moveTo>
                <a:cubicBezTo>
                  <a:pt x="104" y="92"/>
                  <a:pt x="111" y="92"/>
                  <a:pt x="112" y="89"/>
                </a:cubicBezTo>
                <a:cubicBezTo>
                  <a:pt x="116" y="73"/>
                  <a:pt x="116" y="73"/>
                  <a:pt x="116" y="73"/>
                </a:cubicBezTo>
                <a:cubicBezTo>
                  <a:pt x="117" y="72"/>
                  <a:pt x="116" y="71"/>
                  <a:pt x="115" y="70"/>
                </a:cubicBezTo>
                <a:cubicBezTo>
                  <a:pt x="114" y="70"/>
                  <a:pt x="114" y="70"/>
                  <a:pt x="114" y="70"/>
                </a:cubicBezTo>
                <a:cubicBezTo>
                  <a:pt x="104" y="70"/>
                  <a:pt x="104" y="70"/>
                  <a:pt x="104" y="70"/>
                </a:cubicBezTo>
                <a:cubicBezTo>
                  <a:pt x="118" y="56"/>
                  <a:pt x="118" y="56"/>
                  <a:pt x="118" y="56"/>
                </a:cubicBezTo>
                <a:cubicBezTo>
                  <a:pt x="118" y="56"/>
                  <a:pt x="118" y="56"/>
                  <a:pt x="118" y="56"/>
                </a:cubicBezTo>
                <a:cubicBezTo>
                  <a:pt x="122" y="52"/>
                  <a:pt x="123" y="47"/>
                  <a:pt x="123" y="42"/>
                </a:cubicBezTo>
                <a:cubicBezTo>
                  <a:pt x="124" y="41"/>
                  <a:pt x="124" y="40"/>
                  <a:pt x="124" y="39"/>
                </a:cubicBezTo>
                <a:cubicBezTo>
                  <a:pt x="124" y="38"/>
                  <a:pt x="123" y="36"/>
                  <a:pt x="122" y="36"/>
                </a:cubicBezTo>
                <a:cubicBezTo>
                  <a:pt x="122" y="36"/>
                  <a:pt x="121" y="36"/>
                  <a:pt x="121" y="36"/>
                </a:cubicBezTo>
                <a:cubicBezTo>
                  <a:pt x="120" y="36"/>
                  <a:pt x="119" y="36"/>
                  <a:pt x="118" y="37"/>
                </a:cubicBezTo>
                <a:cubicBezTo>
                  <a:pt x="113" y="37"/>
                  <a:pt x="108" y="38"/>
                  <a:pt x="104" y="42"/>
                </a:cubicBezTo>
                <a:cubicBezTo>
                  <a:pt x="104" y="42"/>
                  <a:pt x="104" y="42"/>
                  <a:pt x="104" y="42"/>
                </a:cubicBezTo>
                <a:cubicBezTo>
                  <a:pt x="104" y="42"/>
                  <a:pt x="104" y="42"/>
                  <a:pt x="104" y="42"/>
                </a:cubicBezTo>
                <a:cubicBezTo>
                  <a:pt x="99" y="47"/>
                  <a:pt x="99" y="47"/>
                  <a:pt x="99" y="47"/>
                </a:cubicBezTo>
                <a:cubicBezTo>
                  <a:pt x="99" y="54"/>
                  <a:pt x="99" y="54"/>
                  <a:pt x="99" y="54"/>
                </a:cubicBezTo>
                <a:cubicBezTo>
                  <a:pt x="107" y="46"/>
                  <a:pt x="107" y="46"/>
                  <a:pt x="107" y="46"/>
                </a:cubicBezTo>
                <a:cubicBezTo>
                  <a:pt x="107" y="46"/>
                  <a:pt x="107" y="46"/>
                  <a:pt x="107" y="46"/>
                </a:cubicBezTo>
                <a:cubicBezTo>
                  <a:pt x="110" y="43"/>
                  <a:pt x="114" y="42"/>
                  <a:pt x="119" y="41"/>
                </a:cubicBezTo>
                <a:cubicBezTo>
                  <a:pt x="118" y="46"/>
                  <a:pt x="117" y="50"/>
                  <a:pt x="114" y="53"/>
                </a:cubicBezTo>
                <a:cubicBezTo>
                  <a:pt x="114" y="53"/>
                  <a:pt x="114" y="53"/>
                  <a:pt x="114" y="53"/>
                </a:cubicBezTo>
                <a:cubicBezTo>
                  <a:pt x="99" y="68"/>
                  <a:pt x="99" y="68"/>
                  <a:pt x="99" y="68"/>
                </a:cubicBezTo>
                <a:cubicBezTo>
                  <a:pt x="99" y="75"/>
                  <a:pt x="99" y="75"/>
                  <a:pt x="99" y="75"/>
                </a:cubicBezTo>
                <a:cubicBezTo>
                  <a:pt x="111" y="75"/>
                  <a:pt x="111" y="75"/>
                  <a:pt x="111" y="75"/>
                </a:cubicBezTo>
                <a:cubicBezTo>
                  <a:pt x="107" y="88"/>
                  <a:pt x="107" y="88"/>
                  <a:pt x="107" y="88"/>
                </a:cubicBezTo>
                <a:cubicBezTo>
                  <a:pt x="107" y="88"/>
                  <a:pt x="102" y="87"/>
                  <a:pt x="99" y="87"/>
                </a:cubicBezTo>
                <a:cubicBezTo>
                  <a:pt x="99" y="87"/>
                  <a:pt x="99" y="87"/>
                  <a:pt x="99" y="87"/>
                </a:cubicBezTo>
                <a:cubicBezTo>
                  <a:pt x="99" y="88"/>
                  <a:pt x="100" y="89"/>
                  <a:pt x="100" y="89"/>
                </a:cubicBezTo>
                <a:cubicBezTo>
                  <a:pt x="99" y="88"/>
                  <a:pt x="99" y="88"/>
                  <a:pt x="99" y="88"/>
                </a:cubicBezTo>
                <a:lnTo>
                  <a:pt x="99" y="92"/>
                </a:lnTo>
                <a:close/>
                <a:moveTo>
                  <a:pt x="80" y="153"/>
                </a:moveTo>
                <a:cubicBezTo>
                  <a:pt x="86" y="155"/>
                  <a:pt x="92" y="155"/>
                  <a:pt x="98" y="153"/>
                </a:cubicBezTo>
                <a:cubicBezTo>
                  <a:pt x="98" y="153"/>
                  <a:pt x="98" y="153"/>
                  <a:pt x="99" y="153"/>
                </a:cubicBezTo>
                <a:cubicBezTo>
                  <a:pt x="99" y="158"/>
                  <a:pt x="99" y="158"/>
                  <a:pt x="99" y="158"/>
                </a:cubicBezTo>
                <a:cubicBezTo>
                  <a:pt x="92" y="160"/>
                  <a:pt x="86" y="159"/>
                  <a:pt x="80" y="158"/>
                </a:cubicBezTo>
                <a:cubicBezTo>
                  <a:pt x="80" y="153"/>
                  <a:pt x="80" y="153"/>
                  <a:pt x="80" y="153"/>
                </a:cubicBezTo>
                <a:close/>
                <a:moveTo>
                  <a:pt x="99" y="17"/>
                </a:moveTo>
                <a:cubicBezTo>
                  <a:pt x="93" y="18"/>
                  <a:pt x="86" y="20"/>
                  <a:pt x="80" y="21"/>
                </a:cubicBezTo>
                <a:cubicBezTo>
                  <a:pt x="80" y="16"/>
                  <a:pt x="80" y="16"/>
                  <a:pt x="80" y="16"/>
                </a:cubicBezTo>
                <a:cubicBezTo>
                  <a:pt x="86" y="15"/>
                  <a:pt x="93" y="13"/>
                  <a:pt x="99" y="12"/>
                </a:cubicBezTo>
                <a:cubicBezTo>
                  <a:pt x="99" y="17"/>
                  <a:pt x="99" y="17"/>
                  <a:pt x="99" y="17"/>
                </a:cubicBezTo>
                <a:close/>
                <a:moveTo>
                  <a:pt x="99" y="28"/>
                </a:moveTo>
                <a:cubicBezTo>
                  <a:pt x="99" y="33"/>
                  <a:pt x="99" y="33"/>
                  <a:pt x="99" y="33"/>
                </a:cubicBezTo>
                <a:cubicBezTo>
                  <a:pt x="93" y="34"/>
                  <a:pt x="86" y="36"/>
                  <a:pt x="80" y="37"/>
                </a:cubicBezTo>
                <a:cubicBezTo>
                  <a:pt x="80" y="32"/>
                  <a:pt x="80" y="32"/>
                  <a:pt x="80" y="32"/>
                </a:cubicBezTo>
                <a:cubicBezTo>
                  <a:pt x="86" y="31"/>
                  <a:pt x="93" y="29"/>
                  <a:pt x="99" y="28"/>
                </a:cubicBezTo>
                <a:close/>
                <a:moveTo>
                  <a:pt x="99" y="47"/>
                </a:moveTo>
                <a:cubicBezTo>
                  <a:pt x="99" y="54"/>
                  <a:pt x="99" y="54"/>
                  <a:pt x="99" y="54"/>
                </a:cubicBezTo>
                <a:cubicBezTo>
                  <a:pt x="89" y="64"/>
                  <a:pt x="89" y="64"/>
                  <a:pt x="89" y="64"/>
                </a:cubicBezTo>
                <a:cubicBezTo>
                  <a:pt x="88" y="65"/>
                  <a:pt x="86" y="65"/>
                  <a:pt x="85" y="64"/>
                </a:cubicBezTo>
                <a:cubicBezTo>
                  <a:pt x="85" y="63"/>
                  <a:pt x="85" y="63"/>
                  <a:pt x="85" y="62"/>
                </a:cubicBezTo>
                <a:cubicBezTo>
                  <a:pt x="85" y="49"/>
                  <a:pt x="85" y="49"/>
                  <a:pt x="85" y="49"/>
                </a:cubicBezTo>
                <a:cubicBezTo>
                  <a:pt x="80" y="51"/>
                  <a:pt x="80" y="51"/>
                  <a:pt x="80" y="51"/>
                </a:cubicBezTo>
                <a:cubicBezTo>
                  <a:pt x="80" y="46"/>
                  <a:pt x="80" y="46"/>
                  <a:pt x="80" y="46"/>
                </a:cubicBezTo>
                <a:cubicBezTo>
                  <a:pt x="87" y="44"/>
                  <a:pt x="87" y="44"/>
                  <a:pt x="87" y="44"/>
                </a:cubicBezTo>
                <a:cubicBezTo>
                  <a:pt x="87" y="44"/>
                  <a:pt x="87" y="44"/>
                  <a:pt x="87" y="44"/>
                </a:cubicBezTo>
                <a:cubicBezTo>
                  <a:pt x="87" y="44"/>
                  <a:pt x="87" y="44"/>
                  <a:pt x="87" y="44"/>
                </a:cubicBezTo>
                <a:cubicBezTo>
                  <a:pt x="89" y="44"/>
                  <a:pt x="90" y="45"/>
                  <a:pt x="90" y="46"/>
                </a:cubicBezTo>
                <a:cubicBezTo>
                  <a:pt x="90" y="56"/>
                  <a:pt x="90" y="56"/>
                  <a:pt x="90" y="56"/>
                </a:cubicBezTo>
                <a:cubicBezTo>
                  <a:pt x="99" y="47"/>
                  <a:pt x="99" y="47"/>
                  <a:pt x="99" y="47"/>
                </a:cubicBezTo>
                <a:close/>
                <a:moveTo>
                  <a:pt x="99" y="68"/>
                </a:moveTo>
                <a:cubicBezTo>
                  <a:pt x="99" y="75"/>
                  <a:pt x="99" y="75"/>
                  <a:pt x="99" y="75"/>
                </a:cubicBezTo>
                <a:cubicBezTo>
                  <a:pt x="98" y="75"/>
                  <a:pt x="98" y="75"/>
                  <a:pt x="98" y="75"/>
                </a:cubicBezTo>
                <a:cubicBezTo>
                  <a:pt x="96" y="75"/>
                  <a:pt x="95" y="74"/>
                  <a:pt x="95" y="73"/>
                </a:cubicBezTo>
                <a:cubicBezTo>
                  <a:pt x="95" y="72"/>
                  <a:pt x="96" y="72"/>
                  <a:pt x="96" y="71"/>
                </a:cubicBezTo>
                <a:cubicBezTo>
                  <a:pt x="96" y="71"/>
                  <a:pt x="96" y="71"/>
                  <a:pt x="96" y="71"/>
                </a:cubicBezTo>
                <a:cubicBezTo>
                  <a:pt x="99" y="68"/>
                  <a:pt x="99" y="68"/>
                  <a:pt x="99" y="68"/>
                </a:cubicBezTo>
                <a:close/>
                <a:moveTo>
                  <a:pt x="99" y="87"/>
                </a:moveTo>
                <a:cubicBezTo>
                  <a:pt x="99" y="87"/>
                  <a:pt x="99" y="87"/>
                  <a:pt x="99" y="87"/>
                </a:cubicBezTo>
                <a:cubicBezTo>
                  <a:pt x="98" y="87"/>
                  <a:pt x="98" y="87"/>
                  <a:pt x="98" y="87"/>
                </a:cubicBezTo>
                <a:cubicBezTo>
                  <a:pt x="99" y="88"/>
                  <a:pt x="99" y="88"/>
                  <a:pt x="99" y="88"/>
                </a:cubicBezTo>
                <a:cubicBezTo>
                  <a:pt x="99" y="92"/>
                  <a:pt x="99" y="92"/>
                  <a:pt x="99" y="92"/>
                </a:cubicBezTo>
                <a:cubicBezTo>
                  <a:pt x="97" y="92"/>
                  <a:pt x="97" y="92"/>
                  <a:pt x="97" y="92"/>
                </a:cubicBezTo>
                <a:cubicBezTo>
                  <a:pt x="97" y="92"/>
                  <a:pt x="97" y="92"/>
                  <a:pt x="97" y="92"/>
                </a:cubicBezTo>
                <a:cubicBezTo>
                  <a:pt x="96" y="92"/>
                  <a:pt x="95" y="92"/>
                  <a:pt x="95" y="92"/>
                </a:cubicBezTo>
                <a:cubicBezTo>
                  <a:pt x="94" y="92"/>
                  <a:pt x="93" y="91"/>
                  <a:pt x="92" y="91"/>
                </a:cubicBezTo>
                <a:cubicBezTo>
                  <a:pt x="89" y="91"/>
                  <a:pt x="83" y="91"/>
                  <a:pt x="83" y="91"/>
                </a:cubicBezTo>
                <a:cubicBezTo>
                  <a:pt x="80" y="94"/>
                  <a:pt x="80" y="94"/>
                  <a:pt x="80" y="94"/>
                </a:cubicBezTo>
                <a:cubicBezTo>
                  <a:pt x="80" y="87"/>
                  <a:pt x="80" y="87"/>
                  <a:pt x="80" y="87"/>
                </a:cubicBezTo>
                <a:cubicBezTo>
                  <a:pt x="83" y="86"/>
                  <a:pt x="89" y="86"/>
                  <a:pt x="92" y="87"/>
                </a:cubicBezTo>
                <a:cubicBezTo>
                  <a:pt x="94" y="87"/>
                  <a:pt x="95" y="87"/>
                  <a:pt x="95" y="87"/>
                </a:cubicBezTo>
                <a:cubicBezTo>
                  <a:pt x="96" y="87"/>
                  <a:pt x="97" y="87"/>
                  <a:pt x="98" y="87"/>
                </a:cubicBezTo>
                <a:cubicBezTo>
                  <a:pt x="98" y="87"/>
                  <a:pt x="98" y="87"/>
                  <a:pt x="98" y="87"/>
                </a:cubicBezTo>
                <a:cubicBezTo>
                  <a:pt x="99" y="87"/>
                  <a:pt x="99" y="87"/>
                  <a:pt x="99" y="87"/>
                </a:cubicBezTo>
                <a:close/>
                <a:moveTo>
                  <a:pt x="99" y="99"/>
                </a:moveTo>
                <a:cubicBezTo>
                  <a:pt x="99" y="104"/>
                  <a:pt x="99" y="104"/>
                  <a:pt x="99" y="104"/>
                </a:cubicBezTo>
                <a:cubicBezTo>
                  <a:pt x="80" y="104"/>
                  <a:pt x="80" y="104"/>
                  <a:pt x="80" y="104"/>
                </a:cubicBezTo>
                <a:cubicBezTo>
                  <a:pt x="80" y="99"/>
                  <a:pt x="80" y="99"/>
                  <a:pt x="80" y="99"/>
                </a:cubicBezTo>
                <a:cubicBezTo>
                  <a:pt x="99" y="99"/>
                  <a:pt x="99" y="99"/>
                  <a:pt x="99" y="99"/>
                </a:cubicBezTo>
                <a:close/>
                <a:moveTo>
                  <a:pt x="99" y="115"/>
                </a:moveTo>
                <a:cubicBezTo>
                  <a:pt x="99" y="120"/>
                  <a:pt x="99" y="120"/>
                  <a:pt x="99" y="120"/>
                </a:cubicBezTo>
                <a:cubicBezTo>
                  <a:pt x="98" y="120"/>
                  <a:pt x="98" y="120"/>
                  <a:pt x="97" y="120"/>
                </a:cubicBezTo>
                <a:cubicBezTo>
                  <a:pt x="97" y="120"/>
                  <a:pt x="96" y="120"/>
                  <a:pt x="95" y="120"/>
                </a:cubicBezTo>
                <a:cubicBezTo>
                  <a:pt x="95" y="120"/>
                  <a:pt x="95" y="120"/>
                  <a:pt x="95" y="120"/>
                </a:cubicBezTo>
                <a:cubicBezTo>
                  <a:pt x="80" y="119"/>
                  <a:pt x="80" y="119"/>
                  <a:pt x="80" y="119"/>
                </a:cubicBezTo>
                <a:cubicBezTo>
                  <a:pt x="80" y="115"/>
                  <a:pt x="80" y="115"/>
                  <a:pt x="80" y="115"/>
                </a:cubicBezTo>
                <a:cubicBezTo>
                  <a:pt x="95" y="115"/>
                  <a:pt x="95" y="115"/>
                  <a:pt x="95" y="115"/>
                </a:cubicBezTo>
                <a:cubicBezTo>
                  <a:pt x="95" y="115"/>
                  <a:pt x="95" y="115"/>
                  <a:pt x="95" y="115"/>
                </a:cubicBezTo>
                <a:cubicBezTo>
                  <a:pt x="96" y="115"/>
                  <a:pt x="97" y="115"/>
                  <a:pt x="98" y="115"/>
                </a:cubicBezTo>
                <a:cubicBezTo>
                  <a:pt x="98" y="115"/>
                  <a:pt x="98" y="115"/>
                  <a:pt x="99" y="115"/>
                </a:cubicBezTo>
                <a:close/>
                <a:moveTo>
                  <a:pt x="99" y="135"/>
                </a:moveTo>
                <a:cubicBezTo>
                  <a:pt x="99" y="140"/>
                  <a:pt x="99" y="140"/>
                  <a:pt x="99" y="140"/>
                </a:cubicBezTo>
                <a:cubicBezTo>
                  <a:pt x="96" y="141"/>
                  <a:pt x="94" y="142"/>
                  <a:pt x="92" y="142"/>
                </a:cubicBezTo>
                <a:cubicBezTo>
                  <a:pt x="88" y="142"/>
                  <a:pt x="84" y="142"/>
                  <a:pt x="80" y="140"/>
                </a:cubicBezTo>
                <a:cubicBezTo>
                  <a:pt x="80" y="135"/>
                  <a:pt x="80" y="135"/>
                  <a:pt x="80" y="135"/>
                </a:cubicBezTo>
                <a:cubicBezTo>
                  <a:pt x="81" y="136"/>
                  <a:pt x="81" y="136"/>
                  <a:pt x="81" y="136"/>
                </a:cubicBezTo>
                <a:cubicBezTo>
                  <a:pt x="84" y="137"/>
                  <a:pt x="88" y="138"/>
                  <a:pt x="91" y="137"/>
                </a:cubicBezTo>
                <a:cubicBezTo>
                  <a:pt x="94" y="137"/>
                  <a:pt x="96" y="136"/>
                  <a:pt x="99" y="135"/>
                </a:cubicBezTo>
                <a:close/>
                <a:moveTo>
                  <a:pt x="66" y="146"/>
                </a:moveTo>
                <a:cubicBezTo>
                  <a:pt x="68" y="148"/>
                  <a:pt x="70" y="149"/>
                  <a:pt x="72" y="150"/>
                </a:cubicBezTo>
                <a:cubicBezTo>
                  <a:pt x="75" y="151"/>
                  <a:pt x="77" y="152"/>
                  <a:pt x="80" y="153"/>
                </a:cubicBezTo>
                <a:cubicBezTo>
                  <a:pt x="80" y="158"/>
                  <a:pt x="80" y="158"/>
                  <a:pt x="80" y="158"/>
                </a:cubicBezTo>
                <a:cubicBezTo>
                  <a:pt x="77" y="157"/>
                  <a:pt x="73" y="156"/>
                  <a:pt x="70" y="154"/>
                </a:cubicBezTo>
                <a:cubicBezTo>
                  <a:pt x="69" y="153"/>
                  <a:pt x="67" y="153"/>
                  <a:pt x="66" y="152"/>
                </a:cubicBezTo>
                <a:cubicBezTo>
                  <a:pt x="66" y="146"/>
                  <a:pt x="66" y="146"/>
                  <a:pt x="66" y="146"/>
                </a:cubicBezTo>
                <a:close/>
                <a:moveTo>
                  <a:pt x="80" y="21"/>
                </a:moveTo>
                <a:cubicBezTo>
                  <a:pt x="76" y="22"/>
                  <a:pt x="71" y="23"/>
                  <a:pt x="66" y="25"/>
                </a:cubicBezTo>
                <a:cubicBezTo>
                  <a:pt x="66" y="20"/>
                  <a:pt x="66" y="20"/>
                  <a:pt x="66" y="20"/>
                </a:cubicBezTo>
                <a:cubicBezTo>
                  <a:pt x="71" y="18"/>
                  <a:pt x="76" y="17"/>
                  <a:pt x="80" y="16"/>
                </a:cubicBezTo>
                <a:cubicBezTo>
                  <a:pt x="80" y="21"/>
                  <a:pt x="80" y="21"/>
                  <a:pt x="80" y="21"/>
                </a:cubicBezTo>
                <a:close/>
                <a:moveTo>
                  <a:pt x="80" y="32"/>
                </a:moveTo>
                <a:cubicBezTo>
                  <a:pt x="80" y="37"/>
                  <a:pt x="80" y="37"/>
                  <a:pt x="80" y="37"/>
                </a:cubicBezTo>
                <a:cubicBezTo>
                  <a:pt x="76" y="39"/>
                  <a:pt x="71" y="40"/>
                  <a:pt x="66" y="41"/>
                </a:cubicBezTo>
                <a:cubicBezTo>
                  <a:pt x="66" y="36"/>
                  <a:pt x="66" y="36"/>
                  <a:pt x="66" y="36"/>
                </a:cubicBezTo>
                <a:cubicBezTo>
                  <a:pt x="71" y="35"/>
                  <a:pt x="76" y="34"/>
                  <a:pt x="80" y="32"/>
                </a:cubicBezTo>
                <a:close/>
                <a:moveTo>
                  <a:pt x="80" y="46"/>
                </a:moveTo>
                <a:cubicBezTo>
                  <a:pt x="80" y="51"/>
                  <a:pt x="80" y="51"/>
                  <a:pt x="80" y="51"/>
                </a:cubicBezTo>
                <a:cubicBezTo>
                  <a:pt x="72" y="53"/>
                  <a:pt x="72" y="53"/>
                  <a:pt x="72" y="53"/>
                </a:cubicBezTo>
                <a:cubicBezTo>
                  <a:pt x="72" y="53"/>
                  <a:pt x="73" y="59"/>
                  <a:pt x="73" y="62"/>
                </a:cubicBezTo>
                <a:cubicBezTo>
                  <a:pt x="73" y="63"/>
                  <a:pt x="73" y="64"/>
                  <a:pt x="73" y="65"/>
                </a:cubicBezTo>
                <a:cubicBezTo>
                  <a:pt x="73" y="65"/>
                  <a:pt x="73" y="65"/>
                  <a:pt x="73" y="65"/>
                </a:cubicBezTo>
                <a:cubicBezTo>
                  <a:pt x="73" y="65"/>
                  <a:pt x="73" y="66"/>
                  <a:pt x="73" y="68"/>
                </a:cubicBezTo>
                <a:cubicBezTo>
                  <a:pt x="74" y="72"/>
                  <a:pt x="74" y="79"/>
                  <a:pt x="72" y="81"/>
                </a:cubicBezTo>
                <a:cubicBezTo>
                  <a:pt x="66" y="87"/>
                  <a:pt x="66" y="87"/>
                  <a:pt x="66" y="87"/>
                </a:cubicBezTo>
                <a:cubicBezTo>
                  <a:pt x="66" y="80"/>
                  <a:pt x="66" y="80"/>
                  <a:pt x="66" y="80"/>
                </a:cubicBezTo>
                <a:cubicBezTo>
                  <a:pt x="69" y="77"/>
                  <a:pt x="69" y="77"/>
                  <a:pt x="69" y="77"/>
                </a:cubicBezTo>
                <a:cubicBezTo>
                  <a:pt x="69" y="77"/>
                  <a:pt x="69" y="77"/>
                  <a:pt x="69" y="77"/>
                </a:cubicBezTo>
                <a:cubicBezTo>
                  <a:pt x="69" y="77"/>
                  <a:pt x="69" y="71"/>
                  <a:pt x="69" y="68"/>
                </a:cubicBezTo>
                <a:cubicBezTo>
                  <a:pt x="69" y="67"/>
                  <a:pt x="68" y="66"/>
                  <a:pt x="68" y="65"/>
                </a:cubicBezTo>
                <a:cubicBezTo>
                  <a:pt x="68" y="65"/>
                  <a:pt x="68" y="65"/>
                  <a:pt x="68" y="65"/>
                </a:cubicBezTo>
                <a:cubicBezTo>
                  <a:pt x="68" y="65"/>
                  <a:pt x="68" y="64"/>
                  <a:pt x="68" y="63"/>
                </a:cubicBezTo>
                <a:cubicBezTo>
                  <a:pt x="68" y="58"/>
                  <a:pt x="68" y="49"/>
                  <a:pt x="71" y="48"/>
                </a:cubicBezTo>
                <a:cubicBezTo>
                  <a:pt x="80" y="46"/>
                  <a:pt x="80" y="46"/>
                  <a:pt x="80" y="46"/>
                </a:cubicBezTo>
                <a:close/>
                <a:moveTo>
                  <a:pt x="80" y="87"/>
                </a:moveTo>
                <a:cubicBezTo>
                  <a:pt x="80" y="94"/>
                  <a:pt x="80" y="94"/>
                  <a:pt x="80" y="94"/>
                </a:cubicBezTo>
                <a:cubicBezTo>
                  <a:pt x="75" y="99"/>
                  <a:pt x="75" y="99"/>
                  <a:pt x="75" y="99"/>
                </a:cubicBezTo>
                <a:cubicBezTo>
                  <a:pt x="80" y="99"/>
                  <a:pt x="80" y="99"/>
                  <a:pt x="80" y="99"/>
                </a:cubicBezTo>
                <a:cubicBezTo>
                  <a:pt x="80" y="104"/>
                  <a:pt x="80" y="104"/>
                  <a:pt x="80" y="104"/>
                </a:cubicBezTo>
                <a:cubicBezTo>
                  <a:pt x="69" y="104"/>
                  <a:pt x="69" y="104"/>
                  <a:pt x="69" y="104"/>
                </a:cubicBezTo>
                <a:cubicBezTo>
                  <a:pt x="67" y="104"/>
                  <a:pt x="66" y="103"/>
                  <a:pt x="66" y="102"/>
                </a:cubicBezTo>
                <a:cubicBezTo>
                  <a:pt x="66" y="101"/>
                  <a:pt x="67" y="100"/>
                  <a:pt x="67" y="100"/>
                </a:cubicBezTo>
                <a:cubicBezTo>
                  <a:pt x="67" y="100"/>
                  <a:pt x="67" y="100"/>
                  <a:pt x="67" y="100"/>
                </a:cubicBezTo>
                <a:cubicBezTo>
                  <a:pt x="79" y="88"/>
                  <a:pt x="79" y="88"/>
                  <a:pt x="79" y="88"/>
                </a:cubicBezTo>
                <a:cubicBezTo>
                  <a:pt x="79" y="88"/>
                  <a:pt x="79" y="88"/>
                  <a:pt x="79" y="88"/>
                </a:cubicBezTo>
                <a:cubicBezTo>
                  <a:pt x="79" y="88"/>
                  <a:pt x="79" y="88"/>
                  <a:pt x="79" y="88"/>
                </a:cubicBezTo>
                <a:cubicBezTo>
                  <a:pt x="80" y="88"/>
                  <a:pt x="80" y="88"/>
                  <a:pt x="80" y="88"/>
                </a:cubicBezTo>
                <a:cubicBezTo>
                  <a:pt x="80" y="88"/>
                  <a:pt x="80" y="88"/>
                  <a:pt x="80" y="88"/>
                </a:cubicBezTo>
                <a:cubicBezTo>
                  <a:pt x="80" y="88"/>
                  <a:pt x="80" y="88"/>
                  <a:pt x="80" y="88"/>
                </a:cubicBezTo>
                <a:cubicBezTo>
                  <a:pt x="80" y="87"/>
                  <a:pt x="80" y="87"/>
                  <a:pt x="80" y="87"/>
                </a:cubicBezTo>
                <a:close/>
                <a:moveTo>
                  <a:pt x="80" y="115"/>
                </a:moveTo>
                <a:cubicBezTo>
                  <a:pt x="80" y="119"/>
                  <a:pt x="80" y="119"/>
                  <a:pt x="80" y="119"/>
                </a:cubicBezTo>
                <a:cubicBezTo>
                  <a:pt x="68" y="119"/>
                  <a:pt x="68" y="119"/>
                  <a:pt x="68" y="119"/>
                </a:cubicBezTo>
                <a:cubicBezTo>
                  <a:pt x="69" y="123"/>
                  <a:pt x="70" y="126"/>
                  <a:pt x="72" y="129"/>
                </a:cubicBezTo>
                <a:cubicBezTo>
                  <a:pt x="75" y="132"/>
                  <a:pt x="77" y="134"/>
                  <a:pt x="80" y="135"/>
                </a:cubicBezTo>
                <a:cubicBezTo>
                  <a:pt x="80" y="140"/>
                  <a:pt x="80" y="140"/>
                  <a:pt x="80" y="140"/>
                </a:cubicBezTo>
                <a:cubicBezTo>
                  <a:pt x="80" y="140"/>
                  <a:pt x="79" y="140"/>
                  <a:pt x="79" y="140"/>
                </a:cubicBezTo>
                <a:cubicBezTo>
                  <a:pt x="75" y="138"/>
                  <a:pt x="71" y="136"/>
                  <a:pt x="69" y="132"/>
                </a:cubicBezTo>
                <a:cubicBezTo>
                  <a:pt x="68" y="131"/>
                  <a:pt x="67" y="130"/>
                  <a:pt x="66" y="129"/>
                </a:cubicBezTo>
                <a:cubicBezTo>
                  <a:pt x="66" y="116"/>
                  <a:pt x="66" y="116"/>
                  <a:pt x="66" y="116"/>
                </a:cubicBezTo>
                <a:cubicBezTo>
                  <a:pt x="67" y="117"/>
                  <a:pt x="67" y="117"/>
                  <a:pt x="67" y="117"/>
                </a:cubicBezTo>
                <a:cubicBezTo>
                  <a:pt x="67" y="116"/>
                  <a:pt x="67" y="115"/>
                  <a:pt x="66" y="115"/>
                </a:cubicBezTo>
                <a:cubicBezTo>
                  <a:pt x="66" y="115"/>
                  <a:pt x="66" y="115"/>
                  <a:pt x="66" y="115"/>
                </a:cubicBezTo>
                <a:lnTo>
                  <a:pt x="80" y="115"/>
                </a:lnTo>
                <a:close/>
                <a:moveTo>
                  <a:pt x="17" y="143"/>
                </a:moveTo>
                <a:cubicBezTo>
                  <a:pt x="20" y="147"/>
                  <a:pt x="20" y="147"/>
                  <a:pt x="20" y="147"/>
                </a:cubicBezTo>
                <a:cubicBezTo>
                  <a:pt x="47" y="121"/>
                  <a:pt x="47" y="121"/>
                  <a:pt x="47" y="121"/>
                </a:cubicBezTo>
                <a:cubicBezTo>
                  <a:pt x="48" y="120"/>
                  <a:pt x="49" y="120"/>
                  <a:pt x="50" y="121"/>
                </a:cubicBezTo>
                <a:cubicBezTo>
                  <a:pt x="50" y="121"/>
                  <a:pt x="51" y="121"/>
                  <a:pt x="51" y="122"/>
                </a:cubicBezTo>
                <a:cubicBezTo>
                  <a:pt x="51" y="125"/>
                  <a:pt x="52" y="128"/>
                  <a:pt x="54" y="130"/>
                </a:cubicBezTo>
                <a:cubicBezTo>
                  <a:pt x="57" y="137"/>
                  <a:pt x="61" y="142"/>
                  <a:pt x="66" y="146"/>
                </a:cubicBezTo>
                <a:cubicBezTo>
                  <a:pt x="66" y="152"/>
                  <a:pt x="66" y="152"/>
                  <a:pt x="66" y="152"/>
                </a:cubicBezTo>
                <a:cubicBezTo>
                  <a:pt x="59" y="147"/>
                  <a:pt x="53" y="141"/>
                  <a:pt x="49" y="133"/>
                </a:cubicBezTo>
                <a:cubicBezTo>
                  <a:pt x="48" y="131"/>
                  <a:pt x="48" y="129"/>
                  <a:pt x="47" y="127"/>
                </a:cubicBezTo>
                <a:cubicBezTo>
                  <a:pt x="22" y="152"/>
                  <a:pt x="22" y="152"/>
                  <a:pt x="22" y="152"/>
                </a:cubicBezTo>
                <a:cubicBezTo>
                  <a:pt x="22" y="152"/>
                  <a:pt x="22" y="152"/>
                  <a:pt x="22" y="152"/>
                </a:cubicBezTo>
                <a:cubicBezTo>
                  <a:pt x="21" y="153"/>
                  <a:pt x="20" y="153"/>
                  <a:pt x="19" y="152"/>
                </a:cubicBezTo>
                <a:cubicBezTo>
                  <a:pt x="14" y="146"/>
                  <a:pt x="14" y="146"/>
                  <a:pt x="14" y="146"/>
                </a:cubicBezTo>
                <a:cubicBezTo>
                  <a:pt x="14" y="146"/>
                  <a:pt x="14" y="146"/>
                  <a:pt x="14" y="146"/>
                </a:cubicBezTo>
                <a:cubicBezTo>
                  <a:pt x="8" y="141"/>
                  <a:pt x="8" y="141"/>
                  <a:pt x="8" y="141"/>
                </a:cubicBezTo>
                <a:cubicBezTo>
                  <a:pt x="8" y="141"/>
                  <a:pt x="8" y="141"/>
                  <a:pt x="8" y="141"/>
                </a:cubicBezTo>
                <a:cubicBezTo>
                  <a:pt x="7" y="140"/>
                  <a:pt x="7" y="139"/>
                  <a:pt x="8" y="138"/>
                </a:cubicBezTo>
                <a:cubicBezTo>
                  <a:pt x="33" y="113"/>
                  <a:pt x="33" y="113"/>
                  <a:pt x="33" y="113"/>
                </a:cubicBezTo>
                <a:cubicBezTo>
                  <a:pt x="31" y="112"/>
                  <a:pt x="29" y="112"/>
                  <a:pt x="27" y="111"/>
                </a:cubicBezTo>
                <a:cubicBezTo>
                  <a:pt x="18" y="106"/>
                  <a:pt x="11" y="99"/>
                  <a:pt x="6" y="90"/>
                </a:cubicBezTo>
                <a:cubicBezTo>
                  <a:pt x="1" y="82"/>
                  <a:pt x="0" y="71"/>
                  <a:pt x="2" y="61"/>
                </a:cubicBezTo>
                <a:cubicBezTo>
                  <a:pt x="3" y="58"/>
                  <a:pt x="4" y="55"/>
                  <a:pt x="5" y="52"/>
                </a:cubicBezTo>
                <a:cubicBezTo>
                  <a:pt x="9" y="43"/>
                  <a:pt x="16" y="37"/>
                  <a:pt x="24" y="33"/>
                </a:cubicBezTo>
                <a:cubicBezTo>
                  <a:pt x="32" y="29"/>
                  <a:pt x="41" y="26"/>
                  <a:pt x="50" y="24"/>
                </a:cubicBezTo>
                <a:cubicBezTo>
                  <a:pt x="55" y="22"/>
                  <a:pt x="61" y="21"/>
                  <a:pt x="66" y="20"/>
                </a:cubicBezTo>
                <a:cubicBezTo>
                  <a:pt x="66" y="25"/>
                  <a:pt x="66" y="25"/>
                  <a:pt x="66" y="25"/>
                </a:cubicBezTo>
                <a:cubicBezTo>
                  <a:pt x="61" y="26"/>
                  <a:pt x="56" y="27"/>
                  <a:pt x="51" y="29"/>
                </a:cubicBezTo>
                <a:cubicBezTo>
                  <a:pt x="42" y="31"/>
                  <a:pt x="34" y="33"/>
                  <a:pt x="26" y="37"/>
                </a:cubicBezTo>
                <a:cubicBezTo>
                  <a:pt x="19" y="41"/>
                  <a:pt x="13" y="46"/>
                  <a:pt x="9" y="54"/>
                </a:cubicBezTo>
                <a:cubicBezTo>
                  <a:pt x="8" y="57"/>
                  <a:pt x="7" y="59"/>
                  <a:pt x="7" y="62"/>
                </a:cubicBezTo>
                <a:cubicBezTo>
                  <a:pt x="5" y="71"/>
                  <a:pt x="6" y="80"/>
                  <a:pt x="10" y="88"/>
                </a:cubicBezTo>
                <a:cubicBezTo>
                  <a:pt x="14" y="96"/>
                  <a:pt x="21" y="102"/>
                  <a:pt x="30" y="106"/>
                </a:cubicBezTo>
                <a:cubicBezTo>
                  <a:pt x="32" y="108"/>
                  <a:pt x="35" y="109"/>
                  <a:pt x="38" y="109"/>
                </a:cubicBezTo>
                <a:cubicBezTo>
                  <a:pt x="40" y="110"/>
                  <a:pt x="40" y="111"/>
                  <a:pt x="40" y="112"/>
                </a:cubicBezTo>
                <a:cubicBezTo>
                  <a:pt x="40" y="113"/>
                  <a:pt x="40" y="113"/>
                  <a:pt x="39" y="113"/>
                </a:cubicBezTo>
                <a:cubicBezTo>
                  <a:pt x="39" y="113"/>
                  <a:pt x="39" y="113"/>
                  <a:pt x="39" y="113"/>
                </a:cubicBezTo>
                <a:cubicBezTo>
                  <a:pt x="13" y="140"/>
                  <a:pt x="13" y="140"/>
                  <a:pt x="13" y="140"/>
                </a:cubicBezTo>
                <a:cubicBezTo>
                  <a:pt x="17" y="143"/>
                  <a:pt x="17" y="143"/>
                  <a:pt x="17" y="143"/>
                </a:cubicBezTo>
                <a:close/>
                <a:moveTo>
                  <a:pt x="66" y="36"/>
                </a:moveTo>
                <a:cubicBezTo>
                  <a:pt x="63" y="37"/>
                  <a:pt x="63" y="37"/>
                  <a:pt x="63" y="37"/>
                </a:cubicBezTo>
                <a:cubicBezTo>
                  <a:pt x="57" y="39"/>
                  <a:pt x="57" y="39"/>
                  <a:pt x="57" y="39"/>
                </a:cubicBezTo>
                <a:cubicBezTo>
                  <a:pt x="55" y="39"/>
                  <a:pt x="54" y="39"/>
                  <a:pt x="52" y="40"/>
                </a:cubicBezTo>
                <a:cubicBezTo>
                  <a:pt x="42" y="42"/>
                  <a:pt x="31" y="45"/>
                  <a:pt x="24" y="54"/>
                </a:cubicBezTo>
                <a:cubicBezTo>
                  <a:pt x="20" y="58"/>
                  <a:pt x="18" y="63"/>
                  <a:pt x="18" y="68"/>
                </a:cubicBezTo>
                <a:cubicBezTo>
                  <a:pt x="18" y="73"/>
                  <a:pt x="18" y="77"/>
                  <a:pt x="20" y="81"/>
                </a:cubicBezTo>
                <a:cubicBezTo>
                  <a:pt x="22" y="85"/>
                  <a:pt x="24" y="89"/>
                  <a:pt x="28" y="91"/>
                </a:cubicBezTo>
                <a:cubicBezTo>
                  <a:pt x="32" y="95"/>
                  <a:pt x="37" y="97"/>
                  <a:pt x="43" y="97"/>
                </a:cubicBezTo>
                <a:cubicBezTo>
                  <a:pt x="43" y="97"/>
                  <a:pt x="43" y="97"/>
                  <a:pt x="43" y="97"/>
                </a:cubicBezTo>
                <a:cubicBezTo>
                  <a:pt x="43" y="97"/>
                  <a:pt x="43" y="97"/>
                  <a:pt x="43" y="97"/>
                </a:cubicBezTo>
                <a:cubicBezTo>
                  <a:pt x="44" y="97"/>
                  <a:pt x="45" y="96"/>
                  <a:pt x="45" y="95"/>
                </a:cubicBezTo>
                <a:cubicBezTo>
                  <a:pt x="45" y="65"/>
                  <a:pt x="45" y="65"/>
                  <a:pt x="45" y="65"/>
                </a:cubicBezTo>
                <a:cubicBezTo>
                  <a:pt x="45" y="65"/>
                  <a:pt x="45" y="65"/>
                  <a:pt x="45" y="65"/>
                </a:cubicBezTo>
                <a:cubicBezTo>
                  <a:pt x="45" y="64"/>
                  <a:pt x="45" y="63"/>
                  <a:pt x="45" y="62"/>
                </a:cubicBezTo>
                <a:cubicBezTo>
                  <a:pt x="45" y="61"/>
                  <a:pt x="45" y="59"/>
                  <a:pt x="45" y="59"/>
                </a:cubicBezTo>
                <a:cubicBezTo>
                  <a:pt x="56" y="56"/>
                  <a:pt x="56" y="56"/>
                  <a:pt x="56" y="56"/>
                </a:cubicBezTo>
                <a:cubicBezTo>
                  <a:pt x="56" y="91"/>
                  <a:pt x="56" y="91"/>
                  <a:pt x="56" y="91"/>
                </a:cubicBezTo>
                <a:cubicBezTo>
                  <a:pt x="56" y="92"/>
                  <a:pt x="56" y="92"/>
                  <a:pt x="57" y="93"/>
                </a:cubicBezTo>
                <a:cubicBezTo>
                  <a:pt x="58" y="94"/>
                  <a:pt x="59" y="94"/>
                  <a:pt x="60" y="93"/>
                </a:cubicBezTo>
                <a:cubicBezTo>
                  <a:pt x="66" y="87"/>
                  <a:pt x="66" y="87"/>
                  <a:pt x="66" y="87"/>
                </a:cubicBezTo>
                <a:cubicBezTo>
                  <a:pt x="66" y="80"/>
                  <a:pt x="66" y="80"/>
                  <a:pt x="66" y="80"/>
                </a:cubicBezTo>
                <a:cubicBezTo>
                  <a:pt x="61" y="85"/>
                  <a:pt x="61" y="85"/>
                  <a:pt x="61" y="85"/>
                </a:cubicBezTo>
                <a:cubicBezTo>
                  <a:pt x="61" y="53"/>
                  <a:pt x="61" y="53"/>
                  <a:pt x="61" y="53"/>
                </a:cubicBezTo>
                <a:cubicBezTo>
                  <a:pt x="61" y="52"/>
                  <a:pt x="60" y="50"/>
                  <a:pt x="58" y="50"/>
                </a:cubicBezTo>
                <a:cubicBezTo>
                  <a:pt x="58" y="50"/>
                  <a:pt x="58" y="51"/>
                  <a:pt x="58" y="51"/>
                </a:cubicBezTo>
                <a:cubicBezTo>
                  <a:pt x="58" y="51"/>
                  <a:pt x="58" y="51"/>
                  <a:pt x="58" y="51"/>
                </a:cubicBezTo>
                <a:cubicBezTo>
                  <a:pt x="44" y="55"/>
                  <a:pt x="44" y="55"/>
                  <a:pt x="44" y="55"/>
                </a:cubicBezTo>
                <a:cubicBezTo>
                  <a:pt x="40" y="56"/>
                  <a:pt x="40" y="59"/>
                  <a:pt x="40" y="63"/>
                </a:cubicBezTo>
                <a:cubicBezTo>
                  <a:pt x="40" y="63"/>
                  <a:pt x="41" y="64"/>
                  <a:pt x="41" y="65"/>
                </a:cubicBezTo>
                <a:cubicBezTo>
                  <a:pt x="41" y="65"/>
                  <a:pt x="41" y="65"/>
                  <a:pt x="41" y="65"/>
                </a:cubicBezTo>
                <a:cubicBezTo>
                  <a:pt x="41" y="65"/>
                  <a:pt x="41" y="65"/>
                  <a:pt x="41" y="65"/>
                </a:cubicBezTo>
                <a:cubicBezTo>
                  <a:pt x="41" y="92"/>
                  <a:pt x="41" y="92"/>
                  <a:pt x="41" y="92"/>
                </a:cubicBezTo>
                <a:cubicBezTo>
                  <a:pt x="37" y="91"/>
                  <a:pt x="34" y="90"/>
                  <a:pt x="31" y="88"/>
                </a:cubicBezTo>
                <a:cubicBezTo>
                  <a:pt x="28" y="85"/>
                  <a:pt x="26" y="82"/>
                  <a:pt x="24" y="79"/>
                </a:cubicBezTo>
                <a:cubicBezTo>
                  <a:pt x="23" y="76"/>
                  <a:pt x="22" y="72"/>
                  <a:pt x="23" y="69"/>
                </a:cubicBezTo>
                <a:cubicBezTo>
                  <a:pt x="23" y="64"/>
                  <a:pt x="25" y="60"/>
                  <a:pt x="28" y="57"/>
                </a:cubicBezTo>
                <a:cubicBezTo>
                  <a:pt x="34" y="49"/>
                  <a:pt x="44" y="47"/>
                  <a:pt x="53" y="44"/>
                </a:cubicBezTo>
                <a:cubicBezTo>
                  <a:pt x="55" y="44"/>
                  <a:pt x="56" y="44"/>
                  <a:pt x="58" y="43"/>
                </a:cubicBezTo>
                <a:cubicBezTo>
                  <a:pt x="65" y="41"/>
                  <a:pt x="65" y="41"/>
                  <a:pt x="65" y="41"/>
                </a:cubicBezTo>
                <a:cubicBezTo>
                  <a:pt x="66" y="41"/>
                  <a:pt x="66" y="41"/>
                  <a:pt x="66" y="41"/>
                </a:cubicBezTo>
                <a:cubicBezTo>
                  <a:pt x="66" y="36"/>
                  <a:pt x="66" y="36"/>
                  <a:pt x="66" y="36"/>
                </a:cubicBezTo>
                <a:close/>
                <a:moveTo>
                  <a:pt x="66" y="115"/>
                </a:moveTo>
                <a:cubicBezTo>
                  <a:pt x="65" y="115"/>
                  <a:pt x="65" y="115"/>
                  <a:pt x="65" y="115"/>
                </a:cubicBezTo>
                <a:cubicBezTo>
                  <a:pt x="65" y="115"/>
                  <a:pt x="65" y="115"/>
                  <a:pt x="65" y="115"/>
                </a:cubicBezTo>
                <a:cubicBezTo>
                  <a:pt x="64" y="115"/>
                  <a:pt x="63" y="116"/>
                  <a:pt x="63" y="117"/>
                </a:cubicBezTo>
                <a:cubicBezTo>
                  <a:pt x="63" y="122"/>
                  <a:pt x="64" y="126"/>
                  <a:pt x="66" y="129"/>
                </a:cubicBezTo>
                <a:cubicBezTo>
                  <a:pt x="66" y="116"/>
                  <a:pt x="66" y="116"/>
                  <a:pt x="66" y="116"/>
                </a:cubicBezTo>
                <a:cubicBezTo>
                  <a:pt x="65" y="115"/>
                  <a:pt x="65" y="115"/>
                  <a:pt x="65" y="115"/>
                </a:cubicBezTo>
                <a:cubicBezTo>
                  <a:pt x="66" y="115"/>
                  <a:pt x="66" y="115"/>
                  <a:pt x="66" y="115"/>
                </a:cubicBez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43" name="Freeform 226"/>
          <p:cNvSpPr>
            <a:spLocks noEditPoints="1"/>
          </p:cNvSpPr>
          <p:nvPr/>
        </p:nvSpPr>
        <p:spPr bwMode="auto">
          <a:xfrm rot="5400000">
            <a:off x="8712456" y="663973"/>
            <a:ext cx="269012" cy="203544"/>
          </a:xfrm>
          <a:custGeom>
            <a:avLst/>
            <a:gdLst>
              <a:gd name="T0" fmla="*/ 154 w 159"/>
              <a:gd name="T1" fmla="*/ 41 h 120"/>
              <a:gd name="T2" fmla="*/ 151 w 159"/>
              <a:gd name="T3" fmla="*/ 22 h 120"/>
              <a:gd name="T4" fmla="*/ 145 w 159"/>
              <a:gd name="T5" fmla="*/ 6 h 120"/>
              <a:gd name="T6" fmla="*/ 114 w 159"/>
              <a:gd name="T7" fmla="*/ 23 h 120"/>
              <a:gd name="T8" fmla="*/ 112 w 159"/>
              <a:gd name="T9" fmla="*/ 23 h 120"/>
              <a:gd name="T10" fmla="*/ 80 w 159"/>
              <a:gd name="T11" fmla="*/ 6 h 120"/>
              <a:gd name="T12" fmla="*/ 80 w 159"/>
              <a:gd name="T13" fmla="*/ 6 h 120"/>
              <a:gd name="T14" fmla="*/ 80 w 159"/>
              <a:gd name="T15" fmla="*/ 0 h 120"/>
              <a:gd name="T16" fmla="*/ 81 w 159"/>
              <a:gd name="T17" fmla="*/ 1 h 120"/>
              <a:gd name="T18" fmla="*/ 113 w 159"/>
              <a:gd name="T19" fmla="*/ 19 h 120"/>
              <a:gd name="T20" fmla="*/ 145 w 159"/>
              <a:gd name="T21" fmla="*/ 1 h 120"/>
              <a:gd name="T22" fmla="*/ 145 w 159"/>
              <a:gd name="T23" fmla="*/ 1 h 120"/>
              <a:gd name="T24" fmla="*/ 148 w 159"/>
              <a:gd name="T25" fmla="*/ 2 h 120"/>
              <a:gd name="T26" fmla="*/ 156 w 159"/>
              <a:gd name="T27" fmla="*/ 21 h 120"/>
              <a:gd name="T28" fmla="*/ 159 w 159"/>
              <a:gd name="T29" fmla="*/ 41 h 120"/>
              <a:gd name="T30" fmla="*/ 138 w 159"/>
              <a:gd name="T31" fmla="*/ 94 h 120"/>
              <a:gd name="T32" fmla="*/ 88 w 159"/>
              <a:gd name="T33" fmla="*/ 120 h 120"/>
              <a:gd name="T34" fmla="*/ 84 w 159"/>
              <a:gd name="T35" fmla="*/ 120 h 120"/>
              <a:gd name="T36" fmla="*/ 80 w 159"/>
              <a:gd name="T37" fmla="*/ 120 h 120"/>
              <a:gd name="T38" fmla="*/ 80 w 159"/>
              <a:gd name="T39" fmla="*/ 120 h 120"/>
              <a:gd name="T40" fmla="*/ 80 w 159"/>
              <a:gd name="T41" fmla="*/ 115 h 120"/>
              <a:gd name="T42" fmla="*/ 80 w 159"/>
              <a:gd name="T43" fmla="*/ 115 h 120"/>
              <a:gd name="T44" fmla="*/ 83 w 159"/>
              <a:gd name="T45" fmla="*/ 115 h 120"/>
              <a:gd name="T46" fmla="*/ 87 w 159"/>
              <a:gd name="T47" fmla="*/ 115 h 120"/>
              <a:gd name="T48" fmla="*/ 135 w 159"/>
              <a:gd name="T49" fmla="*/ 91 h 120"/>
              <a:gd name="T50" fmla="*/ 154 w 159"/>
              <a:gd name="T51" fmla="*/ 41 h 120"/>
              <a:gd name="T52" fmla="*/ 80 w 159"/>
              <a:gd name="T53" fmla="*/ 6 h 120"/>
              <a:gd name="T54" fmla="*/ 47 w 159"/>
              <a:gd name="T55" fmla="*/ 23 h 120"/>
              <a:gd name="T56" fmla="*/ 45 w 159"/>
              <a:gd name="T57" fmla="*/ 23 h 120"/>
              <a:gd name="T58" fmla="*/ 45 w 159"/>
              <a:gd name="T59" fmla="*/ 23 h 120"/>
              <a:gd name="T60" fmla="*/ 14 w 159"/>
              <a:gd name="T61" fmla="*/ 6 h 120"/>
              <a:gd name="T62" fmla="*/ 8 w 159"/>
              <a:gd name="T63" fmla="*/ 22 h 120"/>
              <a:gd name="T64" fmla="*/ 5 w 159"/>
              <a:gd name="T65" fmla="*/ 41 h 120"/>
              <a:gd name="T66" fmla="*/ 24 w 159"/>
              <a:gd name="T67" fmla="*/ 91 h 120"/>
              <a:gd name="T68" fmla="*/ 72 w 159"/>
              <a:gd name="T69" fmla="*/ 115 h 120"/>
              <a:gd name="T70" fmla="*/ 76 w 159"/>
              <a:gd name="T71" fmla="*/ 115 h 120"/>
              <a:gd name="T72" fmla="*/ 80 w 159"/>
              <a:gd name="T73" fmla="*/ 115 h 120"/>
              <a:gd name="T74" fmla="*/ 80 w 159"/>
              <a:gd name="T75" fmla="*/ 115 h 120"/>
              <a:gd name="T76" fmla="*/ 80 w 159"/>
              <a:gd name="T77" fmla="*/ 120 h 120"/>
              <a:gd name="T78" fmla="*/ 80 w 159"/>
              <a:gd name="T79" fmla="*/ 120 h 120"/>
              <a:gd name="T80" fmla="*/ 75 w 159"/>
              <a:gd name="T81" fmla="*/ 120 h 120"/>
              <a:gd name="T82" fmla="*/ 71 w 159"/>
              <a:gd name="T83" fmla="*/ 120 h 120"/>
              <a:gd name="T84" fmla="*/ 21 w 159"/>
              <a:gd name="T85" fmla="*/ 94 h 120"/>
              <a:gd name="T86" fmla="*/ 0 w 159"/>
              <a:gd name="T87" fmla="*/ 41 h 120"/>
              <a:gd name="T88" fmla="*/ 3 w 159"/>
              <a:gd name="T89" fmla="*/ 21 h 120"/>
              <a:gd name="T90" fmla="*/ 11 w 159"/>
              <a:gd name="T91" fmla="*/ 2 h 120"/>
              <a:gd name="T92" fmla="*/ 11 w 159"/>
              <a:gd name="T93" fmla="*/ 2 h 120"/>
              <a:gd name="T94" fmla="*/ 14 w 159"/>
              <a:gd name="T95" fmla="*/ 1 h 120"/>
              <a:gd name="T96" fmla="*/ 46 w 159"/>
              <a:gd name="T97" fmla="*/ 19 h 120"/>
              <a:gd name="T98" fmla="*/ 78 w 159"/>
              <a:gd name="T99" fmla="*/ 1 h 120"/>
              <a:gd name="T100" fmla="*/ 78 w 159"/>
              <a:gd name="T101" fmla="*/ 1 h 120"/>
              <a:gd name="T102" fmla="*/ 78 w 159"/>
              <a:gd name="T103" fmla="*/ 1 h 120"/>
              <a:gd name="T104" fmla="*/ 80 w 159"/>
              <a:gd name="T105" fmla="*/ 0 h 120"/>
              <a:gd name="T106" fmla="*/ 80 w 159"/>
              <a:gd name="T107" fmla="*/ 6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9" h="120">
                <a:moveTo>
                  <a:pt x="154" y="41"/>
                </a:moveTo>
                <a:cubicBezTo>
                  <a:pt x="154" y="34"/>
                  <a:pt x="153" y="28"/>
                  <a:pt x="151" y="22"/>
                </a:cubicBezTo>
                <a:cubicBezTo>
                  <a:pt x="150" y="16"/>
                  <a:pt x="148" y="11"/>
                  <a:pt x="145" y="6"/>
                </a:cubicBezTo>
                <a:cubicBezTo>
                  <a:pt x="114" y="23"/>
                  <a:pt x="114" y="23"/>
                  <a:pt x="114" y="23"/>
                </a:cubicBezTo>
                <a:cubicBezTo>
                  <a:pt x="113" y="24"/>
                  <a:pt x="112" y="24"/>
                  <a:pt x="112" y="23"/>
                </a:cubicBezTo>
                <a:cubicBezTo>
                  <a:pt x="80" y="6"/>
                  <a:pt x="80" y="6"/>
                  <a:pt x="80" y="6"/>
                </a:cubicBezTo>
                <a:cubicBezTo>
                  <a:pt x="80" y="6"/>
                  <a:pt x="80" y="6"/>
                  <a:pt x="80" y="6"/>
                </a:cubicBezTo>
                <a:cubicBezTo>
                  <a:pt x="80" y="0"/>
                  <a:pt x="80" y="0"/>
                  <a:pt x="80" y="0"/>
                </a:cubicBezTo>
                <a:cubicBezTo>
                  <a:pt x="80" y="0"/>
                  <a:pt x="80" y="0"/>
                  <a:pt x="81" y="1"/>
                </a:cubicBezTo>
                <a:cubicBezTo>
                  <a:pt x="113" y="19"/>
                  <a:pt x="113" y="19"/>
                  <a:pt x="113" y="19"/>
                </a:cubicBezTo>
                <a:cubicBezTo>
                  <a:pt x="145" y="1"/>
                  <a:pt x="145" y="1"/>
                  <a:pt x="145" y="1"/>
                </a:cubicBezTo>
                <a:cubicBezTo>
                  <a:pt x="145" y="1"/>
                  <a:pt x="145" y="1"/>
                  <a:pt x="145" y="1"/>
                </a:cubicBezTo>
                <a:cubicBezTo>
                  <a:pt x="146" y="0"/>
                  <a:pt x="148" y="0"/>
                  <a:pt x="148" y="2"/>
                </a:cubicBezTo>
                <a:cubicBezTo>
                  <a:pt x="152" y="7"/>
                  <a:pt x="154" y="14"/>
                  <a:pt x="156" y="21"/>
                </a:cubicBezTo>
                <a:cubicBezTo>
                  <a:pt x="158" y="27"/>
                  <a:pt x="159" y="34"/>
                  <a:pt x="159" y="41"/>
                </a:cubicBezTo>
                <a:cubicBezTo>
                  <a:pt x="159" y="61"/>
                  <a:pt x="151" y="80"/>
                  <a:pt x="138" y="94"/>
                </a:cubicBezTo>
                <a:cubicBezTo>
                  <a:pt x="126" y="108"/>
                  <a:pt x="108" y="118"/>
                  <a:pt x="88" y="120"/>
                </a:cubicBezTo>
                <a:cubicBezTo>
                  <a:pt x="87" y="120"/>
                  <a:pt x="85" y="120"/>
                  <a:pt x="84" y="120"/>
                </a:cubicBezTo>
                <a:cubicBezTo>
                  <a:pt x="82" y="120"/>
                  <a:pt x="81" y="120"/>
                  <a:pt x="80" y="120"/>
                </a:cubicBezTo>
                <a:cubicBezTo>
                  <a:pt x="80" y="120"/>
                  <a:pt x="80" y="120"/>
                  <a:pt x="80" y="120"/>
                </a:cubicBezTo>
                <a:cubicBezTo>
                  <a:pt x="80" y="115"/>
                  <a:pt x="80" y="115"/>
                  <a:pt x="80" y="115"/>
                </a:cubicBezTo>
                <a:cubicBezTo>
                  <a:pt x="80" y="115"/>
                  <a:pt x="80" y="115"/>
                  <a:pt x="80" y="115"/>
                </a:cubicBezTo>
                <a:cubicBezTo>
                  <a:pt x="81" y="115"/>
                  <a:pt x="82" y="115"/>
                  <a:pt x="83" y="115"/>
                </a:cubicBezTo>
                <a:cubicBezTo>
                  <a:pt x="85" y="115"/>
                  <a:pt x="86" y="115"/>
                  <a:pt x="87" y="115"/>
                </a:cubicBezTo>
                <a:cubicBezTo>
                  <a:pt x="106" y="113"/>
                  <a:pt x="123" y="104"/>
                  <a:pt x="135" y="91"/>
                </a:cubicBezTo>
                <a:cubicBezTo>
                  <a:pt x="147" y="77"/>
                  <a:pt x="154" y="60"/>
                  <a:pt x="154" y="41"/>
                </a:cubicBezTo>
                <a:close/>
                <a:moveTo>
                  <a:pt x="80" y="6"/>
                </a:moveTo>
                <a:cubicBezTo>
                  <a:pt x="47" y="23"/>
                  <a:pt x="47" y="23"/>
                  <a:pt x="47" y="23"/>
                </a:cubicBezTo>
                <a:cubicBezTo>
                  <a:pt x="47" y="24"/>
                  <a:pt x="46" y="24"/>
                  <a:pt x="45" y="23"/>
                </a:cubicBezTo>
                <a:cubicBezTo>
                  <a:pt x="45" y="23"/>
                  <a:pt x="45" y="23"/>
                  <a:pt x="45" y="23"/>
                </a:cubicBezTo>
                <a:cubicBezTo>
                  <a:pt x="14" y="6"/>
                  <a:pt x="14" y="6"/>
                  <a:pt x="14" y="6"/>
                </a:cubicBezTo>
                <a:cubicBezTo>
                  <a:pt x="11" y="11"/>
                  <a:pt x="9" y="16"/>
                  <a:pt x="8" y="22"/>
                </a:cubicBezTo>
                <a:cubicBezTo>
                  <a:pt x="6" y="28"/>
                  <a:pt x="5" y="34"/>
                  <a:pt x="5" y="41"/>
                </a:cubicBezTo>
                <a:cubicBezTo>
                  <a:pt x="5" y="60"/>
                  <a:pt x="12" y="77"/>
                  <a:pt x="24" y="91"/>
                </a:cubicBezTo>
                <a:cubicBezTo>
                  <a:pt x="36" y="104"/>
                  <a:pt x="53" y="113"/>
                  <a:pt x="72" y="115"/>
                </a:cubicBezTo>
                <a:cubicBezTo>
                  <a:pt x="73" y="115"/>
                  <a:pt x="74" y="115"/>
                  <a:pt x="76" y="115"/>
                </a:cubicBezTo>
                <a:cubicBezTo>
                  <a:pt x="77" y="115"/>
                  <a:pt x="78" y="115"/>
                  <a:pt x="80" y="115"/>
                </a:cubicBezTo>
                <a:cubicBezTo>
                  <a:pt x="80" y="115"/>
                  <a:pt x="80" y="115"/>
                  <a:pt x="80" y="115"/>
                </a:cubicBezTo>
                <a:cubicBezTo>
                  <a:pt x="80" y="120"/>
                  <a:pt x="80" y="120"/>
                  <a:pt x="80" y="120"/>
                </a:cubicBezTo>
                <a:cubicBezTo>
                  <a:pt x="80" y="120"/>
                  <a:pt x="80" y="120"/>
                  <a:pt x="80" y="120"/>
                </a:cubicBezTo>
                <a:cubicBezTo>
                  <a:pt x="78" y="120"/>
                  <a:pt x="77" y="120"/>
                  <a:pt x="75" y="120"/>
                </a:cubicBezTo>
                <a:cubicBezTo>
                  <a:pt x="74" y="120"/>
                  <a:pt x="72" y="120"/>
                  <a:pt x="71" y="120"/>
                </a:cubicBezTo>
                <a:cubicBezTo>
                  <a:pt x="51" y="118"/>
                  <a:pt x="33" y="108"/>
                  <a:pt x="21" y="94"/>
                </a:cubicBezTo>
                <a:cubicBezTo>
                  <a:pt x="8" y="80"/>
                  <a:pt x="0" y="61"/>
                  <a:pt x="0" y="41"/>
                </a:cubicBezTo>
                <a:cubicBezTo>
                  <a:pt x="0" y="34"/>
                  <a:pt x="1" y="27"/>
                  <a:pt x="3" y="21"/>
                </a:cubicBezTo>
                <a:cubicBezTo>
                  <a:pt x="5" y="14"/>
                  <a:pt x="7" y="8"/>
                  <a:pt x="11" y="2"/>
                </a:cubicBezTo>
                <a:cubicBezTo>
                  <a:pt x="11" y="2"/>
                  <a:pt x="11" y="2"/>
                  <a:pt x="11" y="2"/>
                </a:cubicBezTo>
                <a:cubicBezTo>
                  <a:pt x="11" y="0"/>
                  <a:pt x="13" y="0"/>
                  <a:pt x="14" y="1"/>
                </a:cubicBezTo>
                <a:cubicBezTo>
                  <a:pt x="46" y="19"/>
                  <a:pt x="46" y="19"/>
                  <a:pt x="46" y="19"/>
                </a:cubicBezTo>
                <a:cubicBezTo>
                  <a:pt x="78" y="1"/>
                  <a:pt x="78" y="1"/>
                  <a:pt x="78" y="1"/>
                </a:cubicBezTo>
                <a:cubicBezTo>
                  <a:pt x="78" y="1"/>
                  <a:pt x="78" y="1"/>
                  <a:pt x="78" y="1"/>
                </a:cubicBezTo>
                <a:cubicBezTo>
                  <a:pt x="78" y="1"/>
                  <a:pt x="78" y="1"/>
                  <a:pt x="78" y="1"/>
                </a:cubicBezTo>
                <a:cubicBezTo>
                  <a:pt x="79" y="1"/>
                  <a:pt x="79" y="0"/>
                  <a:pt x="80" y="0"/>
                </a:cubicBezTo>
                <a:lnTo>
                  <a:pt x="80" y="6"/>
                </a:ln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44" name="Freeform 267"/>
          <p:cNvSpPr>
            <a:spLocks noEditPoints="1"/>
          </p:cNvSpPr>
          <p:nvPr/>
        </p:nvSpPr>
        <p:spPr bwMode="auto">
          <a:xfrm rot="5400000">
            <a:off x="6278857" y="3079718"/>
            <a:ext cx="40471" cy="90464"/>
          </a:xfrm>
          <a:custGeom>
            <a:avLst/>
            <a:gdLst>
              <a:gd name="T0" fmla="*/ 17 w 24"/>
              <a:gd name="T1" fmla="*/ 42 h 53"/>
              <a:gd name="T2" fmla="*/ 14 w 24"/>
              <a:gd name="T3" fmla="*/ 24 h 53"/>
              <a:gd name="T4" fmla="*/ 12 w 24"/>
              <a:gd name="T5" fmla="*/ 19 h 53"/>
              <a:gd name="T6" fmla="*/ 13 w 24"/>
              <a:gd name="T7" fmla="*/ 10 h 53"/>
              <a:gd name="T8" fmla="*/ 14 w 24"/>
              <a:gd name="T9" fmla="*/ 6 h 53"/>
              <a:gd name="T10" fmla="*/ 13 w 24"/>
              <a:gd name="T11" fmla="*/ 5 h 53"/>
              <a:gd name="T12" fmla="*/ 12 w 24"/>
              <a:gd name="T13" fmla="*/ 0 h 53"/>
              <a:gd name="T14" fmla="*/ 18 w 24"/>
              <a:gd name="T15" fmla="*/ 3 h 53"/>
              <a:gd name="T16" fmla="*/ 20 w 24"/>
              <a:gd name="T17" fmla="*/ 6 h 53"/>
              <a:gd name="T18" fmla="*/ 16 w 24"/>
              <a:gd name="T19" fmla="*/ 16 h 53"/>
              <a:gd name="T20" fmla="*/ 18 w 24"/>
              <a:gd name="T21" fmla="*/ 22 h 53"/>
              <a:gd name="T22" fmla="*/ 21 w 24"/>
              <a:gd name="T23" fmla="*/ 44 h 53"/>
              <a:gd name="T24" fmla="*/ 12 w 24"/>
              <a:gd name="T25" fmla="*/ 52 h 53"/>
              <a:gd name="T26" fmla="*/ 12 w 24"/>
              <a:gd name="T27" fmla="*/ 40 h 53"/>
              <a:gd name="T28" fmla="*/ 12 w 24"/>
              <a:gd name="T29" fmla="*/ 32 h 53"/>
              <a:gd name="T30" fmla="*/ 9 w 24"/>
              <a:gd name="T31" fmla="*/ 41 h 53"/>
              <a:gd name="T32" fmla="*/ 8 w 24"/>
              <a:gd name="T33" fmla="*/ 45 h 53"/>
              <a:gd name="T34" fmla="*/ 8 w 24"/>
              <a:gd name="T35" fmla="*/ 47 h 53"/>
              <a:gd name="T36" fmla="*/ 12 w 24"/>
              <a:gd name="T37" fmla="*/ 47 h 53"/>
              <a:gd name="T38" fmla="*/ 5 w 24"/>
              <a:gd name="T39" fmla="*/ 50 h 53"/>
              <a:gd name="T40" fmla="*/ 3 w 24"/>
              <a:gd name="T41" fmla="*/ 47 h 53"/>
              <a:gd name="T42" fmla="*/ 8 w 24"/>
              <a:gd name="T43" fmla="*/ 37 h 53"/>
              <a:gd name="T44" fmla="*/ 3 w 24"/>
              <a:gd name="T45" fmla="*/ 26 h 53"/>
              <a:gd name="T46" fmla="*/ 1 w 24"/>
              <a:gd name="T47" fmla="*/ 22 h 53"/>
              <a:gd name="T48" fmla="*/ 8 w 24"/>
              <a:gd name="T49" fmla="*/ 1 h 53"/>
              <a:gd name="T50" fmla="*/ 12 w 24"/>
              <a:gd name="T51" fmla="*/ 5 h 53"/>
              <a:gd name="T52" fmla="*/ 6 w 24"/>
              <a:gd name="T53" fmla="*/ 11 h 53"/>
              <a:gd name="T54" fmla="*/ 6 w 24"/>
              <a:gd name="T55" fmla="*/ 21 h 53"/>
              <a:gd name="T56" fmla="*/ 12 w 24"/>
              <a:gd name="T57" fmla="*/ 19 h 53"/>
              <a:gd name="T58" fmla="*/ 11 w 24"/>
              <a:gd name="T59" fmla="*/ 17 h 53"/>
              <a:gd name="T60" fmla="*/ 12 w 24"/>
              <a:gd name="T61" fmla="*/ 32 h 53"/>
              <a:gd name="T62" fmla="*/ 9 w 24"/>
              <a:gd name="T63" fmla="*/ 41 h 53"/>
              <a:gd name="T64" fmla="*/ 12 w 24"/>
              <a:gd name="T65" fmla="*/ 32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4" h="53">
                <a:moveTo>
                  <a:pt x="12" y="47"/>
                </a:moveTo>
                <a:cubicBezTo>
                  <a:pt x="14" y="46"/>
                  <a:pt x="16" y="44"/>
                  <a:pt x="17" y="42"/>
                </a:cubicBezTo>
                <a:cubicBezTo>
                  <a:pt x="18" y="39"/>
                  <a:pt x="19" y="35"/>
                  <a:pt x="18" y="32"/>
                </a:cubicBezTo>
                <a:cubicBezTo>
                  <a:pt x="17" y="29"/>
                  <a:pt x="16" y="27"/>
                  <a:pt x="14" y="24"/>
                </a:cubicBezTo>
                <a:cubicBezTo>
                  <a:pt x="14" y="23"/>
                  <a:pt x="13" y="22"/>
                  <a:pt x="13" y="22"/>
                </a:cubicBezTo>
                <a:cubicBezTo>
                  <a:pt x="13" y="21"/>
                  <a:pt x="12" y="20"/>
                  <a:pt x="12" y="19"/>
                </a:cubicBezTo>
                <a:cubicBezTo>
                  <a:pt x="12" y="12"/>
                  <a:pt x="12" y="12"/>
                  <a:pt x="12" y="12"/>
                </a:cubicBezTo>
                <a:cubicBezTo>
                  <a:pt x="12" y="11"/>
                  <a:pt x="13" y="11"/>
                  <a:pt x="13" y="10"/>
                </a:cubicBezTo>
                <a:cubicBezTo>
                  <a:pt x="15" y="10"/>
                  <a:pt x="15" y="8"/>
                  <a:pt x="15" y="7"/>
                </a:cubicBezTo>
                <a:cubicBezTo>
                  <a:pt x="15" y="7"/>
                  <a:pt x="15" y="6"/>
                  <a:pt x="14" y="6"/>
                </a:cubicBezTo>
                <a:cubicBezTo>
                  <a:pt x="14" y="6"/>
                  <a:pt x="14" y="6"/>
                  <a:pt x="14" y="6"/>
                </a:cubicBezTo>
                <a:cubicBezTo>
                  <a:pt x="14" y="6"/>
                  <a:pt x="14" y="5"/>
                  <a:pt x="13" y="5"/>
                </a:cubicBezTo>
                <a:cubicBezTo>
                  <a:pt x="13" y="5"/>
                  <a:pt x="12" y="4"/>
                  <a:pt x="12" y="5"/>
                </a:cubicBezTo>
                <a:cubicBezTo>
                  <a:pt x="12" y="0"/>
                  <a:pt x="12" y="0"/>
                  <a:pt x="12" y="0"/>
                </a:cubicBezTo>
                <a:cubicBezTo>
                  <a:pt x="13" y="0"/>
                  <a:pt x="15" y="0"/>
                  <a:pt x="16" y="1"/>
                </a:cubicBezTo>
                <a:cubicBezTo>
                  <a:pt x="17" y="2"/>
                  <a:pt x="18" y="3"/>
                  <a:pt x="18" y="3"/>
                </a:cubicBezTo>
                <a:cubicBezTo>
                  <a:pt x="18" y="4"/>
                  <a:pt x="18" y="4"/>
                  <a:pt x="18" y="4"/>
                </a:cubicBezTo>
                <a:cubicBezTo>
                  <a:pt x="19" y="4"/>
                  <a:pt x="19" y="5"/>
                  <a:pt x="20" y="6"/>
                </a:cubicBezTo>
                <a:cubicBezTo>
                  <a:pt x="20" y="9"/>
                  <a:pt x="19" y="12"/>
                  <a:pt x="16" y="14"/>
                </a:cubicBezTo>
                <a:cubicBezTo>
                  <a:pt x="16" y="15"/>
                  <a:pt x="16" y="15"/>
                  <a:pt x="16" y="16"/>
                </a:cubicBezTo>
                <a:cubicBezTo>
                  <a:pt x="16" y="17"/>
                  <a:pt x="17" y="18"/>
                  <a:pt x="17" y="19"/>
                </a:cubicBezTo>
                <a:cubicBezTo>
                  <a:pt x="18" y="20"/>
                  <a:pt x="18" y="21"/>
                  <a:pt x="18" y="22"/>
                </a:cubicBezTo>
                <a:cubicBezTo>
                  <a:pt x="20" y="24"/>
                  <a:pt x="22" y="27"/>
                  <a:pt x="22" y="31"/>
                </a:cubicBezTo>
                <a:cubicBezTo>
                  <a:pt x="24" y="35"/>
                  <a:pt x="23" y="40"/>
                  <a:pt x="21" y="44"/>
                </a:cubicBezTo>
                <a:cubicBezTo>
                  <a:pt x="20" y="47"/>
                  <a:pt x="17" y="50"/>
                  <a:pt x="12" y="52"/>
                </a:cubicBezTo>
                <a:cubicBezTo>
                  <a:pt x="12" y="52"/>
                  <a:pt x="12" y="52"/>
                  <a:pt x="12" y="52"/>
                </a:cubicBezTo>
                <a:cubicBezTo>
                  <a:pt x="12" y="47"/>
                  <a:pt x="12" y="47"/>
                  <a:pt x="12" y="47"/>
                </a:cubicBezTo>
                <a:close/>
                <a:moveTo>
                  <a:pt x="12" y="40"/>
                </a:moveTo>
                <a:cubicBezTo>
                  <a:pt x="13" y="38"/>
                  <a:pt x="13" y="35"/>
                  <a:pt x="12" y="32"/>
                </a:cubicBezTo>
                <a:cubicBezTo>
                  <a:pt x="12" y="32"/>
                  <a:pt x="12" y="32"/>
                  <a:pt x="12" y="32"/>
                </a:cubicBezTo>
                <a:lnTo>
                  <a:pt x="12" y="40"/>
                </a:lnTo>
                <a:close/>
                <a:moveTo>
                  <a:pt x="9" y="41"/>
                </a:moveTo>
                <a:cubicBezTo>
                  <a:pt x="8" y="42"/>
                  <a:pt x="7" y="43"/>
                  <a:pt x="7" y="44"/>
                </a:cubicBezTo>
                <a:cubicBezTo>
                  <a:pt x="7" y="44"/>
                  <a:pt x="7" y="45"/>
                  <a:pt x="8" y="45"/>
                </a:cubicBezTo>
                <a:cubicBezTo>
                  <a:pt x="8" y="46"/>
                  <a:pt x="8" y="46"/>
                  <a:pt x="8" y="46"/>
                </a:cubicBezTo>
                <a:cubicBezTo>
                  <a:pt x="8" y="47"/>
                  <a:pt x="8" y="47"/>
                  <a:pt x="8" y="47"/>
                </a:cubicBezTo>
                <a:cubicBezTo>
                  <a:pt x="9" y="47"/>
                  <a:pt x="10" y="47"/>
                  <a:pt x="11" y="47"/>
                </a:cubicBezTo>
                <a:cubicBezTo>
                  <a:pt x="11" y="47"/>
                  <a:pt x="11" y="47"/>
                  <a:pt x="12" y="47"/>
                </a:cubicBezTo>
                <a:cubicBezTo>
                  <a:pt x="12" y="52"/>
                  <a:pt x="12" y="52"/>
                  <a:pt x="12" y="52"/>
                </a:cubicBezTo>
                <a:cubicBezTo>
                  <a:pt x="9" y="53"/>
                  <a:pt x="6" y="52"/>
                  <a:pt x="5" y="50"/>
                </a:cubicBezTo>
                <a:cubicBezTo>
                  <a:pt x="4" y="50"/>
                  <a:pt x="4" y="50"/>
                  <a:pt x="4" y="50"/>
                </a:cubicBezTo>
                <a:cubicBezTo>
                  <a:pt x="4" y="49"/>
                  <a:pt x="3" y="48"/>
                  <a:pt x="3" y="47"/>
                </a:cubicBezTo>
                <a:cubicBezTo>
                  <a:pt x="3" y="46"/>
                  <a:pt x="3" y="45"/>
                  <a:pt x="3" y="44"/>
                </a:cubicBezTo>
                <a:cubicBezTo>
                  <a:pt x="3" y="41"/>
                  <a:pt x="4" y="38"/>
                  <a:pt x="8" y="37"/>
                </a:cubicBezTo>
                <a:cubicBezTo>
                  <a:pt x="8" y="37"/>
                  <a:pt x="8" y="35"/>
                  <a:pt x="7" y="34"/>
                </a:cubicBezTo>
                <a:cubicBezTo>
                  <a:pt x="6" y="31"/>
                  <a:pt x="5" y="28"/>
                  <a:pt x="3" y="26"/>
                </a:cubicBezTo>
                <a:cubicBezTo>
                  <a:pt x="2" y="24"/>
                  <a:pt x="2" y="23"/>
                  <a:pt x="2" y="22"/>
                </a:cubicBezTo>
                <a:cubicBezTo>
                  <a:pt x="1" y="22"/>
                  <a:pt x="1" y="22"/>
                  <a:pt x="1" y="22"/>
                </a:cubicBezTo>
                <a:cubicBezTo>
                  <a:pt x="0" y="18"/>
                  <a:pt x="0" y="14"/>
                  <a:pt x="1" y="10"/>
                </a:cubicBezTo>
                <a:cubicBezTo>
                  <a:pt x="2" y="6"/>
                  <a:pt x="4" y="3"/>
                  <a:pt x="8" y="1"/>
                </a:cubicBezTo>
                <a:cubicBezTo>
                  <a:pt x="9" y="0"/>
                  <a:pt x="10" y="0"/>
                  <a:pt x="12" y="0"/>
                </a:cubicBezTo>
                <a:cubicBezTo>
                  <a:pt x="12" y="5"/>
                  <a:pt x="12" y="5"/>
                  <a:pt x="12" y="5"/>
                </a:cubicBezTo>
                <a:cubicBezTo>
                  <a:pt x="11" y="5"/>
                  <a:pt x="11" y="5"/>
                  <a:pt x="10" y="5"/>
                </a:cubicBezTo>
                <a:cubicBezTo>
                  <a:pt x="8" y="7"/>
                  <a:pt x="6" y="9"/>
                  <a:pt x="6" y="11"/>
                </a:cubicBezTo>
                <a:cubicBezTo>
                  <a:pt x="5" y="14"/>
                  <a:pt x="5" y="18"/>
                  <a:pt x="6" y="21"/>
                </a:cubicBezTo>
                <a:cubicBezTo>
                  <a:pt x="6" y="21"/>
                  <a:pt x="6" y="21"/>
                  <a:pt x="6" y="21"/>
                </a:cubicBezTo>
                <a:cubicBezTo>
                  <a:pt x="9" y="41"/>
                  <a:pt x="9" y="41"/>
                  <a:pt x="9" y="41"/>
                </a:cubicBezTo>
                <a:close/>
                <a:moveTo>
                  <a:pt x="12" y="19"/>
                </a:moveTo>
                <a:cubicBezTo>
                  <a:pt x="12" y="12"/>
                  <a:pt x="12" y="12"/>
                  <a:pt x="12" y="12"/>
                </a:cubicBezTo>
                <a:cubicBezTo>
                  <a:pt x="11" y="13"/>
                  <a:pt x="11" y="15"/>
                  <a:pt x="11" y="17"/>
                </a:cubicBezTo>
                <a:cubicBezTo>
                  <a:pt x="11" y="17"/>
                  <a:pt x="11" y="18"/>
                  <a:pt x="12" y="19"/>
                </a:cubicBezTo>
                <a:close/>
                <a:moveTo>
                  <a:pt x="12" y="32"/>
                </a:moveTo>
                <a:cubicBezTo>
                  <a:pt x="11" y="29"/>
                  <a:pt x="9" y="26"/>
                  <a:pt x="7" y="23"/>
                </a:cubicBezTo>
                <a:cubicBezTo>
                  <a:pt x="9" y="41"/>
                  <a:pt x="9" y="41"/>
                  <a:pt x="9" y="41"/>
                </a:cubicBezTo>
                <a:cubicBezTo>
                  <a:pt x="10" y="41"/>
                  <a:pt x="11" y="40"/>
                  <a:pt x="12" y="40"/>
                </a:cubicBezTo>
                <a:lnTo>
                  <a:pt x="12" y="32"/>
                </a:ln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45" name="Freeform 285"/>
          <p:cNvSpPr>
            <a:spLocks noEditPoints="1"/>
          </p:cNvSpPr>
          <p:nvPr/>
        </p:nvSpPr>
        <p:spPr bwMode="auto">
          <a:xfrm rot="5400000">
            <a:off x="5906288" y="2254829"/>
            <a:ext cx="64277" cy="164264"/>
          </a:xfrm>
          <a:custGeom>
            <a:avLst/>
            <a:gdLst>
              <a:gd name="T0" fmla="*/ 21 w 38"/>
              <a:gd name="T1" fmla="*/ 92 h 97"/>
              <a:gd name="T2" fmla="*/ 21 w 38"/>
              <a:gd name="T3" fmla="*/ 47 h 97"/>
              <a:gd name="T4" fmla="*/ 23 w 38"/>
              <a:gd name="T5" fmla="*/ 44 h 97"/>
              <a:gd name="T6" fmla="*/ 30 w 38"/>
              <a:gd name="T7" fmla="*/ 38 h 97"/>
              <a:gd name="T8" fmla="*/ 33 w 38"/>
              <a:gd name="T9" fmla="*/ 27 h 97"/>
              <a:gd name="T10" fmla="*/ 28 w 38"/>
              <a:gd name="T11" fmla="*/ 11 h 97"/>
              <a:gd name="T12" fmla="*/ 19 w 38"/>
              <a:gd name="T13" fmla="*/ 5 h 97"/>
              <a:gd name="T14" fmla="*/ 19 w 38"/>
              <a:gd name="T15" fmla="*/ 0 h 97"/>
              <a:gd name="T16" fmla="*/ 32 w 38"/>
              <a:gd name="T17" fmla="*/ 9 h 97"/>
              <a:gd name="T18" fmla="*/ 38 w 38"/>
              <a:gd name="T19" fmla="*/ 27 h 97"/>
              <a:gd name="T20" fmla="*/ 34 w 38"/>
              <a:gd name="T21" fmla="*/ 41 h 97"/>
              <a:gd name="T22" fmla="*/ 26 w 38"/>
              <a:gd name="T23" fmla="*/ 48 h 97"/>
              <a:gd name="T24" fmla="*/ 26 w 38"/>
              <a:gd name="T25" fmla="*/ 95 h 97"/>
              <a:gd name="T26" fmla="*/ 23 w 38"/>
              <a:gd name="T27" fmla="*/ 97 h 97"/>
              <a:gd name="T28" fmla="*/ 19 w 38"/>
              <a:gd name="T29" fmla="*/ 97 h 97"/>
              <a:gd name="T30" fmla="*/ 19 w 38"/>
              <a:gd name="T31" fmla="*/ 92 h 97"/>
              <a:gd name="T32" fmla="*/ 21 w 38"/>
              <a:gd name="T33" fmla="*/ 92 h 97"/>
              <a:gd name="T34" fmla="*/ 19 w 38"/>
              <a:gd name="T35" fmla="*/ 5 h 97"/>
              <a:gd name="T36" fmla="*/ 10 w 38"/>
              <a:gd name="T37" fmla="*/ 11 h 97"/>
              <a:gd name="T38" fmla="*/ 5 w 38"/>
              <a:gd name="T39" fmla="*/ 27 h 97"/>
              <a:gd name="T40" fmla="*/ 8 w 38"/>
              <a:gd name="T41" fmla="*/ 38 h 97"/>
              <a:gd name="T42" fmla="*/ 16 w 38"/>
              <a:gd name="T43" fmla="*/ 44 h 97"/>
              <a:gd name="T44" fmla="*/ 17 w 38"/>
              <a:gd name="T45" fmla="*/ 47 h 97"/>
              <a:gd name="T46" fmla="*/ 17 w 38"/>
              <a:gd name="T47" fmla="*/ 47 h 97"/>
              <a:gd name="T48" fmla="*/ 17 w 38"/>
              <a:gd name="T49" fmla="*/ 92 h 97"/>
              <a:gd name="T50" fmla="*/ 19 w 38"/>
              <a:gd name="T51" fmla="*/ 92 h 97"/>
              <a:gd name="T52" fmla="*/ 19 w 38"/>
              <a:gd name="T53" fmla="*/ 97 h 97"/>
              <a:gd name="T54" fmla="*/ 15 w 38"/>
              <a:gd name="T55" fmla="*/ 97 h 97"/>
              <a:gd name="T56" fmla="*/ 12 w 38"/>
              <a:gd name="T57" fmla="*/ 95 h 97"/>
              <a:gd name="T58" fmla="*/ 12 w 38"/>
              <a:gd name="T59" fmla="*/ 48 h 97"/>
              <a:gd name="T60" fmla="*/ 4 w 38"/>
              <a:gd name="T61" fmla="*/ 41 h 97"/>
              <a:gd name="T62" fmla="*/ 0 w 38"/>
              <a:gd name="T63" fmla="*/ 27 h 97"/>
              <a:gd name="T64" fmla="*/ 6 w 38"/>
              <a:gd name="T65" fmla="*/ 9 h 97"/>
              <a:gd name="T66" fmla="*/ 19 w 38"/>
              <a:gd name="T67" fmla="*/ 0 h 97"/>
              <a:gd name="T68" fmla="*/ 19 w 38"/>
              <a:gd name="T69" fmla="*/ 5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8" h="97">
                <a:moveTo>
                  <a:pt x="21" y="92"/>
                </a:moveTo>
                <a:cubicBezTo>
                  <a:pt x="21" y="47"/>
                  <a:pt x="21" y="47"/>
                  <a:pt x="21" y="47"/>
                </a:cubicBezTo>
                <a:cubicBezTo>
                  <a:pt x="21" y="45"/>
                  <a:pt x="22" y="44"/>
                  <a:pt x="23" y="44"/>
                </a:cubicBezTo>
                <a:cubicBezTo>
                  <a:pt x="26" y="43"/>
                  <a:pt x="28" y="41"/>
                  <a:pt x="30" y="38"/>
                </a:cubicBezTo>
                <a:cubicBezTo>
                  <a:pt x="32" y="35"/>
                  <a:pt x="33" y="31"/>
                  <a:pt x="33" y="27"/>
                </a:cubicBezTo>
                <a:cubicBezTo>
                  <a:pt x="33" y="22"/>
                  <a:pt x="31" y="16"/>
                  <a:pt x="28" y="11"/>
                </a:cubicBezTo>
                <a:cubicBezTo>
                  <a:pt x="26" y="8"/>
                  <a:pt x="23" y="5"/>
                  <a:pt x="19" y="5"/>
                </a:cubicBezTo>
                <a:cubicBezTo>
                  <a:pt x="19" y="0"/>
                  <a:pt x="19" y="0"/>
                  <a:pt x="19" y="0"/>
                </a:cubicBezTo>
                <a:cubicBezTo>
                  <a:pt x="24" y="0"/>
                  <a:pt x="29" y="4"/>
                  <a:pt x="32" y="9"/>
                </a:cubicBezTo>
                <a:cubicBezTo>
                  <a:pt x="36" y="14"/>
                  <a:pt x="38" y="21"/>
                  <a:pt x="38" y="27"/>
                </a:cubicBezTo>
                <a:cubicBezTo>
                  <a:pt x="38" y="32"/>
                  <a:pt x="37" y="37"/>
                  <a:pt x="34" y="41"/>
                </a:cubicBezTo>
                <a:cubicBezTo>
                  <a:pt x="32" y="44"/>
                  <a:pt x="29" y="47"/>
                  <a:pt x="26" y="48"/>
                </a:cubicBezTo>
                <a:cubicBezTo>
                  <a:pt x="26" y="95"/>
                  <a:pt x="26" y="95"/>
                  <a:pt x="26" y="95"/>
                </a:cubicBezTo>
                <a:cubicBezTo>
                  <a:pt x="26" y="96"/>
                  <a:pt x="25" y="97"/>
                  <a:pt x="23" y="97"/>
                </a:cubicBezTo>
                <a:cubicBezTo>
                  <a:pt x="19" y="97"/>
                  <a:pt x="19" y="97"/>
                  <a:pt x="19" y="97"/>
                </a:cubicBezTo>
                <a:cubicBezTo>
                  <a:pt x="19" y="92"/>
                  <a:pt x="19" y="92"/>
                  <a:pt x="19" y="92"/>
                </a:cubicBezTo>
                <a:lnTo>
                  <a:pt x="21" y="92"/>
                </a:lnTo>
                <a:close/>
                <a:moveTo>
                  <a:pt x="19" y="5"/>
                </a:moveTo>
                <a:cubicBezTo>
                  <a:pt x="16" y="5"/>
                  <a:pt x="12" y="8"/>
                  <a:pt x="10" y="11"/>
                </a:cubicBezTo>
                <a:cubicBezTo>
                  <a:pt x="7" y="16"/>
                  <a:pt x="5" y="22"/>
                  <a:pt x="5" y="27"/>
                </a:cubicBezTo>
                <a:cubicBezTo>
                  <a:pt x="5" y="31"/>
                  <a:pt x="6" y="35"/>
                  <a:pt x="8" y="38"/>
                </a:cubicBezTo>
                <a:cubicBezTo>
                  <a:pt x="10" y="41"/>
                  <a:pt x="13" y="43"/>
                  <a:pt x="16" y="44"/>
                </a:cubicBezTo>
                <a:cubicBezTo>
                  <a:pt x="17" y="45"/>
                  <a:pt x="17" y="46"/>
                  <a:pt x="17" y="47"/>
                </a:cubicBezTo>
                <a:cubicBezTo>
                  <a:pt x="17" y="47"/>
                  <a:pt x="17" y="47"/>
                  <a:pt x="17" y="47"/>
                </a:cubicBezTo>
                <a:cubicBezTo>
                  <a:pt x="17" y="92"/>
                  <a:pt x="17" y="92"/>
                  <a:pt x="17" y="92"/>
                </a:cubicBezTo>
                <a:cubicBezTo>
                  <a:pt x="19" y="92"/>
                  <a:pt x="19" y="92"/>
                  <a:pt x="19" y="92"/>
                </a:cubicBezTo>
                <a:cubicBezTo>
                  <a:pt x="19" y="97"/>
                  <a:pt x="19" y="97"/>
                  <a:pt x="19" y="97"/>
                </a:cubicBezTo>
                <a:cubicBezTo>
                  <a:pt x="15" y="97"/>
                  <a:pt x="15" y="97"/>
                  <a:pt x="15" y="97"/>
                </a:cubicBezTo>
                <a:cubicBezTo>
                  <a:pt x="14" y="97"/>
                  <a:pt x="12" y="96"/>
                  <a:pt x="12" y="95"/>
                </a:cubicBezTo>
                <a:cubicBezTo>
                  <a:pt x="12" y="48"/>
                  <a:pt x="12" y="48"/>
                  <a:pt x="12" y="48"/>
                </a:cubicBezTo>
                <a:cubicBezTo>
                  <a:pt x="9" y="47"/>
                  <a:pt x="6" y="44"/>
                  <a:pt x="4" y="41"/>
                </a:cubicBezTo>
                <a:cubicBezTo>
                  <a:pt x="2" y="37"/>
                  <a:pt x="0" y="32"/>
                  <a:pt x="0" y="27"/>
                </a:cubicBezTo>
                <a:cubicBezTo>
                  <a:pt x="0" y="21"/>
                  <a:pt x="2" y="14"/>
                  <a:pt x="6" y="9"/>
                </a:cubicBezTo>
                <a:cubicBezTo>
                  <a:pt x="9" y="4"/>
                  <a:pt x="14" y="0"/>
                  <a:pt x="19" y="0"/>
                </a:cubicBezTo>
                <a:lnTo>
                  <a:pt x="19" y="5"/>
                </a:ln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46" name="Freeform 288"/>
          <p:cNvSpPr>
            <a:spLocks noEditPoints="1"/>
          </p:cNvSpPr>
          <p:nvPr/>
        </p:nvSpPr>
        <p:spPr bwMode="auto">
          <a:xfrm rot="5400000">
            <a:off x="8837439" y="4858644"/>
            <a:ext cx="272582" cy="269012"/>
          </a:xfrm>
          <a:custGeom>
            <a:avLst/>
            <a:gdLst>
              <a:gd name="T0" fmla="*/ 145 w 161"/>
              <a:gd name="T1" fmla="*/ 55 h 159"/>
              <a:gd name="T2" fmla="*/ 105 w 161"/>
              <a:gd name="T3" fmla="*/ 11 h 159"/>
              <a:gd name="T4" fmla="*/ 137 w 161"/>
              <a:gd name="T5" fmla="*/ 110 h 159"/>
              <a:gd name="T6" fmla="*/ 99 w 161"/>
              <a:gd name="T7" fmla="*/ 153 h 159"/>
              <a:gd name="T8" fmla="*/ 124 w 161"/>
              <a:gd name="T9" fmla="*/ 96 h 159"/>
              <a:gd name="T10" fmla="*/ 99 w 161"/>
              <a:gd name="T11" fmla="*/ 33 h 159"/>
              <a:gd name="T12" fmla="*/ 104 w 161"/>
              <a:gd name="T13" fmla="*/ 132 h 159"/>
              <a:gd name="T14" fmla="*/ 110 w 161"/>
              <a:gd name="T15" fmla="*/ 102 h 159"/>
              <a:gd name="T16" fmla="*/ 104 w 161"/>
              <a:gd name="T17" fmla="*/ 104 h 159"/>
              <a:gd name="T18" fmla="*/ 112 w 161"/>
              <a:gd name="T19" fmla="*/ 89 h 159"/>
              <a:gd name="T20" fmla="*/ 118 w 161"/>
              <a:gd name="T21" fmla="*/ 56 h 159"/>
              <a:gd name="T22" fmla="*/ 122 w 161"/>
              <a:gd name="T23" fmla="*/ 36 h 159"/>
              <a:gd name="T24" fmla="*/ 99 w 161"/>
              <a:gd name="T25" fmla="*/ 47 h 159"/>
              <a:gd name="T26" fmla="*/ 115 w 161"/>
              <a:gd name="T27" fmla="*/ 53 h 159"/>
              <a:gd name="T28" fmla="*/ 108 w 161"/>
              <a:gd name="T29" fmla="*/ 88 h 159"/>
              <a:gd name="T30" fmla="*/ 99 w 161"/>
              <a:gd name="T31" fmla="*/ 92 h 159"/>
              <a:gd name="T32" fmla="*/ 81 w 161"/>
              <a:gd name="T33" fmla="*/ 158 h 159"/>
              <a:gd name="T34" fmla="*/ 99 w 161"/>
              <a:gd name="T35" fmla="*/ 12 h 159"/>
              <a:gd name="T36" fmla="*/ 81 w 161"/>
              <a:gd name="T37" fmla="*/ 32 h 159"/>
              <a:gd name="T38" fmla="*/ 86 w 161"/>
              <a:gd name="T39" fmla="*/ 64 h 159"/>
              <a:gd name="T40" fmla="*/ 87 w 161"/>
              <a:gd name="T41" fmla="*/ 44 h 159"/>
              <a:gd name="T42" fmla="*/ 99 w 161"/>
              <a:gd name="T43" fmla="*/ 47 h 159"/>
              <a:gd name="T44" fmla="*/ 96 w 161"/>
              <a:gd name="T45" fmla="*/ 71 h 159"/>
              <a:gd name="T46" fmla="*/ 98 w 161"/>
              <a:gd name="T47" fmla="*/ 87 h 159"/>
              <a:gd name="T48" fmla="*/ 96 w 161"/>
              <a:gd name="T49" fmla="*/ 92 h 159"/>
              <a:gd name="T50" fmla="*/ 93 w 161"/>
              <a:gd name="T51" fmla="*/ 87 h 159"/>
              <a:gd name="T52" fmla="*/ 99 w 161"/>
              <a:gd name="T53" fmla="*/ 99 h 159"/>
              <a:gd name="T54" fmla="*/ 99 w 161"/>
              <a:gd name="T55" fmla="*/ 115 h 159"/>
              <a:gd name="T56" fmla="*/ 81 w 161"/>
              <a:gd name="T57" fmla="*/ 119 h 159"/>
              <a:gd name="T58" fmla="*/ 99 w 161"/>
              <a:gd name="T59" fmla="*/ 115 h 159"/>
              <a:gd name="T60" fmla="*/ 81 w 161"/>
              <a:gd name="T61" fmla="*/ 135 h 159"/>
              <a:gd name="T62" fmla="*/ 72 w 161"/>
              <a:gd name="T63" fmla="*/ 150 h 159"/>
              <a:gd name="T64" fmla="*/ 67 w 161"/>
              <a:gd name="T65" fmla="*/ 146 h 159"/>
              <a:gd name="T66" fmla="*/ 81 w 161"/>
              <a:gd name="T67" fmla="*/ 21 h 159"/>
              <a:gd name="T68" fmla="*/ 81 w 161"/>
              <a:gd name="T69" fmla="*/ 32 h 159"/>
              <a:gd name="T70" fmla="*/ 74 w 161"/>
              <a:gd name="T71" fmla="*/ 65 h 159"/>
              <a:gd name="T72" fmla="*/ 67 w 161"/>
              <a:gd name="T73" fmla="*/ 80 h 159"/>
              <a:gd name="T74" fmla="*/ 69 w 161"/>
              <a:gd name="T75" fmla="*/ 65 h 159"/>
              <a:gd name="T76" fmla="*/ 81 w 161"/>
              <a:gd name="T77" fmla="*/ 94 h 159"/>
              <a:gd name="T78" fmla="*/ 67 w 161"/>
              <a:gd name="T79" fmla="*/ 102 h 159"/>
              <a:gd name="T80" fmla="*/ 80 w 161"/>
              <a:gd name="T81" fmla="*/ 88 h 159"/>
              <a:gd name="T82" fmla="*/ 81 w 161"/>
              <a:gd name="T83" fmla="*/ 115 h 159"/>
              <a:gd name="T84" fmla="*/ 81 w 161"/>
              <a:gd name="T85" fmla="*/ 140 h 159"/>
              <a:gd name="T86" fmla="*/ 68 w 161"/>
              <a:gd name="T87" fmla="*/ 117 h 159"/>
              <a:gd name="T88" fmla="*/ 21 w 161"/>
              <a:gd name="T89" fmla="*/ 147 h 159"/>
              <a:gd name="T90" fmla="*/ 67 w 161"/>
              <a:gd name="T91" fmla="*/ 146 h 159"/>
              <a:gd name="T92" fmla="*/ 23 w 161"/>
              <a:gd name="T93" fmla="*/ 152 h 159"/>
              <a:gd name="T94" fmla="*/ 9 w 161"/>
              <a:gd name="T95" fmla="*/ 141 h 159"/>
              <a:gd name="T96" fmla="*/ 2 w 161"/>
              <a:gd name="T97" fmla="*/ 61 h 159"/>
              <a:gd name="T98" fmla="*/ 67 w 161"/>
              <a:gd name="T99" fmla="*/ 25 h 159"/>
              <a:gd name="T100" fmla="*/ 11 w 161"/>
              <a:gd name="T101" fmla="*/ 88 h 159"/>
              <a:gd name="T102" fmla="*/ 40 w 161"/>
              <a:gd name="T103" fmla="*/ 113 h 159"/>
              <a:gd name="T104" fmla="*/ 57 w 161"/>
              <a:gd name="T105" fmla="*/ 39 h 159"/>
              <a:gd name="T106" fmla="*/ 28 w 161"/>
              <a:gd name="T107" fmla="*/ 91 h 159"/>
              <a:gd name="T108" fmla="*/ 46 w 161"/>
              <a:gd name="T109" fmla="*/ 65 h 159"/>
              <a:gd name="T110" fmla="*/ 56 w 161"/>
              <a:gd name="T111" fmla="*/ 91 h 159"/>
              <a:gd name="T112" fmla="*/ 61 w 161"/>
              <a:gd name="T113" fmla="*/ 85 h 159"/>
              <a:gd name="T114" fmla="*/ 45 w 161"/>
              <a:gd name="T115" fmla="*/ 55 h 159"/>
              <a:gd name="T116" fmla="*/ 41 w 161"/>
              <a:gd name="T117" fmla="*/ 92 h 159"/>
              <a:gd name="T118" fmla="*/ 54 w 161"/>
              <a:gd name="T119" fmla="*/ 44 h 159"/>
              <a:gd name="T120" fmla="*/ 67 w 161"/>
              <a:gd name="T121" fmla="*/ 115 h 159"/>
              <a:gd name="T122" fmla="*/ 67 w 161"/>
              <a:gd name="T123" fmla="*/ 116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61" h="159">
                <a:moveTo>
                  <a:pt x="99" y="153"/>
                </a:moveTo>
                <a:cubicBezTo>
                  <a:pt x="102" y="153"/>
                  <a:pt x="104" y="152"/>
                  <a:pt x="106" y="151"/>
                </a:cubicBezTo>
                <a:cubicBezTo>
                  <a:pt x="115" y="147"/>
                  <a:pt x="120" y="141"/>
                  <a:pt x="124" y="134"/>
                </a:cubicBezTo>
                <a:cubicBezTo>
                  <a:pt x="127" y="126"/>
                  <a:pt x="130" y="118"/>
                  <a:pt x="132" y="109"/>
                </a:cubicBezTo>
                <a:cubicBezTo>
                  <a:pt x="137" y="91"/>
                  <a:pt x="141" y="73"/>
                  <a:pt x="145" y="55"/>
                </a:cubicBezTo>
                <a:cubicBezTo>
                  <a:pt x="149" y="38"/>
                  <a:pt x="152" y="22"/>
                  <a:pt x="155" y="5"/>
                </a:cubicBezTo>
                <a:cubicBezTo>
                  <a:pt x="139" y="8"/>
                  <a:pt x="122" y="12"/>
                  <a:pt x="106" y="15"/>
                </a:cubicBezTo>
                <a:cubicBezTo>
                  <a:pt x="104" y="16"/>
                  <a:pt x="101" y="16"/>
                  <a:pt x="99" y="17"/>
                </a:cubicBezTo>
                <a:cubicBezTo>
                  <a:pt x="99" y="12"/>
                  <a:pt x="99" y="12"/>
                  <a:pt x="99" y="12"/>
                </a:cubicBezTo>
                <a:cubicBezTo>
                  <a:pt x="101" y="11"/>
                  <a:pt x="103" y="11"/>
                  <a:pt x="105" y="11"/>
                </a:cubicBezTo>
                <a:cubicBezTo>
                  <a:pt x="122" y="7"/>
                  <a:pt x="140" y="3"/>
                  <a:pt x="158" y="0"/>
                </a:cubicBezTo>
                <a:cubicBezTo>
                  <a:pt x="158" y="0"/>
                  <a:pt x="158" y="0"/>
                  <a:pt x="159" y="0"/>
                </a:cubicBezTo>
                <a:cubicBezTo>
                  <a:pt x="160" y="0"/>
                  <a:pt x="161" y="1"/>
                  <a:pt x="161" y="3"/>
                </a:cubicBezTo>
                <a:cubicBezTo>
                  <a:pt x="157" y="20"/>
                  <a:pt x="154" y="38"/>
                  <a:pt x="150" y="56"/>
                </a:cubicBezTo>
                <a:cubicBezTo>
                  <a:pt x="146" y="74"/>
                  <a:pt x="141" y="92"/>
                  <a:pt x="137" y="110"/>
                </a:cubicBezTo>
                <a:cubicBezTo>
                  <a:pt x="134" y="119"/>
                  <a:pt x="132" y="128"/>
                  <a:pt x="128" y="136"/>
                </a:cubicBezTo>
                <a:cubicBezTo>
                  <a:pt x="124" y="144"/>
                  <a:pt x="118" y="151"/>
                  <a:pt x="108" y="155"/>
                </a:cubicBezTo>
                <a:cubicBezTo>
                  <a:pt x="105" y="156"/>
                  <a:pt x="102" y="157"/>
                  <a:pt x="99" y="158"/>
                </a:cubicBezTo>
                <a:cubicBezTo>
                  <a:pt x="99" y="158"/>
                  <a:pt x="99" y="158"/>
                  <a:pt x="99" y="158"/>
                </a:cubicBezTo>
                <a:cubicBezTo>
                  <a:pt x="99" y="153"/>
                  <a:pt x="99" y="153"/>
                  <a:pt x="99" y="153"/>
                </a:cubicBezTo>
                <a:close/>
                <a:moveTo>
                  <a:pt x="99" y="140"/>
                </a:moveTo>
                <a:cubicBezTo>
                  <a:pt x="102" y="139"/>
                  <a:pt x="104" y="138"/>
                  <a:pt x="107" y="136"/>
                </a:cubicBezTo>
                <a:cubicBezTo>
                  <a:pt x="116" y="129"/>
                  <a:pt x="118" y="118"/>
                  <a:pt x="121" y="108"/>
                </a:cubicBezTo>
                <a:cubicBezTo>
                  <a:pt x="121" y="106"/>
                  <a:pt x="122" y="105"/>
                  <a:pt x="122" y="103"/>
                </a:cubicBezTo>
                <a:cubicBezTo>
                  <a:pt x="124" y="96"/>
                  <a:pt x="124" y="96"/>
                  <a:pt x="124" y="96"/>
                </a:cubicBezTo>
                <a:cubicBezTo>
                  <a:pt x="130" y="72"/>
                  <a:pt x="136" y="47"/>
                  <a:pt x="141" y="23"/>
                </a:cubicBezTo>
                <a:cubicBezTo>
                  <a:pt x="141" y="22"/>
                  <a:pt x="141" y="22"/>
                  <a:pt x="141" y="22"/>
                </a:cubicBezTo>
                <a:cubicBezTo>
                  <a:pt x="140" y="20"/>
                  <a:pt x="139" y="20"/>
                  <a:pt x="138" y="20"/>
                </a:cubicBezTo>
                <a:cubicBezTo>
                  <a:pt x="125" y="22"/>
                  <a:pt x="112" y="25"/>
                  <a:pt x="99" y="28"/>
                </a:cubicBezTo>
                <a:cubicBezTo>
                  <a:pt x="99" y="33"/>
                  <a:pt x="99" y="33"/>
                  <a:pt x="99" y="33"/>
                </a:cubicBezTo>
                <a:cubicBezTo>
                  <a:pt x="111" y="30"/>
                  <a:pt x="123" y="27"/>
                  <a:pt x="135" y="25"/>
                </a:cubicBezTo>
                <a:cubicBezTo>
                  <a:pt x="131" y="49"/>
                  <a:pt x="125" y="72"/>
                  <a:pt x="119" y="95"/>
                </a:cubicBezTo>
                <a:cubicBezTo>
                  <a:pt x="117" y="102"/>
                  <a:pt x="117" y="102"/>
                  <a:pt x="117" y="102"/>
                </a:cubicBezTo>
                <a:cubicBezTo>
                  <a:pt x="117" y="104"/>
                  <a:pt x="117" y="105"/>
                  <a:pt x="116" y="107"/>
                </a:cubicBezTo>
                <a:cubicBezTo>
                  <a:pt x="114" y="116"/>
                  <a:pt x="111" y="126"/>
                  <a:pt x="104" y="132"/>
                </a:cubicBezTo>
                <a:cubicBezTo>
                  <a:pt x="102" y="133"/>
                  <a:pt x="101" y="134"/>
                  <a:pt x="99" y="135"/>
                </a:cubicBezTo>
                <a:cubicBezTo>
                  <a:pt x="99" y="140"/>
                  <a:pt x="99" y="140"/>
                  <a:pt x="99" y="140"/>
                </a:cubicBezTo>
                <a:close/>
                <a:moveTo>
                  <a:pt x="99" y="120"/>
                </a:moveTo>
                <a:cubicBezTo>
                  <a:pt x="102" y="120"/>
                  <a:pt x="105" y="120"/>
                  <a:pt x="106" y="116"/>
                </a:cubicBezTo>
                <a:cubicBezTo>
                  <a:pt x="110" y="102"/>
                  <a:pt x="110" y="102"/>
                  <a:pt x="110" y="102"/>
                </a:cubicBezTo>
                <a:cubicBezTo>
                  <a:pt x="110" y="101"/>
                  <a:pt x="110" y="100"/>
                  <a:pt x="108" y="99"/>
                </a:cubicBezTo>
                <a:cubicBezTo>
                  <a:pt x="108" y="99"/>
                  <a:pt x="108" y="99"/>
                  <a:pt x="107" y="99"/>
                </a:cubicBezTo>
                <a:cubicBezTo>
                  <a:pt x="99" y="99"/>
                  <a:pt x="99" y="99"/>
                  <a:pt x="99" y="99"/>
                </a:cubicBezTo>
                <a:cubicBezTo>
                  <a:pt x="99" y="104"/>
                  <a:pt x="99" y="104"/>
                  <a:pt x="99" y="104"/>
                </a:cubicBezTo>
                <a:cubicBezTo>
                  <a:pt x="104" y="104"/>
                  <a:pt x="104" y="104"/>
                  <a:pt x="104" y="104"/>
                </a:cubicBezTo>
                <a:cubicBezTo>
                  <a:pt x="101" y="115"/>
                  <a:pt x="101" y="115"/>
                  <a:pt x="101" y="115"/>
                </a:cubicBezTo>
                <a:cubicBezTo>
                  <a:pt x="101" y="115"/>
                  <a:pt x="100" y="115"/>
                  <a:pt x="99" y="115"/>
                </a:cubicBezTo>
                <a:cubicBezTo>
                  <a:pt x="99" y="120"/>
                  <a:pt x="99" y="120"/>
                  <a:pt x="99" y="120"/>
                </a:cubicBezTo>
                <a:close/>
                <a:moveTo>
                  <a:pt x="99" y="92"/>
                </a:moveTo>
                <a:cubicBezTo>
                  <a:pt x="104" y="92"/>
                  <a:pt x="111" y="92"/>
                  <a:pt x="112" y="89"/>
                </a:cubicBezTo>
                <a:cubicBezTo>
                  <a:pt x="117" y="73"/>
                  <a:pt x="117" y="73"/>
                  <a:pt x="117" y="73"/>
                </a:cubicBezTo>
                <a:cubicBezTo>
                  <a:pt x="117" y="72"/>
                  <a:pt x="116" y="71"/>
                  <a:pt x="115" y="70"/>
                </a:cubicBezTo>
                <a:cubicBezTo>
                  <a:pt x="115" y="70"/>
                  <a:pt x="114" y="70"/>
                  <a:pt x="114" y="70"/>
                </a:cubicBezTo>
                <a:cubicBezTo>
                  <a:pt x="104" y="70"/>
                  <a:pt x="104" y="70"/>
                  <a:pt x="104" y="70"/>
                </a:cubicBezTo>
                <a:cubicBezTo>
                  <a:pt x="118" y="56"/>
                  <a:pt x="118" y="56"/>
                  <a:pt x="118" y="56"/>
                </a:cubicBezTo>
                <a:cubicBezTo>
                  <a:pt x="118" y="56"/>
                  <a:pt x="118" y="56"/>
                  <a:pt x="118" y="56"/>
                </a:cubicBezTo>
                <a:cubicBezTo>
                  <a:pt x="122" y="52"/>
                  <a:pt x="123" y="47"/>
                  <a:pt x="124" y="42"/>
                </a:cubicBezTo>
                <a:cubicBezTo>
                  <a:pt x="124" y="41"/>
                  <a:pt x="124" y="40"/>
                  <a:pt x="124" y="39"/>
                </a:cubicBezTo>
                <a:cubicBezTo>
                  <a:pt x="125" y="37"/>
                  <a:pt x="124" y="36"/>
                  <a:pt x="123" y="36"/>
                </a:cubicBezTo>
                <a:cubicBezTo>
                  <a:pt x="122" y="36"/>
                  <a:pt x="122" y="36"/>
                  <a:pt x="122" y="36"/>
                </a:cubicBezTo>
                <a:cubicBezTo>
                  <a:pt x="120" y="36"/>
                  <a:pt x="119" y="36"/>
                  <a:pt x="118" y="37"/>
                </a:cubicBezTo>
                <a:cubicBezTo>
                  <a:pt x="113" y="37"/>
                  <a:pt x="108" y="38"/>
                  <a:pt x="104" y="42"/>
                </a:cubicBezTo>
                <a:cubicBezTo>
                  <a:pt x="104" y="42"/>
                  <a:pt x="104" y="42"/>
                  <a:pt x="104" y="42"/>
                </a:cubicBezTo>
                <a:cubicBezTo>
                  <a:pt x="104" y="42"/>
                  <a:pt x="104" y="42"/>
                  <a:pt x="104" y="42"/>
                </a:cubicBezTo>
                <a:cubicBezTo>
                  <a:pt x="99" y="47"/>
                  <a:pt x="99" y="47"/>
                  <a:pt x="99" y="47"/>
                </a:cubicBezTo>
                <a:cubicBezTo>
                  <a:pt x="99" y="54"/>
                  <a:pt x="99" y="54"/>
                  <a:pt x="99" y="54"/>
                </a:cubicBezTo>
                <a:cubicBezTo>
                  <a:pt x="108" y="46"/>
                  <a:pt x="108" y="46"/>
                  <a:pt x="108" y="46"/>
                </a:cubicBezTo>
                <a:cubicBezTo>
                  <a:pt x="108" y="46"/>
                  <a:pt x="108" y="46"/>
                  <a:pt x="108" y="46"/>
                </a:cubicBezTo>
                <a:cubicBezTo>
                  <a:pt x="111" y="43"/>
                  <a:pt x="115" y="42"/>
                  <a:pt x="119" y="41"/>
                </a:cubicBezTo>
                <a:cubicBezTo>
                  <a:pt x="118" y="46"/>
                  <a:pt x="118" y="50"/>
                  <a:pt x="115" y="53"/>
                </a:cubicBezTo>
                <a:cubicBezTo>
                  <a:pt x="115" y="53"/>
                  <a:pt x="115" y="53"/>
                  <a:pt x="115" y="53"/>
                </a:cubicBezTo>
                <a:cubicBezTo>
                  <a:pt x="99" y="68"/>
                  <a:pt x="99" y="68"/>
                  <a:pt x="99" y="68"/>
                </a:cubicBezTo>
                <a:cubicBezTo>
                  <a:pt x="99" y="75"/>
                  <a:pt x="99" y="75"/>
                  <a:pt x="99" y="75"/>
                </a:cubicBezTo>
                <a:cubicBezTo>
                  <a:pt x="111" y="75"/>
                  <a:pt x="111" y="75"/>
                  <a:pt x="111" y="75"/>
                </a:cubicBezTo>
                <a:cubicBezTo>
                  <a:pt x="108" y="88"/>
                  <a:pt x="108" y="88"/>
                  <a:pt x="108" y="88"/>
                </a:cubicBezTo>
                <a:cubicBezTo>
                  <a:pt x="107" y="88"/>
                  <a:pt x="103" y="87"/>
                  <a:pt x="99" y="87"/>
                </a:cubicBezTo>
                <a:cubicBezTo>
                  <a:pt x="99" y="87"/>
                  <a:pt x="99" y="87"/>
                  <a:pt x="99" y="87"/>
                </a:cubicBezTo>
                <a:cubicBezTo>
                  <a:pt x="100" y="88"/>
                  <a:pt x="100" y="88"/>
                  <a:pt x="100" y="89"/>
                </a:cubicBezTo>
                <a:cubicBezTo>
                  <a:pt x="99" y="88"/>
                  <a:pt x="99" y="88"/>
                  <a:pt x="99" y="88"/>
                </a:cubicBezTo>
                <a:lnTo>
                  <a:pt x="99" y="92"/>
                </a:lnTo>
                <a:close/>
                <a:moveTo>
                  <a:pt x="81" y="153"/>
                </a:moveTo>
                <a:cubicBezTo>
                  <a:pt x="86" y="154"/>
                  <a:pt x="92" y="155"/>
                  <a:pt x="98" y="153"/>
                </a:cubicBezTo>
                <a:cubicBezTo>
                  <a:pt x="99" y="153"/>
                  <a:pt x="99" y="153"/>
                  <a:pt x="99" y="153"/>
                </a:cubicBezTo>
                <a:cubicBezTo>
                  <a:pt x="99" y="158"/>
                  <a:pt x="99" y="158"/>
                  <a:pt x="99" y="158"/>
                </a:cubicBezTo>
                <a:cubicBezTo>
                  <a:pt x="93" y="159"/>
                  <a:pt x="87" y="159"/>
                  <a:pt x="81" y="158"/>
                </a:cubicBezTo>
                <a:cubicBezTo>
                  <a:pt x="81" y="153"/>
                  <a:pt x="81" y="153"/>
                  <a:pt x="81" y="153"/>
                </a:cubicBezTo>
                <a:close/>
                <a:moveTo>
                  <a:pt x="99" y="17"/>
                </a:moveTo>
                <a:cubicBezTo>
                  <a:pt x="93" y="18"/>
                  <a:pt x="87" y="20"/>
                  <a:pt x="81" y="21"/>
                </a:cubicBezTo>
                <a:cubicBezTo>
                  <a:pt x="81" y="16"/>
                  <a:pt x="81" y="16"/>
                  <a:pt x="81" y="16"/>
                </a:cubicBezTo>
                <a:cubicBezTo>
                  <a:pt x="87" y="15"/>
                  <a:pt x="93" y="13"/>
                  <a:pt x="99" y="12"/>
                </a:cubicBezTo>
                <a:cubicBezTo>
                  <a:pt x="99" y="17"/>
                  <a:pt x="99" y="17"/>
                  <a:pt x="99" y="17"/>
                </a:cubicBezTo>
                <a:close/>
                <a:moveTo>
                  <a:pt x="99" y="28"/>
                </a:moveTo>
                <a:cubicBezTo>
                  <a:pt x="99" y="33"/>
                  <a:pt x="99" y="33"/>
                  <a:pt x="99" y="33"/>
                </a:cubicBezTo>
                <a:cubicBezTo>
                  <a:pt x="93" y="34"/>
                  <a:pt x="87" y="36"/>
                  <a:pt x="81" y="37"/>
                </a:cubicBezTo>
                <a:cubicBezTo>
                  <a:pt x="81" y="32"/>
                  <a:pt x="81" y="32"/>
                  <a:pt x="81" y="32"/>
                </a:cubicBezTo>
                <a:cubicBezTo>
                  <a:pt x="87" y="31"/>
                  <a:pt x="93" y="29"/>
                  <a:pt x="99" y="28"/>
                </a:cubicBezTo>
                <a:close/>
                <a:moveTo>
                  <a:pt x="99" y="47"/>
                </a:moveTo>
                <a:cubicBezTo>
                  <a:pt x="99" y="54"/>
                  <a:pt x="99" y="54"/>
                  <a:pt x="99" y="54"/>
                </a:cubicBezTo>
                <a:cubicBezTo>
                  <a:pt x="89" y="64"/>
                  <a:pt x="89" y="64"/>
                  <a:pt x="89" y="64"/>
                </a:cubicBezTo>
                <a:cubicBezTo>
                  <a:pt x="88" y="65"/>
                  <a:pt x="87" y="65"/>
                  <a:pt x="86" y="64"/>
                </a:cubicBezTo>
                <a:cubicBezTo>
                  <a:pt x="85" y="63"/>
                  <a:pt x="85" y="63"/>
                  <a:pt x="85" y="62"/>
                </a:cubicBezTo>
                <a:cubicBezTo>
                  <a:pt x="85" y="49"/>
                  <a:pt x="85" y="49"/>
                  <a:pt x="85" y="49"/>
                </a:cubicBezTo>
                <a:cubicBezTo>
                  <a:pt x="81" y="51"/>
                  <a:pt x="81" y="51"/>
                  <a:pt x="81" y="51"/>
                </a:cubicBezTo>
                <a:cubicBezTo>
                  <a:pt x="81" y="46"/>
                  <a:pt x="81" y="46"/>
                  <a:pt x="81" y="46"/>
                </a:cubicBezTo>
                <a:cubicBezTo>
                  <a:pt x="87" y="44"/>
                  <a:pt x="87" y="44"/>
                  <a:pt x="87" y="44"/>
                </a:cubicBezTo>
                <a:cubicBezTo>
                  <a:pt x="87" y="44"/>
                  <a:pt x="87" y="44"/>
                  <a:pt x="87" y="44"/>
                </a:cubicBezTo>
                <a:cubicBezTo>
                  <a:pt x="87" y="44"/>
                  <a:pt x="88" y="44"/>
                  <a:pt x="88" y="44"/>
                </a:cubicBezTo>
                <a:cubicBezTo>
                  <a:pt x="89" y="44"/>
                  <a:pt x="90" y="45"/>
                  <a:pt x="90" y="46"/>
                </a:cubicBezTo>
                <a:cubicBezTo>
                  <a:pt x="90" y="56"/>
                  <a:pt x="90" y="56"/>
                  <a:pt x="90" y="56"/>
                </a:cubicBezTo>
                <a:cubicBezTo>
                  <a:pt x="99" y="47"/>
                  <a:pt x="99" y="47"/>
                  <a:pt x="99" y="47"/>
                </a:cubicBezTo>
                <a:close/>
                <a:moveTo>
                  <a:pt x="99" y="68"/>
                </a:moveTo>
                <a:cubicBezTo>
                  <a:pt x="99" y="75"/>
                  <a:pt x="99" y="75"/>
                  <a:pt x="99" y="75"/>
                </a:cubicBezTo>
                <a:cubicBezTo>
                  <a:pt x="98" y="75"/>
                  <a:pt x="98" y="75"/>
                  <a:pt x="98" y="75"/>
                </a:cubicBezTo>
                <a:cubicBezTo>
                  <a:pt x="97" y="75"/>
                  <a:pt x="96" y="74"/>
                  <a:pt x="96" y="73"/>
                </a:cubicBezTo>
                <a:cubicBezTo>
                  <a:pt x="96" y="72"/>
                  <a:pt x="96" y="72"/>
                  <a:pt x="96" y="71"/>
                </a:cubicBezTo>
                <a:cubicBezTo>
                  <a:pt x="96" y="71"/>
                  <a:pt x="96" y="71"/>
                  <a:pt x="96" y="71"/>
                </a:cubicBezTo>
                <a:cubicBezTo>
                  <a:pt x="99" y="68"/>
                  <a:pt x="99" y="68"/>
                  <a:pt x="99" y="68"/>
                </a:cubicBezTo>
                <a:close/>
                <a:moveTo>
                  <a:pt x="99" y="87"/>
                </a:moveTo>
                <a:cubicBezTo>
                  <a:pt x="99" y="87"/>
                  <a:pt x="99" y="87"/>
                  <a:pt x="99" y="87"/>
                </a:cubicBezTo>
                <a:cubicBezTo>
                  <a:pt x="99" y="87"/>
                  <a:pt x="99" y="87"/>
                  <a:pt x="98" y="87"/>
                </a:cubicBezTo>
                <a:cubicBezTo>
                  <a:pt x="99" y="88"/>
                  <a:pt x="99" y="88"/>
                  <a:pt x="99" y="88"/>
                </a:cubicBezTo>
                <a:cubicBezTo>
                  <a:pt x="99" y="92"/>
                  <a:pt x="99" y="92"/>
                  <a:pt x="99" y="92"/>
                </a:cubicBezTo>
                <a:cubicBezTo>
                  <a:pt x="98" y="92"/>
                  <a:pt x="98" y="92"/>
                  <a:pt x="98" y="92"/>
                </a:cubicBezTo>
                <a:cubicBezTo>
                  <a:pt x="98" y="92"/>
                  <a:pt x="98" y="92"/>
                  <a:pt x="98" y="92"/>
                </a:cubicBezTo>
                <a:cubicBezTo>
                  <a:pt x="97" y="92"/>
                  <a:pt x="96" y="92"/>
                  <a:pt x="96" y="92"/>
                </a:cubicBezTo>
                <a:cubicBezTo>
                  <a:pt x="95" y="92"/>
                  <a:pt x="94" y="91"/>
                  <a:pt x="92" y="91"/>
                </a:cubicBezTo>
                <a:cubicBezTo>
                  <a:pt x="89" y="91"/>
                  <a:pt x="84" y="91"/>
                  <a:pt x="83" y="91"/>
                </a:cubicBezTo>
                <a:cubicBezTo>
                  <a:pt x="81" y="94"/>
                  <a:pt x="81" y="94"/>
                  <a:pt x="81" y="94"/>
                </a:cubicBezTo>
                <a:cubicBezTo>
                  <a:pt x="81" y="87"/>
                  <a:pt x="81" y="87"/>
                  <a:pt x="81" y="87"/>
                </a:cubicBezTo>
                <a:cubicBezTo>
                  <a:pt x="83" y="86"/>
                  <a:pt x="89" y="86"/>
                  <a:pt x="93" y="87"/>
                </a:cubicBezTo>
                <a:cubicBezTo>
                  <a:pt x="94" y="87"/>
                  <a:pt x="95" y="87"/>
                  <a:pt x="96" y="87"/>
                </a:cubicBezTo>
                <a:cubicBezTo>
                  <a:pt x="96" y="87"/>
                  <a:pt x="97" y="87"/>
                  <a:pt x="98" y="87"/>
                </a:cubicBezTo>
                <a:cubicBezTo>
                  <a:pt x="98" y="87"/>
                  <a:pt x="98" y="87"/>
                  <a:pt x="98" y="87"/>
                </a:cubicBezTo>
                <a:cubicBezTo>
                  <a:pt x="99" y="87"/>
                  <a:pt x="99" y="87"/>
                  <a:pt x="99" y="87"/>
                </a:cubicBezTo>
                <a:close/>
                <a:moveTo>
                  <a:pt x="99" y="99"/>
                </a:moveTo>
                <a:cubicBezTo>
                  <a:pt x="99" y="104"/>
                  <a:pt x="99" y="104"/>
                  <a:pt x="99" y="104"/>
                </a:cubicBezTo>
                <a:cubicBezTo>
                  <a:pt x="81" y="104"/>
                  <a:pt x="81" y="104"/>
                  <a:pt x="81" y="104"/>
                </a:cubicBezTo>
                <a:cubicBezTo>
                  <a:pt x="81" y="99"/>
                  <a:pt x="81" y="99"/>
                  <a:pt x="81" y="99"/>
                </a:cubicBezTo>
                <a:cubicBezTo>
                  <a:pt x="99" y="99"/>
                  <a:pt x="99" y="99"/>
                  <a:pt x="99" y="99"/>
                </a:cubicBezTo>
                <a:close/>
                <a:moveTo>
                  <a:pt x="99" y="115"/>
                </a:moveTo>
                <a:cubicBezTo>
                  <a:pt x="99" y="120"/>
                  <a:pt x="99" y="120"/>
                  <a:pt x="99" y="120"/>
                </a:cubicBezTo>
                <a:cubicBezTo>
                  <a:pt x="99" y="120"/>
                  <a:pt x="98" y="120"/>
                  <a:pt x="98" y="120"/>
                </a:cubicBezTo>
                <a:cubicBezTo>
                  <a:pt x="97" y="120"/>
                  <a:pt x="96" y="119"/>
                  <a:pt x="96" y="119"/>
                </a:cubicBezTo>
                <a:cubicBezTo>
                  <a:pt x="96" y="119"/>
                  <a:pt x="96" y="119"/>
                  <a:pt x="96" y="119"/>
                </a:cubicBezTo>
                <a:cubicBezTo>
                  <a:pt x="81" y="119"/>
                  <a:pt x="81" y="119"/>
                  <a:pt x="81" y="119"/>
                </a:cubicBezTo>
                <a:cubicBezTo>
                  <a:pt x="81" y="115"/>
                  <a:pt x="81" y="115"/>
                  <a:pt x="81" y="115"/>
                </a:cubicBezTo>
                <a:cubicBezTo>
                  <a:pt x="96" y="115"/>
                  <a:pt x="96" y="115"/>
                  <a:pt x="96" y="115"/>
                </a:cubicBezTo>
                <a:cubicBezTo>
                  <a:pt x="96" y="115"/>
                  <a:pt x="96" y="115"/>
                  <a:pt x="96" y="115"/>
                </a:cubicBezTo>
                <a:cubicBezTo>
                  <a:pt x="97" y="115"/>
                  <a:pt x="98" y="115"/>
                  <a:pt x="98" y="115"/>
                </a:cubicBezTo>
                <a:cubicBezTo>
                  <a:pt x="99" y="115"/>
                  <a:pt x="99" y="115"/>
                  <a:pt x="99" y="115"/>
                </a:cubicBezTo>
                <a:close/>
                <a:moveTo>
                  <a:pt x="99" y="135"/>
                </a:moveTo>
                <a:cubicBezTo>
                  <a:pt x="99" y="140"/>
                  <a:pt x="99" y="140"/>
                  <a:pt x="99" y="140"/>
                </a:cubicBezTo>
                <a:cubicBezTo>
                  <a:pt x="97" y="141"/>
                  <a:pt x="95" y="142"/>
                  <a:pt x="92" y="142"/>
                </a:cubicBezTo>
                <a:cubicBezTo>
                  <a:pt x="88" y="142"/>
                  <a:pt x="84" y="142"/>
                  <a:pt x="81" y="140"/>
                </a:cubicBezTo>
                <a:cubicBezTo>
                  <a:pt x="81" y="135"/>
                  <a:pt x="81" y="135"/>
                  <a:pt x="81" y="135"/>
                </a:cubicBezTo>
                <a:cubicBezTo>
                  <a:pt x="81" y="135"/>
                  <a:pt x="81" y="135"/>
                  <a:pt x="81" y="135"/>
                </a:cubicBezTo>
                <a:cubicBezTo>
                  <a:pt x="85" y="137"/>
                  <a:pt x="88" y="137"/>
                  <a:pt x="92" y="137"/>
                </a:cubicBezTo>
                <a:cubicBezTo>
                  <a:pt x="94" y="137"/>
                  <a:pt x="97" y="136"/>
                  <a:pt x="99" y="135"/>
                </a:cubicBezTo>
                <a:close/>
                <a:moveTo>
                  <a:pt x="67" y="146"/>
                </a:moveTo>
                <a:cubicBezTo>
                  <a:pt x="69" y="148"/>
                  <a:pt x="71" y="149"/>
                  <a:pt x="72" y="150"/>
                </a:cubicBezTo>
                <a:cubicBezTo>
                  <a:pt x="75" y="151"/>
                  <a:pt x="78" y="152"/>
                  <a:pt x="81" y="153"/>
                </a:cubicBezTo>
                <a:cubicBezTo>
                  <a:pt x="81" y="158"/>
                  <a:pt x="81" y="158"/>
                  <a:pt x="81" y="158"/>
                </a:cubicBezTo>
                <a:cubicBezTo>
                  <a:pt x="77" y="157"/>
                  <a:pt x="74" y="156"/>
                  <a:pt x="70" y="154"/>
                </a:cubicBezTo>
                <a:cubicBezTo>
                  <a:pt x="69" y="153"/>
                  <a:pt x="68" y="153"/>
                  <a:pt x="67" y="152"/>
                </a:cubicBezTo>
                <a:cubicBezTo>
                  <a:pt x="67" y="146"/>
                  <a:pt x="67" y="146"/>
                  <a:pt x="67" y="146"/>
                </a:cubicBezTo>
                <a:close/>
                <a:moveTo>
                  <a:pt x="81" y="21"/>
                </a:moveTo>
                <a:cubicBezTo>
                  <a:pt x="76" y="22"/>
                  <a:pt x="71" y="23"/>
                  <a:pt x="67" y="25"/>
                </a:cubicBezTo>
                <a:cubicBezTo>
                  <a:pt x="67" y="20"/>
                  <a:pt x="67" y="20"/>
                  <a:pt x="67" y="20"/>
                </a:cubicBezTo>
                <a:cubicBezTo>
                  <a:pt x="71" y="18"/>
                  <a:pt x="76" y="17"/>
                  <a:pt x="81" y="16"/>
                </a:cubicBezTo>
                <a:cubicBezTo>
                  <a:pt x="81" y="21"/>
                  <a:pt x="81" y="21"/>
                  <a:pt x="81" y="21"/>
                </a:cubicBezTo>
                <a:close/>
                <a:moveTo>
                  <a:pt x="81" y="32"/>
                </a:moveTo>
                <a:cubicBezTo>
                  <a:pt x="81" y="37"/>
                  <a:pt x="81" y="37"/>
                  <a:pt x="81" y="37"/>
                </a:cubicBezTo>
                <a:cubicBezTo>
                  <a:pt x="76" y="39"/>
                  <a:pt x="71" y="40"/>
                  <a:pt x="67" y="41"/>
                </a:cubicBezTo>
                <a:cubicBezTo>
                  <a:pt x="67" y="36"/>
                  <a:pt x="67" y="36"/>
                  <a:pt x="67" y="36"/>
                </a:cubicBezTo>
                <a:cubicBezTo>
                  <a:pt x="71" y="35"/>
                  <a:pt x="76" y="34"/>
                  <a:pt x="81" y="32"/>
                </a:cubicBezTo>
                <a:close/>
                <a:moveTo>
                  <a:pt x="81" y="46"/>
                </a:moveTo>
                <a:cubicBezTo>
                  <a:pt x="81" y="51"/>
                  <a:pt x="81" y="51"/>
                  <a:pt x="81" y="51"/>
                </a:cubicBezTo>
                <a:cubicBezTo>
                  <a:pt x="73" y="53"/>
                  <a:pt x="73" y="53"/>
                  <a:pt x="73" y="53"/>
                </a:cubicBezTo>
                <a:cubicBezTo>
                  <a:pt x="73" y="53"/>
                  <a:pt x="73" y="59"/>
                  <a:pt x="74" y="62"/>
                </a:cubicBezTo>
                <a:cubicBezTo>
                  <a:pt x="74" y="63"/>
                  <a:pt x="74" y="64"/>
                  <a:pt x="74" y="65"/>
                </a:cubicBezTo>
                <a:cubicBezTo>
                  <a:pt x="74" y="65"/>
                  <a:pt x="74" y="65"/>
                  <a:pt x="74" y="65"/>
                </a:cubicBezTo>
                <a:cubicBezTo>
                  <a:pt x="74" y="65"/>
                  <a:pt x="74" y="66"/>
                  <a:pt x="74" y="68"/>
                </a:cubicBezTo>
                <a:cubicBezTo>
                  <a:pt x="74" y="72"/>
                  <a:pt x="75" y="78"/>
                  <a:pt x="73" y="81"/>
                </a:cubicBezTo>
                <a:cubicBezTo>
                  <a:pt x="67" y="86"/>
                  <a:pt x="67" y="86"/>
                  <a:pt x="67" y="86"/>
                </a:cubicBezTo>
                <a:cubicBezTo>
                  <a:pt x="67" y="80"/>
                  <a:pt x="67" y="80"/>
                  <a:pt x="67" y="80"/>
                </a:cubicBezTo>
                <a:cubicBezTo>
                  <a:pt x="69" y="77"/>
                  <a:pt x="69" y="77"/>
                  <a:pt x="69" y="77"/>
                </a:cubicBezTo>
                <a:cubicBezTo>
                  <a:pt x="69" y="77"/>
                  <a:pt x="69" y="77"/>
                  <a:pt x="69" y="77"/>
                </a:cubicBezTo>
                <a:cubicBezTo>
                  <a:pt x="70" y="77"/>
                  <a:pt x="69" y="71"/>
                  <a:pt x="69" y="68"/>
                </a:cubicBezTo>
                <a:cubicBezTo>
                  <a:pt x="69" y="67"/>
                  <a:pt x="69" y="66"/>
                  <a:pt x="69" y="65"/>
                </a:cubicBezTo>
                <a:cubicBezTo>
                  <a:pt x="69" y="65"/>
                  <a:pt x="69" y="65"/>
                  <a:pt x="69" y="65"/>
                </a:cubicBezTo>
                <a:cubicBezTo>
                  <a:pt x="69" y="64"/>
                  <a:pt x="69" y="64"/>
                  <a:pt x="69" y="63"/>
                </a:cubicBezTo>
                <a:cubicBezTo>
                  <a:pt x="69" y="58"/>
                  <a:pt x="68" y="49"/>
                  <a:pt x="72" y="48"/>
                </a:cubicBezTo>
                <a:cubicBezTo>
                  <a:pt x="81" y="46"/>
                  <a:pt x="81" y="46"/>
                  <a:pt x="81" y="46"/>
                </a:cubicBezTo>
                <a:close/>
                <a:moveTo>
                  <a:pt x="81" y="87"/>
                </a:moveTo>
                <a:cubicBezTo>
                  <a:pt x="81" y="94"/>
                  <a:pt x="81" y="94"/>
                  <a:pt x="81" y="94"/>
                </a:cubicBezTo>
                <a:cubicBezTo>
                  <a:pt x="75" y="99"/>
                  <a:pt x="75" y="99"/>
                  <a:pt x="75" y="99"/>
                </a:cubicBezTo>
                <a:cubicBezTo>
                  <a:pt x="81" y="99"/>
                  <a:pt x="81" y="99"/>
                  <a:pt x="81" y="99"/>
                </a:cubicBezTo>
                <a:cubicBezTo>
                  <a:pt x="81" y="104"/>
                  <a:pt x="81" y="104"/>
                  <a:pt x="81" y="104"/>
                </a:cubicBezTo>
                <a:cubicBezTo>
                  <a:pt x="69" y="104"/>
                  <a:pt x="69" y="104"/>
                  <a:pt x="69" y="104"/>
                </a:cubicBezTo>
                <a:cubicBezTo>
                  <a:pt x="68" y="104"/>
                  <a:pt x="67" y="103"/>
                  <a:pt x="67" y="102"/>
                </a:cubicBezTo>
                <a:cubicBezTo>
                  <a:pt x="67" y="101"/>
                  <a:pt x="67" y="100"/>
                  <a:pt x="68" y="100"/>
                </a:cubicBezTo>
                <a:cubicBezTo>
                  <a:pt x="68" y="100"/>
                  <a:pt x="68" y="100"/>
                  <a:pt x="68" y="100"/>
                </a:cubicBezTo>
                <a:cubicBezTo>
                  <a:pt x="80" y="88"/>
                  <a:pt x="80" y="88"/>
                  <a:pt x="80" y="88"/>
                </a:cubicBezTo>
                <a:cubicBezTo>
                  <a:pt x="80" y="88"/>
                  <a:pt x="80" y="88"/>
                  <a:pt x="80" y="88"/>
                </a:cubicBezTo>
                <a:cubicBezTo>
                  <a:pt x="80" y="88"/>
                  <a:pt x="80" y="88"/>
                  <a:pt x="80" y="88"/>
                </a:cubicBezTo>
                <a:cubicBezTo>
                  <a:pt x="80" y="88"/>
                  <a:pt x="80" y="88"/>
                  <a:pt x="80" y="88"/>
                </a:cubicBezTo>
                <a:cubicBezTo>
                  <a:pt x="80" y="88"/>
                  <a:pt x="80" y="88"/>
                  <a:pt x="80" y="88"/>
                </a:cubicBezTo>
                <a:cubicBezTo>
                  <a:pt x="80" y="88"/>
                  <a:pt x="80" y="88"/>
                  <a:pt x="80" y="88"/>
                </a:cubicBezTo>
                <a:cubicBezTo>
                  <a:pt x="80" y="87"/>
                  <a:pt x="81" y="87"/>
                  <a:pt x="81" y="87"/>
                </a:cubicBezTo>
                <a:close/>
                <a:moveTo>
                  <a:pt x="81" y="115"/>
                </a:moveTo>
                <a:cubicBezTo>
                  <a:pt x="81" y="119"/>
                  <a:pt x="81" y="119"/>
                  <a:pt x="81" y="119"/>
                </a:cubicBezTo>
                <a:cubicBezTo>
                  <a:pt x="68" y="119"/>
                  <a:pt x="68" y="119"/>
                  <a:pt x="68" y="119"/>
                </a:cubicBezTo>
                <a:cubicBezTo>
                  <a:pt x="69" y="123"/>
                  <a:pt x="71" y="126"/>
                  <a:pt x="73" y="129"/>
                </a:cubicBezTo>
                <a:cubicBezTo>
                  <a:pt x="75" y="132"/>
                  <a:pt x="78" y="134"/>
                  <a:pt x="81" y="135"/>
                </a:cubicBezTo>
                <a:cubicBezTo>
                  <a:pt x="81" y="140"/>
                  <a:pt x="81" y="140"/>
                  <a:pt x="81" y="140"/>
                </a:cubicBezTo>
                <a:cubicBezTo>
                  <a:pt x="80" y="140"/>
                  <a:pt x="80" y="140"/>
                  <a:pt x="80" y="140"/>
                </a:cubicBezTo>
                <a:cubicBezTo>
                  <a:pt x="76" y="138"/>
                  <a:pt x="72" y="136"/>
                  <a:pt x="69" y="132"/>
                </a:cubicBezTo>
                <a:cubicBezTo>
                  <a:pt x="68" y="131"/>
                  <a:pt x="68" y="130"/>
                  <a:pt x="67" y="129"/>
                </a:cubicBezTo>
                <a:cubicBezTo>
                  <a:pt x="67" y="116"/>
                  <a:pt x="67" y="116"/>
                  <a:pt x="67" y="116"/>
                </a:cubicBezTo>
                <a:cubicBezTo>
                  <a:pt x="68" y="117"/>
                  <a:pt x="68" y="117"/>
                  <a:pt x="68" y="117"/>
                </a:cubicBezTo>
                <a:cubicBezTo>
                  <a:pt x="68" y="116"/>
                  <a:pt x="67" y="115"/>
                  <a:pt x="67" y="115"/>
                </a:cubicBezTo>
                <a:cubicBezTo>
                  <a:pt x="67" y="115"/>
                  <a:pt x="67" y="115"/>
                  <a:pt x="67" y="115"/>
                </a:cubicBezTo>
                <a:lnTo>
                  <a:pt x="81" y="115"/>
                </a:lnTo>
                <a:close/>
                <a:moveTo>
                  <a:pt x="17" y="143"/>
                </a:moveTo>
                <a:cubicBezTo>
                  <a:pt x="21" y="147"/>
                  <a:pt x="21" y="147"/>
                  <a:pt x="21" y="147"/>
                </a:cubicBezTo>
                <a:cubicBezTo>
                  <a:pt x="47" y="120"/>
                  <a:pt x="47" y="120"/>
                  <a:pt x="47" y="120"/>
                </a:cubicBezTo>
                <a:cubicBezTo>
                  <a:pt x="48" y="120"/>
                  <a:pt x="50" y="120"/>
                  <a:pt x="50" y="120"/>
                </a:cubicBezTo>
                <a:cubicBezTo>
                  <a:pt x="51" y="121"/>
                  <a:pt x="51" y="121"/>
                  <a:pt x="51" y="122"/>
                </a:cubicBezTo>
                <a:cubicBezTo>
                  <a:pt x="52" y="125"/>
                  <a:pt x="53" y="128"/>
                  <a:pt x="54" y="130"/>
                </a:cubicBezTo>
                <a:cubicBezTo>
                  <a:pt x="57" y="137"/>
                  <a:pt x="62" y="142"/>
                  <a:pt x="67" y="146"/>
                </a:cubicBezTo>
                <a:cubicBezTo>
                  <a:pt x="67" y="152"/>
                  <a:pt x="67" y="152"/>
                  <a:pt x="67" y="152"/>
                </a:cubicBezTo>
                <a:cubicBezTo>
                  <a:pt x="60" y="147"/>
                  <a:pt x="54" y="141"/>
                  <a:pt x="50" y="132"/>
                </a:cubicBezTo>
                <a:cubicBezTo>
                  <a:pt x="49" y="131"/>
                  <a:pt x="48" y="129"/>
                  <a:pt x="48" y="127"/>
                </a:cubicBezTo>
                <a:cubicBezTo>
                  <a:pt x="23" y="152"/>
                  <a:pt x="23" y="152"/>
                  <a:pt x="23" y="152"/>
                </a:cubicBezTo>
                <a:cubicBezTo>
                  <a:pt x="23" y="152"/>
                  <a:pt x="23" y="152"/>
                  <a:pt x="23" y="152"/>
                </a:cubicBezTo>
                <a:cubicBezTo>
                  <a:pt x="22" y="153"/>
                  <a:pt x="20" y="153"/>
                  <a:pt x="19" y="152"/>
                </a:cubicBezTo>
                <a:cubicBezTo>
                  <a:pt x="14" y="146"/>
                  <a:pt x="14" y="146"/>
                  <a:pt x="14" y="146"/>
                </a:cubicBezTo>
                <a:cubicBezTo>
                  <a:pt x="14" y="146"/>
                  <a:pt x="14" y="146"/>
                  <a:pt x="14" y="146"/>
                </a:cubicBezTo>
                <a:cubicBezTo>
                  <a:pt x="9" y="141"/>
                  <a:pt x="9" y="141"/>
                  <a:pt x="9" y="141"/>
                </a:cubicBezTo>
                <a:cubicBezTo>
                  <a:pt x="9" y="141"/>
                  <a:pt x="9" y="141"/>
                  <a:pt x="9" y="141"/>
                </a:cubicBezTo>
                <a:cubicBezTo>
                  <a:pt x="8" y="140"/>
                  <a:pt x="8" y="139"/>
                  <a:pt x="9" y="138"/>
                </a:cubicBezTo>
                <a:cubicBezTo>
                  <a:pt x="34" y="113"/>
                  <a:pt x="34" y="113"/>
                  <a:pt x="34" y="113"/>
                </a:cubicBezTo>
                <a:cubicBezTo>
                  <a:pt x="32" y="112"/>
                  <a:pt x="30" y="112"/>
                  <a:pt x="28" y="111"/>
                </a:cubicBezTo>
                <a:cubicBezTo>
                  <a:pt x="19" y="106"/>
                  <a:pt x="11" y="99"/>
                  <a:pt x="6" y="90"/>
                </a:cubicBezTo>
                <a:cubicBezTo>
                  <a:pt x="2" y="81"/>
                  <a:pt x="0" y="71"/>
                  <a:pt x="2" y="61"/>
                </a:cubicBezTo>
                <a:cubicBezTo>
                  <a:pt x="3" y="58"/>
                  <a:pt x="4" y="55"/>
                  <a:pt x="5" y="52"/>
                </a:cubicBezTo>
                <a:cubicBezTo>
                  <a:pt x="10" y="43"/>
                  <a:pt x="17" y="37"/>
                  <a:pt x="25" y="33"/>
                </a:cubicBezTo>
                <a:cubicBezTo>
                  <a:pt x="32" y="29"/>
                  <a:pt x="41" y="26"/>
                  <a:pt x="50" y="24"/>
                </a:cubicBezTo>
                <a:cubicBezTo>
                  <a:pt x="56" y="22"/>
                  <a:pt x="61" y="21"/>
                  <a:pt x="67" y="20"/>
                </a:cubicBezTo>
                <a:cubicBezTo>
                  <a:pt x="67" y="25"/>
                  <a:pt x="67" y="25"/>
                  <a:pt x="67" y="25"/>
                </a:cubicBezTo>
                <a:cubicBezTo>
                  <a:pt x="62" y="26"/>
                  <a:pt x="56" y="27"/>
                  <a:pt x="51" y="29"/>
                </a:cubicBezTo>
                <a:cubicBezTo>
                  <a:pt x="43" y="31"/>
                  <a:pt x="34" y="33"/>
                  <a:pt x="27" y="37"/>
                </a:cubicBezTo>
                <a:cubicBezTo>
                  <a:pt x="20" y="41"/>
                  <a:pt x="14" y="46"/>
                  <a:pt x="10" y="54"/>
                </a:cubicBezTo>
                <a:cubicBezTo>
                  <a:pt x="9" y="57"/>
                  <a:pt x="8" y="59"/>
                  <a:pt x="7" y="62"/>
                </a:cubicBezTo>
                <a:cubicBezTo>
                  <a:pt x="5" y="71"/>
                  <a:pt x="7" y="80"/>
                  <a:pt x="11" y="88"/>
                </a:cubicBezTo>
                <a:cubicBezTo>
                  <a:pt x="15" y="96"/>
                  <a:pt x="22" y="102"/>
                  <a:pt x="30" y="106"/>
                </a:cubicBezTo>
                <a:cubicBezTo>
                  <a:pt x="33" y="108"/>
                  <a:pt x="36" y="109"/>
                  <a:pt x="39" y="109"/>
                </a:cubicBezTo>
                <a:cubicBezTo>
                  <a:pt x="40" y="110"/>
                  <a:pt x="41" y="111"/>
                  <a:pt x="41" y="112"/>
                </a:cubicBezTo>
                <a:cubicBezTo>
                  <a:pt x="40" y="113"/>
                  <a:pt x="40" y="113"/>
                  <a:pt x="40" y="113"/>
                </a:cubicBezTo>
                <a:cubicBezTo>
                  <a:pt x="40" y="113"/>
                  <a:pt x="40" y="113"/>
                  <a:pt x="40" y="113"/>
                </a:cubicBezTo>
                <a:cubicBezTo>
                  <a:pt x="14" y="139"/>
                  <a:pt x="14" y="139"/>
                  <a:pt x="14" y="139"/>
                </a:cubicBezTo>
                <a:cubicBezTo>
                  <a:pt x="17" y="143"/>
                  <a:pt x="17" y="143"/>
                  <a:pt x="17" y="143"/>
                </a:cubicBezTo>
                <a:close/>
                <a:moveTo>
                  <a:pt x="67" y="36"/>
                </a:moveTo>
                <a:cubicBezTo>
                  <a:pt x="64" y="37"/>
                  <a:pt x="64" y="37"/>
                  <a:pt x="64" y="37"/>
                </a:cubicBezTo>
                <a:cubicBezTo>
                  <a:pt x="57" y="39"/>
                  <a:pt x="57" y="39"/>
                  <a:pt x="57" y="39"/>
                </a:cubicBezTo>
                <a:cubicBezTo>
                  <a:pt x="56" y="39"/>
                  <a:pt x="54" y="39"/>
                  <a:pt x="53" y="40"/>
                </a:cubicBezTo>
                <a:cubicBezTo>
                  <a:pt x="42" y="42"/>
                  <a:pt x="32" y="45"/>
                  <a:pt x="25" y="54"/>
                </a:cubicBezTo>
                <a:cubicBezTo>
                  <a:pt x="21" y="58"/>
                  <a:pt x="19" y="63"/>
                  <a:pt x="19" y="68"/>
                </a:cubicBezTo>
                <a:cubicBezTo>
                  <a:pt x="18" y="73"/>
                  <a:pt x="19" y="77"/>
                  <a:pt x="21" y="81"/>
                </a:cubicBezTo>
                <a:cubicBezTo>
                  <a:pt x="22" y="85"/>
                  <a:pt x="25" y="89"/>
                  <a:pt x="28" y="91"/>
                </a:cubicBezTo>
                <a:cubicBezTo>
                  <a:pt x="32" y="95"/>
                  <a:pt x="37" y="97"/>
                  <a:pt x="43" y="97"/>
                </a:cubicBezTo>
                <a:cubicBezTo>
                  <a:pt x="43" y="97"/>
                  <a:pt x="43" y="97"/>
                  <a:pt x="43" y="97"/>
                </a:cubicBezTo>
                <a:cubicBezTo>
                  <a:pt x="43" y="97"/>
                  <a:pt x="43" y="97"/>
                  <a:pt x="43" y="97"/>
                </a:cubicBezTo>
                <a:cubicBezTo>
                  <a:pt x="45" y="97"/>
                  <a:pt x="46" y="96"/>
                  <a:pt x="46" y="95"/>
                </a:cubicBezTo>
                <a:cubicBezTo>
                  <a:pt x="46" y="65"/>
                  <a:pt x="46" y="65"/>
                  <a:pt x="46" y="65"/>
                </a:cubicBezTo>
                <a:cubicBezTo>
                  <a:pt x="46" y="65"/>
                  <a:pt x="46" y="65"/>
                  <a:pt x="46" y="65"/>
                </a:cubicBezTo>
                <a:cubicBezTo>
                  <a:pt x="46" y="64"/>
                  <a:pt x="46" y="63"/>
                  <a:pt x="46" y="62"/>
                </a:cubicBezTo>
                <a:cubicBezTo>
                  <a:pt x="45" y="61"/>
                  <a:pt x="45" y="59"/>
                  <a:pt x="46" y="59"/>
                </a:cubicBezTo>
                <a:cubicBezTo>
                  <a:pt x="57" y="56"/>
                  <a:pt x="57" y="56"/>
                  <a:pt x="57" y="56"/>
                </a:cubicBezTo>
                <a:cubicBezTo>
                  <a:pt x="56" y="91"/>
                  <a:pt x="56" y="91"/>
                  <a:pt x="56" y="91"/>
                </a:cubicBezTo>
                <a:cubicBezTo>
                  <a:pt x="56" y="92"/>
                  <a:pt x="57" y="92"/>
                  <a:pt x="57" y="93"/>
                </a:cubicBezTo>
                <a:cubicBezTo>
                  <a:pt x="58" y="94"/>
                  <a:pt x="60" y="94"/>
                  <a:pt x="60" y="93"/>
                </a:cubicBezTo>
                <a:cubicBezTo>
                  <a:pt x="67" y="86"/>
                  <a:pt x="67" y="86"/>
                  <a:pt x="67" y="86"/>
                </a:cubicBezTo>
                <a:cubicBezTo>
                  <a:pt x="67" y="80"/>
                  <a:pt x="67" y="80"/>
                  <a:pt x="67" y="80"/>
                </a:cubicBezTo>
                <a:cubicBezTo>
                  <a:pt x="61" y="85"/>
                  <a:pt x="61" y="85"/>
                  <a:pt x="61" y="85"/>
                </a:cubicBezTo>
                <a:cubicBezTo>
                  <a:pt x="61" y="53"/>
                  <a:pt x="61" y="53"/>
                  <a:pt x="61" y="53"/>
                </a:cubicBezTo>
                <a:cubicBezTo>
                  <a:pt x="61" y="52"/>
                  <a:pt x="60" y="50"/>
                  <a:pt x="59" y="50"/>
                </a:cubicBezTo>
                <a:cubicBezTo>
                  <a:pt x="59" y="50"/>
                  <a:pt x="58" y="50"/>
                  <a:pt x="58" y="51"/>
                </a:cubicBezTo>
                <a:cubicBezTo>
                  <a:pt x="58" y="51"/>
                  <a:pt x="58" y="51"/>
                  <a:pt x="58" y="51"/>
                </a:cubicBezTo>
                <a:cubicBezTo>
                  <a:pt x="45" y="55"/>
                  <a:pt x="45" y="55"/>
                  <a:pt x="45" y="55"/>
                </a:cubicBezTo>
                <a:cubicBezTo>
                  <a:pt x="40" y="56"/>
                  <a:pt x="40" y="59"/>
                  <a:pt x="41" y="63"/>
                </a:cubicBezTo>
                <a:cubicBezTo>
                  <a:pt x="41" y="63"/>
                  <a:pt x="41" y="64"/>
                  <a:pt x="41" y="65"/>
                </a:cubicBezTo>
                <a:cubicBezTo>
                  <a:pt x="41" y="65"/>
                  <a:pt x="41" y="65"/>
                  <a:pt x="41" y="65"/>
                </a:cubicBezTo>
                <a:cubicBezTo>
                  <a:pt x="41" y="65"/>
                  <a:pt x="41" y="65"/>
                  <a:pt x="41" y="65"/>
                </a:cubicBezTo>
                <a:cubicBezTo>
                  <a:pt x="41" y="92"/>
                  <a:pt x="41" y="92"/>
                  <a:pt x="41" y="92"/>
                </a:cubicBezTo>
                <a:cubicBezTo>
                  <a:pt x="37" y="91"/>
                  <a:pt x="34" y="90"/>
                  <a:pt x="31" y="88"/>
                </a:cubicBezTo>
                <a:cubicBezTo>
                  <a:pt x="29" y="85"/>
                  <a:pt x="26" y="82"/>
                  <a:pt x="25" y="79"/>
                </a:cubicBezTo>
                <a:cubicBezTo>
                  <a:pt x="24" y="76"/>
                  <a:pt x="23" y="72"/>
                  <a:pt x="23" y="69"/>
                </a:cubicBezTo>
                <a:cubicBezTo>
                  <a:pt x="24" y="64"/>
                  <a:pt x="25" y="60"/>
                  <a:pt x="28" y="57"/>
                </a:cubicBezTo>
                <a:cubicBezTo>
                  <a:pt x="34" y="49"/>
                  <a:pt x="44" y="47"/>
                  <a:pt x="54" y="44"/>
                </a:cubicBezTo>
                <a:cubicBezTo>
                  <a:pt x="55" y="44"/>
                  <a:pt x="57" y="44"/>
                  <a:pt x="58" y="43"/>
                </a:cubicBezTo>
                <a:cubicBezTo>
                  <a:pt x="65" y="41"/>
                  <a:pt x="65" y="41"/>
                  <a:pt x="65" y="41"/>
                </a:cubicBezTo>
                <a:cubicBezTo>
                  <a:pt x="67" y="41"/>
                  <a:pt x="67" y="41"/>
                  <a:pt x="67" y="41"/>
                </a:cubicBezTo>
                <a:cubicBezTo>
                  <a:pt x="67" y="36"/>
                  <a:pt x="67" y="36"/>
                  <a:pt x="67" y="36"/>
                </a:cubicBezTo>
                <a:close/>
                <a:moveTo>
                  <a:pt x="67" y="115"/>
                </a:moveTo>
                <a:cubicBezTo>
                  <a:pt x="66" y="115"/>
                  <a:pt x="66" y="115"/>
                  <a:pt x="66" y="115"/>
                </a:cubicBezTo>
                <a:cubicBezTo>
                  <a:pt x="66" y="115"/>
                  <a:pt x="66" y="115"/>
                  <a:pt x="65" y="115"/>
                </a:cubicBezTo>
                <a:cubicBezTo>
                  <a:pt x="64" y="115"/>
                  <a:pt x="63" y="116"/>
                  <a:pt x="63" y="117"/>
                </a:cubicBezTo>
                <a:cubicBezTo>
                  <a:pt x="64" y="122"/>
                  <a:pt x="65" y="125"/>
                  <a:pt x="67" y="129"/>
                </a:cubicBezTo>
                <a:cubicBezTo>
                  <a:pt x="67" y="116"/>
                  <a:pt x="67" y="116"/>
                  <a:pt x="67" y="116"/>
                </a:cubicBezTo>
                <a:cubicBezTo>
                  <a:pt x="66" y="115"/>
                  <a:pt x="66" y="115"/>
                  <a:pt x="66" y="115"/>
                </a:cubicBezTo>
                <a:cubicBezTo>
                  <a:pt x="66" y="115"/>
                  <a:pt x="67" y="115"/>
                  <a:pt x="67" y="115"/>
                </a:cubicBez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47" name="Freeform 289"/>
          <p:cNvSpPr>
            <a:spLocks noEditPoints="1"/>
          </p:cNvSpPr>
          <p:nvPr/>
        </p:nvSpPr>
        <p:spPr bwMode="auto">
          <a:xfrm rot="5400000">
            <a:off x="7165642" y="3802239"/>
            <a:ext cx="195212" cy="195212"/>
          </a:xfrm>
          <a:custGeom>
            <a:avLst/>
            <a:gdLst>
              <a:gd name="T0" fmla="*/ 58 w 115"/>
              <a:gd name="T1" fmla="*/ 110 h 115"/>
              <a:gd name="T2" fmla="*/ 95 w 115"/>
              <a:gd name="T3" fmla="*/ 95 h 115"/>
              <a:gd name="T4" fmla="*/ 111 w 115"/>
              <a:gd name="T5" fmla="*/ 57 h 115"/>
              <a:gd name="T6" fmla="*/ 95 w 115"/>
              <a:gd name="T7" fmla="*/ 20 h 115"/>
              <a:gd name="T8" fmla="*/ 58 w 115"/>
              <a:gd name="T9" fmla="*/ 4 h 115"/>
              <a:gd name="T10" fmla="*/ 58 w 115"/>
              <a:gd name="T11" fmla="*/ 4 h 115"/>
              <a:gd name="T12" fmla="*/ 58 w 115"/>
              <a:gd name="T13" fmla="*/ 0 h 115"/>
              <a:gd name="T14" fmla="*/ 58 w 115"/>
              <a:gd name="T15" fmla="*/ 0 h 115"/>
              <a:gd name="T16" fmla="*/ 98 w 115"/>
              <a:gd name="T17" fmla="*/ 17 h 115"/>
              <a:gd name="T18" fmla="*/ 115 w 115"/>
              <a:gd name="T19" fmla="*/ 57 h 115"/>
              <a:gd name="T20" fmla="*/ 98 w 115"/>
              <a:gd name="T21" fmla="*/ 98 h 115"/>
              <a:gd name="T22" fmla="*/ 58 w 115"/>
              <a:gd name="T23" fmla="*/ 115 h 115"/>
              <a:gd name="T24" fmla="*/ 58 w 115"/>
              <a:gd name="T25" fmla="*/ 115 h 115"/>
              <a:gd name="T26" fmla="*/ 58 w 115"/>
              <a:gd name="T27" fmla="*/ 110 h 115"/>
              <a:gd name="T28" fmla="*/ 58 w 115"/>
              <a:gd name="T29" fmla="*/ 110 h 115"/>
              <a:gd name="T30" fmla="*/ 58 w 115"/>
              <a:gd name="T31" fmla="*/ 76 h 115"/>
              <a:gd name="T32" fmla="*/ 70 w 115"/>
              <a:gd name="T33" fmla="*/ 71 h 115"/>
              <a:gd name="T34" fmla="*/ 71 w 115"/>
              <a:gd name="T35" fmla="*/ 69 h 115"/>
              <a:gd name="T36" fmla="*/ 88 w 115"/>
              <a:gd name="T37" fmla="*/ 30 h 115"/>
              <a:gd name="T38" fmla="*/ 88 w 115"/>
              <a:gd name="T39" fmla="*/ 30 h 115"/>
              <a:gd name="T40" fmla="*/ 88 w 115"/>
              <a:gd name="T41" fmla="*/ 30 h 115"/>
              <a:gd name="T42" fmla="*/ 88 w 115"/>
              <a:gd name="T43" fmla="*/ 28 h 115"/>
              <a:gd name="T44" fmla="*/ 85 w 115"/>
              <a:gd name="T45" fmla="*/ 27 h 115"/>
              <a:gd name="T46" fmla="*/ 58 w 115"/>
              <a:gd name="T47" fmla="*/ 39 h 115"/>
              <a:gd name="T48" fmla="*/ 58 w 115"/>
              <a:gd name="T49" fmla="*/ 44 h 115"/>
              <a:gd name="T50" fmla="*/ 81 w 115"/>
              <a:gd name="T51" fmla="*/ 34 h 115"/>
              <a:gd name="T52" fmla="*/ 67 w 115"/>
              <a:gd name="T53" fmla="*/ 67 h 115"/>
              <a:gd name="T54" fmla="*/ 58 w 115"/>
              <a:gd name="T55" fmla="*/ 71 h 115"/>
              <a:gd name="T56" fmla="*/ 58 w 115"/>
              <a:gd name="T57" fmla="*/ 76 h 115"/>
              <a:gd name="T58" fmla="*/ 58 w 115"/>
              <a:gd name="T59" fmla="*/ 4 h 115"/>
              <a:gd name="T60" fmla="*/ 20 w 115"/>
              <a:gd name="T61" fmla="*/ 20 h 115"/>
              <a:gd name="T62" fmla="*/ 5 w 115"/>
              <a:gd name="T63" fmla="*/ 57 h 115"/>
              <a:gd name="T64" fmla="*/ 20 w 115"/>
              <a:gd name="T65" fmla="*/ 95 h 115"/>
              <a:gd name="T66" fmla="*/ 58 w 115"/>
              <a:gd name="T67" fmla="*/ 110 h 115"/>
              <a:gd name="T68" fmla="*/ 58 w 115"/>
              <a:gd name="T69" fmla="*/ 115 h 115"/>
              <a:gd name="T70" fmla="*/ 17 w 115"/>
              <a:gd name="T71" fmla="*/ 98 h 115"/>
              <a:gd name="T72" fmla="*/ 0 w 115"/>
              <a:gd name="T73" fmla="*/ 57 h 115"/>
              <a:gd name="T74" fmla="*/ 17 w 115"/>
              <a:gd name="T75" fmla="*/ 17 h 115"/>
              <a:gd name="T76" fmla="*/ 58 w 115"/>
              <a:gd name="T77" fmla="*/ 0 h 115"/>
              <a:gd name="T78" fmla="*/ 58 w 115"/>
              <a:gd name="T79" fmla="*/ 4 h 115"/>
              <a:gd name="T80" fmla="*/ 58 w 115"/>
              <a:gd name="T81" fmla="*/ 39 h 115"/>
              <a:gd name="T82" fmla="*/ 46 w 115"/>
              <a:gd name="T83" fmla="*/ 44 h 115"/>
              <a:gd name="T84" fmla="*/ 44 w 115"/>
              <a:gd name="T85" fmla="*/ 45 h 115"/>
              <a:gd name="T86" fmla="*/ 27 w 115"/>
              <a:gd name="T87" fmla="*/ 85 h 115"/>
              <a:gd name="T88" fmla="*/ 27 w 115"/>
              <a:gd name="T89" fmla="*/ 85 h 115"/>
              <a:gd name="T90" fmla="*/ 27 w 115"/>
              <a:gd name="T91" fmla="*/ 85 h 115"/>
              <a:gd name="T92" fmla="*/ 27 w 115"/>
              <a:gd name="T93" fmla="*/ 87 h 115"/>
              <a:gd name="T94" fmla="*/ 30 w 115"/>
              <a:gd name="T95" fmla="*/ 88 h 115"/>
              <a:gd name="T96" fmla="*/ 58 w 115"/>
              <a:gd name="T97" fmla="*/ 76 h 115"/>
              <a:gd name="T98" fmla="*/ 58 w 115"/>
              <a:gd name="T99" fmla="*/ 71 h 115"/>
              <a:gd name="T100" fmla="*/ 34 w 115"/>
              <a:gd name="T101" fmla="*/ 81 h 115"/>
              <a:gd name="T102" fmla="*/ 48 w 115"/>
              <a:gd name="T103" fmla="*/ 48 h 115"/>
              <a:gd name="T104" fmla="*/ 58 w 115"/>
              <a:gd name="T105" fmla="*/ 44 h 115"/>
              <a:gd name="T106" fmla="*/ 58 w 115"/>
              <a:gd name="T107" fmla="*/ 39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5" h="115">
                <a:moveTo>
                  <a:pt x="58" y="110"/>
                </a:moveTo>
                <a:cubicBezTo>
                  <a:pt x="72" y="110"/>
                  <a:pt x="85" y="104"/>
                  <a:pt x="95" y="95"/>
                </a:cubicBezTo>
                <a:cubicBezTo>
                  <a:pt x="105" y="85"/>
                  <a:pt x="111" y="72"/>
                  <a:pt x="111" y="57"/>
                </a:cubicBezTo>
                <a:cubicBezTo>
                  <a:pt x="111" y="43"/>
                  <a:pt x="105" y="30"/>
                  <a:pt x="95" y="20"/>
                </a:cubicBezTo>
                <a:cubicBezTo>
                  <a:pt x="85" y="10"/>
                  <a:pt x="72" y="4"/>
                  <a:pt x="58" y="4"/>
                </a:cubicBezTo>
                <a:cubicBezTo>
                  <a:pt x="58" y="4"/>
                  <a:pt x="58" y="4"/>
                  <a:pt x="58" y="4"/>
                </a:cubicBezTo>
                <a:cubicBezTo>
                  <a:pt x="58" y="0"/>
                  <a:pt x="58" y="0"/>
                  <a:pt x="58" y="0"/>
                </a:cubicBezTo>
                <a:cubicBezTo>
                  <a:pt x="58" y="0"/>
                  <a:pt x="58" y="0"/>
                  <a:pt x="58" y="0"/>
                </a:cubicBezTo>
                <a:cubicBezTo>
                  <a:pt x="74" y="0"/>
                  <a:pt x="88" y="6"/>
                  <a:pt x="98" y="17"/>
                </a:cubicBezTo>
                <a:cubicBezTo>
                  <a:pt x="109" y="27"/>
                  <a:pt x="115" y="41"/>
                  <a:pt x="115" y="57"/>
                </a:cubicBezTo>
                <a:cubicBezTo>
                  <a:pt x="115" y="73"/>
                  <a:pt x="109" y="88"/>
                  <a:pt x="98" y="98"/>
                </a:cubicBezTo>
                <a:cubicBezTo>
                  <a:pt x="88" y="109"/>
                  <a:pt x="74" y="115"/>
                  <a:pt x="58" y="115"/>
                </a:cubicBezTo>
                <a:cubicBezTo>
                  <a:pt x="58" y="115"/>
                  <a:pt x="58" y="115"/>
                  <a:pt x="58" y="115"/>
                </a:cubicBezTo>
                <a:cubicBezTo>
                  <a:pt x="58" y="110"/>
                  <a:pt x="58" y="110"/>
                  <a:pt x="58" y="110"/>
                </a:cubicBezTo>
                <a:cubicBezTo>
                  <a:pt x="58" y="110"/>
                  <a:pt x="58" y="110"/>
                  <a:pt x="58" y="110"/>
                </a:cubicBezTo>
                <a:close/>
                <a:moveTo>
                  <a:pt x="58" y="76"/>
                </a:moveTo>
                <a:cubicBezTo>
                  <a:pt x="70" y="71"/>
                  <a:pt x="70" y="71"/>
                  <a:pt x="70" y="71"/>
                </a:cubicBezTo>
                <a:cubicBezTo>
                  <a:pt x="70" y="70"/>
                  <a:pt x="71" y="70"/>
                  <a:pt x="71" y="69"/>
                </a:cubicBezTo>
                <a:cubicBezTo>
                  <a:pt x="88" y="30"/>
                  <a:pt x="88" y="30"/>
                  <a:pt x="88" y="30"/>
                </a:cubicBezTo>
                <a:cubicBezTo>
                  <a:pt x="88" y="30"/>
                  <a:pt x="88" y="30"/>
                  <a:pt x="88" y="30"/>
                </a:cubicBezTo>
                <a:cubicBezTo>
                  <a:pt x="88" y="30"/>
                  <a:pt x="88" y="30"/>
                  <a:pt x="88" y="30"/>
                </a:cubicBezTo>
                <a:cubicBezTo>
                  <a:pt x="88" y="29"/>
                  <a:pt x="88" y="29"/>
                  <a:pt x="88" y="28"/>
                </a:cubicBezTo>
                <a:cubicBezTo>
                  <a:pt x="88" y="27"/>
                  <a:pt x="86" y="26"/>
                  <a:pt x="85" y="27"/>
                </a:cubicBezTo>
                <a:cubicBezTo>
                  <a:pt x="58" y="39"/>
                  <a:pt x="58" y="39"/>
                  <a:pt x="58" y="39"/>
                </a:cubicBezTo>
                <a:cubicBezTo>
                  <a:pt x="58" y="44"/>
                  <a:pt x="58" y="44"/>
                  <a:pt x="58" y="44"/>
                </a:cubicBezTo>
                <a:cubicBezTo>
                  <a:pt x="81" y="34"/>
                  <a:pt x="81" y="34"/>
                  <a:pt x="81" y="34"/>
                </a:cubicBezTo>
                <a:cubicBezTo>
                  <a:pt x="67" y="67"/>
                  <a:pt x="67" y="67"/>
                  <a:pt x="67" y="67"/>
                </a:cubicBezTo>
                <a:cubicBezTo>
                  <a:pt x="58" y="71"/>
                  <a:pt x="58" y="71"/>
                  <a:pt x="58" y="71"/>
                </a:cubicBezTo>
                <a:lnTo>
                  <a:pt x="58" y="76"/>
                </a:lnTo>
                <a:close/>
                <a:moveTo>
                  <a:pt x="58" y="4"/>
                </a:moveTo>
                <a:cubicBezTo>
                  <a:pt x="43" y="4"/>
                  <a:pt x="30" y="10"/>
                  <a:pt x="20" y="20"/>
                </a:cubicBezTo>
                <a:cubicBezTo>
                  <a:pt x="11" y="30"/>
                  <a:pt x="5" y="43"/>
                  <a:pt x="5" y="57"/>
                </a:cubicBezTo>
                <a:cubicBezTo>
                  <a:pt x="5" y="72"/>
                  <a:pt x="11" y="85"/>
                  <a:pt x="20" y="95"/>
                </a:cubicBezTo>
                <a:cubicBezTo>
                  <a:pt x="30" y="104"/>
                  <a:pt x="43" y="110"/>
                  <a:pt x="58" y="110"/>
                </a:cubicBezTo>
                <a:cubicBezTo>
                  <a:pt x="58" y="115"/>
                  <a:pt x="58" y="115"/>
                  <a:pt x="58" y="115"/>
                </a:cubicBezTo>
                <a:cubicBezTo>
                  <a:pt x="42" y="115"/>
                  <a:pt x="27" y="109"/>
                  <a:pt x="17" y="98"/>
                </a:cubicBezTo>
                <a:cubicBezTo>
                  <a:pt x="6" y="88"/>
                  <a:pt x="0" y="73"/>
                  <a:pt x="0" y="57"/>
                </a:cubicBezTo>
                <a:cubicBezTo>
                  <a:pt x="0" y="41"/>
                  <a:pt x="6" y="27"/>
                  <a:pt x="17" y="17"/>
                </a:cubicBezTo>
                <a:cubicBezTo>
                  <a:pt x="27" y="6"/>
                  <a:pt x="42" y="0"/>
                  <a:pt x="58" y="0"/>
                </a:cubicBezTo>
                <a:cubicBezTo>
                  <a:pt x="58" y="4"/>
                  <a:pt x="58" y="4"/>
                  <a:pt x="58" y="4"/>
                </a:cubicBezTo>
                <a:close/>
                <a:moveTo>
                  <a:pt x="58" y="39"/>
                </a:moveTo>
                <a:cubicBezTo>
                  <a:pt x="46" y="44"/>
                  <a:pt x="46" y="44"/>
                  <a:pt x="46" y="44"/>
                </a:cubicBezTo>
                <a:cubicBezTo>
                  <a:pt x="45" y="44"/>
                  <a:pt x="45" y="45"/>
                  <a:pt x="44" y="45"/>
                </a:cubicBezTo>
                <a:cubicBezTo>
                  <a:pt x="27" y="85"/>
                  <a:pt x="27" y="85"/>
                  <a:pt x="27" y="85"/>
                </a:cubicBezTo>
                <a:cubicBezTo>
                  <a:pt x="27" y="85"/>
                  <a:pt x="27" y="85"/>
                  <a:pt x="27" y="85"/>
                </a:cubicBezTo>
                <a:cubicBezTo>
                  <a:pt x="27" y="85"/>
                  <a:pt x="27" y="85"/>
                  <a:pt x="27" y="85"/>
                </a:cubicBezTo>
                <a:cubicBezTo>
                  <a:pt x="27" y="85"/>
                  <a:pt x="27" y="86"/>
                  <a:pt x="27" y="87"/>
                </a:cubicBezTo>
                <a:cubicBezTo>
                  <a:pt x="28" y="88"/>
                  <a:pt x="29" y="88"/>
                  <a:pt x="30" y="88"/>
                </a:cubicBezTo>
                <a:cubicBezTo>
                  <a:pt x="58" y="76"/>
                  <a:pt x="58" y="76"/>
                  <a:pt x="58" y="76"/>
                </a:cubicBezTo>
                <a:cubicBezTo>
                  <a:pt x="58" y="71"/>
                  <a:pt x="58" y="71"/>
                  <a:pt x="58" y="71"/>
                </a:cubicBezTo>
                <a:cubicBezTo>
                  <a:pt x="34" y="81"/>
                  <a:pt x="34" y="81"/>
                  <a:pt x="34" y="81"/>
                </a:cubicBezTo>
                <a:cubicBezTo>
                  <a:pt x="48" y="48"/>
                  <a:pt x="48" y="48"/>
                  <a:pt x="48" y="48"/>
                </a:cubicBezTo>
                <a:cubicBezTo>
                  <a:pt x="58" y="44"/>
                  <a:pt x="58" y="44"/>
                  <a:pt x="58" y="44"/>
                </a:cubicBezTo>
                <a:lnTo>
                  <a:pt x="58" y="39"/>
                </a:ln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48" name="Freeform 291"/>
          <p:cNvSpPr>
            <a:spLocks noEditPoints="1"/>
          </p:cNvSpPr>
          <p:nvPr/>
        </p:nvSpPr>
        <p:spPr bwMode="auto">
          <a:xfrm rot="5400000">
            <a:off x="7975055" y="558630"/>
            <a:ext cx="234493" cy="232112"/>
          </a:xfrm>
          <a:custGeom>
            <a:avLst/>
            <a:gdLst>
              <a:gd name="T0" fmla="*/ 98 w 138"/>
              <a:gd name="T1" fmla="*/ 66 h 137"/>
              <a:gd name="T2" fmla="*/ 102 w 138"/>
              <a:gd name="T3" fmla="*/ 39 h 137"/>
              <a:gd name="T4" fmla="*/ 99 w 138"/>
              <a:gd name="T5" fmla="*/ 36 h 137"/>
              <a:gd name="T6" fmla="*/ 115 w 138"/>
              <a:gd name="T7" fmla="*/ 31 h 137"/>
              <a:gd name="T8" fmla="*/ 135 w 138"/>
              <a:gd name="T9" fmla="*/ 51 h 137"/>
              <a:gd name="T10" fmla="*/ 113 w 138"/>
              <a:gd name="T11" fmla="*/ 78 h 137"/>
              <a:gd name="T12" fmla="*/ 115 w 138"/>
              <a:gd name="T13" fmla="*/ 120 h 137"/>
              <a:gd name="T14" fmla="*/ 106 w 138"/>
              <a:gd name="T15" fmla="*/ 107 h 137"/>
              <a:gd name="T16" fmla="*/ 98 w 138"/>
              <a:gd name="T17" fmla="*/ 90 h 137"/>
              <a:gd name="T18" fmla="*/ 107 w 138"/>
              <a:gd name="T19" fmla="*/ 70 h 137"/>
              <a:gd name="T20" fmla="*/ 86 w 138"/>
              <a:gd name="T21" fmla="*/ 62 h 137"/>
              <a:gd name="T22" fmla="*/ 96 w 138"/>
              <a:gd name="T23" fmla="*/ 46 h 137"/>
              <a:gd name="T24" fmla="*/ 84 w 138"/>
              <a:gd name="T25" fmla="*/ 46 h 137"/>
              <a:gd name="T26" fmla="*/ 79 w 138"/>
              <a:gd name="T27" fmla="*/ 16 h 137"/>
              <a:gd name="T28" fmla="*/ 86 w 138"/>
              <a:gd name="T29" fmla="*/ 127 h 137"/>
              <a:gd name="T30" fmla="*/ 84 w 138"/>
              <a:gd name="T31" fmla="*/ 91 h 137"/>
              <a:gd name="T32" fmla="*/ 91 w 138"/>
              <a:gd name="T33" fmla="*/ 101 h 137"/>
              <a:gd name="T34" fmla="*/ 84 w 138"/>
              <a:gd name="T35" fmla="*/ 82 h 137"/>
              <a:gd name="T36" fmla="*/ 96 w 138"/>
              <a:gd name="T37" fmla="*/ 88 h 137"/>
              <a:gd name="T38" fmla="*/ 79 w 138"/>
              <a:gd name="T39" fmla="*/ 25 h 137"/>
              <a:gd name="T40" fmla="*/ 79 w 138"/>
              <a:gd name="T41" fmla="*/ 121 h 137"/>
              <a:gd name="T42" fmla="*/ 79 w 138"/>
              <a:gd name="T43" fmla="*/ 89 h 137"/>
              <a:gd name="T44" fmla="*/ 75 w 138"/>
              <a:gd name="T45" fmla="*/ 46 h 137"/>
              <a:gd name="T46" fmla="*/ 75 w 138"/>
              <a:gd name="T47" fmla="*/ 17 h 137"/>
              <a:gd name="T48" fmla="*/ 78 w 138"/>
              <a:gd name="T49" fmla="*/ 104 h 137"/>
              <a:gd name="T50" fmla="*/ 75 w 138"/>
              <a:gd name="T51" fmla="*/ 52 h 137"/>
              <a:gd name="T52" fmla="*/ 75 w 138"/>
              <a:gd name="T53" fmla="*/ 32 h 137"/>
              <a:gd name="T54" fmla="*/ 69 w 138"/>
              <a:gd name="T55" fmla="*/ 5 h 137"/>
              <a:gd name="T56" fmla="*/ 75 w 138"/>
              <a:gd name="T57" fmla="*/ 135 h 137"/>
              <a:gd name="T58" fmla="*/ 70 w 138"/>
              <a:gd name="T59" fmla="*/ 96 h 137"/>
              <a:gd name="T60" fmla="*/ 63 w 138"/>
              <a:gd name="T61" fmla="*/ 17 h 137"/>
              <a:gd name="T62" fmla="*/ 63 w 138"/>
              <a:gd name="T63" fmla="*/ 20 h 137"/>
              <a:gd name="T64" fmla="*/ 68 w 138"/>
              <a:gd name="T65" fmla="*/ 89 h 137"/>
              <a:gd name="T66" fmla="*/ 67 w 138"/>
              <a:gd name="T67" fmla="*/ 104 h 137"/>
              <a:gd name="T68" fmla="*/ 66 w 138"/>
              <a:gd name="T69" fmla="*/ 137 h 137"/>
              <a:gd name="T70" fmla="*/ 61 w 138"/>
              <a:gd name="T71" fmla="*/ 18 h 137"/>
              <a:gd name="T72" fmla="*/ 63 w 138"/>
              <a:gd name="T73" fmla="*/ 52 h 137"/>
              <a:gd name="T74" fmla="*/ 63 w 138"/>
              <a:gd name="T75" fmla="*/ 102 h 137"/>
              <a:gd name="T76" fmla="*/ 61 w 138"/>
              <a:gd name="T77" fmla="*/ 8 h 137"/>
              <a:gd name="T78" fmla="*/ 59 w 138"/>
              <a:gd name="T79" fmla="*/ 54 h 137"/>
              <a:gd name="T80" fmla="*/ 59 w 138"/>
              <a:gd name="T81" fmla="*/ 83 h 137"/>
              <a:gd name="T82" fmla="*/ 61 w 138"/>
              <a:gd name="T83" fmla="*/ 129 h 137"/>
              <a:gd name="T84" fmla="*/ 59 w 138"/>
              <a:gd name="T85" fmla="*/ 6 h 137"/>
              <a:gd name="T86" fmla="*/ 42 w 138"/>
              <a:gd name="T87" fmla="*/ 10 h 137"/>
              <a:gd name="T88" fmla="*/ 42 w 138"/>
              <a:gd name="T89" fmla="*/ 43 h 137"/>
              <a:gd name="T90" fmla="*/ 49 w 138"/>
              <a:gd name="T91" fmla="*/ 57 h 137"/>
              <a:gd name="T92" fmla="*/ 46 w 138"/>
              <a:gd name="T93" fmla="*/ 83 h 137"/>
              <a:gd name="T94" fmla="*/ 45 w 138"/>
              <a:gd name="T95" fmla="*/ 106 h 137"/>
              <a:gd name="T96" fmla="*/ 50 w 138"/>
              <a:gd name="T97" fmla="*/ 90 h 137"/>
              <a:gd name="T98" fmla="*/ 52 w 138"/>
              <a:gd name="T99" fmla="*/ 134 h 137"/>
              <a:gd name="T100" fmla="*/ 25 w 138"/>
              <a:gd name="T101" fmla="*/ 22 h 137"/>
              <a:gd name="T102" fmla="*/ 40 w 138"/>
              <a:gd name="T103" fmla="*/ 47 h 137"/>
              <a:gd name="T104" fmla="*/ 32 w 138"/>
              <a:gd name="T105" fmla="*/ 67 h 137"/>
              <a:gd name="T106" fmla="*/ 10 w 138"/>
              <a:gd name="T107" fmla="*/ 85 h 137"/>
              <a:gd name="T108" fmla="*/ 42 w 138"/>
              <a:gd name="T109" fmla="*/ 83 h 137"/>
              <a:gd name="T110" fmla="*/ 31 w 138"/>
              <a:gd name="T111" fmla="*/ 105 h 137"/>
              <a:gd name="T112" fmla="*/ 32 w 138"/>
              <a:gd name="T113" fmla="*/ 125 h 137"/>
              <a:gd name="T114" fmla="*/ 32 w 138"/>
              <a:gd name="T115" fmla="*/ 84 h 137"/>
              <a:gd name="T116" fmla="*/ 11 w 138"/>
              <a:gd name="T117" fmla="*/ 62 h 137"/>
              <a:gd name="T118" fmla="*/ 13 w 138"/>
              <a:gd name="T119" fmla="*/ 44 h 137"/>
              <a:gd name="T120" fmla="*/ 42 w 138"/>
              <a:gd name="T121" fmla="*/ 39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8" h="137">
                <a:moveTo>
                  <a:pt x="133" y="67"/>
                </a:moveTo>
                <a:cubicBezTo>
                  <a:pt x="122" y="67"/>
                  <a:pt x="122" y="67"/>
                  <a:pt x="122" y="67"/>
                </a:cubicBezTo>
                <a:cubicBezTo>
                  <a:pt x="121" y="67"/>
                  <a:pt x="119" y="66"/>
                  <a:pt x="119" y="65"/>
                </a:cubicBezTo>
                <a:cubicBezTo>
                  <a:pt x="119" y="64"/>
                  <a:pt x="120" y="63"/>
                  <a:pt x="120" y="63"/>
                </a:cubicBezTo>
                <a:cubicBezTo>
                  <a:pt x="130" y="53"/>
                  <a:pt x="130" y="53"/>
                  <a:pt x="130" y="53"/>
                </a:cubicBezTo>
                <a:cubicBezTo>
                  <a:pt x="128" y="51"/>
                  <a:pt x="128" y="51"/>
                  <a:pt x="128" y="51"/>
                </a:cubicBezTo>
                <a:cubicBezTo>
                  <a:pt x="113" y="66"/>
                  <a:pt x="113" y="66"/>
                  <a:pt x="113" y="66"/>
                </a:cubicBezTo>
                <a:cubicBezTo>
                  <a:pt x="113" y="67"/>
                  <a:pt x="112" y="67"/>
                  <a:pt x="112" y="67"/>
                </a:cubicBezTo>
                <a:cubicBezTo>
                  <a:pt x="112" y="67"/>
                  <a:pt x="112" y="67"/>
                  <a:pt x="112" y="67"/>
                </a:cubicBezTo>
                <a:cubicBezTo>
                  <a:pt x="107" y="67"/>
                  <a:pt x="107" y="67"/>
                  <a:pt x="107" y="67"/>
                </a:cubicBezTo>
                <a:cubicBezTo>
                  <a:pt x="106" y="67"/>
                  <a:pt x="105" y="66"/>
                  <a:pt x="105" y="65"/>
                </a:cubicBezTo>
                <a:cubicBezTo>
                  <a:pt x="105" y="64"/>
                  <a:pt x="105" y="63"/>
                  <a:pt x="105" y="63"/>
                </a:cubicBezTo>
                <a:cubicBezTo>
                  <a:pt x="108" y="60"/>
                  <a:pt x="108" y="60"/>
                  <a:pt x="108" y="60"/>
                </a:cubicBezTo>
                <a:cubicBezTo>
                  <a:pt x="106" y="59"/>
                  <a:pt x="106" y="59"/>
                  <a:pt x="106" y="59"/>
                </a:cubicBezTo>
                <a:cubicBezTo>
                  <a:pt x="98" y="66"/>
                  <a:pt x="98" y="66"/>
                  <a:pt x="98" y="66"/>
                </a:cubicBezTo>
                <a:cubicBezTo>
                  <a:pt x="98" y="67"/>
                  <a:pt x="97" y="67"/>
                  <a:pt x="97" y="67"/>
                </a:cubicBezTo>
                <a:cubicBezTo>
                  <a:pt x="97" y="67"/>
                  <a:pt x="97" y="67"/>
                  <a:pt x="97" y="67"/>
                </a:cubicBezTo>
                <a:cubicBezTo>
                  <a:pt x="96" y="67"/>
                  <a:pt x="96" y="67"/>
                  <a:pt x="96" y="67"/>
                </a:cubicBezTo>
                <a:cubicBezTo>
                  <a:pt x="96" y="62"/>
                  <a:pt x="96" y="62"/>
                  <a:pt x="96" y="62"/>
                </a:cubicBezTo>
                <a:cubicBezTo>
                  <a:pt x="104" y="54"/>
                  <a:pt x="104" y="54"/>
                  <a:pt x="104" y="54"/>
                </a:cubicBezTo>
                <a:cubicBezTo>
                  <a:pt x="96" y="54"/>
                  <a:pt x="96" y="54"/>
                  <a:pt x="96" y="54"/>
                </a:cubicBezTo>
                <a:cubicBezTo>
                  <a:pt x="96" y="49"/>
                  <a:pt x="96" y="49"/>
                  <a:pt x="96" y="49"/>
                </a:cubicBezTo>
                <a:cubicBezTo>
                  <a:pt x="102" y="49"/>
                  <a:pt x="102" y="49"/>
                  <a:pt x="102" y="49"/>
                </a:cubicBezTo>
                <a:cubicBezTo>
                  <a:pt x="102" y="47"/>
                  <a:pt x="102" y="47"/>
                  <a:pt x="102" y="47"/>
                </a:cubicBezTo>
                <a:cubicBezTo>
                  <a:pt x="98" y="47"/>
                  <a:pt x="98" y="47"/>
                  <a:pt x="98" y="47"/>
                </a:cubicBezTo>
                <a:cubicBezTo>
                  <a:pt x="98" y="47"/>
                  <a:pt x="97" y="46"/>
                  <a:pt x="96" y="46"/>
                </a:cubicBezTo>
                <a:cubicBezTo>
                  <a:pt x="96" y="43"/>
                  <a:pt x="96" y="43"/>
                  <a:pt x="96" y="43"/>
                </a:cubicBezTo>
                <a:cubicBezTo>
                  <a:pt x="97" y="43"/>
                  <a:pt x="97" y="43"/>
                  <a:pt x="97" y="43"/>
                </a:cubicBezTo>
                <a:cubicBezTo>
                  <a:pt x="100" y="39"/>
                  <a:pt x="100" y="39"/>
                  <a:pt x="100" y="39"/>
                </a:cubicBezTo>
                <a:cubicBezTo>
                  <a:pt x="100" y="39"/>
                  <a:pt x="101" y="39"/>
                  <a:pt x="102" y="39"/>
                </a:cubicBezTo>
                <a:cubicBezTo>
                  <a:pt x="102" y="39"/>
                  <a:pt x="102" y="39"/>
                  <a:pt x="102" y="39"/>
                </a:cubicBezTo>
                <a:cubicBezTo>
                  <a:pt x="123" y="39"/>
                  <a:pt x="123" y="39"/>
                  <a:pt x="123" y="39"/>
                </a:cubicBezTo>
                <a:cubicBezTo>
                  <a:pt x="123" y="36"/>
                  <a:pt x="123" y="36"/>
                  <a:pt x="123" y="36"/>
                </a:cubicBezTo>
                <a:cubicBezTo>
                  <a:pt x="109" y="36"/>
                  <a:pt x="109" y="36"/>
                  <a:pt x="109" y="36"/>
                </a:cubicBezTo>
                <a:cubicBezTo>
                  <a:pt x="108" y="36"/>
                  <a:pt x="107" y="35"/>
                  <a:pt x="107" y="34"/>
                </a:cubicBezTo>
                <a:cubicBezTo>
                  <a:pt x="107" y="33"/>
                  <a:pt x="107" y="33"/>
                  <a:pt x="107" y="32"/>
                </a:cubicBezTo>
                <a:cubicBezTo>
                  <a:pt x="115" y="24"/>
                  <a:pt x="115" y="24"/>
                  <a:pt x="115" y="24"/>
                </a:cubicBezTo>
                <a:cubicBezTo>
                  <a:pt x="114" y="22"/>
                  <a:pt x="114" y="22"/>
                  <a:pt x="114" y="22"/>
                </a:cubicBezTo>
                <a:cubicBezTo>
                  <a:pt x="106" y="30"/>
                  <a:pt x="106" y="30"/>
                  <a:pt x="106" y="30"/>
                </a:cubicBezTo>
                <a:cubicBezTo>
                  <a:pt x="105" y="31"/>
                  <a:pt x="103" y="31"/>
                  <a:pt x="102" y="30"/>
                </a:cubicBezTo>
                <a:cubicBezTo>
                  <a:pt x="102" y="30"/>
                  <a:pt x="101" y="29"/>
                  <a:pt x="101" y="29"/>
                </a:cubicBezTo>
                <a:cubicBezTo>
                  <a:pt x="101" y="29"/>
                  <a:pt x="101" y="29"/>
                  <a:pt x="101" y="29"/>
                </a:cubicBezTo>
                <a:cubicBezTo>
                  <a:pt x="101" y="15"/>
                  <a:pt x="101" y="15"/>
                  <a:pt x="101" y="15"/>
                </a:cubicBezTo>
                <a:cubicBezTo>
                  <a:pt x="99" y="15"/>
                  <a:pt x="99" y="15"/>
                  <a:pt x="99" y="15"/>
                </a:cubicBezTo>
                <a:cubicBezTo>
                  <a:pt x="99" y="36"/>
                  <a:pt x="99" y="36"/>
                  <a:pt x="99" y="36"/>
                </a:cubicBezTo>
                <a:cubicBezTo>
                  <a:pt x="99" y="37"/>
                  <a:pt x="99" y="37"/>
                  <a:pt x="98" y="38"/>
                </a:cubicBezTo>
                <a:cubicBezTo>
                  <a:pt x="96" y="39"/>
                  <a:pt x="96" y="39"/>
                  <a:pt x="96" y="39"/>
                </a:cubicBezTo>
                <a:cubicBezTo>
                  <a:pt x="96" y="10"/>
                  <a:pt x="96" y="10"/>
                  <a:pt x="96" y="10"/>
                </a:cubicBezTo>
                <a:cubicBezTo>
                  <a:pt x="97" y="10"/>
                  <a:pt x="97" y="10"/>
                  <a:pt x="97" y="10"/>
                </a:cubicBezTo>
                <a:cubicBezTo>
                  <a:pt x="104" y="10"/>
                  <a:pt x="104" y="10"/>
                  <a:pt x="104" y="10"/>
                </a:cubicBezTo>
                <a:cubicBezTo>
                  <a:pt x="105" y="10"/>
                  <a:pt x="106" y="11"/>
                  <a:pt x="106" y="12"/>
                </a:cubicBezTo>
                <a:cubicBezTo>
                  <a:pt x="106" y="23"/>
                  <a:pt x="106" y="23"/>
                  <a:pt x="106" y="23"/>
                </a:cubicBezTo>
                <a:cubicBezTo>
                  <a:pt x="112" y="17"/>
                  <a:pt x="112" y="17"/>
                  <a:pt x="112" y="17"/>
                </a:cubicBezTo>
                <a:cubicBezTo>
                  <a:pt x="112" y="17"/>
                  <a:pt x="112" y="17"/>
                  <a:pt x="112" y="17"/>
                </a:cubicBezTo>
                <a:cubicBezTo>
                  <a:pt x="112" y="17"/>
                  <a:pt x="112" y="17"/>
                  <a:pt x="112" y="17"/>
                </a:cubicBezTo>
                <a:cubicBezTo>
                  <a:pt x="113" y="16"/>
                  <a:pt x="114" y="16"/>
                  <a:pt x="115" y="17"/>
                </a:cubicBezTo>
                <a:cubicBezTo>
                  <a:pt x="120" y="22"/>
                  <a:pt x="120" y="22"/>
                  <a:pt x="120" y="22"/>
                </a:cubicBezTo>
                <a:cubicBezTo>
                  <a:pt x="120" y="22"/>
                  <a:pt x="120" y="22"/>
                  <a:pt x="120" y="22"/>
                </a:cubicBezTo>
                <a:cubicBezTo>
                  <a:pt x="121" y="23"/>
                  <a:pt x="121" y="25"/>
                  <a:pt x="120" y="26"/>
                </a:cubicBezTo>
                <a:cubicBezTo>
                  <a:pt x="115" y="31"/>
                  <a:pt x="115" y="31"/>
                  <a:pt x="115" y="31"/>
                </a:cubicBezTo>
                <a:cubicBezTo>
                  <a:pt x="125" y="31"/>
                  <a:pt x="125" y="31"/>
                  <a:pt x="125" y="31"/>
                </a:cubicBezTo>
                <a:cubicBezTo>
                  <a:pt x="127" y="31"/>
                  <a:pt x="128" y="32"/>
                  <a:pt x="128" y="34"/>
                </a:cubicBezTo>
                <a:cubicBezTo>
                  <a:pt x="128" y="41"/>
                  <a:pt x="128" y="41"/>
                  <a:pt x="128" y="41"/>
                </a:cubicBezTo>
                <a:cubicBezTo>
                  <a:pt x="128" y="42"/>
                  <a:pt x="127" y="44"/>
                  <a:pt x="125" y="44"/>
                </a:cubicBezTo>
                <a:cubicBezTo>
                  <a:pt x="107" y="44"/>
                  <a:pt x="107" y="44"/>
                  <a:pt x="107" y="44"/>
                </a:cubicBezTo>
                <a:cubicBezTo>
                  <a:pt x="107" y="44"/>
                  <a:pt x="107" y="44"/>
                  <a:pt x="107" y="44"/>
                </a:cubicBezTo>
                <a:cubicBezTo>
                  <a:pt x="107" y="52"/>
                  <a:pt x="107" y="52"/>
                  <a:pt x="107" y="52"/>
                </a:cubicBezTo>
                <a:cubicBezTo>
                  <a:pt x="107" y="52"/>
                  <a:pt x="107" y="53"/>
                  <a:pt x="107" y="53"/>
                </a:cubicBezTo>
                <a:cubicBezTo>
                  <a:pt x="107" y="53"/>
                  <a:pt x="107" y="53"/>
                  <a:pt x="108" y="54"/>
                </a:cubicBezTo>
                <a:cubicBezTo>
                  <a:pt x="113" y="59"/>
                  <a:pt x="113" y="59"/>
                  <a:pt x="113" y="59"/>
                </a:cubicBezTo>
                <a:cubicBezTo>
                  <a:pt x="113" y="59"/>
                  <a:pt x="113" y="59"/>
                  <a:pt x="113" y="59"/>
                </a:cubicBezTo>
                <a:cubicBezTo>
                  <a:pt x="127" y="46"/>
                  <a:pt x="127" y="46"/>
                  <a:pt x="127" y="46"/>
                </a:cubicBezTo>
                <a:cubicBezTo>
                  <a:pt x="127" y="46"/>
                  <a:pt x="127" y="46"/>
                  <a:pt x="127" y="46"/>
                </a:cubicBezTo>
                <a:cubicBezTo>
                  <a:pt x="127" y="45"/>
                  <a:pt x="129" y="45"/>
                  <a:pt x="130" y="46"/>
                </a:cubicBezTo>
                <a:cubicBezTo>
                  <a:pt x="135" y="51"/>
                  <a:pt x="135" y="51"/>
                  <a:pt x="135" y="51"/>
                </a:cubicBezTo>
                <a:cubicBezTo>
                  <a:pt x="135" y="52"/>
                  <a:pt x="135" y="52"/>
                  <a:pt x="135" y="52"/>
                </a:cubicBezTo>
                <a:cubicBezTo>
                  <a:pt x="136" y="52"/>
                  <a:pt x="136" y="54"/>
                  <a:pt x="135" y="55"/>
                </a:cubicBezTo>
                <a:cubicBezTo>
                  <a:pt x="128" y="62"/>
                  <a:pt x="128" y="62"/>
                  <a:pt x="128" y="62"/>
                </a:cubicBezTo>
                <a:cubicBezTo>
                  <a:pt x="136" y="62"/>
                  <a:pt x="136" y="62"/>
                  <a:pt x="136" y="62"/>
                </a:cubicBezTo>
                <a:cubicBezTo>
                  <a:pt x="137" y="62"/>
                  <a:pt x="138" y="63"/>
                  <a:pt x="138" y="65"/>
                </a:cubicBezTo>
                <a:cubicBezTo>
                  <a:pt x="138" y="72"/>
                  <a:pt x="138" y="72"/>
                  <a:pt x="138" y="72"/>
                </a:cubicBezTo>
                <a:cubicBezTo>
                  <a:pt x="138" y="73"/>
                  <a:pt x="137" y="75"/>
                  <a:pt x="136" y="75"/>
                </a:cubicBezTo>
                <a:cubicBezTo>
                  <a:pt x="128" y="75"/>
                  <a:pt x="128" y="75"/>
                  <a:pt x="128" y="75"/>
                </a:cubicBezTo>
                <a:cubicBezTo>
                  <a:pt x="135" y="82"/>
                  <a:pt x="135" y="82"/>
                  <a:pt x="135" y="82"/>
                </a:cubicBezTo>
                <a:cubicBezTo>
                  <a:pt x="136" y="83"/>
                  <a:pt x="136" y="84"/>
                  <a:pt x="135" y="85"/>
                </a:cubicBezTo>
                <a:cubicBezTo>
                  <a:pt x="130" y="90"/>
                  <a:pt x="130" y="90"/>
                  <a:pt x="130" y="90"/>
                </a:cubicBezTo>
                <a:cubicBezTo>
                  <a:pt x="130" y="91"/>
                  <a:pt x="130" y="91"/>
                  <a:pt x="130" y="91"/>
                </a:cubicBezTo>
                <a:cubicBezTo>
                  <a:pt x="129" y="92"/>
                  <a:pt x="128" y="92"/>
                  <a:pt x="127" y="91"/>
                </a:cubicBezTo>
                <a:cubicBezTo>
                  <a:pt x="113" y="77"/>
                  <a:pt x="113" y="77"/>
                  <a:pt x="113" y="77"/>
                </a:cubicBezTo>
                <a:cubicBezTo>
                  <a:pt x="113" y="78"/>
                  <a:pt x="113" y="78"/>
                  <a:pt x="113" y="78"/>
                </a:cubicBezTo>
                <a:cubicBezTo>
                  <a:pt x="108" y="83"/>
                  <a:pt x="108" y="83"/>
                  <a:pt x="108" y="83"/>
                </a:cubicBezTo>
                <a:cubicBezTo>
                  <a:pt x="107" y="84"/>
                  <a:pt x="107" y="84"/>
                  <a:pt x="107" y="84"/>
                </a:cubicBezTo>
                <a:cubicBezTo>
                  <a:pt x="107" y="84"/>
                  <a:pt x="107" y="85"/>
                  <a:pt x="107" y="85"/>
                </a:cubicBezTo>
                <a:cubicBezTo>
                  <a:pt x="107" y="93"/>
                  <a:pt x="107" y="93"/>
                  <a:pt x="107" y="93"/>
                </a:cubicBezTo>
                <a:cubicBezTo>
                  <a:pt x="107" y="93"/>
                  <a:pt x="107" y="93"/>
                  <a:pt x="107" y="93"/>
                </a:cubicBezTo>
                <a:cubicBezTo>
                  <a:pt x="125" y="93"/>
                  <a:pt x="125" y="93"/>
                  <a:pt x="125" y="93"/>
                </a:cubicBezTo>
                <a:cubicBezTo>
                  <a:pt x="127" y="93"/>
                  <a:pt x="128" y="94"/>
                  <a:pt x="128" y="96"/>
                </a:cubicBezTo>
                <a:cubicBezTo>
                  <a:pt x="128" y="103"/>
                  <a:pt x="128" y="103"/>
                  <a:pt x="128" y="103"/>
                </a:cubicBezTo>
                <a:cubicBezTo>
                  <a:pt x="128" y="104"/>
                  <a:pt x="127" y="105"/>
                  <a:pt x="125" y="105"/>
                </a:cubicBezTo>
                <a:cubicBezTo>
                  <a:pt x="115" y="105"/>
                  <a:pt x="115" y="105"/>
                  <a:pt x="115" y="105"/>
                </a:cubicBezTo>
                <a:cubicBezTo>
                  <a:pt x="120" y="111"/>
                  <a:pt x="120" y="111"/>
                  <a:pt x="120" y="111"/>
                </a:cubicBezTo>
                <a:cubicBezTo>
                  <a:pt x="120" y="111"/>
                  <a:pt x="120" y="111"/>
                  <a:pt x="120" y="111"/>
                </a:cubicBezTo>
                <a:cubicBezTo>
                  <a:pt x="121" y="112"/>
                  <a:pt x="121" y="114"/>
                  <a:pt x="120" y="114"/>
                </a:cubicBezTo>
                <a:cubicBezTo>
                  <a:pt x="115" y="120"/>
                  <a:pt x="115" y="120"/>
                  <a:pt x="115" y="120"/>
                </a:cubicBezTo>
                <a:cubicBezTo>
                  <a:pt x="115" y="120"/>
                  <a:pt x="115" y="120"/>
                  <a:pt x="115" y="120"/>
                </a:cubicBezTo>
                <a:cubicBezTo>
                  <a:pt x="114" y="121"/>
                  <a:pt x="113" y="121"/>
                  <a:pt x="112" y="120"/>
                </a:cubicBezTo>
                <a:cubicBezTo>
                  <a:pt x="106" y="114"/>
                  <a:pt x="106" y="114"/>
                  <a:pt x="106" y="114"/>
                </a:cubicBezTo>
                <a:cubicBezTo>
                  <a:pt x="106" y="125"/>
                  <a:pt x="106" y="125"/>
                  <a:pt x="106" y="125"/>
                </a:cubicBezTo>
                <a:cubicBezTo>
                  <a:pt x="106" y="126"/>
                  <a:pt x="105" y="127"/>
                  <a:pt x="104" y="127"/>
                </a:cubicBezTo>
                <a:cubicBezTo>
                  <a:pt x="97" y="127"/>
                  <a:pt x="97" y="127"/>
                  <a:pt x="97" y="127"/>
                </a:cubicBezTo>
                <a:cubicBezTo>
                  <a:pt x="96" y="127"/>
                  <a:pt x="96" y="127"/>
                  <a:pt x="96" y="127"/>
                </a:cubicBezTo>
                <a:cubicBezTo>
                  <a:pt x="96" y="97"/>
                  <a:pt x="96" y="97"/>
                  <a:pt x="96" y="97"/>
                </a:cubicBezTo>
                <a:cubicBezTo>
                  <a:pt x="98" y="99"/>
                  <a:pt x="98" y="99"/>
                  <a:pt x="98" y="99"/>
                </a:cubicBezTo>
                <a:cubicBezTo>
                  <a:pt x="99" y="100"/>
                  <a:pt x="99" y="100"/>
                  <a:pt x="99" y="101"/>
                </a:cubicBezTo>
                <a:cubicBezTo>
                  <a:pt x="99" y="101"/>
                  <a:pt x="99" y="101"/>
                  <a:pt x="99" y="101"/>
                </a:cubicBezTo>
                <a:cubicBezTo>
                  <a:pt x="99" y="122"/>
                  <a:pt x="99" y="122"/>
                  <a:pt x="99" y="122"/>
                </a:cubicBezTo>
                <a:cubicBezTo>
                  <a:pt x="101" y="122"/>
                  <a:pt x="101" y="122"/>
                  <a:pt x="101" y="122"/>
                </a:cubicBezTo>
                <a:cubicBezTo>
                  <a:pt x="101" y="108"/>
                  <a:pt x="101" y="108"/>
                  <a:pt x="101" y="108"/>
                </a:cubicBezTo>
                <a:cubicBezTo>
                  <a:pt x="101" y="107"/>
                  <a:pt x="103" y="106"/>
                  <a:pt x="104" y="106"/>
                </a:cubicBezTo>
                <a:cubicBezTo>
                  <a:pt x="105" y="106"/>
                  <a:pt x="105" y="106"/>
                  <a:pt x="106" y="107"/>
                </a:cubicBezTo>
                <a:cubicBezTo>
                  <a:pt x="114" y="115"/>
                  <a:pt x="114" y="115"/>
                  <a:pt x="114" y="115"/>
                </a:cubicBezTo>
                <a:cubicBezTo>
                  <a:pt x="115" y="113"/>
                  <a:pt x="115" y="113"/>
                  <a:pt x="115" y="113"/>
                </a:cubicBezTo>
                <a:cubicBezTo>
                  <a:pt x="107" y="105"/>
                  <a:pt x="107" y="105"/>
                  <a:pt x="107" y="105"/>
                </a:cubicBezTo>
                <a:cubicBezTo>
                  <a:pt x="106" y="104"/>
                  <a:pt x="106" y="102"/>
                  <a:pt x="107" y="101"/>
                </a:cubicBezTo>
                <a:cubicBezTo>
                  <a:pt x="108" y="101"/>
                  <a:pt x="108" y="101"/>
                  <a:pt x="109" y="101"/>
                </a:cubicBezTo>
                <a:cubicBezTo>
                  <a:pt x="109" y="101"/>
                  <a:pt x="109" y="101"/>
                  <a:pt x="109" y="101"/>
                </a:cubicBezTo>
                <a:cubicBezTo>
                  <a:pt x="123" y="101"/>
                  <a:pt x="123" y="101"/>
                  <a:pt x="123" y="101"/>
                </a:cubicBezTo>
                <a:cubicBezTo>
                  <a:pt x="123" y="98"/>
                  <a:pt x="123" y="98"/>
                  <a:pt x="123" y="98"/>
                </a:cubicBezTo>
                <a:cubicBezTo>
                  <a:pt x="102" y="98"/>
                  <a:pt x="102" y="98"/>
                  <a:pt x="102" y="98"/>
                </a:cubicBezTo>
                <a:cubicBezTo>
                  <a:pt x="101" y="98"/>
                  <a:pt x="100" y="98"/>
                  <a:pt x="100" y="97"/>
                </a:cubicBezTo>
                <a:cubicBezTo>
                  <a:pt x="97" y="94"/>
                  <a:pt x="97" y="94"/>
                  <a:pt x="97" y="94"/>
                </a:cubicBezTo>
                <a:cubicBezTo>
                  <a:pt x="97" y="94"/>
                  <a:pt x="97" y="94"/>
                  <a:pt x="96" y="94"/>
                </a:cubicBezTo>
                <a:cubicBezTo>
                  <a:pt x="96" y="91"/>
                  <a:pt x="96" y="91"/>
                  <a:pt x="96" y="91"/>
                </a:cubicBezTo>
                <a:cubicBezTo>
                  <a:pt x="97" y="91"/>
                  <a:pt x="97" y="91"/>
                  <a:pt x="97" y="91"/>
                </a:cubicBezTo>
                <a:cubicBezTo>
                  <a:pt x="97" y="90"/>
                  <a:pt x="98" y="90"/>
                  <a:pt x="98" y="90"/>
                </a:cubicBezTo>
                <a:cubicBezTo>
                  <a:pt x="98" y="90"/>
                  <a:pt x="98" y="90"/>
                  <a:pt x="98" y="90"/>
                </a:cubicBezTo>
                <a:cubicBezTo>
                  <a:pt x="102" y="90"/>
                  <a:pt x="102" y="90"/>
                  <a:pt x="102" y="90"/>
                </a:cubicBezTo>
                <a:cubicBezTo>
                  <a:pt x="102" y="88"/>
                  <a:pt x="102" y="88"/>
                  <a:pt x="102" y="88"/>
                </a:cubicBezTo>
                <a:cubicBezTo>
                  <a:pt x="96" y="88"/>
                  <a:pt x="96" y="88"/>
                  <a:pt x="96" y="88"/>
                </a:cubicBezTo>
                <a:cubicBezTo>
                  <a:pt x="96" y="83"/>
                  <a:pt x="96" y="83"/>
                  <a:pt x="96" y="83"/>
                </a:cubicBezTo>
                <a:cubicBezTo>
                  <a:pt x="104" y="83"/>
                  <a:pt x="104" y="83"/>
                  <a:pt x="104" y="83"/>
                </a:cubicBezTo>
                <a:cubicBezTo>
                  <a:pt x="96" y="75"/>
                  <a:pt x="96" y="75"/>
                  <a:pt x="96" y="75"/>
                </a:cubicBezTo>
                <a:cubicBezTo>
                  <a:pt x="96" y="70"/>
                  <a:pt x="96" y="70"/>
                  <a:pt x="96" y="70"/>
                </a:cubicBezTo>
                <a:cubicBezTo>
                  <a:pt x="97" y="70"/>
                  <a:pt x="97" y="70"/>
                  <a:pt x="97" y="70"/>
                </a:cubicBezTo>
                <a:cubicBezTo>
                  <a:pt x="97" y="70"/>
                  <a:pt x="98" y="70"/>
                  <a:pt x="98" y="70"/>
                </a:cubicBezTo>
                <a:cubicBezTo>
                  <a:pt x="106" y="78"/>
                  <a:pt x="106" y="78"/>
                  <a:pt x="106" y="78"/>
                </a:cubicBezTo>
                <a:cubicBezTo>
                  <a:pt x="108" y="76"/>
                  <a:pt x="108" y="76"/>
                  <a:pt x="108" y="76"/>
                </a:cubicBezTo>
                <a:cubicBezTo>
                  <a:pt x="105" y="74"/>
                  <a:pt x="105" y="74"/>
                  <a:pt x="105" y="74"/>
                </a:cubicBezTo>
                <a:cubicBezTo>
                  <a:pt x="104" y="73"/>
                  <a:pt x="104" y="71"/>
                  <a:pt x="105" y="70"/>
                </a:cubicBezTo>
                <a:cubicBezTo>
                  <a:pt x="106" y="70"/>
                  <a:pt x="106" y="70"/>
                  <a:pt x="107" y="70"/>
                </a:cubicBezTo>
                <a:cubicBezTo>
                  <a:pt x="107" y="70"/>
                  <a:pt x="107" y="70"/>
                  <a:pt x="107" y="70"/>
                </a:cubicBezTo>
                <a:cubicBezTo>
                  <a:pt x="112" y="70"/>
                  <a:pt x="112" y="70"/>
                  <a:pt x="112" y="70"/>
                </a:cubicBezTo>
                <a:cubicBezTo>
                  <a:pt x="112" y="70"/>
                  <a:pt x="113" y="70"/>
                  <a:pt x="113" y="70"/>
                </a:cubicBezTo>
                <a:cubicBezTo>
                  <a:pt x="128" y="85"/>
                  <a:pt x="128" y="85"/>
                  <a:pt x="128" y="85"/>
                </a:cubicBezTo>
                <a:cubicBezTo>
                  <a:pt x="130" y="84"/>
                  <a:pt x="130" y="84"/>
                  <a:pt x="130" y="84"/>
                </a:cubicBezTo>
                <a:cubicBezTo>
                  <a:pt x="120" y="74"/>
                  <a:pt x="120" y="74"/>
                  <a:pt x="120" y="74"/>
                </a:cubicBezTo>
                <a:cubicBezTo>
                  <a:pt x="119" y="73"/>
                  <a:pt x="119" y="71"/>
                  <a:pt x="120" y="70"/>
                </a:cubicBezTo>
                <a:cubicBezTo>
                  <a:pt x="121" y="70"/>
                  <a:pt x="121" y="70"/>
                  <a:pt x="122" y="70"/>
                </a:cubicBezTo>
                <a:cubicBezTo>
                  <a:pt x="122" y="70"/>
                  <a:pt x="122" y="70"/>
                  <a:pt x="122" y="70"/>
                </a:cubicBezTo>
                <a:cubicBezTo>
                  <a:pt x="133" y="70"/>
                  <a:pt x="133" y="70"/>
                  <a:pt x="133" y="70"/>
                </a:cubicBezTo>
                <a:lnTo>
                  <a:pt x="133" y="67"/>
                </a:lnTo>
                <a:close/>
                <a:moveTo>
                  <a:pt x="96" y="67"/>
                </a:moveTo>
                <a:cubicBezTo>
                  <a:pt x="89" y="67"/>
                  <a:pt x="89" y="67"/>
                  <a:pt x="89" y="67"/>
                </a:cubicBezTo>
                <a:cubicBezTo>
                  <a:pt x="88" y="67"/>
                  <a:pt x="87" y="66"/>
                  <a:pt x="87" y="65"/>
                </a:cubicBezTo>
                <a:cubicBezTo>
                  <a:pt x="87" y="64"/>
                  <a:pt x="86" y="63"/>
                  <a:pt x="86" y="62"/>
                </a:cubicBezTo>
                <a:cubicBezTo>
                  <a:pt x="85" y="60"/>
                  <a:pt x="85" y="59"/>
                  <a:pt x="84" y="58"/>
                </a:cubicBezTo>
                <a:cubicBezTo>
                  <a:pt x="83" y="57"/>
                  <a:pt x="84" y="56"/>
                  <a:pt x="84" y="55"/>
                </a:cubicBezTo>
                <a:cubicBezTo>
                  <a:pt x="89" y="50"/>
                  <a:pt x="89" y="50"/>
                  <a:pt x="89" y="50"/>
                </a:cubicBezTo>
                <a:cubicBezTo>
                  <a:pt x="90" y="50"/>
                  <a:pt x="91" y="49"/>
                  <a:pt x="91" y="49"/>
                </a:cubicBezTo>
                <a:cubicBezTo>
                  <a:pt x="91" y="49"/>
                  <a:pt x="91" y="49"/>
                  <a:pt x="91" y="49"/>
                </a:cubicBezTo>
                <a:cubicBezTo>
                  <a:pt x="96" y="49"/>
                  <a:pt x="96" y="49"/>
                  <a:pt x="96" y="49"/>
                </a:cubicBezTo>
                <a:cubicBezTo>
                  <a:pt x="96" y="54"/>
                  <a:pt x="96" y="54"/>
                  <a:pt x="96" y="54"/>
                </a:cubicBezTo>
                <a:cubicBezTo>
                  <a:pt x="92" y="54"/>
                  <a:pt x="92" y="54"/>
                  <a:pt x="92" y="54"/>
                </a:cubicBezTo>
                <a:cubicBezTo>
                  <a:pt x="89" y="57"/>
                  <a:pt x="89" y="57"/>
                  <a:pt x="89" y="57"/>
                </a:cubicBezTo>
                <a:cubicBezTo>
                  <a:pt x="90" y="58"/>
                  <a:pt x="90" y="59"/>
                  <a:pt x="90" y="60"/>
                </a:cubicBezTo>
                <a:cubicBezTo>
                  <a:pt x="91" y="61"/>
                  <a:pt x="91" y="61"/>
                  <a:pt x="91" y="62"/>
                </a:cubicBezTo>
                <a:cubicBezTo>
                  <a:pt x="96" y="62"/>
                  <a:pt x="96" y="62"/>
                  <a:pt x="96" y="62"/>
                </a:cubicBezTo>
                <a:cubicBezTo>
                  <a:pt x="96" y="62"/>
                  <a:pt x="96" y="62"/>
                  <a:pt x="96" y="62"/>
                </a:cubicBezTo>
                <a:cubicBezTo>
                  <a:pt x="96" y="67"/>
                  <a:pt x="96" y="67"/>
                  <a:pt x="96" y="67"/>
                </a:cubicBezTo>
                <a:close/>
                <a:moveTo>
                  <a:pt x="96" y="46"/>
                </a:moveTo>
                <a:cubicBezTo>
                  <a:pt x="96" y="45"/>
                  <a:pt x="96" y="45"/>
                  <a:pt x="96" y="44"/>
                </a:cubicBezTo>
                <a:cubicBezTo>
                  <a:pt x="96" y="44"/>
                  <a:pt x="96" y="43"/>
                  <a:pt x="96" y="43"/>
                </a:cubicBezTo>
                <a:cubicBezTo>
                  <a:pt x="96" y="46"/>
                  <a:pt x="96" y="46"/>
                  <a:pt x="96" y="46"/>
                </a:cubicBezTo>
                <a:close/>
                <a:moveTo>
                  <a:pt x="96" y="39"/>
                </a:moveTo>
                <a:cubicBezTo>
                  <a:pt x="96" y="10"/>
                  <a:pt x="96" y="10"/>
                  <a:pt x="96" y="10"/>
                </a:cubicBezTo>
                <a:cubicBezTo>
                  <a:pt x="95" y="10"/>
                  <a:pt x="94" y="11"/>
                  <a:pt x="94" y="12"/>
                </a:cubicBezTo>
                <a:cubicBezTo>
                  <a:pt x="94" y="31"/>
                  <a:pt x="94" y="31"/>
                  <a:pt x="94" y="31"/>
                </a:cubicBezTo>
                <a:cubicBezTo>
                  <a:pt x="94" y="31"/>
                  <a:pt x="94" y="31"/>
                  <a:pt x="93" y="31"/>
                </a:cubicBezTo>
                <a:cubicBezTo>
                  <a:pt x="86" y="31"/>
                  <a:pt x="86" y="31"/>
                  <a:pt x="86" y="31"/>
                </a:cubicBezTo>
                <a:cubicBezTo>
                  <a:pt x="85" y="31"/>
                  <a:pt x="85" y="31"/>
                  <a:pt x="85" y="31"/>
                </a:cubicBezTo>
                <a:cubicBezTo>
                  <a:pt x="85" y="31"/>
                  <a:pt x="84" y="30"/>
                  <a:pt x="84" y="30"/>
                </a:cubicBezTo>
                <a:cubicBezTo>
                  <a:pt x="79" y="25"/>
                  <a:pt x="79" y="25"/>
                  <a:pt x="79" y="25"/>
                </a:cubicBezTo>
                <a:cubicBezTo>
                  <a:pt x="79" y="38"/>
                  <a:pt x="79" y="38"/>
                  <a:pt x="79" y="38"/>
                </a:cubicBezTo>
                <a:cubicBezTo>
                  <a:pt x="84" y="34"/>
                  <a:pt x="84" y="34"/>
                  <a:pt x="84" y="34"/>
                </a:cubicBezTo>
                <a:cubicBezTo>
                  <a:pt x="84" y="46"/>
                  <a:pt x="84" y="46"/>
                  <a:pt x="84" y="46"/>
                </a:cubicBezTo>
                <a:cubicBezTo>
                  <a:pt x="80" y="49"/>
                  <a:pt x="80" y="49"/>
                  <a:pt x="80" y="49"/>
                </a:cubicBezTo>
                <a:cubicBezTo>
                  <a:pt x="80" y="48"/>
                  <a:pt x="80" y="48"/>
                  <a:pt x="79" y="48"/>
                </a:cubicBezTo>
                <a:cubicBezTo>
                  <a:pt x="79" y="54"/>
                  <a:pt x="79" y="54"/>
                  <a:pt x="79" y="54"/>
                </a:cubicBezTo>
                <a:cubicBezTo>
                  <a:pt x="79" y="54"/>
                  <a:pt x="79" y="54"/>
                  <a:pt x="79" y="54"/>
                </a:cubicBezTo>
                <a:cubicBezTo>
                  <a:pt x="80" y="54"/>
                  <a:pt x="82" y="54"/>
                  <a:pt x="83" y="53"/>
                </a:cubicBezTo>
                <a:cubicBezTo>
                  <a:pt x="87" y="48"/>
                  <a:pt x="87" y="48"/>
                  <a:pt x="87" y="48"/>
                </a:cubicBezTo>
                <a:cubicBezTo>
                  <a:pt x="88" y="48"/>
                  <a:pt x="88" y="47"/>
                  <a:pt x="88" y="47"/>
                </a:cubicBezTo>
                <a:cubicBezTo>
                  <a:pt x="88" y="36"/>
                  <a:pt x="88" y="36"/>
                  <a:pt x="88" y="36"/>
                </a:cubicBezTo>
                <a:cubicBezTo>
                  <a:pt x="91" y="36"/>
                  <a:pt x="91" y="36"/>
                  <a:pt x="91" y="36"/>
                </a:cubicBezTo>
                <a:cubicBezTo>
                  <a:pt x="91" y="39"/>
                  <a:pt x="91" y="39"/>
                  <a:pt x="91" y="39"/>
                </a:cubicBezTo>
                <a:cubicBezTo>
                  <a:pt x="91" y="39"/>
                  <a:pt x="91" y="39"/>
                  <a:pt x="91" y="39"/>
                </a:cubicBezTo>
                <a:cubicBezTo>
                  <a:pt x="91" y="40"/>
                  <a:pt x="91" y="40"/>
                  <a:pt x="92" y="41"/>
                </a:cubicBezTo>
                <a:cubicBezTo>
                  <a:pt x="93" y="42"/>
                  <a:pt x="94" y="42"/>
                  <a:pt x="95" y="41"/>
                </a:cubicBezTo>
                <a:cubicBezTo>
                  <a:pt x="96" y="39"/>
                  <a:pt x="96" y="39"/>
                  <a:pt x="96" y="39"/>
                </a:cubicBezTo>
                <a:close/>
                <a:moveTo>
                  <a:pt x="79" y="16"/>
                </a:moveTo>
                <a:cubicBezTo>
                  <a:pt x="86" y="9"/>
                  <a:pt x="86" y="9"/>
                  <a:pt x="86" y="9"/>
                </a:cubicBezTo>
                <a:cubicBezTo>
                  <a:pt x="84" y="8"/>
                  <a:pt x="84" y="8"/>
                  <a:pt x="84" y="8"/>
                </a:cubicBezTo>
                <a:cubicBezTo>
                  <a:pt x="79" y="13"/>
                  <a:pt x="79" y="13"/>
                  <a:pt x="79" y="13"/>
                </a:cubicBezTo>
                <a:cubicBezTo>
                  <a:pt x="79" y="6"/>
                  <a:pt x="79" y="6"/>
                  <a:pt x="79" y="6"/>
                </a:cubicBezTo>
                <a:cubicBezTo>
                  <a:pt x="83" y="3"/>
                  <a:pt x="83" y="3"/>
                  <a:pt x="83" y="3"/>
                </a:cubicBezTo>
                <a:cubicBezTo>
                  <a:pt x="83" y="3"/>
                  <a:pt x="83" y="3"/>
                  <a:pt x="83" y="3"/>
                </a:cubicBezTo>
                <a:cubicBezTo>
                  <a:pt x="84" y="2"/>
                  <a:pt x="85" y="2"/>
                  <a:pt x="86" y="3"/>
                </a:cubicBezTo>
                <a:cubicBezTo>
                  <a:pt x="91" y="8"/>
                  <a:pt x="91" y="8"/>
                  <a:pt x="91" y="8"/>
                </a:cubicBezTo>
                <a:cubicBezTo>
                  <a:pt x="91" y="8"/>
                  <a:pt x="91" y="8"/>
                  <a:pt x="91" y="8"/>
                </a:cubicBezTo>
                <a:cubicBezTo>
                  <a:pt x="92" y="9"/>
                  <a:pt x="92" y="10"/>
                  <a:pt x="91" y="11"/>
                </a:cubicBezTo>
                <a:cubicBezTo>
                  <a:pt x="79" y="23"/>
                  <a:pt x="79" y="23"/>
                  <a:pt x="79" y="23"/>
                </a:cubicBezTo>
                <a:cubicBezTo>
                  <a:pt x="79" y="16"/>
                  <a:pt x="79" y="16"/>
                  <a:pt x="79" y="16"/>
                </a:cubicBezTo>
                <a:close/>
                <a:moveTo>
                  <a:pt x="79" y="124"/>
                </a:moveTo>
                <a:cubicBezTo>
                  <a:pt x="84" y="129"/>
                  <a:pt x="84" y="129"/>
                  <a:pt x="84" y="129"/>
                </a:cubicBezTo>
                <a:cubicBezTo>
                  <a:pt x="86" y="127"/>
                  <a:pt x="86" y="127"/>
                  <a:pt x="86" y="127"/>
                </a:cubicBezTo>
                <a:cubicBezTo>
                  <a:pt x="79" y="121"/>
                  <a:pt x="79" y="121"/>
                  <a:pt x="79" y="121"/>
                </a:cubicBezTo>
                <a:cubicBezTo>
                  <a:pt x="79" y="114"/>
                  <a:pt x="79" y="114"/>
                  <a:pt x="79" y="114"/>
                </a:cubicBezTo>
                <a:cubicBezTo>
                  <a:pt x="91" y="126"/>
                  <a:pt x="91" y="126"/>
                  <a:pt x="91" y="126"/>
                </a:cubicBezTo>
                <a:cubicBezTo>
                  <a:pt x="91" y="126"/>
                  <a:pt x="91" y="126"/>
                  <a:pt x="91" y="126"/>
                </a:cubicBezTo>
                <a:cubicBezTo>
                  <a:pt x="91" y="126"/>
                  <a:pt x="91" y="126"/>
                  <a:pt x="91" y="126"/>
                </a:cubicBezTo>
                <a:cubicBezTo>
                  <a:pt x="92" y="127"/>
                  <a:pt x="92" y="128"/>
                  <a:pt x="91" y="129"/>
                </a:cubicBezTo>
                <a:cubicBezTo>
                  <a:pt x="86" y="134"/>
                  <a:pt x="86" y="134"/>
                  <a:pt x="86" y="134"/>
                </a:cubicBezTo>
                <a:cubicBezTo>
                  <a:pt x="86" y="134"/>
                  <a:pt x="86" y="134"/>
                  <a:pt x="86" y="134"/>
                </a:cubicBezTo>
                <a:cubicBezTo>
                  <a:pt x="85" y="135"/>
                  <a:pt x="84" y="135"/>
                  <a:pt x="83" y="134"/>
                </a:cubicBezTo>
                <a:cubicBezTo>
                  <a:pt x="79" y="131"/>
                  <a:pt x="79" y="131"/>
                  <a:pt x="79" y="131"/>
                </a:cubicBezTo>
                <a:cubicBezTo>
                  <a:pt x="79" y="124"/>
                  <a:pt x="79" y="124"/>
                  <a:pt x="79" y="124"/>
                </a:cubicBezTo>
                <a:close/>
                <a:moveTo>
                  <a:pt x="79" y="83"/>
                </a:moveTo>
                <a:cubicBezTo>
                  <a:pt x="79" y="89"/>
                  <a:pt x="79" y="89"/>
                  <a:pt x="79" y="89"/>
                </a:cubicBezTo>
                <a:cubicBezTo>
                  <a:pt x="80" y="89"/>
                  <a:pt x="80" y="88"/>
                  <a:pt x="80" y="88"/>
                </a:cubicBezTo>
                <a:cubicBezTo>
                  <a:pt x="84" y="91"/>
                  <a:pt x="84" y="91"/>
                  <a:pt x="84" y="91"/>
                </a:cubicBezTo>
                <a:cubicBezTo>
                  <a:pt x="84" y="103"/>
                  <a:pt x="84" y="103"/>
                  <a:pt x="84" y="103"/>
                </a:cubicBezTo>
                <a:cubicBezTo>
                  <a:pt x="79" y="99"/>
                  <a:pt x="79" y="99"/>
                  <a:pt x="79" y="99"/>
                </a:cubicBezTo>
                <a:cubicBezTo>
                  <a:pt x="79" y="112"/>
                  <a:pt x="79" y="112"/>
                  <a:pt x="79" y="112"/>
                </a:cubicBezTo>
                <a:cubicBezTo>
                  <a:pt x="84" y="107"/>
                  <a:pt x="84" y="107"/>
                  <a:pt x="84" y="107"/>
                </a:cubicBezTo>
                <a:cubicBezTo>
                  <a:pt x="84" y="107"/>
                  <a:pt x="85" y="106"/>
                  <a:pt x="85" y="106"/>
                </a:cubicBezTo>
                <a:cubicBezTo>
                  <a:pt x="85" y="106"/>
                  <a:pt x="85" y="106"/>
                  <a:pt x="86" y="106"/>
                </a:cubicBezTo>
                <a:cubicBezTo>
                  <a:pt x="93" y="106"/>
                  <a:pt x="93" y="106"/>
                  <a:pt x="93" y="106"/>
                </a:cubicBezTo>
                <a:cubicBezTo>
                  <a:pt x="94" y="106"/>
                  <a:pt x="94" y="106"/>
                  <a:pt x="94" y="106"/>
                </a:cubicBezTo>
                <a:cubicBezTo>
                  <a:pt x="94" y="125"/>
                  <a:pt x="94" y="125"/>
                  <a:pt x="94" y="125"/>
                </a:cubicBezTo>
                <a:cubicBezTo>
                  <a:pt x="94" y="126"/>
                  <a:pt x="95" y="127"/>
                  <a:pt x="96" y="127"/>
                </a:cubicBezTo>
                <a:cubicBezTo>
                  <a:pt x="96" y="97"/>
                  <a:pt x="96" y="97"/>
                  <a:pt x="96" y="97"/>
                </a:cubicBezTo>
                <a:cubicBezTo>
                  <a:pt x="95" y="96"/>
                  <a:pt x="95" y="96"/>
                  <a:pt x="95" y="96"/>
                </a:cubicBezTo>
                <a:cubicBezTo>
                  <a:pt x="95" y="96"/>
                  <a:pt x="94" y="95"/>
                  <a:pt x="93" y="95"/>
                </a:cubicBezTo>
                <a:cubicBezTo>
                  <a:pt x="92" y="95"/>
                  <a:pt x="91" y="96"/>
                  <a:pt x="91" y="98"/>
                </a:cubicBezTo>
                <a:cubicBezTo>
                  <a:pt x="91" y="101"/>
                  <a:pt x="91" y="101"/>
                  <a:pt x="91" y="101"/>
                </a:cubicBezTo>
                <a:cubicBezTo>
                  <a:pt x="88" y="101"/>
                  <a:pt x="88" y="101"/>
                  <a:pt x="88" y="101"/>
                </a:cubicBezTo>
                <a:cubicBezTo>
                  <a:pt x="88" y="90"/>
                  <a:pt x="88" y="90"/>
                  <a:pt x="88" y="90"/>
                </a:cubicBezTo>
                <a:cubicBezTo>
                  <a:pt x="88" y="90"/>
                  <a:pt x="88" y="90"/>
                  <a:pt x="88" y="90"/>
                </a:cubicBezTo>
                <a:cubicBezTo>
                  <a:pt x="88" y="90"/>
                  <a:pt x="88" y="89"/>
                  <a:pt x="88" y="89"/>
                </a:cubicBezTo>
                <a:cubicBezTo>
                  <a:pt x="83" y="84"/>
                  <a:pt x="83" y="84"/>
                  <a:pt x="83" y="84"/>
                </a:cubicBezTo>
                <a:cubicBezTo>
                  <a:pt x="83" y="84"/>
                  <a:pt x="83" y="84"/>
                  <a:pt x="83" y="84"/>
                </a:cubicBezTo>
                <a:cubicBezTo>
                  <a:pt x="82" y="83"/>
                  <a:pt x="80" y="83"/>
                  <a:pt x="79" y="83"/>
                </a:cubicBezTo>
                <a:cubicBezTo>
                  <a:pt x="79" y="83"/>
                  <a:pt x="79" y="83"/>
                  <a:pt x="79" y="83"/>
                </a:cubicBezTo>
                <a:close/>
                <a:moveTo>
                  <a:pt x="96" y="94"/>
                </a:moveTo>
                <a:cubicBezTo>
                  <a:pt x="96" y="93"/>
                  <a:pt x="96" y="92"/>
                  <a:pt x="96" y="91"/>
                </a:cubicBezTo>
                <a:cubicBezTo>
                  <a:pt x="96" y="94"/>
                  <a:pt x="96" y="94"/>
                  <a:pt x="96" y="94"/>
                </a:cubicBezTo>
                <a:close/>
                <a:moveTo>
                  <a:pt x="96" y="88"/>
                </a:moveTo>
                <a:cubicBezTo>
                  <a:pt x="91" y="88"/>
                  <a:pt x="91" y="88"/>
                  <a:pt x="91" y="88"/>
                </a:cubicBezTo>
                <a:cubicBezTo>
                  <a:pt x="90" y="88"/>
                  <a:pt x="90" y="87"/>
                  <a:pt x="89" y="87"/>
                </a:cubicBezTo>
                <a:cubicBezTo>
                  <a:pt x="84" y="82"/>
                  <a:pt x="84" y="82"/>
                  <a:pt x="84" y="82"/>
                </a:cubicBezTo>
                <a:cubicBezTo>
                  <a:pt x="83" y="81"/>
                  <a:pt x="83" y="80"/>
                  <a:pt x="84" y="79"/>
                </a:cubicBezTo>
                <a:cubicBezTo>
                  <a:pt x="84" y="79"/>
                  <a:pt x="84" y="79"/>
                  <a:pt x="84" y="79"/>
                </a:cubicBezTo>
                <a:cubicBezTo>
                  <a:pt x="85" y="78"/>
                  <a:pt x="85" y="77"/>
                  <a:pt x="86" y="75"/>
                </a:cubicBezTo>
                <a:cubicBezTo>
                  <a:pt x="86" y="74"/>
                  <a:pt x="87" y="73"/>
                  <a:pt x="87" y="72"/>
                </a:cubicBezTo>
                <a:cubicBezTo>
                  <a:pt x="87" y="71"/>
                  <a:pt x="88" y="70"/>
                  <a:pt x="89" y="70"/>
                </a:cubicBezTo>
                <a:cubicBezTo>
                  <a:pt x="89" y="70"/>
                  <a:pt x="89" y="70"/>
                  <a:pt x="89" y="70"/>
                </a:cubicBezTo>
                <a:cubicBezTo>
                  <a:pt x="96" y="70"/>
                  <a:pt x="96" y="70"/>
                  <a:pt x="96" y="70"/>
                </a:cubicBezTo>
                <a:cubicBezTo>
                  <a:pt x="96" y="75"/>
                  <a:pt x="96" y="75"/>
                  <a:pt x="96" y="75"/>
                </a:cubicBezTo>
                <a:cubicBezTo>
                  <a:pt x="96" y="75"/>
                  <a:pt x="96" y="75"/>
                  <a:pt x="96" y="75"/>
                </a:cubicBezTo>
                <a:cubicBezTo>
                  <a:pt x="91" y="75"/>
                  <a:pt x="91" y="75"/>
                  <a:pt x="91" y="75"/>
                </a:cubicBezTo>
                <a:cubicBezTo>
                  <a:pt x="91" y="75"/>
                  <a:pt x="91" y="76"/>
                  <a:pt x="90" y="77"/>
                </a:cubicBezTo>
                <a:cubicBezTo>
                  <a:pt x="90" y="78"/>
                  <a:pt x="90" y="79"/>
                  <a:pt x="89" y="80"/>
                </a:cubicBezTo>
                <a:cubicBezTo>
                  <a:pt x="92" y="83"/>
                  <a:pt x="92" y="83"/>
                  <a:pt x="92" y="83"/>
                </a:cubicBezTo>
                <a:cubicBezTo>
                  <a:pt x="96" y="83"/>
                  <a:pt x="96" y="83"/>
                  <a:pt x="96" y="83"/>
                </a:cubicBezTo>
                <a:lnTo>
                  <a:pt x="96" y="88"/>
                </a:lnTo>
                <a:close/>
                <a:moveTo>
                  <a:pt x="79" y="54"/>
                </a:moveTo>
                <a:cubicBezTo>
                  <a:pt x="79" y="53"/>
                  <a:pt x="78" y="53"/>
                  <a:pt x="78" y="53"/>
                </a:cubicBezTo>
                <a:cubicBezTo>
                  <a:pt x="78" y="47"/>
                  <a:pt x="78" y="47"/>
                  <a:pt x="78" y="47"/>
                </a:cubicBezTo>
                <a:cubicBezTo>
                  <a:pt x="78" y="47"/>
                  <a:pt x="78" y="47"/>
                  <a:pt x="78" y="47"/>
                </a:cubicBezTo>
                <a:cubicBezTo>
                  <a:pt x="78" y="47"/>
                  <a:pt x="78" y="47"/>
                  <a:pt x="78" y="47"/>
                </a:cubicBezTo>
                <a:cubicBezTo>
                  <a:pt x="78" y="48"/>
                  <a:pt x="79" y="48"/>
                  <a:pt x="79" y="48"/>
                </a:cubicBezTo>
                <a:cubicBezTo>
                  <a:pt x="79" y="54"/>
                  <a:pt x="79" y="54"/>
                  <a:pt x="79" y="54"/>
                </a:cubicBezTo>
                <a:close/>
                <a:moveTo>
                  <a:pt x="78" y="33"/>
                </a:moveTo>
                <a:cubicBezTo>
                  <a:pt x="79" y="32"/>
                  <a:pt x="79" y="32"/>
                  <a:pt x="79" y="32"/>
                </a:cubicBezTo>
                <a:cubicBezTo>
                  <a:pt x="78" y="30"/>
                  <a:pt x="78" y="30"/>
                  <a:pt x="78" y="30"/>
                </a:cubicBezTo>
                <a:cubicBezTo>
                  <a:pt x="78" y="18"/>
                  <a:pt x="78" y="18"/>
                  <a:pt x="78" y="18"/>
                </a:cubicBezTo>
                <a:cubicBezTo>
                  <a:pt x="79" y="16"/>
                  <a:pt x="79" y="16"/>
                  <a:pt x="79" y="16"/>
                </a:cubicBezTo>
                <a:cubicBezTo>
                  <a:pt x="79" y="23"/>
                  <a:pt x="79" y="23"/>
                  <a:pt x="79" y="23"/>
                </a:cubicBezTo>
                <a:cubicBezTo>
                  <a:pt x="78" y="24"/>
                  <a:pt x="78" y="24"/>
                  <a:pt x="78" y="24"/>
                </a:cubicBezTo>
                <a:cubicBezTo>
                  <a:pt x="78" y="24"/>
                  <a:pt x="79" y="25"/>
                  <a:pt x="79" y="25"/>
                </a:cubicBezTo>
                <a:cubicBezTo>
                  <a:pt x="79" y="25"/>
                  <a:pt x="79" y="25"/>
                  <a:pt x="79" y="25"/>
                </a:cubicBezTo>
                <a:cubicBezTo>
                  <a:pt x="79" y="38"/>
                  <a:pt x="79" y="38"/>
                  <a:pt x="79" y="38"/>
                </a:cubicBezTo>
                <a:cubicBezTo>
                  <a:pt x="78" y="40"/>
                  <a:pt x="78" y="40"/>
                  <a:pt x="78" y="40"/>
                </a:cubicBezTo>
                <a:cubicBezTo>
                  <a:pt x="78" y="33"/>
                  <a:pt x="78" y="33"/>
                  <a:pt x="78" y="33"/>
                </a:cubicBezTo>
                <a:close/>
                <a:moveTo>
                  <a:pt x="79" y="13"/>
                </a:moveTo>
                <a:cubicBezTo>
                  <a:pt x="78" y="14"/>
                  <a:pt x="78" y="14"/>
                  <a:pt x="78" y="14"/>
                </a:cubicBezTo>
                <a:cubicBezTo>
                  <a:pt x="78" y="8"/>
                  <a:pt x="78" y="8"/>
                  <a:pt x="78" y="8"/>
                </a:cubicBezTo>
                <a:cubicBezTo>
                  <a:pt x="79" y="6"/>
                  <a:pt x="79" y="6"/>
                  <a:pt x="79" y="6"/>
                </a:cubicBezTo>
                <a:cubicBezTo>
                  <a:pt x="79" y="13"/>
                  <a:pt x="79" y="13"/>
                  <a:pt x="79" y="13"/>
                </a:cubicBezTo>
                <a:close/>
                <a:moveTo>
                  <a:pt x="78" y="123"/>
                </a:moveTo>
                <a:cubicBezTo>
                  <a:pt x="79" y="124"/>
                  <a:pt x="79" y="124"/>
                  <a:pt x="79" y="124"/>
                </a:cubicBezTo>
                <a:cubicBezTo>
                  <a:pt x="79" y="131"/>
                  <a:pt x="79" y="131"/>
                  <a:pt x="79" y="131"/>
                </a:cubicBezTo>
                <a:cubicBezTo>
                  <a:pt x="78" y="129"/>
                  <a:pt x="78" y="129"/>
                  <a:pt x="78" y="129"/>
                </a:cubicBezTo>
                <a:cubicBezTo>
                  <a:pt x="78" y="123"/>
                  <a:pt x="78" y="123"/>
                  <a:pt x="78" y="123"/>
                </a:cubicBezTo>
                <a:close/>
                <a:moveTo>
                  <a:pt x="79" y="121"/>
                </a:moveTo>
                <a:cubicBezTo>
                  <a:pt x="78" y="119"/>
                  <a:pt x="78" y="119"/>
                  <a:pt x="78" y="119"/>
                </a:cubicBezTo>
                <a:cubicBezTo>
                  <a:pt x="78" y="107"/>
                  <a:pt x="78" y="107"/>
                  <a:pt x="78" y="107"/>
                </a:cubicBezTo>
                <a:cubicBezTo>
                  <a:pt x="79" y="105"/>
                  <a:pt x="79" y="105"/>
                  <a:pt x="79" y="105"/>
                </a:cubicBezTo>
                <a:cubicBezTo>
                  <a:pt x="78" y="104"/>
                  <a:pt x="78" y="104"/>
                  <a:pt x="78" y="104"/>
                </a:cubicBezTo>
                <a:cubicBezTo>
                  <a:pt x="78" y="97"/>
                  <a:pt x="78" y="97"/>
                  <a:pt x="78" y="97"/>
                </a:cubicBezTo>
                <a:cubicBezTo>
                  <a:pt x="79" y="99"/>
                  <a:pt x="79" y="99"/>
                  <a:pt x="79" y="99"/>
                </a:cubicBezTo>
                <a:cubicBezTo>
                  <a:pt x="79" y="112"/>
                  <a:pt x="79" y="112"/>
                  <a:pt x="79" y="112"/>
                </a:cubicBezTo>
                <a:cubicBezTo>
                  <a:pt x="79" y="112"/>
                  <a:pt x="79" y="112"/>
                  <a:pt x="79" y="112"/>
                </a:cubicBezTo>
                <a:cubicBezTo>
                  <a:pt x="79" y="112"/>
                  <a:pt x="79" y="112"/>
                  <a:pt x="79" y="112"/>
                </a:cubicBezTo>
                <a:cubicBezTo>
                  <a:pt x="79" y="112"/>
                  <a:pt x="78" y="113"/>
                  <a:pt x="78" y="113"/>
                </a:cubicBezTo>
                <a:cubicBezTo>
                  <a:pt x="79" y="114"/>
                  <a:pt x="79" y="114"/>
                  <a:pt x="79" y="114"/>
                </a:cubicBezTo>
                <a:cubicBezTo>
                  <a:pt x="79" y="121"/>
                  <a:pt x="79" y="121"/>
                  <a:pt x="79" y="121"/>
                </a:cubicBezTo>
                <a:close/>
                <a:moveTo>
                  <a:pt x="78" y="84"/>
                </a:moveTo>
                <a:cubicBezTo>
                  <a:pt x="78" y="84"/>
                  <a:pt x="79" y="84"/>
                  <a:pt x="79" y="83"/>
                </a:cubicBezTo>
                <a:cubicBezTo>
                  <a:pt x="79" y="89"/>
                  <a:pt x="79" y="89"/>
                  <a:pt x="79" y="89"/>
                </a:cubicBezTo>
                <a:cubicBezTo>
                  <a:pt x="79" y="89"/>
                  <a:pt x="79" y="89"/>
                  <a:pt x="78" y="89"/>
                </a:cubicBezTo>
                <a:cubicBezTo>
                  <a:pt x="78" y="90"/>
                  <a:pt x="78" y="90"/>
                  <a:pt x="78" y="90"/>
                </a:cubicBezTo>
                <a:cubicBezTo>
                  <a:pt x="78" y="90"/>
                  <a:pt x="78" y="90"/>
                  <a:pt x="78" y="90"/>
                </a:cubicBezTo>
                <a:cubicBezTo>
                  <a:pt x="78" y="86"/>
                  <a:pt x="78" y="86"/>
                  <a:pt x="78" y="86"/>
                </a:cubicBezTo>
                <a:cubicBezTo>
                  <a:pt x="79" y="86"/>
                  <a:pt x="79" y="86"/>
                  <a:pt x="79" y="86"/>
                </a:cubicBezTo>
                <a:cubicBezTo>
                  <a:pt x="79" y="86"/>
                  <a:pt x="78" y="85"/>
                  <a:pt x="78" y="85"/>
                </a:cubicBezTo>
                <a:lnTo>
                  <a:pt x="78" y="84"/>
                </a:lnTo>
                <a:close/>
                <a:moveTo>
                  <a:pt x="78" y="53"/>
                </a:moveTo>
                <a:cubicBezTo>
                  <a:pt x="77" y="52"/>
                  <a:pt x="77" y="52"/>
                  <a:pt x="76" y="52"/>
                </a:cubicBezTo>
                <a:cubicBezTo>
                  <a:pt x="76" y="52"/>
                  <a:pt x="76" y="52"/>
                  <a:pt x="76" y="52"/>
                </a:cubicBezTo>
                <a:cubicBezTo>
                  <a:pt x="76" y="52"/>
                  <a:pt x="76" y="52"/>
                  <a:pt x="75" y="52"/>
                </a:cubicBezTo>
                <a:cubicBezTo>
                  <a:pt x="75" y="51"/>
                  <a:pt x="75" y="51"/>
                  <a:pt x="75" y="51"/>
                </a:cubicBezTo>
                <a:cubicBezTo>
                  <a:pt x="76" y="51"/>
                  <a:pt x="76" y="52"/>
                  <a:pt x="76" y="52"/>
                </a:cubicBezTo>
                <a:cubicBezTo>
                  <a:pt x="75" y="50"/>
                  <a:pt x="75" y="50"/>
                  <a:pt x="75" y="50"/>
                </a:cubicBezTo>
                <a:cubicBezTo>
                  <a:pt x="75" y="46"/>
                  <a:pt x="75" y="46"/>
                  <a:pt x="75" y="46"/>
                </a:cubicBezTo>
                <a:cubicBezTo>
                  <a:pt x="76" y="47"/>
                  <a:pt x="77" y="47"/>
                  <a:pt x="78" y="47"/>
                </a:cubicBezTo>
                <a:cubicBezTo>
                  <a:pt x="78" y="53"/>
                  <a:pt x="78" y="53"/>
                  <a:pt x="78" y="53"/>
                </a:cubicBezTo>
                <a:close/>
                <a:moveTo>
                  <a:pt x="75" y="35"/>
                </a:moveTo>
                <a:cubicBezTo>
                  <a:pt x="78" y="33"/>
                  <a:pt x="78" y="33"/>
                  <a:pt x="78" y="33"/>
                </a:cubicBezTo>
                <a:cubicBezTo>
                  <a:pt x="78" y="40"/>
                  <a:pt x="78" y="40"/>
                  <a:pt x="78" y="40"/>
                </a:cubicBezTo>
                <a:cubicBezTo>
                  <a:pt x="75" y="42"/>
                  <a:pt x="75" y="42"/>
                  <a:pt x="75" y="42"/>
                </a:cubicBezTo>
                <a:cubicBezTo>
                  <a:pt x="75" y="35"/>
                  <a:pt x="75" y="35"/>
                  <a:pt x="75" y="35"/>
                </a:cubicBezTo>
                <a:close/>
                <a:moveTo>
                  <a:pt x="78" y="30"/>
                </a:moveTo>
                <a:cubicBezTo>
                  <a:pt x="77" y="30"/>
                  <a:pt x="77" y="30"/>
                  <a:pt x="77" y="30"/>
                </a:cubicBezTo>
                <a:cubicBezTo>
                  <a:pt x="75" y="32"/>
                  <a:pt x="75" y="32"/>
                  <a:pt x="75" y="32"/>
                </a:cubicBezTo>
                <a:cubicBezTo>
                  <a:pt x="75" y="20"/>
                  <a:pt x="75" y="20"/>
                  <a:pt x="75" y="20"/>
                </a:cubicBezTo>
                <a:cubicBezTo>
                  <a:pt x="78" y="18"/>
                  <a:pt x="78" y="18"/>
                  <a:pt x="78" y="18"/>
                </a:cubicBezTo>
                <a:cubicBezTo>
                  <a:pt x="78" y="30"/>
                  <a:pt x="78" y="30"/>
                  <a:pt x="78" y="30"/>
                </a:cubicBezTo>
                <a:close/>
                <a:moveTo>
                  <a:pt x="78" y="14"/>
                </a:moveTo>
                <a:cubicBezTo>
                  <a:pt x="75" y="17"/>
                  <a:pt x="75" y="17"/>
                  <a:pt x="75" y="17"/>
                </a:cubicBezTo>
                <a:cubicBezTo>
                  <a:pt x="75" y="10"/>
                  <a:pt x="75" y="10"/>
                  <a:pt x="75" y="10"/>
                </a:cubicBezTo>
                <a:cubicBezTo>
                  <a:pt x="78" y="8"/>
                  <a:pt x="78" y="8"/>
                  <a:pt x="78" y="8"/>
                </a:cubicBezTo>
                <a:cubicBezTo>
                  <a:pt x="78" y="14"/>
                  <a:pt x="78" y="14"/>
                  <a:pt x="78" y="14"/>
                </a:cubicBezTo>
                <a:close/>
                <a:moveTo>
                  <a:pt x="75" y="120"/>
                </a:moveTo>
                <a:cubicBezTo>
                  <a:pt x="78" y="123"/>
                  <a:pt x="78" y="123"/>
                  <a:pt x="78" y="123"/>
                </a:cubicBezTo>
                <a:cubicBezTo>
                  <a:pt x="78" y="129"/>
                  <a:pt x="78" y="129"/>
                  <a:pt x="78" y="129"/>
                </a:cubicBezTo>
                <a:cubicBezTo>
                  <a:pt x="75" y="127"/>
                  <a:pt x="75" y="127"/>
                  <a:pt x="75" y="127"/>
                </a:cubicBezTo>
                <a:cubicBezTo>
                  <a:pt x="75" y="120"/>
                  <a:pt x="75" y="120"/>
                  <a:pt x="75" y="120"/>
                </a:cubicBezTo>
                <a:close/>
                <a:moveTo>
                  <a:pt x="78" y="119"/>
                </a:moveTo>
                <a:cubicBezTo>
                  <a:pt x="75" y="117"/>
                  <a:pt x="75" y="117"/>
                  <a:pt x="75" y="117"/>
                </a:cubicBezTo>
                <a:cubicBezTo>
                  <a:pt x="75" y="105"/>
                  <a:pt x="75" y="105"/>
                  <a:pt x="75" y="105"/>
                </a:cubicBezTo>
                <a:cubicBezTo>
                  <a:pt x="77" y="107"/>
                  <a:pt x="77" y="107"/>
                  <a:pt x="77" y="107"/>
                </a:cubicBezTo>
                <a:cubicBezTo>
                  <a:pt x="78" y="107"/>
                  <a:pt x="78" y="107"/>
                  <a:pt x="78" y="107"/>
                </a:cubicBezTo>
                <a:cubicBezTo>
                  <a:pt x="78" y="119"/>
                  <a:pt x="78" y="119"/>
                  <a:pt x="78" y="119"/>
                </a:cubicBezTo>
                <a:close/>
                <a:moveTo>
                  <a:pt x="78" y="104"/>
                </a:moveTo>
                <a:cubicBezTo>
                  <a:pt x="75" y="102"/>
                  <a:pt x="75" y="102"/>
                  <a:pt x="75" y="102"/>
                </a:cubicBezTo>
                <a:cubicBezTo>
                  <a:pt x="75" y="95"/>
                  <a:pt x="75" y="95"/>
                  <a:pt x="75" y="95"/>
                </a:cubicBezTo>
                <a:cubicBezTo>
                  <a:pt x="78" y="97"/>
                  <a:pt x="78" y="97"/>
                  <a:pt x="78" y="97"/>
                </a:cubicBezTo>
                <a:cubicBezTo>
                  <a:pt x="78" y="104"/>
                  <a:pt x="78" y="104"/>
                  <a:pt x="78" y="104"/>
                </a:cubicBezTo>
                <a:close/>
                <a:moveTo>
                  <a:pt x="75" y="85"/>
                </a:moveTo>
                <a:cubicBezTo>
                  <a:pt x="76" y="85"/>
                  <a:pt x="76" y="85"/>
                  <a:pt x="76" y="85"/>
                </a:cubicBezTo>
                <a:cubicBezTo>
                  <a:pt x="76" y="85"/>
                  <a:pt x="76" y="85"/>
                  <a:pt x="76" y="85"/>
                </a:cubicBezTo>
                <a:cubicBezTo>
                  <a:pt x="77" y="85"/>
                  <a:pt x="77" y="85"/>
                  <a:pt x="78" y="84"/>
                </a:cubicBezTo>
                <a:cubicBezTo>
                  <a:pt x="78" y="85"/>
                  <a:pt x="78" y="85"/>
                  <a:pt x="78" y="85"/>
                </a:cubicBezTo>
                <a:cubicBezTo>
                  <a:pt x="77" y="85"/>
                  <a:pt x="77" y="85"/>
                  <a:pt x="76" y="85"/>
                </a:cubicBezTo>
                <a:cubicBezTo>
                  <a:pt x="78" y="86"/>
                  <a:pt x="78" y="86"/>
                  <a:pt x="78" y="86"/>
                </a:cubicBezTo>
                <a:cubicBezTo>
                  <a:pt x="78" y="90"/>
                  <a:pt x="78" y="90"/>
                  <a:pt x="78" y="90"/>
                </a:cubicBezTo>
                <a:cubicBezTo>
                  <a:pt x="77" y="90"/>
                  <a:pt x="76" y="90"/>
                  <a:pt x="75" y="90"/>
                </a:cubicBezTo>
                <a:lnTo>
                  <a:pt x="75" y="85"/>
                </a:lnTo>
                <a:close/>
                <a:moveTo>
                  <a:pt x="75" y="52"/>
                </a:moveTo>
                <a:cubicBezTo>
                  <a:pt x="74" y="51"/>
                  <a:pt x="73" y="51"/>
                  <a:pt x="72" y="51"/>
                </a:cubicBezTo>
                <a:cubicBezTo>
                  <a:pt x="71" y="51"/>
                  <a:pt x="70" y="50"/>
                  <a:pt x="70" y="48"/>
                </a:cubicBezTo>
                <a:cubicBezTo>
                  <a:pt x="70" y="48"/>
                  <a:pt x="70" y="48"/>
                  <a:pt x="70" y="48"/>
                </a:cubicBezTo>
                <a:cubicBezTo>
                  <a:pt x="70" y="41"/>
                  <a:pt x="70" y="41"/>
                  <a:pt x="70" y="41"/>
                </a:cubicBezTo>
                <a:cubicBezTo>
                  <a:pt x="70" y="40"/>
                  <a:pt x="71" y="40"/>
                  <a:pt x="71" y="39"/>
                </a:cubicBezTo>
                <a:cubicBezTo>
                  <a:pt x="75" y="35"/>
                  <a:pt x="75" y="35"/>
                  <a:pt x="75" y="35"/>
                </a:cubicBezTo>
                <a:cubicBezTo>
                  <a:pt x="75" y="42"/>
                  <a:pt x="75" y="42"/>
                  <a:pt x="75" y="42"/>
                </a:cubicBezTo>
                <a:cubicBezTo>
                  <a:pt x="75" y="42"/>
                  <a:pt x="75" y="42"/>
                  <a:pt x="75" y="42"/>
                </a:cubicBezTo>
                <a:cubicBezTo>
                  <a:pt x="75" y="46"/>
                  <a:pt x="75" y="46"/>
                  <a:pt x="75" y="46"/>
                </a:cubicBezTo>
                <a:cubicBezTo>
                  <a:pt x="75" y="46"/>
                  <a:pt x="75" y="46"/>
                  <a:pt x="75" y="46"/>
                </a:cubicBezTo>
                <a:cubicBezTo>
                  <a:pt x="75" y="50"/>
                  <a:pt x="75" y="50"/>
                  <a:pt x="75" y="50"/>
                </a:cubicBezTo>
                <a:cubicBezTo>
                  <a:pt x="75" y="49"/>
                  <a:pt x="75" y="49"/>
                  <a:pt x="75" y="49"/>
                </a:cubicBezTo>
                <a:cubicBezTo>
                  <a:pt x="74" y="50"/>
                  <a:pt x="75" y="51"/>
                  <a:pt x="75" y="51"/>
                </a:cubicBezTo>
                <a:cubicBezTo>
                  <a:pt x="75" y="52"/>
                  <a:pt x="75" y="52"/>
                  <a:pt x="75" y="52"/>
                </a:cubicBezTo>
                <a:close/>
                <a:moveTo>
                  <a:pt x="75" y="32"/>
                </a:moveTo>
                <a:cubicBezTo>
                  <a:pt x="75" y="32"/>
                  <a:pt x="75" y="32"/>
                  <a:pt x="75" y="32"/>
                </a:cubicBezTo>
                <a:cubicBezTo>
                  <a:pt x="74" y="33"/>
                  <a:pt x="72" y="33"/>
                  <a:pt x="71" y="32"/>
                </a:cubicBezTo>
                <a:cubicBezTo>
                  <a:pt x="71" y="32"/>
                  <a:pt x="70" y="31"/>
                  <a:pt x="70" y="31"/>
                </a:cubicBezTo>
                <a:cubicBezTo>
                  <a:pt x="70" y="31"/>
                  <a:pt x="70" y="31"/>
                  <a:pt x="70" y="31"/>
                </a:cubicBezTo>
                <a:cubicBezTo>
                  <a:pt x="70" y="26"/>
                  <a:pt x="70" y="26"/>
                  <a:pt x="70" y="26"/>
                </a:cubicBezTo>
                <a:cubicBezTo>
                  <a:pt x="70" y="25"/>
                  <a:pt x="71" y="25"/>
                  <a:pt x="71" y="24"/>
                </a:cubicBezTo>
                <a:cubicBezTo>
                  <a:pt x="75" y="20"/>
                  <a:pt x="75" y="20"/>
                  <a:pt x="75" y="20"/>
                </a:cubicBezTo>
                <a:cubicBezTo>
                  <a:pt x="75" y="32"/>
                  <a:pt x="75" y="32"/>
                  <a:pt x="75" y="32"/>
                </a:cubicBezTo>
                <a:close/>
                <a:moveTo>
                  <a:pt x="75" y="17"/>
                </a:moveTo>
                <a:cubicBezTo>
                  <a:pt x="75" y="18"/>
                  <a:pt x="75" y="18"/>
                  <a:pt x="75" y="18"/>
                </a:cubicBezTo>
                <a:cubicBezTo>
                  <a:pt x="74" y="18"/>
                  <a:pt x="72" y="18"/>
                  <a:pt x="71" y="18"/>
                </a:cubicBezTo>
                <a:cubicBezTo>
                  <a:pt x="71" y="17"/>
                  <a:pt x="70" y="16"/>
                  <a:pt x="70" y="16"/>
                </a:cubicBezTo>
                <a:cubicBezTo>
                  <a:pt x="70" y="16"/>
                  <a:pt x="70" y="16"/>
                  <a:pt x="70" y="16"/>
                </a:cubicBezTo>
                <a:cubicBezTo>
                  <a:pt x="70" y="5"/>
                  <a:pt x="70" y="5"/>
                  <a:pt x="70" y="5"/>
                </a:cubicBezTo>
                <a:cubicBezTo>
                  <a:pt x="69" y="5"/>
                  <a:pt x="69" y="5"/>
                  <a:pt x="69" y="5"/>
                </a:cubicBezTo>
                <a:cubicBezTo>
                  <a:pt x="69" y="0"/>
                  <a:pt x="69" y="0"/>
                  <a:pt x="69" y="0"/>
                </a:cubicBezTo>
                <a:cubicBezTo>
                  <a:pt x="73" y="0"/>
                  <a:pt x="73" y="0"/>
                  <a:pt x="73" y="0"/>
                </a:cubicBezTo>
                <a:cubicBezTo>
                  <a:pt x="74" y="0"/>
                  <a:pt x="75" y="1"/>
                  <a:pt x="75" y="2"/>
                </a:cubicBezTo>
                <a:cubicBezTo>
                  <a:pt x="75" y="10"/>
                  <a:pt x="75" y="10"/>
                  <a:pt x="75" y="10"/>
                </a:cubicBezTo>
                <a:cubicBezTo>
                  <a:pt x="75" y="10"/>
                  <a:pt x="75" y="10"/>
                  <a:pt x="75" y="10"/>
                </a:cubicBezTo>
                <a:cubicBezTo>
                  <a:pt x="75" y="17"/>
                  <a:pt x="75" y="17"/>
                  <a:pt x="75" y="17"/>
                </a:cubicBezTo>
                <a:close/>
                <a:moveTo>
                  <a:pt x="69" y="132"/>
                </a:moveTo>
                <a:cubicBezTo>
                  <a:pt x="70" y="132"/>
                  <a:pt x="70" y="132"/>
                  <a:pt x="70" y="132"/>
                </a:cubicBezTo>
                <a:cubicBezTo>
                  <a:pt x="70" y="121"/>
                  <a:pt x="70" y="121"/>
                  <a:pt x="70" y="121"/>
                </a:cubicBezTo>
                <a:cubicBezTo>
                  <a:pt x="70" y="120"/>
                  <a:pt x="72" y="119"/>
                  <a:pt x="73" y="119"/>
                </a:cubicBezTo>
                <a:cubicBezTo>
                  <a:pt x="74" y="119"/>
                  <a:pt x="74" y="119"/>
                  <a:pt x="75" y="119"/>
                </a:cubicBezTo>
                <a:cubicBezTo>
                  <a:pt x="75" y="120"/>
                  <a:pt x="75" y="120"/>
                  <a:pt x="75" y="120"/>
                </a:cubicBezTo>
                <a:cubicBezTo>
                  <a:pt x="75" y="127"/>
                  <a:pt x="75" y="127"/>
                  <a:pt x="75" y="127"/>
                </a:cubicBezTo>
                <a:cubicBezTo>
                  <a:pt x="75" y="127"/>
                  <a:pt x="75" y="127"/>
                  <a:pt x="75" y="127"/>
                </a:cubicBezTo>
                <a:cubicBezTo>
                  <a:pt x="75" y="135"/>
                  <a:pt x="75" y="135"/>
                  <a:pt x="75" y="135"/>
                </a:cubicBezTo>
                <a:cubicBezTo>
                  <a:pt x="75" y="136"/>
                  <a:pt x="74" y="137"/>
                  <a:pt x="73" y="137"/>
                </a:cubicBezTo>
                <a:cubicBezTo>
                  <a:pt x="69" y="137"/>
                  <a:pt x="69" y="137"/>
                  <a:pt x="69" y="137"/>
                </a:cubicBezTo>
                <a:cubicBezTo>
                  <a:pt x="69" y="132"/>
                  <a:pt x="69" y="132"/>
                  <a:pt x="69" y="132"/>
                </a:cubicBezTo>
                <a:close/>
                <a:moveTo>
                  <a:pt x="75" y="117"/>
                </a:moveTo>
                <a:cubicBezTo>
                  <a:pt x="71" y="112"/>
                  <a:pt x="71" y="112"/>
                  <a:pt x="71" y="112"/>
                </a:cubicBezTo>
                <a:cubicBezTo>
                  <a:pt x="71" y="112"/>
                  <a:pt x="70" y="111"/>
                  <a:pt x="70" y="111"/>
                </a:cubicBezTo>
                <a:cubicBezTo>
                  <a:pt x="70" y="111"/>
                  <a:pt x="70" y="111"/>
                  <a:pt x="70" y="111"/>
                </a:cubicBezTo>
                <a:cubicBezTo>
                  <a:pt x="70" y="106"/>
                  <a:pt x="70" y="106"/>
                  <a:pt x="70" y="106"/>
                </a:cubicBezTo>
                <a:cubicBezTo>
                  <a:pt x="70" y="105"/>
                  <a:pt x="72" y="104"/>
                  <a:pt x="73" y="104"/>
                </a:cubicBezTo>
                <a:cubicBezTo>
                  <a:pt x="74" y="104"/>
                  <a:pt x="74" y="104"/>
                  <a:pt x="75" y="104"/>
                </a:cubicBezTo>
                <a:cubicBezTo>
                  <a:pt x="75" y="105"/>
                  <a:pt x="75" y="105"/>
                  <a:pt x="75" y="105"/>
                </a:cubicBezTo>
                <a:cubicBezTo>
                  <a:pt x="75" y="117"/>
                  <a:pt x="75" y="117"/>
                  <a:pt x="75" y="117"/>
                </a:cubicBezTo>
                <a:close/>
                <a:moveTo>
                  <a:pt x="75" y="102"/>
                </a:moveTo>
                <a:cubicBezTo>
                  <a:pt x="71" y="97"/>
                  <a:pt x="71" y="97"/>
                  <a:pt x="71" y="97"/>
                </a:cubicBezTo>
                <a:cubicBezTo>
                  <a:pt x="71" y="97"/>
                  <a:pt x="70" y="96"/>
                  <a:pt x="70" y="96"/>
                </a:cubicBezTo>
                <a:cubicBezTo>
                  <a:pt x="70" y="96"/>
                  <a:pt x="70" y="96"/>
                  <a:pt x="70" y="96"/>
                </a:cubicBezTo>
                <a:cubicBezTo>
                  <a:pt x="70" y="89"/>
                  <a:pt x="70" y="89"/>
                  <a:pt x="70" y="89"/>
                </a:cubicBezTo>
                <a:cubicBezTo>
                  <a:pt x="70" y="87"/>
                  <a:pt x="71" y="86"/>
                  <a:pt x="73" y="86"/>
                </a:cubicBezTo>
                <a:cubicBezTo>
                  <a:pt x="74" y="86"/>
                  <a:pt x="74" y="86"/>
                  <a:pt x="75" y="85"/>
                </a:cubicBezTo>
                <a:cubicBezTo>
                  <a:pt x="75" y="90"/>
                  <a:pt x="75" y="90"/>
                  <a:pt x="75" y="90"/>
                </a:cubicBezTo>
                <a:cubicBezTo>
                  <a:pt x="75" y="90"/>
                  <a:pt x="75" y="90"/>
                  <a:pt x="75" y="90"/>
                </a:cubicBezTo>
                <a:cubicBezTo>
                  <a:pt x="75" y="95"/>
                  <a:pt x="75" y="95"/>
                  <a:pt x="75" y="95"/>
                </a:cubicBezTo>
                <a:cubicBezTo>
                  <a:pt x="75" y="95"/>
                  <a:pt x="75" y="95"/>
                  <a:pt x="75" y="95"/>
                </a:cubicBezTo>
                <a:lnTo>
                  <a:pt x="75" y="102"/>
                </a:lnTo>
                <a:close/>
                <a:moveTo>
                  <a:pt x="69" y="5"/>
                </a:moveTo>
                <a:cubicBezTo>
                  <a:pt x="68" y="5"/>
                  <a:pt x="68" y="5"/>
                  <a:pt x="68" y="5"/>
                </a:cubicBezTo>
                <a:cubicBezTo>
                  <a:pt x="68" y="16"/>
                  <a:pt x="68" y="16"/>
                  <a:pt x="68" y="16"/>
                </a:cubicBezTo>
                <a:cubicBezTo>
                  <a:pt x="68" y="17"/>
                  <a:pt x="67" y="18"/>
                  <a:pt x="66" y="18"/>
                </a:cubicBezTo>
                <a:cubicBezTo>
                  <a:pt x="65" y="18"/>
                  <a:pt x="64" y="18"/>
                  <a:pt x="64" y="17"/>
                </a:cubicBezTo>
                <a:cubicBezTo>
                  <a:pt x="63" y="17"/>
                  <a:pt x="63" y="17"/>
                  <a:pt x="63" y="17"/>
                </a:cubicBezTo>
                <a:cubicBezTo>
                  <a:pt x="63" y="10"/>
                  <a:pt x="63" y="10"/>
                  <a:pt x="63" y="10"/>
                </a:cubicBezTo>
                <a:cubicBezTo>
                  <a:pt x="63" y="10"/>
                  <a:pt x="63" y="10"/>
                  <a:pt x="63" y="10"/>
                </a:cubicBezTo>
                <a:cubicBezTo>
                  <a:pt x="63" y="2"/>
                  <a:pt x="63" y="2"/>
                  <a:pt x="63" y="2"/>
                </a:cubicBezTo>
                <a:cubicBezTo>
                  <a:pt x="63" y="1"/>
                  <a:pt x="64" y="0"/>
                  <a:pt x="66" y="0"/>
                </a:cubicBezTo>
                <a:cubicBezTo>
                  <a:pt x="69" y="0"/>
                  <a:pt x="69" y="0"/>
                  <a:pt x="69" y="0"/>
                </a:cubicBezTo>
                <a:cubicBezTo>
                  <a:pt x="69" y="5"/>
                  <a:pt x="69" y="5"/>
                  <a:pt x="69" y="5"/>
                </a:cubicBezTo>
                <a:close/>
                <a:moveTo>
                  <a:pt x="63" y="20"/>
                </a:moveTo>
                <a:cubicBezTo>
                  <a:pt x="67" y="24"/>
                  <a:pt x="67" y="24"/>
                  <a:pt x="67" y="24"/>
                </a:cubicBezTo>
                <a:cubicBezTo>
                  <a:pt x="68" y="25"/>
                  <a:pt x="68" y="26"/>
                  <a:pt x="68" y="26"/>
                </a:cubicBezTo>
                <a:cubicBezTo>
                  <a:pt x="68" y="26"/>
                  <a:pt x="68" y="26"/>
                  <a:pt x="68" y="26"/>
                </a:cubicBezTo>
                <a:cubicBezTo>
                  <a:pt x="68" y="31"/>
                  <a:pt x="68" y="31"/>
                  <a:pt x="68" y="31"/>
                </a:cubicBezTo>
                <a:cubicBezTo>
                  <a:pt x="68" y="32"/>
                  <a:pt x="67" y="33"/>
                  <a:pt x="66" y="33"/>
                </a:cubicBezTo>
                <a:cubicBezTo>
                  <a:pt x="65" y="33"/>
                  <a:pt x="64" y="33"/>
                  <a:pt x="64" y="32"/>
                </a:cubicBezTo>
                <a:cubicBezTo>
                  <a:pt x="63" y="32"/>
                  <a:pt x="63" y="32"/>
                  <a:pt x="63" y="32"/>
                </a:cubicBezTo>
                <a:cubicBezTo>
                  <a:pt x="63" y="20"/>
                  <a:pt x="63" y="20"/>
                  <a:pt x="63" y="20"/>
                </a:cubicBezTo>
                <a:close/>
                <a:moveTo>
                  <a:pt x="63" y="35"/>
                </a:moveTo>
                <a:cubicBezTo>
                  <a:pt x="67" y="39"/>
                  <a:pt x="67" y="39"/>
                  <a:pt x="67" y="39"/>
                </a:cubicBezTo>
                <a:cubicBezTo>
                  <a:pt x="68" y="40"/>
                  <a:pt x="68" y="41"/>
                  <a:pt x="68" y="41"/>
                </a:cubicBezTo>
                <a:cubicBezTo>
                  <a:pt x="68" y="41"/>
                  <a:pt x="68" y="41"/>
                  <a:pt x="68" y="41"/>
                </a:cubicBezTo>
                <a:cubicBezTo>
                  <a:pt x="68" y="48"/>
                  <a:pt x="68" y="48"/>
                  <a:pt x="68" y="48"/>
                </a:cubicBezTo>
                <a:cubicBezTo>
                  <a:pt x="68" y="50"/>
                  <a:pt x="67" y="51"/>
                  <a:pt x="66" y="51"/>
                </a:cubicBezTo>
                <a:cubicBezTo>
                  <a:pt x="65" y="51"/>
                  <a:pt x="64" y="51"/>
                  <a:pt x="63" y="52"/>
                </a:cubicBezTo>
                <a:cubicBezTo>
                  <a:pt x="63" y="46"/>
                  <a:pt x="63" y="46"/>
                  <a:pt x="63" y="46"/>
                </a:cubicBezTo>
                <a:cubicBezTo>
                  <a:pt x="63" y="46"/>
                  <a:pt x="63" y="46"/>
                  <a:pt x="63" y="46"/>
                </a:cubicBezTo>
                <a:cubicBezTo>
                  <a:pt x="63" y="42"/>
                  <a:pt x="63" y="42"/>
                  <a:pt x="63" y="42"/>
                </a:cubicBezTo>
                <a:cubicBezTo>
                  <a:pt x="63" y="42"/>
                  <a:pt x="63" y="42"/>
                  <a:pt x="63" y="42"/>
                </a:cubicBezTo>
                <a:cubicBezTo>
                  <a:pt x="63" y="35"/>
                  <a:pt x="63" y="35"/>
                  <a:pt x="63" y="35"/>
                </a:cubicBezTo>
                <a:close/>
                <a:moveTo>
                  <a:pt x="63" y="85"/>
                </a:moveTo>
                <a:cubicBezTo>
                  <a:pt x="64" y="86"/>
                  <a:pt x="65" y="86"/>
                  <a:pt x="66" y="86"/>
                </a:cubicBezTo>
                <a:cubicBezTo>
                  <a:pt x="67" y="86"/>
                  <a:pt x="68" y="87"/>
                  <a:pt x="68" y="89"/>
                </a:cubicBezTo>
                <a:cubicBezTo>
                  <a:pt x="68" y="89"/>
                  <a:pt x="68" y="89"/>
                  <a:pt x="68" y="89"/>
                </a:cubicBezTo>
                <a:cubicBezTo>
                  <a:pt x="68" y="96"/>
                  <a:pt x="68" y="96"/>
                  <a:pt x="68" y="96"/>
                </a:cubicBezTo>
                <a:cubicBezTo>
                  <a:pt x="68" y="96"/>
                  <a:pt x="68" y="97"/>
                  <a:pt x="67" y="98"/>
                </a:cubicBezTo>
                <a:cubicBezTo>
                  <a:pt x="63" y="102"/>
                  <a:pt x="63" y="102"/>
                  <a:pt x="63" y="102"/>
                </a:cubicBezTo>
                <a:cubicBezTo>
                  <a:pt x="63" y="95"/>
                  <a:pt x="63" y="95"/>
                  <a:pt x="63" y="95"/>
                </a:cubicBezTo>
                <a:cubicBezTo>
                  <a:pt x="63" y="95"/>
                  <a:pt x="63" y="95"/>
                  <a:pt x="63" y="95"/>
                </a:cubicBezTo>
                <a:cubicBezTo>
                  <a:pt x="63" y="90"/>
                  <a:pt x="63" y="90"/>
                  <a:pt x="63" y="90"/>
                </a:cubicBezTo>
                <a:cubicBezTo>
                  <a:pt x="63" y="90"/>
                  <a:pt x="63" y="90"/>
                  <a:pt x="63" y="90"/>
                </a:cubicBezTo>
                <a:cubicBezTo>
                  <a:pt x="63" y="87"/>
                  <a:pt x="63" y="87"/>
                  <a:pt x="63" y="87"/>
                </a:cubicBezTo>
                <a:cubicBezTo>
                  <a:pt x="64" y="88"/>
                  <a:pt x="64" y="88"/>
                  <a:pt x="64" y="88"/>
                </a:cubicBezTo>
                <a:cubicBezTo>
                  <a:pt x="64" y="87"/>
                  <a:pt x="64" y="86"/>
                  <a:pt x="63" y="86"/>
                </a:cubicBezTo>
                <a:cubicBezTo>
                  <a:pt x="63" y="85"/>
                  <a:pt x="63" y="85"/>
                  <a:pt x="63" y="85"/>
                </a:cubicBezTo>
                <a:close/>
                <a:moveTo>
                  <a:pt x="63" y="105"/>
                </a:moveTo>
                <a:cubicBezTo>
                  <a:pt x="64" y="104"/>
                  <a:pt x="64" y="104"/>
                  <a:pt x="64" y="104"/>
                </a:cubicBezTo>
                <a:cubicBezTo>
                  <a:pt x="65" y="104"/>
                  <a:pt x="66" y="104"/>
                  <a:pt x="67" y="104"/>
                </a:cubicBezTo>
                <a:cubicBezTo>
                  <a:pt x="68" y="105"/>
                  <a:pt x="68" y="106"/>
                  <a:pt x="68" y="106"/>
                </a:cubicBezTo>
                <a:cubicBezTo>
                  <a:pt x="68" y="106"/>
                  <a:pt x="68" y="106"/>
                  <a:pt x="68" y="106"/>
                </a:cubicBezTo>
                <a:cubicBezTo>
                  <a:pt x="68" y="111"/>
                  <a:pt x="68" y="111"/>
                  <a:pt x="68" y="111"/>
                </a:cubicBezTo>
                <a:cubicBezTo>
                  <a:pt x="68" y="111"/>
                  <a:pt x="68" y="112"/>
                  <a:pt x="67" y="112"/>
                </a:cubicBezTo>
                <a:cubicBezTo>
                  <a:pt x="63" y="117"/>
                  <a:pt x="63" y="117"/>
                  <a:pt x="63" y="117"/>
                </a:cubicBezTo>
                <a:cubicBezTo>
                  <a:pt x="63" y="105"/>
                  <a:pt x="63" y="105"/>
                  <a:pt x="63" y="105"/>
                </a:cubicBezTo>
                <a:close/>
                <a:moveTo>
                  <a:pt x="63" y="120"/>
                </a:moveTo>
                <a:cubicBezTo>
                  <a:pt x="64" y="119"/>
                  <a:pt x="64" y="119"/>
                  <a:pt x="64" y="119"/>
                </a:cubicBezTo>
                <a:cubicBezTo>
                  <a:pt x="65" y="118"/>
                  <a:pt x="66" y="118"/>
                  <a:pt x="67" y="119"/>
                </a:cubicBezTo>
                <a:cubicBezTo>
                  <a:pt x="68" y="120"/>
                  <a:pt x="68" y="120"/>
                  <a:pt x="68" y="121"/>
                </a:cubicBezTo>
                <a:cubicBezTo>
                  <a:pt x="68" y="121"/>
                  <a:pt x="68" y="121"/>
                  <a:pt x="68" y="121"/>
                </a:cubicBezTo>
                <a:cubicBezTo>
                  <a:pt x="68" y="132"/>
                  <a:pt x="68" y="132"/>
                  <a:pt x="68" y="132"/>
                </a:cubicBezTo>
                <a:cubicBezTo>
                  <a:pt x="69" y="132"/>
                  <a:pt x="69" y="132"/>
                  <a:pt x="69" y="132"/>
                </a:cubicBezTo>
                <a:cubicBezTo>
                  <a:pt x="69" y="137"/>
                  <a:pt x="69" y="137"/>
                  <a:pt x="69" y="137"/>
                </a:cubicBezTo>
                <a:cubicBezTo>
                  <a:pt x="66" y="137"/>
                  <a:pt x="66" y="137"/>
                  <a:pt x="66" y="137"/>
                </a:cubicBezTo>
                <a:cubicBezTo>
                  <a:pt x="64" y="137"/>
                  <a:pt x="63" y="136"/>
                  <a:pt x="63" y="135"/>
                </a:cubicBezTo>
                <a:cubicBezTo>
                  <a:pt x="63" y="127"/>
                  <a:pt x="63" y="127"/>
                  <a:pt x="63" y="127"/>
                </a:cubicBezTo>
                <a:cubicBezTo>
                  <a:pt x="63" y="127"/>
                  <a:pt x="63" y="127"/>
                  <a:pt x="63" y="127"/>
                </a:cubicBezTo>
                <a:lnTo>
                  <a:pt x="63" y="120"/>
                </a:lnTo>
                <a:close/>
                <a:moveTo>
                  <a:pt x="63" y="17"/>
                </a:moveTo>
                <a:cubicBezTo>
                  <a:pt x="61" y="14"/>
                  <a:pt x="61" y="14"/>
                  <a:pt x="61" y="14"/>
                </a:cubicBezTo>
                <a:cubicBezTo>
                  <a:pt x="61" y="8"/>
                  <a:pt x="61" y="8"/>
                  <a:pt x="61" y="8"/>
                </a:cubicBezTo>
                <a:cubicBezTo>
                  <a:pt x="63" y="10"/>
                  <a:pt x="63" y="10"/>
                  <a:pt x="63" y="10"/>
                </a:cubicBezTo>
                <a:cubicBezTo>
                  <a:pt x="63" y="17"/>
                  <a:pt x="63" y="17"/>
                  <a:pt x="63" y="17"/>
                </a:cubicBezTo>
                <a:close/>
                <a:moveTo>
                  <a:pt x="61" y="18"/>
                </a:moveTo>
                <a:cubicBezTo>
                  <a:pt x="63" y="20"/>
                  <a:pt x="63" y="20"/>
                  <a:pt x="63" y="20"/>
                </a:cubicBezTo>
                <a:cubicBezTo>
                  <a:pt x="63" y="32"/>
                  <a:pt x="63" y="32"/>
                  <a:pt x="63" y="32"/>
                </a:cubicBezTo>
                <a:cubicBezTo>
                  <a:pt x="61" y="30"/>
                  <a:pt x="61" y="30"/>
                  <a:pt x="61" y="30"/>
                </a:cubicBezTo>
                <a:cubicBezTo>
                  <a:pt x="61" y="30"/>
                  <a:pt x="61" y="30"/>
                  <a:pt x="61" y="30"/>
                </a:cubicBezTo>
                <a:cubicBezTo>
                  <a:pt x="61" y="18"/>
                  <a:pt x="61" y="18"/>
                  <a:pt x="61" y="18"/>
                </a:cubicBezTo>
                <a:close/>
                <a:moveTo>
                  <a:pt x="61" y="33"/>
                </a:moveTo>
                <a:cubicBezTo>
                  <a:pt x="63" y="35"/>
                  <a:pt x="63" y="35"/>
                  <a:pt x="63" y="35"/>
                </a:cubicBezTo>
                <a:cubicBezTo>
                  <a:pt x="63" y="42"/>
                  <a:pt x="63" y="42"/>
                  <a:pt x="63" y="42"/>
                </a:cubicBezTo>
                <a:cubicBezTo>
                  <a:pt x="61" y="40"/>
                  <a:pt x="61" y="40"/>
                  <a:pt x="61" y="40"/>
                </a:cubicBezTo>
                <a:cubicBezTo>
                  <a:pt x="61" y="33"/>
                  <a:pt x="61" y="33"/>
                  <a:pt x="61" y="33"/>
                </a:cubicBezTo>
                <a:close/>
                <a:moveTo>
                  <a:pt x="63" y="52"/>
                </a:moveTo>
                <a:cubicBezTo>
                  <a:pt x="63" y="52"/>
                  <a:pt x="63" y="52"/>
                  <a:pt x="62" y="52"/>
                </a:cubicBezTo>
                <a:cubicBezTo>
                  <a:pt x="62" y="52"/>
                  <a:pt x="62" y="52"/>
                  <a:pt x="62" y="52"/>
                </a:cubicBezTo>
                <a:cubicBezTo>
                  <a:pt x="62" y="52"/>
                  <a:pt x="61" y="52"/>
                  <a:pt x="61" y="53"/>
                </a:cubicBezTo>
                <a:cubicBezTo>
                  <a:pt x="61" y="52"/>
                  <a:pt x="61" y="52"/>
                  <a:pt x="61" y="52"/>
                </a:cubicBezTo>
                <a:cubicBezTo>
                  <a:pt x="61" y="52"/>
                  <a:pt x="62" y="52"/>
                  <a:pt x="62" y="52"/>
                </a:cubicBezTo>
                <a:cubicBezTo>
                  <a:pt x="61" y="51"/>
                  <a:pt x="61" y="51"/>
                  <a:pt x="61" y="51"/>
                </a:cubicBezTo>
                <a:cubicBezTo>
                  <a:pt x="61" y="47"/>
                  <a:pt x="61" y="47"/>
                  <a:pt x="61" y="47"/>
                </a:cubicBezTo>
                <a:cubicBezTo>
                  <a:pt x="61" y="47"/>
                  <a:pt x="62" y="47"/>
                  <a:pt x="63" y="46"/>
                </a:cubicBezTo>
                <a:cubicBezTo>
                  <a:pt x="63" y="52"/>
                  <a:pt x="63" y="52"/>
                  <a:pt x="63" y="52"/>
                </a:cubicBezTo>
                <a:close/>
                <a:moveTo>
                  <a:pt x="61" y="84"/>
                </a:moveTo>
                <a:cubicBezTo>
                  <a:pt x="61" y="85"/>
                  <a:pt x="62" y="85"/>
                  <a:pt x="62" y="85"/>
                </a:cubicBezTo>
                <a:cubicBezTo>
                  <a:pt x="62" y="85"/>
                  <a:pt x="62" y="85"/>
                  <a:pt x="62" y="85"/>
                </a:cubicBezTo>
                <a:cubicBezTo>
                  <a:pt x="63" y="85"/>
                  <a:pt x="63" y="85"/>
                  <a:pt x="63" y="85"/>
                </a:cubicBezTo>
                <a:cubicBezTo>
                  <a:pt x="63" y="86"/>
                  <a:pt x="63" y="86"/>
                  <a:pt x="63" y="86"/>
                </a:cubicBezTo>
                <a:cubicBezTo>
                  <a:pt x="63" y="85"/>
                  <a:pt x="63" y="85"/>
                  <a:pt x="62" y="85"/>
                </a:cubicBezTo>
                <a:cubicBezTo>
                  <a:pt x="63" y="87"/>
                  <a:pt x="63" y="87"/>
                  <a:pt x="63" y="87"/>
                </a:cubicBezTo>
                <a:cubicBezTo>
                  <a:pt x="63" y="90"/>
                  <a:pt x="63" y="90"/>
                  <a:pt x="63" y="90"/>
                </a:cubicBezTo>
                <a:cubicBezTo>
                  <a:pt x="62" y="90"/>
                  <a:pt x="61" y="90"/>
                  <a:pt x="61" y="90"/>
                </a:cubicBezTo>
                <a:cubicBezTo>
                  <a:pt x="61" y="84"/>
                  <a:pt x="61" y="84"/>
                  <a:pt x="61" y="84"/>
                </a:cubicBezTo>
                <a:close/>
                <a:moveTo>
                  <a:pt x="63" y="102"/>
                </a:moveTo>
                <a:cubicBezTo>
                  <a:pt x="61" y="104"/>
                  <a:pt x="61" y="104"/>
                  <a:pt x="61" y="104"/>
                </a:cubicBezTo>
                <a:cubicBezTo>
                  <a:pt x="61" y="97"/>
                  <a:pt x="61" y="97"/>
                  <a:pt x="61" y="97"/>
                </a:cubicBezTo>
                <a:cubicBezTo>
                  <a:pt x="63" y="95"/>
                  <a:pt x="63" y="95"/>
                  <a:pt x="63" y="95"/>
                </a:cubicBezTo>
                <a:cubicBezTo>
                  <a:pt x="63" y="102"/>
                  <a:pt x="63" y="102"/>
                  <a:pt x="63" y="102"/>
                </a:cubicBezTo>
                <a:close/>
                <a:moveTo>
                  <a:pt x="61" y="107"/>
                </a:moveTo>
                <a:cubicBezTo>
                  <a:pt x="61" y="107"/>
                  <a:pt x="61" y="107"/>
                  <a:pt x="61" y="107"/>
                </a:cubicBezTo>
                <a:cubicBezTo>
                  <a:pt x="63" y="105"/>
                  <a:pt x="63" y="105"/>
                  <a:pt x="63" y="105"/>
                </a:cubicBezTo>
                <a:cubicBezTo>
                  <a:pt x="63" y="117"/>
                  <a:pt x="63" y="117"/>
                  <a:pt x="63" y="117"/>
                </a:cubicBezTo>
                <a:cubicBezTo>
                  <a:pt x="61" y="119"/>
                  <a:pt x="61" y="119"/>
                  <a:pt x="61" y="119"/>
                </a:cubicBezTo>
                <a:cubicBezTo>
                  <a:pt x="61" y="107"/>
                  <a:pt x="61" y="107"/>
                  <a:pt x="61" y="107"/>
                </a:cubicBezTo>
                <a:close/>
                <a:moveTo>
                  <a:pt x="61" y="123"/>
                </a:moveTo>
                <a:cubicBezTo>
                  <a:pt x="63" y="120"/>
                  <a:pt x="63" y="120"/>
                  <a:pt x="63" y="120"/>
                </a:cubicBezTo>
                <a:cubicBezTo>
                  <a:pt x="63" y="127"/>
                  <a:pt x="63" y="127"/>
                  <a:pt x="63" y="127"/>
                </a:cubicBezTo>
                <a:cubicBezTo>
                  <a:pt x="61" y="129"/>
                  <a:pt x="61" y="129"/>
                  <a:pt x="61" y="129"/>
                </a:cubicBezTo>
                <a:lnTo>
                  <a:pt x="61" y="123"/>
                </a:lnTo>
                <a:close/>
                <a:moveTo>
                  <a:pt x="61" y="14"/>
                </a:moveTo>
                <a:cubicBezTo>
                  <a:pt x="59" y="13"/>
                  <a:pt x="59" y="13"/>
                  <a:pt x="59" y="13"/>
                </a:cubicBezTo>
                <a:cubicBezTo>
                  <a:pt x="59" y="6"/>
                  <a:pt x="59" y="6"/>
                  <a:pt x="59" y="6"/>
                </a:cubicBezTo>
                <a:cubicBezTo>
                  <a:pt x="61" y="8"/>
                  <a:pt x="61" y="8"/>
                  <a:pt x="61" y="8"/>
                </a:cubicBezTo>
                <a:cubicBezTo>
                  <a:pt x="61" y="14"/>
                  <a:pt x="61" y="14"/>
                  <a:pt x="61" y="14"/>
                </a:cubicBezTo>
                <a:close/>
                <a:moveTo>
                  <a:pt x="59" y="16"/>
                </a:moveTo>
                <a:cubicBezTo>
                  <a:pt x="61" y="18"/>
                  <a:pt x="61" y="18"/>
                  <a:pt x="61" y="18"/>
                </a:cubicBezTo>
                <a:cubicBezTo>
                  <a:pt x="61" y="30"/>
                  <a:pt x="61" y="30"/>
                  <a:pt x="61" y="30"/>
                </a:cubicBezTo>
                <a:cubicBezTo>
                  <a:pt x="59" y="32"/>
                  <a:pt x="59" y="32"/>
                  <a:pt x="59" y="32"/>
                </a:cubicBezTo>
                <a:cubicBezTo>
                  <a:pt x="61" y="33"/>
                  <a:pt x="61" y="33"/>
                  <a:pt x="61" y="33"/>
                </a:cubicBezTo>
                <a:cubicBezTo>
                  <a:pt x="61" y="40"/>
                  <a:pt x="61" y="40"/>
                  <a:pt x="61" y="40"/>
                </a:cubicBezTo>
                <a:cubicBezTo>
                  <a:pt x="59" y="38"/>
                  <a:pt x="59" y="38"/>
                  <a:pt x="59" y="38"/>
                </a:cubicBezTo>
                <a:cubicBezTo>
                  <a:pt x="59" y="25"/>
                  <a:pt x="59" y="25"/>
                  <a:pt x="59" y="25"/>
                </a:cubicBezTo>
                <a:cubicBezTo>
                  <a:pt x="60" y="25"/>
                  <a:pt x="60" y="25"/>
                  <a:pt x="60" y="25"/>
                </a:cubicBezTo>
                <a:cubicBezTo>
                  <a:pt x="60" y="25"/>
                  <a:pt x="60" y="24"/>
                  <a:pt x="60" y="24"/>
                </a:cubicBezTo>
                <a:cubicBezTo>
                  <a:pt x="59" y="23"/>
                  <a:pt x="59" y="23"/>
                  <a:pt x="59" y="23"/>
                </a:cubicBezTo>
                <a:cubicBezTo>
                  <a:pt x="59" y="16"/>
                  <a:pt x="59" y="16"/>
                  <a:pt x="59" y="16"/>
                </a:cubicBezTo>
                <a:close/>
                <a:moveTo>
                  <a:pt x="61" y="53"/>
                </a:moveTo>
                <a:cubicBezTo>
                  <a:pt x="60" y="53"/>
                  <a:pt x="60" y="53"/>
                  <a:pt x="59" y="54"/>
                </a:cubicBezTo>
                <a:cubicBezTo>
                  <a:pt x="59" y="48"/>
                  <a:pt x="59" y="48"/>
                  <a:pt x="59" y="48"/>
                </a:cubicBezTo>
                <a:cubicBezTo>
                  <a:pt x="59" y="48"/>
                  <a:pt x="60" y="48"/>
                  <a:pt x="60" y="47"/>
                </a:cubicBezTo>
                <a:cubicBezTo>
                  <a:pt x="60" y="47"/>
                  <a:pt x="60" y="47"/>
                  <a:pt x="60" y="47"/>
                </a:cubicBezTo>
                <a:cubicBezTo>
                  <a:pt x="61" y="47"/>
                  <a:pt x="61" y="47"/>
                  <a:pt x="61" y="47"/>
                </a:cubicBezTo>
                <a:cubicBezTo>
                  <a:pt x="61" y="51"/>
                  <a:pt x="61" y="51"/>
                  <a:pt x="61" y="51"/>
                </a:cubicBezTo>
                <a:cubicBezTo>
                  <a:pt x="59" y="51"/>
                  <a:pt x="59" y="51"/>
                  <a:pt x="59" y="51"/>
                </a:cubicBezTo>
                <a:cubicBezTo>
                  <a:pt x="59" y="51"/>
                  <a:pt x="60" y="52"/>
                  <a:pt x="61" y="52"/>
                </a:cubicBezTo>
                <a:cubicBezTo>
                  <a:pt x="61" y="53"/>
                  <a:pt x="61" y="53"/>
                  <a:pt x="61" y="53"/>
                </a:cubicBezTo>
                <a:close/>
                <a:moveTo>
                  <a:pt x="59" y="83"/>
                </a:moveTo>
                <a:cubicBezTo>
                  <a:pt x="60" y="84"/>
                  <a:pt x="60" y="84"/>
                  <a:pt x="61" y="84"/>
                </a:cubicBezTo>
                <a:cubicBezTo>
                  <a:pt x="61" y="90"/>
                  <a:pt x="61" y="90"/>
                  <a:pt x="61" y="90"/>
                </a:cubicBezTo>
                <a:cubicBezTo>
                  <a:pt x="61" y="90"/>
                  <a:pt x="61" y="90"/>
                  <a:pt x="61" y="90"/>
                </a:cubicBezTo>
                <a:cubicBezTo>
                  <a:pt x="60" y="90"/>
                  <a:pt x="60" y="90"/>
                  <a:pt x="60" y="90"/>
                </a:cubicBezTo>
                <a:cubicBezTo>
                  <a:pt x="60" y="89"/>
                  <a:pt x="60" y="89"/>
                  <a:pt x="59" y="89"/>
                </a:cubicBezTo>
                <a:cubicBezTo>
                  <a:pt x="59" y="83"/>
                  <a:pt x="59" y="83"/>
                  <a:pt x="59" y="83"/>
                </a:cubicBezTo>
                <a:close/>
                <a:moveTo>
                  <a:pt x="61" y="104"/>
                </a:moveTo>
                <a:cubicBezTo>
                  <a:pt x="59" y="105"/>
                  <a:pt x="59" y="105"/>
                  <a:pt x="59" y="105"/>
                </a:cubicBezTo>
                <a:cubicBezTo>
                  <a:pt x="61" y="107"/>
                  <a:pt x="61" y="107"/>
                  <a:pt x="61" y="107"/>
                </a:cubicBezTo>
                <a:cubicBezTo>
                  <a:pt x="61" y="119"/>
                  <a:pt x="61" y="119"/>
                  <a:pt x="61" y="119"/>
                </a:cubicBezTo>
                <a:cubicBezTo>
                  <a:pt x="59" y="121"/>
                  <a:pt x="59" y="121"/>
                  <a:pt x="59" y="121"/>
                </a:cubicBezTo>
                <a:cubicBezTo>
                  <a:pt x="59" y="114"/>
                  <a:pt x="59" y="114"/>
                  <a:pt x="59" y="114"/>
                </a:cubicBezTo>
                <a:cubicBezTo>
                  <a:pt x="60" y="113"/>
                  <a:pt x="60" y="113"/>
                  <a:pt x="60" y="113"/>
                </a:cubicBezTo>
                <a:cubicBezTo>
                  <a:pt x="60" y="113"/>
                  <a:pt x="60" y="112"/>
                  <a:pt x="60" y="112"/>
                </a:cubicBezTo>
                <a:cubicBezTo>
                  <a:pt x="59" y="112"/>
                  <a:pt x="59" y="112"/>
                  <a:pt x="59" y="112"/>
                </a:cubicBezTo>
                <a:cubicBezTo>
                  <a:pt x="59" y="99"/>
                  <a:pt x="59" y="99"/>
                  <a:pt x="59" y="99"/>
                </a:cubicBezTo>
                <a:cubicBezTo>
                  <a:pt x="61" y="97"/>
                  <a:pt x="61" y="97"/>
                  <a:pt x="61" y="97"/>
                </a:cubicBezTo>
                <a:cubicBezTo>
                  <a:pt x="61" y="104"/>
                  <a:pt x="61" y="104"/>
                  <a:pt x="61" y="104"/>
                </a:cubicBezTo>
                <a:close/>
                <a:moveTo>
                  <a:pt x="59" y="124"/>
                </a:moveTo>
                <a:cubicBezTo>
                  <a:pt x="61" y="123"/>
                  <a:pt x="61" y="123"/>
                  <a:pt x="61" y="123"/>
                </a:cubicBezTo>
                <a:cubicBezTo>
                  <a:pt x="61" y="129"/>
                  <a:pt x="61" y="129"/>
                  <a:pt x="61" y="129"/>
                </a:cubicBezTo>
                <a:cubicBezTo>
                  <a:pt x="59" y="131"/>
                  <a:pt x="59" y="131"/>
                  <a:pt x="59" y="131"/>
                </a:cubicBezTo>
                <a:lnTo>
                  <a:pt x="59" y="124"/>
                </a:lnTo>
                <a:close/>
                <a:moveTo>
                  <a:pt x="59" y="13"/>
                </a:moveTo>
                <a:cubicBezTo>
                  <a:pt x="54" y="8"/>
                  <a:pt x="54" y="8"/>
                  <a:pt x="54" y="8"/>
                </a:cubicBezTo>
                <a:cubicBezTo>
                  <a:pt x="52" y="9"/>
                  <a:pt x="52" y="9"/>
                  <a:pt x="52" y="9"/>
                </a:cubicBezTo>
                <a:cubicBezTo>
                  <a:pt x="59" y="16"/>
                  <a:pt x="59" y="16"/>
                  <a:pt x="59" y="16"/>
                </a:cubicBezTo>
                <a:cubicBezTo>
                  <a:pt x="59" y="23"/>
                  <a:pt x="59" y="23"/>
                  <a:pt x="59" y="23"/>
                </a:cubicBezTo>
                <a:cubicBezTo>
                  <a:pt x="47" y="11"/>
                  <a:pt x="47" y="11"/>
                  <a:pt x="47" y="11"/>
                </a:cubicBezTo>
                <a:cubicBezTo>
                  <a:pt x="47" y="11"/>
                  <a:pt x="47" y="11"/>
                  <a:pt x="47" y="11"/>
                </a:cubicBezTo>
                <a:cubicBezTo>
                  <a:pt x="47" y="11"/>
                  <a:pt x="47" y="11"/>
                  <a:pt x="47" y="11"/>
                </a:cubicBezTo>
                <a:cubicBezTo>
                  <a:pt x="46" y="10"/>
                  <a:pt x="46" y="9"/>
                  <a:pt x="47" y="8"/>
                </a:cubicBezTo>
                <a:cubicBezTo>
                  <a:pt x="52" y="3"/>
                  <a:pt x="52" y="3"/>
                  <a:pt x="52" y="3"/>
                </a:cubicBezTo>
                <a:cubicBezTo>
                  <a:pt x="52" y="3"/>
                  <a:pt x="52" y="3"/>
                  <a:pt x="52" y="3"/>
                </a:cubicBezTo>
                <a:cubicBezTo>
                  <a:pt x="53" y="2"/>
                  <a:pt x="55" y="2"/>
                  <a:pt x="56" y="3"/>
                </a:cubicBezTo>
                <a:cubicBezTo>
                  <a:pt x="59" y="6"/>
                  <a:pt x="59" y="6"/>
                  <a:pt x="59" y="6"/>
                </a:cubicBezTo>
                <a:cubicBezTo>
                  <a:pt x="59" y="13"/>
                  <a:pt x="59" y="13"/>
                  <a:pt x="59" y="13"/>
                </a:cubicBezTo>
                <a:close/>
                <a:moveTo>
                  <a:pt x="59" y="54"/>
                </a:moveTo>
                <a:cubicBezTo>
                  <a:pt x="59" y="48"/>
                  <a:pt x="59" y="48"/>
                  <a:pt x="59" y="48"/>
                </a:cubicBezTo>
                <a:cubicBezTo>
                  <a:pt x="59" y="48"/>
                  <a:pt x="58" y="48"/>
                  <a:pt x="58" y="49"/>
                </a:cubicBezTo>
                <a:cubicBezTo>
                  <a:pt x="55" y="46"/>
                  <a:pt x="55" y="46"/>
                  <a:pt x="55" y="46"/>
                </a:cubicBezTo>
                <a:cubicBezTo>
                  <a:pt x="55" y="34"/>
                  <a:pt x="55" y="34"/>
                  <a:pt x="55" y="34"/>
                </a:cubicBezTo>
                <a:cubicBezTo>
                  <a:pt x="59" y="38"/>
                  <a:pt x="59" y="38"/>
                  <a:pt x="59" y="38"/>
                </a:cubicBezTo>
                <a:cubicBezTo>
                  <a:pt x="59" y="25"/>
                  <a:pt x="59" y="25"/>
                  <a:pt x="59" y="25"/>
                </a:cubicBezTo>
                <a:cubicBezTo>
                  <a:pt x="54" y="30"/>
                  <a:pt x="54" y="30"/>
                  <a:pt x="54" y="30"/>
                </a:cubicBezTo>
                <a:cubicBezTo>
                  <a:pt x="54" y="30"/>
                  <a:pt x="54" y="31"/>
                  <a:pt x="54" y="31"/>
                </a:cubicBezTo>
                <a:cubicBezTo>
                  <a:pt x="53" y="31"/>
                  <a:pt x="53" y="31"/>
                  <a:pt x="53" y="31"/>
                </a:cubicBezTo>
                <a:cubicBezTo>
                  <a:pt x="45" y="31"/>
                  <a:pt x="45" y="31"/>
                  <a:pt x="45" y="31"/>
                </a:cubicBezTo>
                <a:cubicBezTo>
                  <a:pt x="45" y="31"/>
                  <a:pt x="45" y="31"/>
                  <a:pt x="44" y="31"/>
                </a:cubicBezTo>
                <a:cubicBezTo>
                  <a:pt x="44" y="12"/>
                  <a:pt x="44" y="12"/>
                  <a:pt x="44" y="12"/>
                </a:cubicBezTo>
                <a:cubicBezTo>
                  <a:pt x="44" y="11"/>
                  <a:pt x="43" y="10"/>
                  <a:pt x="42" y="10"/>
                </a:cubicBezTo>
                <a:cubicBezTo>
                  <a:pt x="42" y="39"/>
                  <a:pt x="42" y="39"/>
                  <a:pt x="42" y="39"/>
                </a:cubicBezTo>
                <a:cubicBezTo>
                  <a:pt x="43" y="41"/>
                  <a:pt x="43" y="41"/>
                  <a:pt x="43" y="41"/>
                </a:cubicBezTo>
                <a:cubicBezTo>
                  <a:pt x="44" y="41"/>
                  <a:pt x="44" y="42"/>
                  <a:pt x="45" y="42"/>
                </a:cubicBezTo>
                <a:cubicBezTo>
                  <a:pt x="46" y="42"/>
                  <a:pt x="48" y="41"/>
                  <a:pt x="48" y="39"/>
                </a:cubicBezTo>
                <a:cubicBezTo>
                  <a:pt x="48" y="36"/>
                  <a:pt x="48" y="36"/>
                  <a:pt x="48" y="36"/>
                </a:cubicBezTo>
                <a:cubicBezTo>
                  <a:pt x="50" y="36"/>
                  <a:pt x="50" y="36"/>
                  <a:pt x="50" y="36"/>
                </a:cubicBezTo>
                <a:cubicBezTo>
                  <a:pt x="50" y="47"/>
                  <a:pt x="50" y="47"/>
                  <a:pt x="50" y="47"/>
                </a:cubicBezTo>
                <a:cubicBezTo>
                  <a:pt x="50" y="47"/>
                  <a:pt x="50" y="47"/>
                  <a:pt x="50" y="47"/>
                </a:cubicBezTo>
                <a:cubicBezTo>
                  <a:pt x="50" y="47"/>
                  <a:pt x="50" y="48"/>
                  <a:pt x="51" y="48"/>
                </a:cubicBezTo>
                <a:cubicBezTo>
                  <a:pt x="56" y="53"/>
                  <a:pt x="56" y="53"/>
                  <a:pt x="56" y="53"/>
                </a:cubicBezTo>
                <a:cubicBezTo>
                  <a:pt x="57" y="54"/>
                  <a:pt x="58" y="54"/>
                  <a:pt x="59" y="54"/>
                </a:cubicBezTo>
                <a:cubicBezTo>
                  <a:pt x="59" y="54"/>
                  <a:pt x="59" y="54"/>
                  <a:pt x="59" y="54"/>
                </a:cubicBezTo>
                <a:close/>
                <a:moveTo>
                  <a:pt x="42" y="43"/>
                </a:moveTo>
                <a:cubicBezTo>
                  <a:pt x="43" y="44"/>
                  <a:pt x="43" y="45"/>
                  <a:pt x="42" y="46"/>
                </a:cubicBezTo>
                <a:cubicBezTo>
                  <a:pt x="42" y="43"/>
                  <a:pt x="42" y="43"/>
                  <a:pt x="42" y="43"/>
                </a:cubicBezTo>
                <a:close/>
                <a:moveTo>
                  <a:pt x="42" y="49"/>
                </a:moveTo>
                <a:cubicBezTo>
                  <a:pt x="47" y="49"/>
                  <a:pt x="47" y="49"/>
                  <a:pt x="47" y="49"/>
                </a:cubicBezTo>
                <a:cubicBezTo>
                  <a:pt x="48" y="49"/>
                  <a:pt x="49" y="50"/>
                  <a:pt x="49" y="50"/>
                </a:cubicBezTo>
                <a:cubicBezTo>
                  <a:pt x="54" y="55"/>
                  <a:pt x="54" y="55"/>
                  <a:pt x="54" y="55"/>
                </a:cubicBezTo>
                <a:cubicBezTo>
                  <a:pt x="55" y="56"/>
                  <a:pt x="55" y="57"/>
                  <a:pt x="54" y="58"/>
                </a:cubicBezTo>
                <a:cubicBezTo>
                  <a:pt x="54" y="59"/>
                  <a:pt x="53" y="60"/>
                  <a:pt x="53" y="62"/>
                </a:cubicBezTo>
                <a:cubicBezTo>
                  <a:pt x="52" y="63"/>
                  <a:pt x="52" y="64"/>
                  <a:pt x="52" y="65"/>
                </a:cubicBezTo>
                <a:cubicBezTo>
                  <a:pt x="51" y="66"/>
                  <a:pt x="50" y="67"/>
                  <a:pt x="49" y="67"/>
                </a:cubicBezTo>
                <a:cubicBezTo>
                  <a:pt x="49" y="67"/>
                  <a:pt x="49" y="67"/>
                  <a:pt x="49" y="67"/>
                </a:cubicBezTo>
                <a:cubicBezTo>
                  <a:pt x="42" y="67"/>
                  <a:pt x="42" y="67"/>
                  <a:pt x="42" y="67"/>
                </a:cubicBezTo>
                <a:cubicBezTo>
                  <a:pt x="42" y="62"/>
                  <a:pt x="42" y="62"/>
                  <a:pt x="42" y="62"/>
                </a:cubicBezTo>
                <a:cubicBezTo>
                  <a:pt x="43" y="62"/>
                  <a:pt x="43" y="62"/>
                  <a:pt x="43" y="62"/>
                </a:cubicBezTo>
                <a:cubicBezTo>
                  <a:pt x="47" y="62"/>
                  <a:pt x="47" y="62"/>
                  <a:pt x="47" y="62"/>
                </a:cubicBezTo>
                <a:cubicBezTo>
                  <a:pt x="48" y="61"/>
                  <a:pt x="48" y="61"/>
                  <a:pt x="48" y="60"/>
                </a:cubicBezTo>
                <a:cubicBezTo>
                  <a:pt x="49" y="59"/>
                  <a:pt x="49" y="58"/>
                  <a:pt x="49" y="57"/>
                </a:cubicBezTo>
                <a:cubicBezTo>
                  <a:pt x="46" y="54"/>
                  <a:pt x="46" y="54"/>
                  <a:pt x="46" y="54"/>
                </a:cubicBezTo>
                <a:cubicBezTo>
                  <a:pt x="42" y="54"/>
                  <a:pt x="42" y="54"/>
                  <a:pt x="42" y="54"/>
                </a:cubicBezTo>
                <a:cubicBezTo>
                  <a:pt x="42" y="49"/>
                  <a:pt x="42" y="49"/>
                  <a:pt x="42" y="49"/>
                </a:cubicBezTo>
                <a:close/>
                <a:moveTo>
                  <a:pt x="42" y="70"/>
                </a:moveTo>
                <a:cubicBezTo>
                  <a:pt x="49" y="70"/>
                  <a:pt x="49" y="70"/>
                  <a:pt x="49" y="70"/>
                </a:cubicBezTo>
                <a:cubicBezTo>
                  <a:pt x="50" y="70"/>
                  <a:pt x="51" y="71"/>
                  <a:pt x="52" y="72"/>
                </a:cubicBezTo>
                <a:cubicBezTo>
                  <a:pt x="52" y="73"/>
                  <a:pt x="52" y="74"/>
                  <a:pt x="53" y="75"/>
                </a:cubicBezTo>
                <a:cubicBezTo>
                  <a:pt x="53" y="77"/>
                  <a:pt x="54" y="78"/>
                  <a:pt x="54" y="79"/>
                </a:cubicBezTo>
                <a:cubicBezTo>
                  <a:pt x="55" y="80"/>
                  <a:pt x="55" y="81"/>
                  <a:pt x="54" y="82"/>
                </a:cubicBezTo>
                <a:cubicBezTo>
                  <a:pt x="49" y="87"/>
                  <a:pt x="49" y="87"/>
                  <a:pt x="49" y="87"/>
                </a:cubicBezTo>
                <a:cubicBezTo>
                  <a:pt x="49" y="87"/>
                  <a:pt x="48" y="88"/>
                  <a:pt x="47" y="88"/>
                </a:cubicBezTo>
                <a:cubicBezTo>
                  <a:pt x="47" y="88"/>
                  <a:pt x="47" y="88"/>
                  <a:pt x="47" y="88"/>
                </a:cubicBezTo>
                <a:cubicBezTo>
                  <a:pt x="42" y="88"/>
                  <a:pt x="42" y="88"/>
                  <a:pt x="42" y="88"/>
                </a:cubicBezTo>
                <a:cubicBezTo>
                  <a:pt x="42" y="83"/>
                  <a:pt x="42" y="83"/>
                  <a:pt x="42" y="83"/>
                </a:cubicBezTo>
                <a:cubicBezTo>
                  <a:pt x="46" y="83"/>
                  <a:pt x="46" y="83"/>
                  <a:pt x="46" y="83"/>
                </a:cubicBezTo>
                <a:cubicBezTo>
                  <a:pt x="49" y="80"/>
                  <a:pt x="49" y="80"/>
                  <a:pt x="49" y="80"/>
                </a:cubicBezTo>
                <a:cubicBezTo>
                  <a:pt x="49" y="79"/>
                  <a:pt x="49" y="78"/>
                  <a:pt x="48" y="77"/>
                </a:cubicBezTo>
                <a:cubicBezTo>
                  <a:pt x="48" y="76"/>
                  <a:pt x="48" y="75"/>
                  <a:pt x="47" y="75"/>
                </a:cubicBezTo>
                <a:cubicBezTo>
                  <a:pt x="43" y="75"/>
                  <a:pt x="43" y="75"/>
                  <a:pt x="43" y="75"/>
                </a:cubicBezTo>
                <a:cubicBezTo>
                  <a:pt x="42" y="75"/>
                  <a:pt x="42" y="75"/>
                  <a:pt x="42" y="75"/>
                </a:cubicBezTo>
                <a:cubicBezTo>
                  <a:pt x="42" y="70"/>
                  <a:pt x="42" y="70"/>
                  <a:pt x="42" y="70"/>
                </a:cubicBezTo>
                <a:close/>
                <a:moveTo>
                  <a:pt x="42" y="91"/>
                </a:moveTo>
                <a:cubicBezTo>
                  <a:pt x="42" y="92"/>
                  <a:pt x="42" y="92"/>
                  <a:pt x="42" y="93"/>
                </a:cubicBezTo>
                <a:cubicBezTo>
                  <a:pt x="42" y="93"/>
                  <a:pt x="42" y="93"/>
                  <a:pt x="42" y="94"/>
                </a:cubicBezTo>
                <a:cubicBezTo>
                  <a:pt x="42" y="91"/>
                  <a:pt x="42" y="91"/>
                  <a:pt x="42" y="91"/>
                </a:cubicBezTo>
                <a:close/>
                <a:moveTo>
                  <a:pt x="42" y="97"/>
                </a:moveTo>
                <a:cubicBezTo>
                  <a:pt x="42" y="127"/>
                  <a:pt x="42" y="127"/>
                  <a:pt x="42" y="127"/>
                </a:cubicBezTo>
                <a:cubicBezTo>
                  <a:pt x="43" y="127"/>
                  <a:pt x="44" y="126"/>
                  <a:pt x="44" y="125"/>
                </a:cubicBezTo>
                <a:cubicBezTo>
                  <a:pt x="44" y="106"/>
                  <a:pt x="44" y="106"/>
                  <a:pt x="44" y="106"/>
                </a:cubicBezTo>
                <a:cubicBezTo>
                  <a:pt x="45" y="106"/>
                  <a:pt x="45" y="106"/>
                  <a:pt x="45" y="106"/>
                </a:cubicBezTo>
                <a:cubicBezTo>
                  <a:pt x="53" y="106"/>
                  <a:pt x="53" y="106"/>
                  <a:pt x="53" y="106"/>
                </a:cubicBezTo>
                <a:cubicBezTo>
                  <a:pt x="53" y="106"/>
                  <a:pt x="53" y="106"/>
                  <a:pt x="54" y="106"/>
                </a:cubicBezTo>
                <a:cubicBezTo>
                  <a:pt x="54" y="106"/>
                  <a:pt x="54" y="107"/>
                  <a:pt x="54" y="107"/>
                </a:cubicBezTo>
                <a:cubicBezTo>
                  <a:pt x="59" y="112"/>
                  <a:pt x="59" y="112"/>
                  <a:pt x="59" y="112"/>
                </a:cubicBezTo>
                <a:cubicBezTo>
                  <a:pt x="59" y="99"/>
                  <a:pt x="59" y="99"/>
                  <a:pt x="59" y="99"/>
                </a:cubicBezTo>
                <a:cubicBezTo>
                  <a:pt x="55" y="103"/>
                  <a:pt x="55" y="103"/>
                  <a:pt x="55" y="103"/>
                </a:cubicBezTo>
                <a:cubicBezTo>
                  <a:pt x="55" y="91"/>
                  <a:pt x="55" y="91"/>
                  <a:pt x="55" y="91"/>
                </a:cubicBezTo>
                <a:cubicBezTo>
                  <a:pt x="58" y="88"/>
                  <a:pt x="58" y="88"/>
                  <a:pt x="58" y="88"/>
                </a:cubicBezTo>
                <a:cubicBezTo>
                  <a:pt x="58" y="88"/>
                  <a:pt x="59" y="89"/>
                  <a:pt x="59" y="89"/>
                </a:cubicBezTo>
                <a:cubicBezTo>
                  <a:pt x="59" y="83"/>
                  <a:pt x="59" y="83"/>
                  <a:pt x="59" y="83"/>
                </a:cubicBezTo>
                <a:cubicBezTo>
                  <a:pt x="59" y="83"/>
                  <a:pt x="59" y="83"/>
                  <a:pt x="59" y="83"/>
                </a:cubicBezTo>
                <a:cubicBezTo>
                  <a:pt x="59" y="83"/>
                  <a:pt x="59" y="83"/>
                  <a:pt x="59" y="83"/>
                </a:cubicBezTo>
                <a:cubicBezTo>
                  <a:pt x="58" y="83"/>
                  <a:pt x="57" y="83"/>
                  <a:pt x="56" y="84"/>
                </a:cubicBezTo>
                <a:cubicBezTo>
                  <a:pt x="51" y="89"/>
                  <a:pt x="51" y="89"/>
                  <a:pt x="51" y="89"/>
                </a:cubicBezTo>
                <a:cubicBezTo>
                  <a:pt x="50" y="89"/>
                  <a:pt x="50" y="90"/>
                  <a:pt x="50" y="90"/>
                </a:cubicBezTo>
                <a:cubicBezTo>
                  <a:pt x="50" y="101"/>
                  <a:pt x="50" y="101"/>
                  <a:pt x="50" y="101"/>
                </a:cubicBezTo>
                <a:cubicBezTo>
                  <a:pt x="48" y="101"/>
                  <a:pt x="48" y="101"/>
                  <a:pt x="48" y="101"/>
                </a:cubicBezTo>
                <a:cubicBezTo>
                  <a:pt x="48" y="98"/>
                  <a:pt x="48" y="98"/>
                  <a:pt x="48" y="98"/>
                </a:cubicBezTo>
                <a:cubicBezTo>
                  <a:pt x="48" y="98"/>
                  <a:pt x="48" y="98"/>
                  <a:pt x="48" y="98"/>
                </a:cubicBezTo>
                <a:cubicBezTo>
                  <a:pt x="48" y="97"/>
                  <a:pt x="47" y="96"/>
                  <a:pt x="47" y="96"/>
                </a:cubicBezTo>
                <a:cubicBezTo>
                  <a:pt x="46" y="95"/>
                  <a:pt x="44" y="95"/>
                  <a:pt x="43" y="96"/>
                </a:cubicBezTo>
                <a:cubicBezTo>
                  <a:pt x="42" y="97"/>
                  <a:pt x="42" y="97"/>
                  <a:pt x="42" y="97"/>
                </a:cubicBezTo>
                <a:close/>
                <a:moveTo>
                  <a:pt x="59" y="121"/>
                </a:moveTo>
                <a:cubicBezTo>
                  <a:pt x="52" y="127"/>
                  <a:pt x="52" y="127"/>
                  <a:pt x="52" y="127"/>
                </a:cubicBezTo>
                <a:cubicBezTo>
                  <a:pt x="54" y="129"/>
                  <a:pt x="54" y="129"/>
                  <a:pt x="54" y="129"/>
                </a:cubicBezTo>
                <a:cubicBezTo>
                  <a:pt x="59" y="124"/>
                  <a:pt x="59" y="124"/>
                  <a:pt x="59" y="124"/>
                </a:cubicBezTo>
                <a:cubicBezTo>
                  <a:pt x="59" y="131"/>
                  <a:pt x="59" y="131"/>
                  <a:pt x="59" y="131"/>
                </a:cubicBezTo>
                <a:cubicBezTo>
                  <a:pt x="56" y="134"/>
                  <a:pt x="56" y="134"/>
                  <a:pt x="56" y="134"/>
                </a:cubicBezTo>
                <a:cubicBezTo>
                  <a:pt x="56" y="134"/>
                  <a:pt x="56" y="134"/>
                  <a:pt x="56" y="134"/>
                </a:cubicBezTo>
                <a:cubicBezTo>
                  <a:pt x="55" y="135"/>
                  <a:pt x="53" y="135"/>
                  <a:pt x="52" y="134"/>
                </a:cubicBezTo>
                <a:cubicBezTo>
                  <a:pt x="47" y="129"/>
                  <a:pt x="47" y="129"/>
                  <a:pt x="47" y="129"/>
                </a:cubicBezTo>
                <a:cubicBezTo>
                  <a:pt x="47" y="129"/>
                  <a:pt x="47" y="129"/>
                  <a:pt x="47" y="129"/>
                </a:cubicBezTo>
                <a:cubicBezTo>
                  <a:pt x="46" y="128"/>
                  <a:pt x="46" y="127"/>
                  <a:pt x="47" y="126"/>
                </a:cubicBezTo>
                <a:cubicBezTo>
                  <a:pt x="59" y="114"/>
                  <a:pt x="59" y="114"/>
                  <a:pt x="59" y="114"/>
                </a:cubicBezTo>
                <a:lnTo>
                  <a:pt x="59" y="121"/>
                </a:lnTo>
                <a:close/>
                <a:moveTo>
                  <a:pt x="42" y="39"/>
                </a:moveTo>
                <a:cubicBezTo>
                  <a:pt x="40" y="38"/>
                  <a:pt x="40" y="38"/>
                  <a:pt x="40" y="38"/>
                </a:cubicBezTo>
                <a:cubicBezTo>
                  <a:pt x="40" y="37"/>
                  <a:pt x="40" y="37"/>
                  <a:pt x="40" y="36"/>
                </a:cubicBezTo>
                <a:cubicBezTo>
                  <a:pt x="40" y="36"/>
                  <a:pt x="40" y="36"/>
                  <a:pt x="40" y="36"/>
                </a:cubicBezTo>
                <a:cubicBezTo>
                  <a:pt x="40" y="15"/>
                  <a:pt x="40" y="15"/>
                  <a:pt x="40" y="15"/>
                </a:cubicBezTo>
                <a:cubicBezTo>
                  <a:pt x="37" y="15"/>
                  <a:pt x="37" y="15"/>
                  <a:pt x="37" y="15"/>
                </a:cubicBezTo>
                <a:cubicBezTo>
                  <a:pt x="37" y="29"/>
                  <a:pt x="37" y="29"/>
                  <a:pt x="37" y="29"/>
                </a:cubicBezTo>
                <a:cubicBezTo>
                  <a:pt x="37" y="30"/>
                  <a:pt x="36" y="31"/>
                  <a:pt x="35" y="31"/>
                </a:cubicBezTo>
                <a:cubicBezTo>
                  <a:pt x="34" y="31"/>
                  <a:pt x="33" y="31"/>
                  <a:pt x="33" y="30"/>
                </a:cubicBezTo>
                <a:cubicBezTo>
                  <a:pt x="25" y="22"/>
                  <a:pt x="25" y="22"/>
                  <a:pt x="25" y="22"/>
                </a:cubicBezTo>
                <a:cubicBezTo>
                  <a:pt x="23" y="24"/>
                  <a:pt x="23" y="24"/>
                  <a:pt x="23" y="24"/>
                </a:cubicBezTo>
                <a:cubicBezTo>
                  <a:pt x="31" y="32"/>
                  <a:pt x="31" y="32"/>
                  <a:pt x="31" y="32"/>
                </a:cubicBezTo>
                <a:cubicBezTo>
                  <a:pt x="32" y="33"/>
                  <a:pt x="32" y="35"/>
                  <a:pt x="31" y="36"/>
                </a:cubicBezTo>
                <a:cubicBezTo>
                  <a:pt x="31" y="36"/>
                  <a:pt x="30" y="36"/>
                  <a:pt x="29" y="36"/>
                </a:cubicBezTo>
                <a:cubicBezTo>
                  <a:pt x="29" y="36"/>
                  <a:pt x="29" y="36"/>
                  <a:pt x="29" y="36"/>
                </a:cubicBezTo>
                <a:cubicBezTo>
                  <a:pt x="15" y="36"/>
                  <a:pt x="15" y="36"/>
                  <a:pt x="15" y="36"/>
                </a:cubicBezTo>
                <a:cubicBezTo>
                  <a:pt x="15" y="39"/>
                  <a:pt x="15" y="39"/>
                  <a:pt x="15" y="39"/>
                </a:cubicBezTo>
                <a:cubicBezTo>
                  <a:pt x="37" y="39"/>
                  <a:pt x="37" y="39"/>
                  <a:pt x="37" y="39"/>
                </a:cubicBezTo>
                <a:cubicBezTo>
                  <a:pt x="37" y="39"/>
                  <a:pt x="38" y="39"/>
                  <a:pt x="39" y="40"/>
                </a:cubicBezTo>
                <a:cubicBezTo>
                  <a:pt x="42" y="43"/>
                  <a:pt x="42" y="43"/>
                  <a:pt x="42" y="43"/>
                </a:cubicBezTo>
                <a:cubicBezTo>
                  <a:pt x="42" y="43"/>
                  <a:pt x="42" y="43"/>
                  <a:pt x="42" y="43"/>
                </a:cubicBezTo>
                <a:cubicBezTo>
                  <a:pt x="42" y="46"/>
                  <a:pt x="42" y="46"/>
                  <a:pt x="42" y="46"/>
                </a:cubicBezTo>
                <a:cubicBezTo>
                  <a:pt x="42" y="46"/>
                  <a:pt x="42" y="46"/>
                  <a:pt x="42" y="46"/>
                </a:cubicBezTo>
                <a:cubicBezTo>
                  <a:pt x="41" y="47"/>
                  <a:pt x="41" y="47"/>
                  <a:pt x="40" y="47"/>
                </a:cubicBezTo>
                <a:cubicBezTo>
                  <a:pt x="40" y="47"/>
                  <a:pt x="40" y="47"/>
                  <a:pt x="40" y="47"/>
                </a:cubicBezTo>
                <a:cubicBezTo>
                  <a:pt x="36" y="47"/>
                  <a:pt x="36" y="47"/>
                  <a:pt x="36" y="47"/>
                </a:cubicBezTo>
                <a:cubicBezTo>
                  <a:pt x="36" y="49"/>
                  <a:pt x="36" y="49"/>
                  <a:pt x="36" y="49"/>
                </a:cubicBezTo>
                <a:cubicBezTo>
                  <a:pt x="42" y="49"/>
                  <a:pt x="42" y="49"/>
                  <a:pt x="42" y="49"/>
                </a:cubicBezTo>
                <a:cubicBezTo>
                  <a:pt x="42" y="54"/>
                  <a:pt x="42" y="54"/>
                  <a:pt x="42" y="54"/>
                </a:cubicBezTo>
                <a:cubicBezTo>
                  <a:pt x="35" y="54"/>
                  <a:pt x="35" y="54"/>
                  <a:pt x="35" y="54"/>
                </a:cubicBezTo>
                <a:cubicBezTo>
                  <a:pt x="42" y="62"/>
                  <a:pt x="42" y="62"/>
                  <a:pt x="42" y="62"/>
                </a:cubicBezTo>
                <a:cubicBezTo>
                  <a:pt x="42" y="67"/>
                  <a:pt x="42" y="67"/>
                  <a:pt x="42" y="67"/>
                </a:cubicBezTo>
                <a:cubicBezTo>
                  <a:pt x="42" y="67"/>
                  <a:pt x="42" y="67"/>
                  <a:pt x="42" y="67"/>
                </a:cubicBezTo>
                <a:cubicBezTo>
                  <a:pt x="41" y="67"/>
                  <a:pt x="41" y="67"/>
                  <a:pt x="40" y="66"/>
                </a:cubicBezTo>
                <a:cubicBezTo>
                  <a:pt x="32" y="59"/>
                  <a:pt x="32" y="59"/>
                  <a:pt x="32" y="59"/>
                </a:cubicBezTo>
                <a:cubicBezTo>
                  <a:pt x="31" y="60"/>
                  <a:pt x="31" y="60"/>
                  <a:pt x="31" y="60"/>
                </a:cubicBezTo>
                <a:cubicBezTo>
                  <a:pt x="33" y="63"/>
                  <a:pt x="33" y="63"/>
                  <a:pt x="33" y="63"/>
                </a:cubicBezTo>
                <a:cubicBezTo>
                  <a:pt x="34" y="64"/>
                  <a:pt x="34" y="66"/>
                  <a:pt x="33" y="66"/>
                </a:cubicBezTo>
                <a:cubicBezTo>
                  <a:pt x="33" y="67"/>
                  <a:pt x="32" y="67"/>
                  <a:pt x="32" y="67"/>
                </a:cubicBezTo>
                <a:cubicBezTo>
                  <a:pt x="32" y="67"/>
                  <a:pt x="32" y="67"/>
                  <a:pt x="32" y="67"/>
                </a:cubicBezTo>
                <a:cubicBezTo>
                  <a:pt x="27" y="67"/>
                  <a:pt x="27" y="67"/>
                  <a:pt x="27" y="67"/>
                </a:cubicBezTo>
                <a:cubicBezTo>
                  <a:pt x="26" y="67"/>
                  <a:pt x="26" y="67"/>
                  <a:pt x="25" y="66"/>
                </a:cubicBezTo>
                <a:cubicBezTo>
                  <a:pt x="10" y="51"/>
                  <a:pt x="10" y="51"/>
                  <a:pt x="10" y="51"/>
                </a:cubicBezTo>
                <a:cubicBezTo>
                  <a:pt x="8" y="53"/>
                  <a:pt x="8" y="53"/>
                  <a:pt x="8" y="53"/>
                </a:cubicBezTo>
                <a:cubicBezTo>
                  <a:pt x="18" y="63"/>
                  <a:pt x="18" y="63"/>
                  <a:pt x="18" y="63"/>
                </a:cubicBezTo>
                <a:cubicBezTo>
                  <a:pt x="19" y="64"/>
                  <a:pt x="19" y="66"/>
                  <a:pt x="18" y="66"/>
                </a:cubicBezTo>
                <a:cubicBezTo>
                  <a:pt x="18" y="67"/>
                  <a:pt x="17" y="67"/>
                  <a:pt x="17" y="67"/>
                </a:cubicBezTo>
                <a:cubicBezTo>
                  <a:pt x="17" y="67"/>
                  <a:pt x="17" y="67"/>
                  <a:pt x="17" y="67"/>
                </a:cubicBezTo>
                <a:cubicBezTo>
                  <a:pt x="5" y="67"/>
                  <a:pt x="5" y="67"/>
                  <a:pt x="5" y="67"/>
                </a:cubicBezTo>
                <a:cubicBezTo>
                  <a:pt x="5" y="70"/>
                  <a:pt x="5" y="70"/>
                  <a:pt x="5" y="70"/>
                </a:cubicBezTo>
                <a:cubicBezTo>
                  <a:pt x="17" y="70"/>
                  <a:pt x="17" y="70"/>
                  <a:pt x="17" y="70"/>
                </a:cubicBezTo>
                <a:cubicBezTo>
                  <a:pt x="18" y="70"/>
                  <a:pt x="19" y="71"/>
                  <a:pt x="19" y="72"/>
                </a:cubicBezTo>
                <a:cubicBezTo>
                  <a:pt x="19" y="73"/>
                  <a:pt x="19" y="73"/>
                  <a:pt x="18" y="74"/>
                </a:cubicBezTo>
                <a:cubicBezTo>
                  <a:pt x="8" y="84"/>
                  <a:pt x="8" y="84"/>
                  <a:pt x="8" y="84"/>
                </a:cubicBezTo>
                <a:cubicBezTo>
                  <a:pt x="10" y="85"/>
                  <a:pt x="10" y="85"/>
                  <a:pt x="10" y="85"/>
                </a:cubicBezTo>
                <a:cubicBezTo>
                  <a:pt x="25" y="70"/>
                  <a:pt x="25" y="70"/>
                  <a:pt x="25" y="70"/>
                </a:cubicBezTo>
                <a:cubicBezTo>
                  <a:pt x="26" y="70"/>
                  <a:pt x="26" y="70"/>
                  <a:pt x="27" y="70"/>
                </a:cubicBezTo>
                <a:cubicBezTo>
                  <a:pt x="27" y="70"/>
                  <a:pt x="27" y="70"/>
                  <a:pt x="27" y="70"/>
                </a:cubicBezTo>
                <a:cubicBezTo>
                  <a:pt x="32" y="70"/>
                  <a:pt x="32" y="70"/>
                  <a:pt x="32" y="70"/>
                </a:cubicBezTo>
                <a:cubicBezTo>
                  <a:pt x="33" y="70"/>
                  <a:pt x="34" y="71"/>
                  <a:pt x="34" y="72"/>
                </a:cubicBezTo>
                <a:cubicBezTo>
                  <a:pt x="34" y="73"/>
                  <a:pt x="34" y="74"/>
                  <a:pt x="33" y="74"/>
                </a:cubicBezTo>
                <a:cubicBezTo>
                  <a:pt x="31" y="76"/>
                  <a:pt x="31" y="76"/>
                  <a:pt x="31" y="76"/>
                </a:cubicBezTo>
                <a:cubicBezTo>
                  <a:pt x="32" y="78"/>
                  <a:pt x="32" y="78"/>
                  <a:pt x="32" y="78"/>
                </a:cubicBezTo>
                <a:cubicBezTo>
                  <a:pt x="40" y="70"/>
                  <a:pt x="40" y="70"/>
                  <a:pt x="40" y="70"/>
                </a:cubicBezTo>
                <a:cubicBezTo>
                  <a:pt x="41" y="70"/>
                  <a:pt x="41" y="70"/>
                  <a:pt x="42" y="70"/>
                </a:cubicBezTo>
                <a:cubicBezTo>
                  <a:pt x="42" y="70"/>
                  <a:pt x="42" y="70"/>
                  <a:pt x="42" y="70"/>
                </a:cubicBezTo>
                <a:cubicBezTo>
                  <a:pt x="42" y="70"/>
                  <a:pt x="42" y="70"/>
                  <a:pt x="42" y="70"/>
                </a:cubicBezTo>
                <a:cubicBezTo>
                  <a:pt x="42" y="75"/>
                  <a:pt x="42" y="75"/>
                  <a:pt x="42" y="75"/>
                </a:cubicBezTo>
                <a:cubicBezTo>
                  <a:pt x="35" y="83"/>
                  <a:pt x="35" y="83"/>
                  <a:pt x="35" y="83"/>
                </a:cubicBezTo>
                <a:cubicBezTo>
                  <a:pt x="42" y="83"/>
                  <a:pt x="42" y="83"/>
                  <a:pt x="42" y="83"/>
                </a:cubicBezTo>
                <a:cubicBezTo>
                  <a:pt x="42" y="88"/>
                  <a:pt x="42" y="88"/>
                  <a:pt x="42" y="88"/>
                </a:cubicBezTo>
                <a:cubicBezTo>
                  <a:pt x="36" y="88"/>
                  <a:pt x="36" y="88"/>
                  <a:pt x="36" y="88"/>
                </a:cubicBezTo>
                <a:cubicBezTo>
                  <a:pt x="36" y="90"/>
                  <a:pt x="36" y="90"/>
                  <a:pt x="36" y="90"/>
                </a:cubicBezTo>
                <a:cubicBezTo>
                  <a:pt x="40" y="90"/>
                  <a:pt x="40" y="90"/>
                  <a:pt x="40" y="90"/>
                </a:cubicBezTo>
                <a:cubicBezTo>
                  <a:pt x="41" y="90"/>
                  <a:pt x="42" y="91"/>
                  <a:pt x="42" y="91"/>
                </a:cubicBezTo>
                <a:cubicBezTo>
                  <a:pt x="42" y="94"/>
                  <a:pt x="42" y="94"/>
                  <a:pt x="42" y="94"/>
                </a:cubicBezTo>
                <a:cubicBezTo>
                  <a:pt x="42" y="94"/>
                  <a:pt x="42" y="94"/>
                  <a:pt x="42" y="94"/>
                </a:cubicBezTo>
                <a:cubicBezTo>
                  <a:pt x="38" y="97"/>
                  <a:pt x="38" y="97"/>
                  <a:pt x="38" y="97"/>
                </a:cubicBezTo>
                <a:cubicBezTo>
                  <a:pt x="38" y="98"/>
                  <a:pt x="37" y="98"/>
                  <a:pt x="37" y="98"/>
                </a:cubicBezTo>
                <a:cubicBezTo>
                  <a:pt x="37" y="98"/>
                  <a:pt x="37" y="98"/>
                  <a:pt x="37" y="98"/>
                </a:cubicBezTo>
                <a:cubicBezTo>
                  <a:pt x="15" y="98"/>
                  <a:pt x="15" y="98"/>
                  <a:pt x="15" y="98"/>
                </a:cubicBezTo>
                <a:cubicBezTo>
                  <a:pt x="15" y="101"/>
                  <a:pt x="15" y="101"/>
                  <a:pt x="15" y="101"/>
                </a:cubicBezTo>
                <a:cubicBezTo>
                  <a:pt x="29" y="101"/>
                  <a:pt x="29" y="101"/>
                  <a:pt x="29" y="101"/>
                </a:cubicBezTo>
                <a:cubicBezTo>
                  <a:pt x="31" y="101"/>
                  <a:pt x="32" y="102"/>
                  <a:pt x="32" y="103"/>
                </a:cubicBezTo>
                <a:cubicBezTo>
                  <a:pt x="32" y="104"/>
                  <a:pt x="31" y="104"/>
                  <a:pt x="31" y="105"/>
                </a:cubicBezTo>
                <a:cubicBezTo>
                  <a:pt x="23" y="113"/>
                  <a:pt x="23" y="113"/>
                  <a:pt x="23" y="113"/>
                </a:cubicBezTo>
                <a:cubicBezTo>
                  <a:pt x="25" y="115"/>
                  <a:pt x="25" y="115"/>
                  <a:pt x="25" y="115"/>
                </a:cubicBezTo>
                <a:cubicBezTo>
                  <a:pt x="33" y="107"/>
                  <a:pt x="33" y="107"/>
                  <a:pt x="33" y="107"/>
                </a:cubicBezTo>
                <a:cubicBezTo>
                  <a:pt x="34" y="106"/>
                  <a:pt x="35" y="106"/>
                  <a:pt x="36" y="107"/>
                </a:cubicBezTo>
                <a:cubicBezTo>
                  <a:pt x="37" y="107"/>
                  <a:pt x="37" y="108"/>
                  <a:pt x="37" y="108"/>
                </a:cubicBezTo>
                <a:cubicBezTo>
                  <a:pt x="37" y="108"/>
                  <a:pt x="37" y="108"/>
                  <a:pt x="37" y="108"/>
                </a:cubicBezTo>
                <a:cubicBezTo>
                  <a:pt x="37" y="122"/>
                  <a:pt x="37" y="122"/>
                  <a:pt x="37" y="122"/>
                </a:cubicBezTo>
                <a:cubicBezTo>
                  <a:pt x="40" y="122"/>
                  <a:pt x="40" y="122"/>
                  <a:pt x="40" y="122"/>
                </a:cubicBezTo>
                <a:cubicBezTo>
                  <a:pt x="40" y="101"/>
                  <a:pt x="40" y="101"/>
                  <a:pt x="40" y="101"/>
                </a:cubicBezTo>
                <a:cubicBezTo>
                  <a:pt x="40" y="100"/>
                  <a:pt x="40" y="100"/>
                  <a:pt x="40" y="99"/>
                </a:cubicBezTo>
                <a:cubicBezTo>
                  <a:pt x="42" y="97"/>
                  <a:pt x="42" y="97"/>
                  <a:pt x="42" y="97"/>
                </a:cubicBezTo>
                <a:cubicBezTo>
                  <a:pt x="42" y="127"/>
                  <a:pt x="42" y="127"/>
                  <a:pt x="42" y="127"/>
                </a:cubicBezTo>
                <a:cubicBezTo>
                  <a:pt x="42" y="127"/>
                  <a:pt x="42" y="127"/>
                  <a:pt x="42" y="127"/>
                </a:cubicBezTo>
                <a:cubicBezTo>
                  <a:pt x="35" y="127"/>
                  <a:pt x="35" y="127"/>
                  <a:pt x="35" y="127"/>
                </a:cubicBezTo>
                <a:cubicBezTo>
                  <a:pt x="33" y="127"/>
                  <a:pt x="32" y="126"/>
                  <a:pt x="32" y="125"/>
                </a:cubicBezTo>
                <a:cubicBezTo>
                  <a:pt x="32" y="114"/>
                  <a:pt x="32" y="114"/>
                  <a:pt x="32" y="114"/>
                </a:cubicBezTo>
                <a:cubicBezTo>
                  <a:pt x="27" y="120"/>
                  <a:pt x="27" y="120"/>
                  <a:pt x="27" y="120"/>
                </a:cubicBezTo>
                <a:cubicBezTo>
                  <a:pt x="27" y="120"/>
                  <a:pt x="27" y="120"/>
                  <a:pt x="27" y="120"/>
                </a:cubicBezTo>
                <a:cubicBezTo>
                  <a:pt x="26" y="121"/>
                  <a:pt x="24" y="121"/>
                  <a:pt x="23" y="120"/>
                </a:cubicBezTo>
                <a:cubicBezTo>
                  <a:pt x="18" y="114"/>
                  <a:pt x="18" y="114"/>
                  <a:pt x="18" y="114"/>
                </a:cubicBezTo>
                <a:cubicBezTo>
                  <a:pt x="17" y="114"/>
                  <a:pt x="17" y="112"/>
                  <a:pt x="18" y="111"/>
                </a:cubicBezTo>
                <a:cubicBezTo>
                  <a:pt x="24" y="105"/>
                  <a:pt x="24" y="105"/>
                  <a:pt x="24" y="105"/>
                </a:cubicBezTo>
                <a:cubicBezTo>
                  <a:pt x="13" y="105"/>
                  <a:pt x="13" y="105"/>
                  <a:pt x="13" y="105"/>
                </a:cubicBezTo>
                <a:cubicBezTo>
                  <a:pt x="12" y="105"/>
                  <a:pt x="11" y="104"/>
                  <a:pt x="11" y="103"/>
                </a:cubicBezTo>
                <a:cubicBezTo>
                  <a:pt x="11" y="96"/>
                  <a:pt x="11" y="96"/>
                  <a:pt x="11" y="96"/>
                </a:cubicBezTo>
                <a:cubicBezTo>
                  <a:pt x="11" y="94"/>
                  <a:pt x="12" y="93"/>
                  <a:pt x="13" y="93"/>
                </a:cubicBezTo>
                <a:cubicBezTo>
                  <a:pt x="32" y="93"/>
                  <a:pt x="32" y="93"/>
                  <a:pt x="32" y="93"/>
                </a:cubicBezTo>
                <a:cubicBezTo>
                  <a:pt x="32" y="93"/>
                  <a:pt x="31" y="93"/>
                  <a:pt x="31" y="93"/>
                </a:cubicBezTo>
                <a:cubicBezTo>
                  <a:pt x="31" y="85"/>
                  <a:pt x="31" y="85"/>
                  <a:pt x="31" y="85"/>
                </a:cubicBezTo>
                <a:cubicBezTo>
                  <a:pt x="31" y="85"/>
                  <a:pt x="32" y="84"/>
                  <a:pt x="32" y="84"/>
                </a:cubicBezTo>
                <a:cubicBezTo>
                  <a:pt x="31" y="84"/>
                  <a:pt x="31" y="84"/>
                  <a:pt x="31" y="83"/>
                </a:cubicBezTo>
                <a:cubicBezTo>
                  <a:pt x="26" y="78"/>
                  <a:pt x="26" y="78"/>
                  <a:pt x="26" y="78"/>
                </a:cubicBezTo>
                <a:cubicBezTo>
                  <a:pt x="25" y="78"/>
                  <a:pt x="25" y="78"/>
                  <a:pt x="25" y="77"/>
                </a:cubicBezTo>
                <a:cubicBezTo>
                  <a:pt x="12" y="91"/>
                  <a:pt x="12" y="91"/>
                  <a:pt x="12" y="91"/>
                </a:cubicBezTo>
                <a:cubicBezTo>
                  <a:pt x="12" y="91"/>
                  <a:pt x="12" y="91"/>
                  <a:pt x="12" y="91"/>
                </a:cubicBezTo>
                <a:cubicBezTo>
                  <a:pt x="11" y="92"/>
                  <a:pt x="9" y="92"/>
                  <a:pt x="8" y="91"/>
                </a:cubicBezTo>
                <a:cubicBezTo>
                  <a:pt x="3" y="86"/>
                  <a:pt x="3" y="86"/>
                  <a:pt x="3" y="86"/>
                </a:cubicBezTo>
                <a:cubicBezTo>
                  <a:pt x="3" y="85"/>
                  <a:pt x="3" y="85"/>
                  <a:pt x="3" y="85"/>
                </a:cubicBezTo>
                <a:cubicBezTo>
                  <a:pt x="2" y="84"/>
                  <a:pt x="2" y="83"/>
                  <a:pt x="3" y="82"/>
                </a:cubicBezTo>
                <a:cubicBezTo>
                  <a:pt x="11" y="75"/>
                  <a:pt x="11" y="75"/>
                  <a:pt x="11" y="75"/>
                </a:cubicBezTo>
                <a:cubicBezTo>
                  <a:pt x="3" y="75"/>
                  <a:pt x="3" y="75"/>
                  <a:pt x="3" y="75"/>
                </a:cubicBezTo>
                <a:cubicBezTo>
                  <a:pt x="2" y="75"/>
                  <a:pt x="0" y="73"/>
                  <a:pt x="0" y="72"/>
                </a:cubicBezTo>
                <a:cubicBezTo>
                  <a:pt x="0" y="65"/>
                  <a:pt x="0" y="65"/>
                  <a:pt x="0" y="65"/>
                </a:cubicBezTo>
                <a:cubicBezTo>
                  <a:pt x="0" y="63"/>
                  <a:pt x="2" y="62"/>
                  <a:pt x="3" y="62"/>
                </a:cubicBezTo>
                <a:cubicBezTo>
                  <a:pt x="11" y="62"/>
                  <a:pt x="11" y="62"/>
                  <a:pt x="11" y="62"/>
                </a:cubicBezTo>
                <a:cubicBezTo>
                  <a:pt x="3" y="55"/>
                  <a:pt x="3" y="55"/>
                  <a:pt x="3" y="55"/>
                </a:cubicBezTo>
                <a:cubicBezTo>
                  <a:pt x="3" y="55"/>
                  <a:pt x="3" y="55"/>
                  <a:pt x="3" y="55"/>
                </a:cubicBezTo>
                <a:cubicBezTo>
                  <a:pt x="2" y="54"/>
                  <a:pt x="2" y="52"/>
                  <a:pt x="3" y="52"/>
                </a:cubicBezTo>
                <a:cubicBezTo>
                  <a:pt x="8" y="46"/>
                  <a:pt x="8" y="46"/>
                  <a:pt x="8" y="46"/>
                </a:cubicBezTo>
                <a:cubicBezTo>
                  <a:pt x="8" y="46"/>
                  <a:pt x="8" y="46"/>
                  <a:pt x="8" y="46"/>
                </a:cubicBezTo>
                <a:cubicBezTo>
                  <a:pt x="9" y="45"/>
                  <a:pt x="11" y="45"/>
                  <a:pt x="12" y="46"/>
                </a:cubicBezTo>
                <a:cubicBezTo>
                  <a:pt x="25" y="60"/>
                  <a:pt x="25" y="60"/>
                  <a:pt x="25" y="60"/>
                </a:cubicBezTo>
                <a:cubicBezTo>
                  <a:pt x="25" y="59"/>
                  <a:pt x="25" y="59"/>
                  <a:pt x="26" y="59"/>
                </a:cubicBezTo>
                <a:cubicBezTo>
                  <a:pt x="31" y="54"/>
                  <a:pt x="31" y="54"/>
                  <a:pt x="31" y="54"/>
                </a:cubicBezTo>
                <a:cubicBezTo>
                  <a:pt x="31" y="54"/>
                  <a:pt x="31" y="54"/>
                  <a:pt x="31" y="54"/>
                </a:cubicBezTo>
                <a:cubicBezTo>
                  <a:pt x="31" y="53"/>
                  <a:pt x="31" y="53"/>
                  <a:pt x="32" y="53"/>
                </a:cubicBezTo>
                <a:cubicBezTo>
                  <a:pt x="32" y="53"/>
                  <a:pt x="31" y="52"/>
                  <a:pt x="31" y="52"/>
                </a:cubicBezTo>
                <a:cubicBezTo>
                  <a:pt x="31" y="44"/>
                  <a:pt x="31" y="44"/>
                  <a:pt x="31" y="44"/>
                </a:cubicBezTo>
                <a:cubicBezTo>
                  <a:pt x="31" y="44"/>
                  <a:pt x="32" y="44"/>
                  <a:pt x="32" y="44"/>
                </a:cubicBezTo>
                <a:cubicBezTo>
                  <a:pt x="13" y="44"/>
                  <a:pt x="13" y="44"/>
                  <a:pt x="13" y="44"/>
                </a:cubicBezTo>
                <a:cubicBezTo>
                  <a:pt x="12" y="44"/>
                  <a:pt x="11" y="42"/>
                  <a:pt x="11" y="41"/>
                </a:cubicBezTo>
                <a:cubicBezTo>
                  <a:pt x="11" y="34"/>
                  <a:pt x="11" y="34"/>
                  <a:pt x="11" y="34"/>
                </a:cubicBezTo>
                <a:cubicBezTo>
                  <a:pt x="11" y="32"/>
                  <a:pt x="12" y="31"/>
                  <a:pt x="13" y="31"/>
                </a:cubicBezTo>
                <a:cubicBezTo>
                  <a:pt x="24" y="31"/>
                  <a:pt x="24" y="31"/>
                  <a:pt x="24" y="31"/>
                </a:cubicBezTo>
                <a:cubicBezTo>
                  <a:pt x="18" y="26"/>
                  <a:pt x="18" y="26"/>
                  <a:pt x="18" y="26"/>
                </a:cubicBezTo>
                <a:cubicBezTo>
                  <a:pt x="17" y="25"/>
                  <a:pt x="17" y="23"/>
                  <a:pt x="18" y="22"/>
                </a:cubicBezTo>
                <a:cubicBezTo>
                  <a:pt x="23" y="17"/>
                  <a:pt x="23" y="17"/>
                  <a:pt x="23" y="17"/>
                </a:cubicBezTo>
                <a:cubicBezTo>
                  <a:pt x="23" y="17"/>
                  <a:pt x="23" y="17"/>
                  <a:pt x="23" y="17"/>
                </a:cubicBezTo>
                <a:cubicBezTo>
                  <a:pt x="24" y="16"/>
                  <a:pt x="26" y="16"/>
                  <a:pt x="27" y="17"/>
                </a:cubicBezTo>
                <a:cubicBezTo>
                  <a:pt x="32" y="23"/>
                  <a:pt x="32" y="23"/>
                  <a:pt x="32" y="23"/>
                </a:cubicBezTo>
                <a:cubicBezTo>
                  <a:pt x="32" y="12"/>
                  <a:pt x="32" y="12"/>
                  <a:pt x="32" y="12"/>
                </a:cubicBezTo>
                <a:cubicBezTo>
                  <a:pt x="32" y="11"/>
                  <a:pt x="33" y="10"/>
                  <a:pt x="35" y="10"/>
                </a:cubicBezTo>
                <a:cubicBezTo>
                  <a:pt x="42" y="10"/>
                  <a:pt x="42" y="10"/>
                  <a:pt x="42" y="10"/>
                </a:cubicBezTo>
                <a:cubicBezTo>
                  <a:pt x="42" y="10"/>
                  <a:pt x="42" y="10"/>
                  <a:pt x="42" y="10"/>
                </a:cubicBezTo>
                <a:lnTo>
                  <a:pt x="42" y="39"/>
                </a:ln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49" name="Freeform 298"/>
          <p:cNvSpPr>
            <a:spLocks noEditPoints="1"/>
          </p:cNvSpPr>
          <p:nvPr/>
        </p:nvSpPr>
        <p:spPr bwMode="auto">
          <a:xfrm rot="5400000">
            <a:off x="8963018" y="1650149"/>
            <a:ext cx="71419" cy="123793"/>
          </a:xfrm>
          <a:custGeom>
            <a:avLst/>
            <a:gdLst>
              <a:gd name="T0" fmla="*/ 21 w 42"/>
              <a:gd name="T1" fmla="*/ 67 h 73"/>
              <a:gd name="T2" fmla="*/ 29 w 42"/>
              <a:gd name="T3" fmla="*/ 68 h 73"/>
              <a:gd name="T4" fmla="*/ 38 w 42"/>
              <a:gd name="T5" fmla="*/ 68 h 73"/>
              <a:gd name="T6" fmla="*/ 38 w 42"/>
              <a:gd name="T7" fmla="*/ 5 h 73"/>
              <a:gd name="T8" fmla="*/ 29 w 42"/>
              <a:gd name="T9" fmla="*/ 5 h 73"/>
              <a:gd name="T10" fmla="*/ 21 w 42"/>
              <a:gd name="T11" fmla="*/ 6 h 73"/>
              <a:gd name="T12" fmla="*/ 21 w 42"/>
              <a:gd name="T13" fmla="*/ 1 h 73"/>
              <a:gd name="T14" fmla="*/ 29 w 42"/>
              <a:gd name="T15" fmla="*/ 0 h 73"/>
              <a:gd name="T16" fmla="*/ 40 w 42"/>
              <a:gd name="T17" fmla="*/ 0 h 73"/>
              <a:gd name="T18" fmla="*/ 42 w 42"/>
              <a:gd name="T19" fmla="*/ 2 h 73"/>
              <a:gd name="T20" fmla="*/ 42 w 42"/>
              <a:gd name="T21" fmla="*/ 71 h 73"/>
              <a:gd name="T22" fmla="*/ 40 w 42"/>
              <a:gd name="T23" fmla="*/ 73 h 73"/>
              <a:gd name="T24" fmla="*/ 29 w 42"/>
              <a:gd name="T25" fmla="*/ 73 h 73"/>
              <a:gd name="T26" fmla="*/ 21 w 42"/>
              <a:gd name="T27" fmla="*/ 72 h 73"/>
              <a:gd name="T28" fmla="*/ 21 w 42"/>
              <a:gd name="T29" fmla="*/ 67 h 73"/>
              <a:gd name="T30" fmla="*/ 5 w 42"/>
              <a:gd name="T31" fmla="*/ 17 h 73"/>
              <a:gd name="T32" fmla="*/ 5 w 42"/>
              <a:gd name="T33" fmla="*/ 19 h 73"/>
              <a:gd name="T34" fmla="*/ 5 w 42"/>
              <a:gd name="T35" fmla="*/ 19 h 73"/>
              <a:gd name="T36" fmla="*/ 5 w 42"/>
              <a:gd name="T37" fmla="*/ 19 h 73"/>
              <a:gd name="T38" fmla="*/ 5 w 42"/>
              <a:gd name="T39" fmla="*/ 20 h 73"/>
              <a:gd name="T40" fmla="*/ 5 w 42"/>
              <a:gd name="T41" fmla="*/ 42 h 73"/>
              <a:gd name="T42" fmla="*/ 5 w 42"/>
              <a:gd name="T43" fmla="*/ 53 h 73"/>
              <a:gd name="T44" fmla="*/ 11 w 42"/>
              <a:gd name="T45" fmla="*/ 63 h 73"/>
              <a:gd name="T46" fmla="*/ 21 w 42"/>
              <a:gd name="T47" fmla="*/ 67 h 73"/>
              <a:gd name="T48" fmla="*/ 21 w 42"/>
              <a:gd name="T49" fmla="*/ 72 h 73"/>
              <a:gd name="T50" fmla="*/ 9 w 42"/>
              <a:gd name="T51" fmla="*/ 67 h 73"/>
              <a:gd name="T52" fmla="*/ 0 w 42"/>
              <a:gd name="T53" fmla="*/ 53 h 73"/>
              <a:gd name="T54" fmla="*/ 0 w 42"/>
              <a:gd name="T55" fmla="*/ 42 h 73"/>
              <a:gd name="T56" fmla="*/ 0 w 42"/>
              <a:gd name="T57" fmla="*/ 20 h 73"/>
              <a:gd name="T58" fmla="*/ 0 w 42"/>
              <a:gd name="T59" fmla="*/ 18 h 73"/>
              <a:gd name="T60" fmla="*/ 0 w 42"/>
              <a:gd name="T61" fmla="*/ 18 h 73"/>
              <a:gd name="T62" fmla="*/ 1 w 42"/>
              <a:gd name="T63" fmla="*/ 16 h 73"/>
              <a:gd name="T64" fmla="*/ 11 w 42"/>
              <a:gd name="T65" fmla="*/ 4 h 73"/>
              <a:gd name="T66" fmla="*/ 21 w 42"/>
              <a:gd name="T67" fmla="*/ 1 h 73"/>
              <a:gd name="T68" fmla="*/ 21 w 42"/>
              <a:gd name="T69" fmla="*/ 6 h 73"/>
              <a:gd name="T70" fmla="*/ 13 w 42"/>
              <a:gd name="T71" fmla="*/ 8 h 73"/>
              <a:gd name="T72" fmla="*/ 5 w 42"/>
              <a:gd name="T73" fmla="*/ 17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2" h="73">
                <a:moveTo>
                  <a:pt x="21" y="67"/>
                </a:moveTo>
                <a:cubicBezTo>
                  <a:pt x="24" y="68"/>
                  <a:pt x="26" y="68"/>
                  <a:pt x="29" y="68"/>
                </a:cubicBezTo>
                <a:cubicBezTo>
                  <a:pt x="38" y="68"/>
                  <a:pt x="38" y="68"/>
                  <a:pt x="38" y="68"/>
                </a:cubicBezTo>
                <a:cubicBezTo>
                  <a:pt x="38" y="5"/>
                  <a:pt x="38" y="5"/>
                  <a:pt x="38" y="5"/>
                </a:cubicBezTo>
                <a:cubicBezTo>
                  <a:pt x="29" y="5"/>
                  <a:pt x="29" y="5"/>
                  <a:pt x="29" y="5"/>
                </a:cubicBezTo>
                <a:cubicBezTo>
                  <a:pt x="26" y="5"/>
                  <a:pt x="24" y="5"/>
                  <a:pt x="21" y="6"/>
                </a:cubicBezTo>
                <a:cubicBezTo>
                  <a:pt x="21" y="1"/>
                  <a:pt x="21" y="1"/>
                  <a:pt x="21" y="1"/>
                </a:cubicBezTo>
                <a:cubicBezTo>
                  <a:pt x="24" y="0"/>
                  <a:pt x="26" y="0"/>
                  <a:pt x="29" y="0"/>
                </a:cubicBezTo>
                <a:cubicBezTo>
                  <a:pt x="40" y="0"/>
                  <a:pt x="40" y="0"/>
                  <a:pt x="40" y="0"/>
                </a:cubicBezTo>
                <a:cubicBezTo>
                  <a:pt x="41" y="0"/>
                  <a:pt x="42" y="1"/>
                  <a:pt x="42" y="2"/>
                </a:cubicBezTo>
                <a:cubicBezTo>
                  <a:pt x="42" y="71"/>
                  <a:pt x="42" y="71"/>
                  <a:pt x="42" y="71"/>
                </a:cubicBezTo>
                <a:cubicBezTo>
                  <a:pt x="42" y="72"/>
                  <a:pt x="41" y="73"/>
                  <a:pt x="40" y="73"/>
                </a:cubicBezTo>
                <a:cubicBezTo>
                  <a:pt x="29" y="73"/>
                  <a:pt x="29" y="73"/>
                  <a:pt x="29" y="73"/>
                </a:cubicBezTo>
                <a:cubicBezTo>
                  <a:pt x="26" y="73"/>
                  <a:pt x="24" y="73"/>
                  <a:pt x="21" y="72"/>
                </a:cubicBezTo>
                <a:lnTo>
                  <a:pt x="21" y="67"/>
                </a:lnTo>
                <a:close/>
                <a:moveTo>
                  <a:pt x="5" y="17"/>
                </a:moveTo>
                <a:cubicBezTo>
                  <a:pt x="5" y="18"/>
                  <a:pt x="5" y="18"/>
                  <a:pt x="5" y="19"/>
                </a:cubicBezTo>
                <a:cubicBezTo>
                  <a:pt x="5" y="19"/>
                  <a:pt x="5" y="19"/>
                  <a:pt x="5" y="19"/>
                </a:cubicBezTo>
                <a:cubicBezTo>
                  <a:pt x="5" y="19"/>
                  <a:pt x="5" y="19"/>
                  <a:pt x="5" y="19"/>
                </a:cubicBezTo>
                <a:cubicBezTo>
                  <a:pt x="5" y="19"/>
                  <a:pt x="5" y="20"/>
                  <a:pt x="5" y="20"/>
                </a:cubicBezTo>
                <a:cubicBezTo>
                  <a:pt x="5" y="42"/>
                  <a:pt x="5" y="42"/>
                  <a:pt x="5" y="42"/>
                </a:cubicBezTo>
                <a:cubicBezTo>
                  <a:pt x="5" y="53"/>
                  <a:pt x="5" y="53"/>
                  <a:pt x="5" y="53"/>
                </a:cubicBezTo>
                <a:cubicBezTo>
                  <a:pt x="5" y="57"/>
                  <a:pt x="7" y="61"/>
                  <a:pt x="11" y="63"/>
                </a:cubicBezTo>
                <a:cubicBezTo>
                  <a:pt x="14" y="65"/>
                  <a:pt x="17" y="67"/>
                  <a:pt x="21" y="67"/>
                </a:cubicBezTo>
                <a:cubicBezTo>
                  <a:pt x="21" y="72"/>
                  <a:pt x="21" y="72"/>
                  <a:pt x="21" y="72"/>
                </a:cubicBezTo>
                <a:cubicBezTo>
                  <a:pt x="16" y="71"/>
                  <a:pt x="12" y="70"/>
                  <a:pt x="9" y="67"/>
                </a:cubicBezTo>
                <a:cubicBezTo>
                  <a:pt x="3" y="64"/>
                  <a:pt x="0" y="58"/>
                  <a:pt x="0" y="53"/>
                </a:cubicBezTo>
                <a:cubicBezTo>
                  <a:pt x="0" y="42"/>
                  <a:pt x="0" y="42"/>
                  <a:pt x="0" y="42"/>
                </a:cubicBezTo>
                <a:cubicBezTo>
                  <a:pt x="0" y="20"/>
                  <a:pt x="0" y="20"/>
                  <a:pt x="0" y="20"/>
                </a:cubicBezTo>
                <a:cubicBezTo>
                  <a:pt x="0" y="20"/>
                  <a:pt x="0" y="19"/>
                  <a:pt x="0" y="18"/>
                </a:cubicBezTo>
                <a:cubicBezTo>
                  <a:pt x="0" y="18"/>
                  <a:pt x="0" y="18"/>
                  <a:pt x="0" y="18"/>
                </a:cubicBezTo>
                <a:cubicBezTo>
                  <a:pt x="0" y="17"/>
                  <a:pt x="0" y="17"/>
                  <a:pt x="1" y="16"/>
                </a:cubicBezTo>
                <a:cubicBezTo>
                  <a:pt x="2" y="11"/>
                  <a:pt x="6" y="7"/>
                  <a:pt x="11" y="4"/>
                </a:cubicBezTo>
                <a:cubicBezTo>
                  <a:pt x="14" y="3"/>
                  <a:pt x="17" y="1"/>
                  <a:pt x="21" y="1"/>
                </a:cubicBezTo>
                <a:cubicBezTo>
                  <a:pt x="21" y="6"/>
                  <a:pt x="21" y="6"/>
                  <a:pt x="21" y="6"/>
                </a:cubicBezTo>
                <a:cubicBezTo>
                  <a:pt x="18" y="6"/>
                  <a:pt x="16" y="7"/>
                  <a:pt x="13" y="8"/>
                </a:cubicBezTo>
                <a:cubicBezTo>
                  <a:pt x="9" y="11"/>
                  <a:pt x="6" y="14"/>
                  <a:pt x="5" y="17"/>
                </a:cubicBez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50" name="Freeform 316"/>
          <p:cNvSpPr>
            <a:spLocks noEditPoints="1"/>
          </p:cNvSpPr>
          <p:nvPr/>
        </p:nvSpPr>
        <p:spPr bwMode="auto">
          <a:xfrm rot="5400000">
            <a:off x="9023128" y="829427"/>
            <a:ext cx="179738" cy="107129"/>
          </a:xfrm>
          <a:custGeom>
            <a:avLst/>
            <a:gdLst>
              <a:gd name="T0" fmla="*/ 101 w 106"/>
              <a:gd name="T1" fmla="*/ 0 h 63"/>
              <a:gd name="T2" fmla="*/ 104 w 106"/>
              <a:gd name="T3" fmla="*/ 63 h 63"/>
              <a:gd name="T4" fmla="*/ 83 w 106"/>
              <a:gd name="T5" fmla="*/ 52 h 63"/>
              <a:gd name="T6" fmla="*/ 95 w 106"/>
              <a:gd name="T7" fmla="*/ 37 h 63"/>
              <a:gd name="T8" fmla="*/ 83 w 106"/>
              <a:gd name="T9" fmla="*/ 39 h 63"/>
              <a:gd name="T10" fmla="*/ 83 w 106"/>
              <a:gd name="T11" fmla="*/ 47 h 63"/>
              <a:gd name="T12" fmla="*/ 93 w 106"/>
              <a:gd name="T13" fmla="*/ 30 h 63"/>
              <a:gd name="T14" fmla="*/ 93 w 106"/>
              <a:gd name="T15" fmla="*/ 12 h 63"/>
              <a:gd name="T16" fmla="*/ 91 w 106"/>
              <a:gd name="T17" fmla="*/ 17 h 63"/>
              <a:gd name="T18" fmla="*/ 83 w 106"/>
              <a:gd name="T19" fmla="*/ 30 h 63"/>
              <a:gd name="T20" fmla="*/ 95 w 106"/>
              <a:gd name="T21" fmla="*/ 3 h 63"/>
              <a:gd name="T22" fmla="*/ 83 w 106"/>
              <a:gd name="T23" fmla="*/ 0 h 63"/>
              <a:gd name="T24" fmla="*/ 83 w 106"/>
              <a:gd name="T25" fmla="*/ 58 h 63"/>
              <a:gd name="T26" fmla="*/ 53 w 106"/>
              <a:gd name="T27" fmla="*/ 58 h 63"/>
              <a:gd name="T28" fmla="*/ 53 w 106"/>
              <a:gd name="T29" fmla="*/ 5 h 63"/>
              <a:gd name="T30" fmla="*/ 83 w 106"/>
              <a:gd name="T31" fmla="*/ 12 h 63"/>
              <a:gd name="T32" fmla="*/ 76 w 106"/>
              <a:gd name="T33" fmla="*/ 25 h 63"/>
              <a:gd name="T34" fmla="*/ 73 w 106"/>
              <a:gd name="T35" fmla="*/ 30 h 63"/>
              <a:gd name="T36" fmla="*/ 73 w 106"/>
              <a:gd name="T37" fmla="*/ 12 h 63"/>
              <a:gd name="T38" fmla="*/ 83 w 106"/>
              <a:gd name="T39" fmla="*/ 39 h 63"/>
              <a:gd name="T40" fmla="*/ 83 w 106"/>
              <a:gd name="T41" fmla="*/ 47 h 63"/>
              <a:gd name="T42" fmla="*/ 71 w 106"/>
              <a:gd name="T43" fmla="*/ 50 h 63"/>
              <a:gd name="T44" fmla="*/ 83 w 106"/>
              <a:gd name="T45" fmla="*/ 34 h 63"/>
              <a:gd name="T46" fmla="*/ 60 w 106"/>
              <a:gd name="T47" fmla="*/ 47 h 63"/>
              <a:gd name="T48" fmla="*/ 53 w 106"/>
              <a:gd name="T49" fmla="*/ 34 h 63"/>
              <a:gd name="T50" fmla="*/ 65 w 106"/>
              <a:gd name="T51" fmla="*/ 50 h 63"/>
              <a:gd name="T52" fmla="*/ 53 w 106"/>
              <a:gd name="T53" fmla="*/ 30 h 63"/>
              <a:gd name="T54" fmla="*/ 60 w 106"/>
              <a:gd name="T55" fmla="*/ 17 h 63"/>
              <a:gd name="T56" fmla="*/ 63 w 106"/>
              <a:gd name="T57" fmla="*/ 12 h 63"/>
              <a:gd name="T58" fmla="*/ 63 w 106"/>
              <a:gd name="T59" fmla="*/ 30 h 63"/>
              <a:gd name="T60" fmla="*/ 53 w 106"/>
              <a:gd name="T61" fmla="*/ 58 h 63"/>
              <a:gd name="T62" fmla="*/ 23 w 106"/>
              <a:gd name="T63" fmla="*/ 58 h 63"/>
              <a:gd name="T64" fmla="*/ 23 w 106"/>
              <a:gd name="T65" fmla="*/ 5 h 63"/>
              <a:gd name="T66" fmla="*/ 53 w 106"/>
              <a:gd name="T67" fmla="*/ 12 h 63"/>
              <a:gd name="T68" fmla="*/ 46 w 106"/>
              <a:gd name="T69" fmla="*/ 25 h 63"/>
              <a:gd name="T70" fmla="*/ 43 w 106"/>
              <a:gd name="T71" fmla="*/ 30 h 63"/>
              <a:gd name="T72" fmla="*/ 43 w 106"/>
              <a:gd name="T73" fmla="*/ 12 h 63"/>
              <a:gd name="T74" fmla="*/ 53 w 106"/>
              <a:gd name="T75" fmla="*/ 39 h 63"/>
              <a:gd name="T76" fmla="*/ 53 w 106"/>
              <a:gd name="T77" fmla="*/ 47 h 63"/>
              <a:gd name="T78" fmla="*/ 41 w 106"/>
              <a:gd name="T79" fmla="*/ 50 h 63"/>
              <a:gd name="T80" fmla="*/ 53 w 106"/>
              <a:gd name="T81" fmla="*/ 34 h 63"/>
              <a:gd name="T82" fmla="*/ 30 w 106"/>
              <a:gd name="T83" fmla="*/ 47 h 63"/>
              <a:gd name="T84" fmla="*/ 23 w 106"/>
              <a:gd name="T85" fmla="*/ 34 h 63"/>
              <a:gd name="T86" fmla="*/ 35 w 106"/>
              <a:gd name="T87" fmla="*/ 50 h 63"/>
              <a:gd name="T88" fmla="*/ 23 w 106"/>
              <a:gd name="T89" fmla="*/ 30 h 63"/>
              <a:gd name="T90" fmla="*/ 30 w 106"/>
              <a:gd name="T91" fmla="*/ 17 h 63"/>
              <a:gd name="T92" fmla="*/ 33 w 106"/>
              <a:gd name="T93" fmla="*/ 12 h 63"/>
              <a:gd name="T94" fmla="*/ 33 w 106"/>
              <a:gd name="T95" fmla="*/ 30 h 63"/>
              <a:gd name="T96" fmla="*/ 5 w 106"/>
              <a:gd name="T97" fmla="*/ 58 h 63"/>
              <a:gd name="T98" fmla="*/ 2 w 106"/>
              <a:gd name="T99" fmla="*/ 63 h 63"/>
              <a:gd name="T100" fmla="*/ 5 w 106"/>
              <a:gd name="T101" fmla="*/ 0 h 63"/>
              <a:gd name="T102" fmla="*/ 11 w 106"/>
              <a:gd name="T103" fmla="*/ 0 h 63"/>
              <a:gd name="T104" fmla="*/ 23 w 106"/>
              <a:gd name="T105" fmla="*/ 5 h 63"/>
              <a:gd name="T106" fmla="*/ 13 w 106"/>
              <a:gd name="T107" fmla="*/ 12 h 63"/>
              <a:gd name="T108" fmla="*/ 13 w 106"/>
              <a:gd name="T109" fmla="*/ 30 h 63"/>
              <a:gd name="T110" fmla="*/ 16 w 106"/>
              <a:gd name="T111" fmla="*/ 25 h 63"/>
              <a:gd name="T112" fmla="*/ 23 w 106"/>
              <a:gd name="T113" fmla="*/ 12 h 63"/>
              <a:gd name="T114" fmla="*/ 11 w 106"/>
              <a:gd name="T115" fmla="*/ 37 h 63"/>
              <a:gd name="T116" fmla="*/ 23 w 106"/>
              <a:gd name="T117" fmla="*/ 52 h 63"/>
              <a:gd name="T118" fmla="*/ 16 w 106"/>
              <a:gd name="T119" fmla="*/ 39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06" h="63">
                <a:moveTo>
                  <a:pt x="83" y="58"/>
                </a:moveTo>
                <a:cubicBezTo>
                  <a:pt x="101" y="58"/>
                  <a:pt x="101" y="58"/>
                  <a:pt x="101" y="58"/>
                </a:cubicBezTo>
                <a:cubicBezTo>
                  <a:pt x="101" y="0"/>
                  <a:pt x="101" y="0"/>
                  <a:pt x="101" y="0"/>
                </a:cubicBezTo>
                <a:cubicBezTo>
                  <a:pt x="106" y="0"/>
                  <a:pt x="106" y="0"/>
                  <a:pt x="106" y="0"/>
                </a:cubicBezTo>
                <a:cubicBezTo>
                  <a:pt x="106" y="60"/>
                  <a:pt x="106" y="60"/>
                  <a:pt x="106" y="60"/>
                </a:cubicBezTo>
                <a:cubicBezTo>
                  <a:pt x="106" y="62"/>
                  <a:pt x="105" y="63"/>
                  <a:pt x="104" y="63"/>
                </a:cubicBezTo>
                <a:cubicBezTo>
                  <a:pt x="83" y="63"/>
                  <a:pt x="83" y="63"/>
                  <a:pt x="83" y="63"/>
                </a:cubicBezTo>
                <a:cubicBezTo>
                  <a:pt x="83" y="58"/>
                  <a:pt x="83" y="58"/>
                  <a:pt x="83" y="58"/>
                </a:cubicBezTo>
                <a:close/>
                <a:moveTo>
                  <a:pt x="83" y="52"/>
                </a:moveTo>
                <a:cubicBezTo>
                  <a:pt x="93" y="52"/>
                  <a:pt x="93" y="52"/>
                  <a:pt x="93" y="52"/>
                </a:cubicBezTo>
                <a:cubicBezTo>
                  <a:pt x="94" y="52"/>
                  <a:pt x="95" y="51"/>
                  <a:pt x="95" y="50"/>
                </a:cubicBezTo>
                <a:cubicBezTo>
                  <a:pt x="95" y="37"/>
                  <a:pt x="95" y="37"/>
                  <a:pt x="95" y="37"/>
                </a:cubicBezTo>
                <a:cubicBezTo>
                  <a:pt x="95" y="35"/>
                  <a:pt x="94" y="34"/>
                  <a:pt x="93" y="34"/>
                </a:cubicBezTo>
                <a:cubicBezTo>
                  <a:pt x="83" y="34"/>
                  <a:pt x="83" y="34"/>
                  <a:pt x="83" y="34"/>
                </a:cubicBezTo>
                <a:cubicBezTo>
                  <a:pt x="83" y="39"/>
                  <a:pt x="83" y="39"/>
                  <a:pt x="83" y="39"/>
                </a:cubicBezTo>
                <a:cubicBezTo>
                  <a:pt x="91" y="39"/>
                  <a:pt x="91" y="39"/>
                  <a:pt x="91" y="39"/>
                </a:cubicBezTo>
                <a:cubicBezTo>
                  <a:pt x="91" y="47"/>
                  <a:pt x="91" y="47"/>
                  <a:pt x="91" y="47"/>
                </a:cubicBezTo>
                <a:cubicBezTo>
                  <a:pt x="83" y="47"/>
                  <a:pt x="83" y="47"/>
                  <a:pt x="83" y="47"/>
                </a:cubicBezTo>
                <a:cubicBezTo>
                  <a:pt x="83" y="52"/>
                  <a:pt x="83" y="52"/>
                  <a:pt x="83" y="52"/>
                </a:cubicBezTo>
                <a:close/>
                <a:moveTo>
                  <a:pt x="83" y="30"/>
                </a:moveTo>
                <a:cubicBezTo>
                  <a:pt x="93" y="30"/>
                  <a:pt x="93" y="30"/>
                  <a:pt x="93" y="30"/>
                </a:cubicBezTo>
                <a:cubicBezTo>
                  <a:pt x="94" y="30"/>
                  <a:pt x="95" y="29"/>
                  <a:pt x="95" y="27"/>
                </a:cubicBezTo>
                <a:cubicBezTo>
                  <a:pt x="95" y="14"/>
                  <a:pt x="95" y="14"/>
                  <a:pt x="95" y="14"/>
                </a:cubicBezTo>
                <a:cubicBezTo>
                  <a:pt x="95" y="13"/>
                  <a:pt x="94" y="12"/>
                  <a:pt x="93" y="12"/>
                </a:cubicBezTo>
                <a:cubicBezTo>
                  <a:pt x="83" y="12"/>
                  <a:pt x="83" y="12"/>
                  <a:pt x="83" y="12"/>
                </a:cubicBezTo>
                <a:cubicBezTo>
                  <a:pt x="83" y="17"/>
                  <a:pt x="83" y="17"/>
                  <a:pt x="83" y="17"/>
                </a:cubicBezTo>
                <a:cubicBezTo>
                  <a:pt x="91" y="17"/>
                  <a:pt x="91" y="17"/>
                  <a:pt x="91" y="17"/>
                </a:cubicBezTo>
                <a:cubicBezTo>
                  <a:pt x="91" y="25"/>
                  <a:pt x="91" y="25"/>
                  <a:pt x="91" y="25"/>
                </a:cubicBezTo>
                <a:cubicBezTo>
                  <a:pt x="83" y="25"/>
                  <a:pt x="83" y="25"/>
                  <a:pt x="83" y="25"/>
                </a:cubicBezTo>
                <a:cubicBezTo>
                  <a:pt x="83" y="30"/>
                  <a:pt x="83" y="30"/>
                  <a:pt x="83" y="30"/>
                </a:cubicBezTo>
                <a:close/>
                <a:moveTo>
                  <a:pt x="83" y="5"/>
                </a:moveTo>
                <a:cubicBezTo>
                  <a:pt x="93" y="5"/>
                  <a:pt x="93" y="5"/>
                  <a:pt x="93" y="5"/>
                </a:cubicBezTo>
                <a:cubicBezTo>
                  <a:pt x="94" y="5"/>
                  <a:pt x="95" y="4"/>
                  <a:pt x="95" y="3"/>
                </a:cubicBezTo>
                <a:cubicBezTo>
                  <a:pt x="95" y="0"/>
                  <a:pt x="95" y="0"/>
                  <a:pt x="95" y="0"/>
                </a:cubicBezTo>
                <a:cubicBezTo>
                  <a:pt x="91" y="0"/>
                  <a:pt x="91" y="0"/>
                  <a:pt x="91" y="0"/>
                </a:cubicBezTo>
                <a:cubicBezTo>
                  <a:pt x="83" y="0"/>
                  <a:pt x="83" y="0"/>
                  <a:pt x="83" y="0"/>
                </a:cubicBezTo>
                <a:lnTo>
                  <a:pt x="83" y="5"/>
                </a:lnTo>
                <a:close/>
                <a:moveTo>
                  <a:pt x="53" y="58"/>
                </a:moveTo>
                <a:cubicBezTo>
                  <a:pt x="83" y="58"/>
                  <a:pt x="83" y="58"/>
                  <a:pt x="83" y="58"/>
                </a:cubicBezTo>
                <a:cubicBezTo>
                  <a:pt x="83" y="63"/>
                  <a:pt x="83" y="63"/>
                  <a:pt x="83" y="63"/>
                </a:cubicBezTo>
                <a:cubicBezTo>
                  <a:pt x="53" y="63"/>
                  <a:pt x="53" y="63"/>
                  <a:pt x="53" y="63"/>
                </a:cubicBezTo>
                <a:cubicBezTo>
                  <a:pt x="53" y="58"/>
                  <a:pt x="53" y="58"/>
                  <a:pt x="53" y="58"/>
                </a:cubicBezTo>
                <a:close/>
                <a:moveTo>
                  <a:pt x="83" y="0"/>
                </a:moveTo>
                <a:cubicBezTo>
                  <a:pt x="83" y="5"/>
                  <a:pt x="83" y="5"/>
                  <a:pt x="83" y="5"/>
                </a:cubicBezTo>
                <a:cubicBezTo>
                  <a:pt x="53" y="5"/>
                  <a:pt x="53" y="5"/>
                  <a:pt x="53" y="5"/>
                </a:cubicBezTo>
                <a:cubicBezTo>
                  <a:pt x="53" y="0"/>
                  <a:pt x="53" y="0"/>
                  <a:pt x="53" y="0"/>
                </a:cubicBezTo>
                <a:cubicBezTo>
                  <a:pt x="83" y="0"/>
                  <a:pt x="83" y="0"/>
                  <a:pt x="83" y="0"/>
                </a:cubicBezTo>
                <a:close/>
                <a:moveTo>
                  <a:pt x="83" y="12"/>
                </a:moveTo>
                <a:cubicBezTo>
                  <a:pt x="83" y="17"/>
                  <a:pt x="83" y="17"/>
                  <a:pt x="83" y="17"/>
                </a:cubicBezTo>
                <a:cubicBezTo>
                  <a:pt x="76" y="17"/>
                  <a:pt x="76" y="17"/>
                  <a:pt x="76" y="17"/>
                </a:cubicBezTo>
                <a:cubicBezTo>
                  <a:pt x="76" y="25"/>
                  <a:pt x="76" y="25"/>
                  <a:pt x="76" y="25"/>
                </a:cubicBezTo>
                <a:cubicBezTo>
                  <a:pt x="83" y="25"/>
                  <a:pt x="83" y="25"/>
                  <a:pt x="83" y="25"/>
                </a:cubicBezTo>
                <a:cubicBezTo>
                  <a:pt x="83" y="30"/>
                  <a:pt x="83" y="30"/>
                  <a:pt x="83" y="30"/>
                </a:cubicBezTo>
                <a:cubicBezTo>
                  <a:pt x="73" y="30"/>
                  <a:pt x="73" y="30"/>
                  <a:pt x="73" y="30"/>
                </a:cubicBezTo>
                <a:cubicBezTo>
                  <a:pt x="72" y="30"/>
                  <a:pt x="71" y="29"/>
                  <a:pt x="71" y="27"/>
                </a:cubicBezTo>
                <a:cubicBezTo>
                  <a:pt x="71" y="14"/>
                  <a:pt x="71" y="14"/>
                  <a:pt x="71" y="14"/>
                </a:cubicBezTo>
                <a:cubicBezTo>
                  <a:pt x="71" y="13"/>
                  <a:pt x="72" y="12"/>
                  <a:pt x="73" y="12"/>
                </a:cubicBezTo>
                <a:cubicBezTo>
                  <a:pt x="83" y="12"/>
                  <a:pt x="83" y="12"/>
                  <a:pt x="83" y="12"/>
                </a:cubicBezTo>
                <a:close/>
                <a:moveTo>
                  <a:pt x="83" y="34"/>
                </a:moveTo>
                <a:cubicBezTo>
                  <a:pt x="83" y="39"/>
                  <a:pt x="83" y="39"/>
                  <a:pt x="83" y="39"/>
                </a:cubicBezTo>
                <a:cubicBezTo>
                  <a:pt x="76" y="39"/>
                  <a:pt x="76" y="39"/>
                  <a:pt x="76" y="39"/>
                </a:cubicBezTo>
                <a:cubicBezTo>
                  <a:pt x="76" y="47"/>
                  <a:pt x="76" y="47"/>
                  <a:pt x="76" y="47"/>
                </a:cubicBezTo>
                <a:cubicBezTo>
                  <a:pt x="83" y="47"/>
                  <a:pt x="83" y="47"/>
                  <a:pt x="83" y="47"/>
                </a:cubicBezTo>
                <a:cubicBezTo>
                  <a:pt x="83" y="52"/>
                  <a:pt x="83" y="52"/>
                  <a:pt x="83" y="52"/>
                </a:cubicBezTo>
                <a:cubicBezTo>
                  <a:pt x="73" y="52"/>
                  <a:pt x="73" y="52"/>
                  <a:pt x="73" y="52"/>
                </a:cubicBezTo>
                <a:cubicBezTo>
                  <a:pt x="72" y="52"/>
                  <a:pt x="71" y="51"/>
                  <a:pt x="71" y="50"/>
                </a:cubicBezTo>
                <a:cubicBezTo>
                  <a:pt x="71" y="37"/>
                  <a:pt x="71" y="37"/>
                  <a:pt x="71" y="37"/>
                </a:cubicBezTo>
                <a:cubicBezTo>
                  <a:pt x="71" y="35"/>
                  <a:pt x="72" y="34"/>
                  <a:pt x="73" y="34"/>
                </a:cubicBezTo>
                <a:cubicBezTo>
                  <a:pt x="83" y="34"/>
                  <a:pt x="83" y="34"/>
                  <a:pt x="83" y="34"/>
                </a:cubicBezTo>
                <a:close/>
                <a:moveTo>
                  <a:pt x="53" y="52"/>
                </a:moveTo>
                <a:cubicBezTo>
                  <a:pt x="53" y="47"/>
                  <a:pt x="53" y="47"/>
                  <a:pt x="53" y="47"/>
                </a:cubicBezTo>
                <a:cubicBezTo>
                  <a:pt x="60" y="47"/>
                  <a:pt x="60" y="47"/>
                  <a:pt x="60" y="47"/>
                </a:cubicBezTo>
                <a:cubicBezTo>
                  <a:pt x="60" y="39"/>
                  <a:pt x="60" y="39"/>
                  <a:pt x="60" y="39"/>
                </a:cubicBezTo>
                <a:cubicBezTo>
                  <a:pt x="53" y="39"/>
                  <a:pt x="53" y="39"/>
                  <a:pt x="53" y="39"/>
                </a:cubicBezTo>
                <a:cubicBezTo>
                  <a:pt x="53" y="34"/>
                  <a:pt x="53" y="34"/>
                  <a:pt x="53" y="34"/>
                </a:cubicBezTo>
                <a:cubicBezTo>
                  <a:pt x="63" y="34"/>
                  <a:pt x="63" y="34"/>
                  <a:pt x="63" y="34"/>
                </a:cubicBezTo>
                <a:cubicBezTo>
                  <a:pt x="64" y="34"/>
                  <a:pt x="65" y="35"/>
                  <a:pt x="65" y="37"/>
                </a:cubicBezTo>
                <a:cubicBezTo>
                  <a:pt x="65" y="50"/>
                  <a:pt x="65" y="50"/>
                  <a:pt x="65" y="50"/>
                </a:cubicBezTo>
                <a:cubicBezTo>
                  <a:pt x="65" y="51"/>
                  <a:pt x="64" y="52"/>
                  <a:pt x="63" y="52"/>
                </a:cubicBezTo>
                <a:cubicBezTo>
                  <a:pt x="53" y="52"/>
                  <a:pt x="53" y="52"/>
                  <a:pt x="53" y="52"/>
                </a:cubicBezTo>
                <a:close/>
                <a:moveTo>
                  <a:pt x="53" y="30"/>
                </a:moveTo>
                <a:cubicBezTo>
                  <a:pt x="53" y="25"/>
                  <a:pt x="53" y="25"/>
                  <a:pt x="53" y="25"/>
                </a:cubicBezTo>
                <a:cubicBezTo>
                  <a:pt x="60" y="25"/>
                  <a:pt x="60" y="25"/>
                  <a:pt x="60" y="25"/>
                </a:cubicBezTo>
                <a:cubicBezTo>
                  <a:pt x="60" y="17"/>
                  <a:pt x="60" y="17"/>
                  <a:pt x="60" y="17"/>
                </a:cubicBezTo>
                <a:cubicBezTo>
                  <a:pt x="53" y="17"/>
                  <a:pt x="53" y="17"/>
                  <a:pt x="53" y="17"/>
                </a:cubicBezTo>
                <a:cubicBezTo>
                  <a:pt x="53" y="12"/>
                  <a:pt x="53" y="12"/>
                  <a:pt x="53" y="12"/>
                </a:cubicBezTo>
                <a:cubicBezTo>
                  <a:pt x="63" y="12"/>
                  <a:pt x="63" y="12"/>
                  <a:pt x="63" y="12"/>
                </a:cubicBezTo>
                <a:cubicBezTo>
                  <a:pt x="64" y="12"/>
                  <a:pt x="65" y="13"/>
                  <a:pt x="65" y="14"/>
                </a:cubicBezTo>
                <a:cubicBezTo>
                  <a:pt x="65" y="27"/>
                  <a:pt x="65" y="27"/>
                  <a:pt x="65" y="27"/>
                </a:cubicBezTo>
                <a:cubicBezTo>
                  <a:pt x="65" y="29"/>
                  <a:pt x="64" y="30"/>
                  <a:pt x="63" y="30"/>
                </a:cubicBezTo>
                <a:lnTo>
                  <a:pt x="53" y="30"/>
                </a:lnTo>
                <a:close/>
                <a:moveTo>
                  <a:pt x="23" y="58"/>
                </a:moveTo>
                <a:cubicBezTo>
                  <a:pt x="53" y="58"/>
                  <a:pt x="53" y="58"/>
                  <a:pt x="53" y="58"/>
                </a:cubicBezTo>
                <a:cubicBezTo>
                  <a:pt x="53" y="63"/>
                  <a:pt x="53" y="63"/>
                  <a:pt x="53" y="63"/>
                </a:cubicBezTo>
                <a:cubicBezTo>
                  <a:pt x="23" y="63"/>
                  <a:pt x="23" y="63"/>
                  <a:pt x="23" y="63"/>
                </a:cubicBezTo>
                <a:cubicBezTo>
                  <a:pt x="23" y="58"/>
                  <a:pt x="23" y="58"/>
                  <a:pt x="23" y="58"/>
                </a:cubicBezTo>
                <a:close/>
                <a:moveTo>
                  <a:pt x="53" y="0"/>
                </a:moveTo>
                <a:cubicBezTo>
                  <a:pt x="53" y="5"/>
                  <a:pt x="53" y="5"/>
                  <a:pt x="53" y="5"/>
                </a:cubicBezTo>
                <a:cubicBezTo>
                  <a:pt x="23" y="5"/>
                  <a:pt x="23" y="5"/>
                  <a:pt x="23" y="5"/>
                </a:cubicBezTo>
                <a:cubicBezTo>
                  <a:pt x="23" y="0"/>
                  <a:pt x="23" y="0"/>
                  <a:pt x="23" y="0"/>
                </a:cubicBezTo>
                <a:cubicBezTo>
                  <a:pt x="53" y="0"/>
                  <a:pt x="53" y="0"/>
                  <a:pt x="53" y="0"/>
                </a:cubicBezTo>
                <a:close/>
                <a:moveTo>
                  <a:pt x="53" y="12"/>
                </a:moveTo>
                <a:cubicBezTo>
                  <a:pt x="53" y="17"/>
                  <a:pt x="53" y="17"/>
                  <a:pt x="53" y="17"/>
                </a:cubicBezTo>
                <a:cubicBezTo>
                  <a:pt x="46" y="17"/>
                  <a:pt x="46" y="17"/>
                  <a:pt x="46" y="17"/>
                </a:cubicBezTo>
                <a:cubicBezTo>
                  <a:pt x="46" y="25"/>
                  <a:pt x="46" y="25"/>
                  <a:pt x="46" y="25"/>
                </a:cubicBezTo>
                <a:cubicBezTo>
                  <a:pt x="53" y="25"/>
                  <a:pt x="53" y="25"/>
                  <a:pt x="53" y="25"/>
                </a:cubicBezTo>
                <a:cubicBezTo>
                  <a:pt x="53" y="30"/>
                  <a:pt x="53" y="30"/>
                  <a:pt x="53" y="30"/>
                </a:cubicBezTo>
                <a:cubicBezTo>
                  <a:pt x="43" y="30"/>
                  <a:pt x="43" y="30"/>
                  <a:pt x="43" y="30"/>
                </a:cubicBezTo>
                <a:cubicBezTo>
                  <a:pt x="42" y="30"/>
                  <a:pt x="41" y="29"/>
                  <a:pt x="41" y="27"/>
                </a:cubicBezTo>
                <a:cubicBezTo>
                  <a:pt x="41" y="14"/>
                  <a:pt x="41" y="14"/>
                  <a:pt x="41" y="14"/>
                </a:cubicBezTo>
                <a:cubicBezTo>
                  <a:pt x="41" y="13"/>
                  <a:pt x="42" y="12"/>
                  <a:pt x="43" y="12"/>
                </a:cubicBezTo>
                <a:cubicBezTo>
                  <a:pt x="53" y="12"/>
                  <a:pt x="53" y="12"/>
                  <a:pt x="53" y="12"/>
                </a:cubicBezTo>
                <a:close/>
                <a:moveTo>
                  <a:pt x="53" y="34"/>
                </a:moveTo>
                <a:cubicBezTo>
                  <a:pt x="53" y="39"/>
                  <a:pt x="53" y="39"/>
                  <a:pt x="53" y="39"/>
                </a:cubicBezTo>
                <a:cubicBezTo>
                  <a:pt x="46" y="39"/>
                  <a:pt x="46" y="39"/>
                  <a:pt x="46" y="39"/>
                </a:cubicBezTo>
                <a:cubicBezTo>
                  <a:pt x="46" y="47"/>
                  <a:pt x="46" y="47"/>
                  <a:pt x="46" y="47"/>
                </a:cubicBezTo>
                <a:cubicBezTo>
                  <a:pt x="53" y="47"/>
                  <a:pt x="53" y="47"/>
                  <a:pt x="53" y="47"/>
                </a:cubicBezTo>
                <a:cubicBezTo>
                  <a:pt x="53" y="52"/>
                  <a:pt x="53" y="52"/>
                  <a:pt x="53" y="52"/>
                </a:cubicBezTo>
                <a:cubicBezTo>
                  <a:pt x="43" y="52"/>
                  <a:pt x="43" y="52"/>
                  <a:pt x="43" y="52"/>
                </a:cubicBezTo>
                <a:cubicBezTo>
                  <a:pt x="42" y="52"/>
                  <a:pt x="41" y="51"/>
                  <a:pt x="41" y="50"/>
                </a:cubicBezTo>
                <a:cubicBezTo>
                  <a:pt x="41" y="37"/>
                  <a:pt x="41" y="37"/>
                  <a:pt x="41" y="37"/>
                </a:cubicBezTo>
                <a:cubicBezTo>
                  <a:pt x="41" y="35"/>
                  <a:pt x="42" y="34"/>
                  <a:pt x="43" y="34"/>
                </a:cubicBezTo>
                <a:cubicBezTo>
                  <a:pt x="53" y="34"/>
                  <a:pt x="53" y="34"/>
                  <a:pt x="53" y="34"/>
                </a:cubicBezTo>
                <a:close/>
                <a:moveTo>
                  <a:pt x="23" y="52"/>
                </a:moveTo>
                <a:cubicBezTo>
                  <a:pt x="23" y="47"/>
                  <a:pt x="23" y="47"/>
                  <a:pt x="23" y="47"/>
                </a:cubicBezTo>
                <a:cubicBezTo>
                  <a:pt x="30" y="47"/>
                  <a:pt x="30" y="47"/>
                  <a:pt x="30" y="47"/>
                </a:cubicBezTo>
                <a:cubicBezTo>
                  <a:pt x="30" y="39"/>
                  <a:pt x="30" y="39"/>
                  <a:pt x="30" y="39"/>
                </a:cubicBezTo>
                <a:cubicBezTo>
                  <a:pt x="23" y="39"/>
                  <a:pt x="23" y="39"/>
                  <a:pt x="23" y="39"/>
                </a:cubicBezTo>
                <a:cubicBezTo>
                  <a:pt x="23" y="34"/>
                  <a:pt x="23" y="34"/>
                  <a:pt x="23" y="34"/>
                </a:cubicBezTo>
                <a:cubicBezTo>
                  <a:pt x="33" y="34"/>
                  <a:pt x="33" y="34"/>
                  <a:pt x="33" y="34"/>
                </a:cubicBezTo>
                <a:cubicBezTo>
                  <a:pt x="34" y="34"/>
                  <a:pt x="35" y="35"/>
                  <a:pt x="35" y="37"/>
                </a:cubicBezTo>
                <a:cubicBezTo>
                  <a:pt x="35" y="50"/>
                  <a:pt x="35" y="50"/>
                  <a:pt x="35" y="50"/>
                </a:cubicBezTo>
                <a:cubicBezTo>
                  <a:pt x="35" y="51"/>
                  <a:pt x="34" y="52"/>
                  <a:pt x="33" y="52"/>
                </a:cubicBezTo>
                <a:cubicBezTo>
                  <a:pt x="23" y="52"/>
                  <a:pt x="23" y="52"/>
                  <a:pt x="23" y="52"/>
                </a:cubicBezTo>
                <a:close/>
                <a:moveTo>
                  <a:pt x="23" y="30"/>
                </a:moveTo>
                <a:cubicBezTo>
                  <a:pt x="23" y="25"/>
                  <a:pt x="23" y="25"/>
                  <a:pt x="23" y="25"/>
                </a:cubicBezTo>
                <a:cubicBezTo>
                  <a:pt x="30" y="25"/>
                  <a:pt x="30" y="25"/>
                  <a:pt x="30" y="25"/>
                </a:cubicBezTo>
                <a:cubicBezTo>
                  <a:pt x="30" y="17"/>
                  <a:pt x="30" y="17"/>
                  <a:pt x="30" y="17"/>
                </a:cubicBezTo>
                <a:cubicBezTo>
                  <a:pt x="23" y="17"/>
                  <a:pt x="23" y="17"/>
                  <a:pt x="23" y="17"/>
                </a:cubicBezTo>
                <a:cubicBezTo>
                  <a:pt x="23" y="12"/>
                  <a:pt x="23" y="12"/>
                  <a:pt x="23" y="12"/>
                </a:cubicBezTo>
                <a:cubicBezTo>
                  <a:pt x="33" y="12"/>
                  <a:pt x="33" y="12"/>
                  <a:pt x="33" y="12"/>
                </a:cubicBezTo>
                <a:cubicBezTo>
                  <a:pt x="34" y="12"/>
                  <a:pt x="35" y="13"/>
                  <a:pt x="35" y="14"/>
                </a:cubicBezTo>
                <a:cubicBezTo>
                  <a:pt x="35" y="27"/>
                  <a:pt x="35" y="27"/>
                  <a:pt x="35" y="27"/>
                </a:cubicBezTo>
                <a:cubicBezTo>
                  <a:pt x="35" y="29"/>
                  <a:pt x="34" y="30"/>
                  <a:pt x="33" y="30"/>
                </a:cubicBezTo>
                <a:lnTo>
                  <a:pt x="23" y="30"/>
                </a:lnTo>
                <a:close/>
                <a:moveTo>
                  <a:pt x="5" y="0"/>
                </a:moveTo>
                <a:cubicBezTo>
                  <a:pt x="5" y="58"/>
                  <a:pt x="5" y="58"/>
                  <a:pt x="5" y="58"/>
                </a:cubicBezTo>
                <a:cubicBezTo>
                  <a:pt x="23" y="58"/>
                  <a:pt x="23" y="58"/>
                  <a:pt x="23" y="58"/>
                </a:cubicBezTo>
                <a:cubicBezTo>
                  <a:pt x="23" y="63"/>
                  <a:pt x="23" y="63"/>
                  <a:pt x="23" y="63"/>
                </a:cubicBezTo>
                <a:cubicBezTo>
                  <a:pt x="2" y="63"/>
                  <a:pt x="2" y="63"/>
                  <a:pt x="2" y="63"/>
                </a:cubicBezTo>
                <a:cubicBezTo>
                  <a:pt x="1" y="63"/>
                  <a:pt x="0" y="62"/>
                  <a:pt x="0" y="60"/>
                </a:cubicBezTo>
                <a:cubicBezTo>
                  <a:pt x="0" y="0"/>
                  <a:pt x="0" y="0"/>
                  <a:pt x="0" y="0"/>
                </a:cubicBezTo>
                <a:cubicBezTo>
                  <a:pt x="5" y="0"/>
                  <a:pt x="5" y="0"/>
                  <a:pt x="5" y="0"/>
                </a:cubicBezTo>
                <a:close/>
                <a:moveTo>
                  <a:pt x="23" y="0"/>
                </a:moveTo>
                <a:cubicBezTo>
                  <a:pt x="16" y="0"/>
                  <a:pt x="16" y="0"/>
                  <a:pt x="16" y="0"/>
                </a:cubicBezTo>
                <a:cubicBezTo>
                  <a:pt x="11" y="0"/>
                  <a:pt x="11" y="0"/>
                  <a:pt x="11" y="0"/>
                </a:cubicBezTo>
                <a:cubicBezTo>
                  <a:pt x="11" y="3"/>
                  <a:pt x="11" y="3"/>
                  <a:pt x="11" y="3"/>
                </a:cubicBezTo>
                <a:cubicBezTo>
                  <a:pt x="11" y="4"/>
                  <a:pt x="12" y="5"/>
                  <a:pt x="13" y="5"/>
                </a:cubicBezTo>
                <a:cubicBezTo>
                  <a:pt x="23" y="5"/>
                  <a:pt x="23" y="5"/>
                  <a:pt x="23" y="5"/>
                </a:cubicBezTo>
                <a:cubicBezTo>
                  <a:pt x="23" y="0"/>
                  <a:pt x="23" y="0"/>
                  <a:pt x="23" y="0"/>
                </a:cubicBezTo>
                <a:close/>
                <a:moveTo>
                  <a:pt x="23" y="12"/>
                </a:moveTo>
                <a:cubicBezTo>
                  <a:pt x="13" y="12"/>
                  <a:pt x="13" y="12"/>
                  <a:pt x="13" y="12"/>
                </a:cubicBezTo>
                <a:cubicBezTo>
                  <a:pt x="12" y="12"/>
                  <a:pt x="11" y="13"/>
                  <a:pt x="11" y="14"/>
                </a:cubicBezTo>
                <a:cubicBezTo>
                  <a:pt x="11" y="27"/>
                  <a:pt x="11" y="27"/>
                  <a:pt x="11" y="27"/>
                </a:cubicBezTo>
                <a:cubicBezTo>
                  <a:pt x="11" y="29"/>
                  <a:pt x="12" y="30"/>
                  <a:pt x="13" y="30"/>
                </a:cubicBezTo>
                <a:cubicBezTo>
                  <a:pt x="23" y="30"/>
                  <a:pt x="23" y="30"/>
                  <a:pt x="23" y="30"/>
                </a:cubicBezTo>
                <a:cubicBezTo>
                  <a:pt x="23" y="25"/>
                  <a:pt x="23" y="25"/>
                  <a:pt x="23" y="25"/>
                </a:cubicBezTo>
                <a:cubicBezTo>
                  <a:pt x="16" y="25"/>
                  <a:pt x="16" y="25"/>
                  <a:pt x="16" y="25"/>
                </a:cubicBezTo>
                <a:cubicBezTo>
                  <a:pt x="16" y="17"/>
                  <a:pt x="16" y="17"/>
                  <a:pt x="16" y="17"/>
                </a:cubicBezTo>
                <a:cubicBezTo>
                  <a:pt x="23" y="17"/>
                  <a:pt x="23" y="17"/>
                  <a:pt x="23" y="17"/>
                </a:cubicBezTo>
                <a:cubicBezTo>
                  <a:pt x="23" y="12"/>
                  <a:pt x="23" y="12"/>
                  <a:pt x="23" y="12"/>
                </a:cubicBezTo>
                <a:close/>
                <a:moveTo>
                  <a:pt x="23" y="34"/>
                </a:moveTo>
                <a:cubicBezTo>
                  <a:pt x="13" y="34"/>
                  <a:pt x="13" y="34"/>
                  <a:pt x="13" y="34"/>
                </a:cubicBezTo>
                <a:cubicBezTo>
                  <a:pt x="12" y="34"/>
                  <a:pt x="11" y="35"/>
                  <a:pt x="11" y="37"/>
                </a:cubicBezTo>
                <a:cubicBezTo>
                  <a:pt x="11" y="50"/>
                  <a:pt x="11" y="50"/>
                  <a:pt x="11" y="50"/>
                </a:cubicBezTo>
                <a:cubicBezTo>
                  <a:pt x="11" y="51"/>
                  <a:pt x="12" y="52"/>
                  <a:pt x="13" y="52"/>
                </a:cubicBezTo>
                <a:cubicBezTo>
                  <a:pt x="23" y="52"/>
                  <a:pt x="23" y="52"/>
                  <a:pt x="23" y="52"/>
                </a:cubicBezTo>
                <a:cubicBezTo>
                  <a:pt x="23" y="47"/>
                  <a:pt x="23" y="47"/>
                  <a:pt x="23" y="47"/>
                </a:cubicBezTo>
                <a:cubicBezTo>
                  <a:pt x="16" y="47"/>
                  <a:pt x="16" y="47"/>
                  <a:pt x="16" y="47"/>
                </a:cubicBezTo>
                <a:cubicBezTo>
                  <a:pt x="16" y="39"/>
                  <a:pt x="16" y="39"/>
                  <a:pt x="16" y="39"/>
                </a:cubicBezTo>
                <a:cubicBezTo>
                  <a:pt x="23" y="39"/>
                  <a:pt x="23" y="39"/>
                  <a:pt x="23" y="39"/>
                </a:cubicBezTo>
                <a:lnTo>
                  <a:pt x="23" y="34"/>
                </a:ln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51" name="Freeform 317"/>
          <p:cNvSpPr/>
          <p:nvPr/>
        </p:nvSpPr>
        <p:spPr bwMode="auto">
          <a:xfrm rot="5400000">
            <a:off x="8998131" y="1397207"/>
            <a:ext cx="238063" cy="98797"/>
          </a:xfrm>
          <a:custGeom>
            <a:avLst/>
            <a:gdLst>
              <a:gd name="T0" fmla="*/ 135 w 141"/>
              <a:gd name="T1" fmla="*/ 12 h 58"/>
              <a:gd name="T2" fmla="*/ 123 w 141"/>
              <a:gd name="T3" fmla="*/ 0 h 58"/>
              <a:gd name="T4" fmla="*/ 130 w 141"/>
              <a:gd name="T5" fmla="*/ 0 h 58"/>
              <a:gd name="T6" fmla="*/ 139 w 141"/>
              <a:gd name="T7" fmla="*/ 9 h 58"/>
              <a:gd name="T8" fmla="*/ 141 w 141"/>
              <a:gd name="T9" fmla="*/ 15 h 58"/>
              <a:gd name="T10" fmla="*/ 139 w 141"/>
              <a:gd name="T11" fmla="*/ 22 h 58"/>
              <a:gd name="T12" fmla="*/ 105 w 141"/>
              <a:gd name="T13" fmla="*/ 55 h 58"/>
              <a:gd name="T14" fmla="*/ 105 w 141"/>
              <a:gd name="T15" fmla="*/ 55 h 58"/>
              <a:gd name="T16" fmla="*/ 105 w 141"/>
              <a:gd name="T17" fmla="*/ 55 h 58"/>
              <a:gd name="T18" fmla="*/ 105 w 141"/>
              <a:gd name="T19" fmla="*/ 55 h 58"/>
              <a:gd name="T20" fmla="*/ 99 w 141"/>
              <a:gd name="T21" fmla="*/ 58 h 58"/>
              <a:gd name="T22" fmla="*/ 99 w 141"/>
              <a:gd name="T23" fmla="*/ 58 h 58"/>
              <a:gd name="T24" fmla="*/ 92 w 141"/>
              <a:gd name="T25" fmla="*/ 55 h 58"/>
              <a:gd name="T26" fmla="*/ 92 w 141"/>
              <a:gd name="T27" fmla="*/ 55 h 58"/>
              <a:gd name="T28" fmla="*/ 92 w 141"/>
              <a:gd name="T29" fmla="*/ 55 h 58"/>
              <a:gd name="T30" fmla="*/ 92 w 141"/>
              <a:gd name="T31" fmla="*/ 55 h 58"/>
              <a:gd name="T32" fmla="*/ 90 w 141"/>
              <a:gd name="T33" fmla="*/ 53 h 58"/>
              <a:gd name="T34" fmla="*/ 90 w 141"/>
              <a:gd name="T35" fmla="*/ 53 h 58"/>
              <a:gd name="T36" fmla="*/ 85 w 141"/>
              <a:gd name="T37" fmla="*/ 50 h 58"/>
              <a:gd name="T38" fmla="*/ 85 w 141"/>
              <a:gd name="T39" fmla="*/ 50 h 58"/>
              <a:gd name="T40" fmla="*/ 80 w 141"/>
              <a:gd name="T41" fmla="*/ 49 h 58"/>
              <a:gd name="T42" fmla="*/ 26 w 141"/>
              <a:gd name="T43" fmla="*/ 49 h 58"/>
              <a:gd name="T44" fmla="*/ 19 w 141"/>
              <a:gd name="T45" fmla="*/ 46 h 58"/>
              <a:gd name="T46" fmla="*/ 15 w 141"/>
              <a:gd name="T47" fmla="*/ 40 h 58"/>
              <a:gd name="T48" fmla="*/ 0 w 141"/>
              <a:gd name="T49" fmla="*/ 0 h 58"/>
              <a:gd name="T50" fmla="*/ 5 w 141"/>
              <a:gd name="T51" fmla="*/ 0 h 58"/>
              <a:gd name="T52" fmla="*/ 19 w 141"/>
              <a:gd name="T53" fmla="*/ 39 h 58"/>
              <a:gd name="T54" fmla="*/ 22 w 141"/>
              <a:gd name="T55" fmla="*/ 42 h 58"/>
              <a:gd name="T56" fmla="*/ 26 w 141"/>
              <a:gd name="T57" fmla="*/ 44 h 58"/>
              <a:gd name="T58" fmla="*/ 80 w 141"/>
              <a:gd name="T59" fmla="*/ 44 h 58"/>
              <a:gd name="T60" fmla="*/ 87 w 141"/>
              <a:gd name="T61" fmla="*/ 45 h 58"/>
              <a:gd name="T62" fmla="*/ 87 w 141"/>
              <a:gd name="T63" fmla="*/ 45 h 58"/>
              <a:gd name="T64" fmla="*/ 87 w 141"/>
              <a:gd name="T65" fmla="*/ 45 h 58"/>
              <a:gd name="T66" fmla="*/ 93 w 141"/>
              <a:gd name="T67" fmla="*/ 49 h 58"/>
              <a:gd name="T68" fmla="*/ 96 w 141"/>
              <a:gd name="T69" fmla="*/ 52 h 58"/>
              <a:gd name="T70" fmla="*/ 96 w 141"/>
              <a:gd name="T71" fmla="*/ 52 h 58"/>
              <a:gd name="T72" fmla="*/ 96 w 141"/>
              <a:gd name="T73" fmla="*/ 52 h 58"/>
              <a:gd name="T74" fmla="*/ 96 w 141"/>
              <a:gd name="T75" fmla="*/ 52 h 58"/>
              <a:gd name="T76" fmla="*/ 96 w 141"/>
              <a:gd name="T77" fmla="*/ 52 h 58"/>
              <a:gd name="T78" fmla="*/ 99 w 141"/>
              <a:gd name="T79" fmla="*/ 53 h 58"/>
              <a:gd name="T80" fmla="*/ 99 w 141"/>
              <a:gd name="T81" fmla="*/ 53 h 58"/>
              <a:gd name="T82" fmla="*/ 102 w 141"/>
              <a:gd name="T83" fmla="*/ 52 h 58"/>
              <a:gd name="T84" fmla="*/ 102 w 141"/>
              <a:gd name="T85" fmla="*/ 52 h 58"/>
              <a:gd name="T86" fmla="*/ 102 w 141"/>
              <a:gd name="T87" fmla="*/ 52 h 58"/>
              <a:gd name="T88" fmla="*/ 135 w 141"/>
              <a:gd name="T89" fmla="*/ 19 h 58"/>
              <a:gd name="T90" fmla="*/ 137 w 141"/>
              <a:gd name="T91" fmla="*/ 15 h 58"/>
              <a:gd name="T92" fmla="*/ 135 w 141"/>
              <a:gd name="T93" fmla="*/ 12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41" h="58">
                <a:moveTo>
                  <a:pt x="135" y="12"/>
                </a:moveTo>
                <a:cubicBezTo>
                  <a:pt x="123" y="0"/>
                  <a:pt x="123" y="0"/>
                  <a:pt x="123" y="0"/>
                </a:cubicBezTo>
                <a:cubicBezTo>
                  <a:pt x="130" y="0"/>
                  <a:pt x="130" y="0"/>
                  <a:pt x="130" y="0"/>
                </a:cubicBezTo>
                <a:cubicBezTo>
                  <a:pt x="139" y="9"/>
                  <a:pt x="139" y="9"/>
                  <a:pt x="139" y="9"/>
                </a:cubicBezTo>
                <a:cubicBezTo>
                  <a:pt x="140" y="11"/>
                  <a:pt x="141" y="13"/>
                  <a:pt x="141" y="15"/>
                </a:cubicBezTo>
                <a:cubicBezTo>
                  <a:pt x="141" y="18"/>
                  <a:pt x="140" y="20"/>
                  <a:pt x="139" y="22"/>
                </a:cubicBezTo>
                <a:cubicBezTo>
                  <a:pt x="105" y="55"/>
                  <a:pt x="105" y="55"/>
                  <a:pt x="105" y="55"/>
                </a:cubicBezTo>
                <a:cubicBezTo>
                  <a:pt x="105" y="55"/>
                  <a:pt x="105" y="55"/>
                  <a:pt x="105" y="55"/>
                </a:cubicBezTo>
                <a:cubicBezTo>
                  <a:pt x="105" y="55"/>
                  <a:pt x="105" y="55"/>
                  <a:pt x="105" y="55"/>
                </a:cubicBezTo>
                <a:cubicBezTo>
                  <a:pt x="105" y="55"/>
                  <a:pt x="105" y="55"/>
                  <a:pt x="105" y="55"/>
                </a:cubicBezTo>
                <a:cubicBezTo>
                  <a:pt x="104" y="57"/>
                  <a:pt x="101" y="58"/>
                  <a:pt x="99" y="58"/>
                </a:cubicBezTo>
                <a:cubicBezTo>
                  <a:pt x="99" y="58"/>
                  <a:pt x="99" y="58"/>
                  <a:pt x="99" y="58"/>
                </a:cubicBezTo>
                <a:cubicBezTo>
                  <a:pt x="97" y="58"/>
                  <a:pt x="94" y="57"/>
                  <a:pt x="92" y="55"/>
                </a:cubicBezTo>
                <a:cubicBezTo>
                  <a:pt x="92" y="55"/>
                  <a:pt x="92" y="55"/>
                  <a:pt x="92" y="55"/>
                </a:cubicBezTo>
                <a:cubicBezTo>
                  <a:pt x="92" y="55"/>
                  <a:pt x="92" y="55"/>
                  <a:pt x="92" y="55"/>
                </a:cubicBezTo>
                <a:cubicBezTo>
                  <a:pt x="92" y="55"/>
                  <a:pt x="92" y="55"/>
                  <a:pt x="92" y="55"/>
                </a:cubicBezTo>
                <a:cubicBezTo>
                  <a:pt x="90" y="53"/>
                  <a:pt x="90" y="53"/>
                  <a:pt x="90" y="53"/>
                </a:cubicBezTo>
                <a:cubicBezTo>
                  <a:pt x="90" y="53"/>
                  <a:pt x="90" y="53"/>
                  <a:pt x="90" y="53"/>
                </a:cubicBezTo>
                <a:cubicBezTo>
                  <a:pt x="89" y="52"/>
                  <a:pt x="87" y="51"/>
                  <a:pt x="85" y="50"/>
                </a:cubicBezTo>
                <a:cubicBezTo>
                  <a:pt x="85" y="50"/>
                  <a:pt x="85" y="50"/>
                  <a:pt x="85" y="50"/>
                </a:cubicBezTo>
                <a:cubicBezTo>
                  <a:pt x="83" y="49"/>
                  <a:pt x="81" y="49"/>
                  <a:pt x="80" y="49"/>
                </a:cubicBezTo>
                <a:cubicBezTo>
                  <a:pt x="26" y="49"/>
                  <a:pt x="26" y="49"/>
                  <a:pt x="26" y="49"/>
                </a:cubicBezTo>
                <a:cubicBezTo>
                  <a:pt x="24" y="49"/>
                  <a:pt x="21" y="48"/>
                  <a:pt x="19" y="46"/>
                </a:cubicBezTo>
                <a:cubicBezTo>
                  <a:pt x="17" y="45"/>
                  <a:pt x="15" y="43"/>
                  <a:pt x="15" y="40"/>
                </a:cubicBezTo>
                <a:cubicBezTo>
                  <a:pt x="0" y="0"/>
                  <a:pt x="0" y="0"/>
                  <a:pt x="0" y="0"/>
                </a:cubicBezTo>
                <a:cubicBezTo>
                  <a:pt x="5" y="0"/>
                  <a:pt x="5" y="0"/>
                  <a:pt x="5" y="0"/>
                </a:cubicBezTo>
                <a:cubicBezTo>
                  <a:pt x="19" y="39"/>
                  <a:pt x="19" y="39"/>
                  <a:pt x="19" y="39"/>
                </a:cubicBezTo>
                <a:cubicBezTo>
                  <a:pt x="20" y="40"/>
                  <a:pt x="21" y="41"/>
                  <a:pt x="22" y="42"/>
                </a:cubicBezTo>
                <a:cubicBezTo>
                  <a:pt x="23" y="43"/>
                  <a:pt x="25" y="44"/>
                  <a:pt x="26" y="44"/>
                </a:cubicBezTo>
                <a:cubicBezTo>
                  <a:pt x="80" y="44"/>
                  <a:pt x="80" y="44"/>
                  <a:pt x="80" y="44"/>
                </a:cubicBezTo>
                <a:cubicBezTo>
                  <a:pt x="82" y="44"/>
                  <a:pt x="85" y="44"/>
                  <a:pt x="87" y="45"/>
                </a:cubicBezTo>
                <a:cubicBezTo>
                  <a:pt x="87" y="45"/>
                  <a:pt x="87" y="45"/>
                  <a:pt x="87" y="45"/>
                </a:cubicBezTo>
                <a:cubicBezTo>
                  <a:pt x="87" y="45"/>
                  <a:pt x="87" y="45"/>
                  <a:pt x="87" y="45"/>
                </a:cubicBezTo>
                <a:cubicBezTo>
                  <a:pt x="89" y="46"/>
                  <a:pt x="92" y="48"/>
                  <a:pt x="93" y="49"/>
                </a:cubicBezTo>
                <a:cubicBezTo>
                  <a:pt x="96" y="52"/>
                  <a:pt x="96" y="52"/>
                  <a:pt x="96" y="52"/>
                </a:cubicBezTo>
                <a:cubicBezTo>
                  <a:pt x="96" y="52"/>
                  <a:pt x="96" y="52"/>
                  <a:pt x="96" y="52"/>
                </a:cubicBezTo>
                <a:cubicBezTo>
                  <a:pt x="96" y="52"/>
                  <a:pt x="96" y="52"/>
                  <a:pt x="96" y="52"/>
                </a:cubicBezTo>
                <a:cubicBezTo>
                  <a:pt x="96" y="52"/>
                  <a:pt x="96" y="52"/>
                  <a:pt x="96" y="52"/>
                </a:cubicBezTo>
                <a:cubicBezTo>
                  <a:pt x="96" y="52"/>
                  <a:pt x="96" y="52"/>
                  <a:pt x="96" y="52"/>
                </a:cubicBezTo>
                <a:cubicBezTo>
                  <a:pt x="97" y="53"/>
                  <a:pt x="98" y="53"/>
                  <a:pt x="99" y="53"/>
                </a:cubicBezTo>
                <a:cubicBezTo>
                  <a:pt x="99" y="53"/>
                  <a:pt x="99" y="53"/>
                  <a:pt x="99" y="53"/>
                </a:cubicBezTo>
                <a:cubicBezTo>
                  <a:pt x="100" y="53"/>
                  <a:pt x="101" y="53"/>
                  <a:pt x="102" y="52"/>
                </a:cubicBezTo>
                <a:cubicBezTo>
                  <a:pt x="102" y="52"/>
                  <a:pt x="102" y="52"/>
                  <a:pt x="102" y="52"/>
                </a:cubicBezTo>
                <a:cubicBezTo>
                  <a:pt x="102" y="52"/>
                  <a:pt x="102" y="52"/>
                  <a:pt x="102" y="52"/>
                </a:cubicBezTo>
                <a:cubicBezTo>
                  <a:pt x="135" y="19"/>
                  <a:pt x="135" y="19"/>
                  <a:pt x="135" y="19"/>
                </a:cubicBezTo>
                <a:cubicBezTo>
                  <a:pt x="136" y="18"/>
                  <a:pt x="137" y="16"/>
                  <a:pt x="137" y="15"/>
                </a:cubicBezTo>
                <a:cubicBezTo>
                  <a:pt x="137" y="14"/>
                  <a:pt x="136" y="13"/>
                  <a:pt x="135" y="12"/>
                </a:cubicBez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52" name="Freeform 327"/>
          <p:cNvSpPr>
            <a:spLocks noEditPoints="1"/>
          </p:cNvSpPr>
          <p:nvPr/>
        </p:nvSpPr>
        <p:spPr bwMode="auto">
          <a:xfrm rot="5400000">
            <a:off x="6228863" y="2613114"/>
            <a:ext cx="167835" cy="127364"/>
          </a:xfrm>
          <a:custGeom>
            <a:avLst/>
            <a:gdLst>
              <a:gd name="T0" fmla="*/ 49 w 99"/>
              <a:gd name="T1" fmla="*/ 7 h 75"/>
              <a:gd name="T2" fmla="*/ 79 w 99"/>
              <a:gd name="T3" fmla="*/ 20 h 75"/>
              <a:gd name="T4" fmla="*/ 91 w 99"/>
              <a:gd name="T5" fmla="*/ 49 h 75"/>
              <a:gd name="T6" fmla="*/ 91 w 99"/>
              <a:gd name="T7" fmla="*/ 51 h 75"/>
              <a:gd name="T8" fmla="*/ 91 w 99"/>
              <a:gd name="T9" fmla="*/ 51 h 75"/>
              <a:gd name="T10" fmla="*/ 91 w 99"/>
              <a:gd name="T11" fmla="*/ 53 h 75"/>
              <a:gd name="T12" fmla="*/ 92 w 99"/>
              <a:gd name="T13" fmla="*/ 55 h 75"/>
              <a:gd name="T14" fmla="*/ 93 w 99"/>
              <a:gd name="T15" fmla="*/ 59 h 75"/>
              <a:gd name="T16" fmla="*/ 93 w 99"/>
              <a:gd name="T17" fmla="*/ 60 h 75"/>
              <a:gd name="T18" fmla="*/ 94 w 99"/>
              <a:gd name="T19" fmla="*/ 49 h 75"/>
              <a:gd name="T20" fmla="*/ 81 w 99"/>
              <a:gd name="T21" fmla="*/ 18 h 75"/>
              <a:gd name="T22" fmla="*/ 49 w 99"/>
              <a:gd name="T23" fmla="*/ 4 h 75"/>
              <a:gd name="T24" fmla="*/ 49 w 99"/>
              <a:gd name="T25" fmla="*/ 0 h 75"/>
              <a:gd name="T26" fmla="*/ 84 w 99"/>
              <a:gd name="T27" fmla="*/ 14 h 75"/>
              <a:gd name="T28" fmla="*/ 99 w 99"/>
              <a:gd name="T29" fmla="*/ 49 h 75"/>
              <a:gd name="T30" fmla="*/ 97 w 99"/>
              <a:gd name="T31" fmla="*/ 62 h 75"/>
              <a:gd name="T32" fmla="*/ 92 w 99"/>
              <a:gd name="T33" fmla="*/ 73 h 75"/>
              <a:gd name="T34" fmla="*/ 90 w 99"/>
              <a:gd name="T35" fmla="*/ 75 h 75"/>
              <a:gd name="T36" fmla="*/ 88 w 99"/>
              <a:gd name="T37" fmla="*/ 72 h 75"/>
              <a:gd name="T38" fmla="*/ 88 w 99"/>
              <a:gd name="T39" fmla="*/ 59 h 75"/>
              <a:gd name="T40" fmla="*/ 87 w 99"/>
              <a:gd name="T41" fmla="*/ 57 h 75"/>
              <a:gd name="T42" fmla="*/ 86 w 99"/>
              <a:gd name="T43" fmla="*/ 55 h 75"/>
              <a:gd name="T44" fmla="*/ 86 w 99"/>
              <a:gd name="T45" fmla="*/ 55 h 75"/>
              <a:gd name="T46" fmla="*/ 86 w 99"/>
              <a:gd name="T47" fmla="*/ 53 h 75"/>
              <a:gd name="T48" fmla="*/ 86 w 99"/>
              <a:gd name="T49" fmla="*/ 51 h 75"/>
              <a:gd name="T50" fmla="*/ 86 w 99"/>
              <a:gd name="T51" fmla="*/ 51 h 75"/>
              <a:gd name="T52" fmla="*/ 86 w 99"/>
              <a:gd name="T53" fmla="*/ 49 h 75"/>
              <a:gd name="T54" fmla="*/ 75 w 99"/>
              <a:gd name="T55" fmla="*/ 23 h 75"/>
              <a:gd name="T56" fmla="*/ 49 w 99"/>
              <a:gd name="T57" fmla="*/ 12 h 75"/>
              <a:gd name="T58" fmla="*/ 49 w 99"/>
              <a:gd name="T59" fmla="*/ 7 h 75"/>
              <a:gd name="T60" fmla="*/ 49 w 99"/>
              <a:gd name="T61" fmla="*/ 4 h 75"/>
              <a:gd name="T62" fmla="*/ 18 w 99"/>
              <a:gd name="T63" fmla="*/ 18 h 75"/>
              <a:gd name="T64" fmla="*/ 5 w 99"/>
              <a:gd name="T65" fmla="*/ 49 h 75"/>
              <a:gd name="T66" fmla="*/ 6 w 99"/>
              <a:gd name="T67" fmla="*/ 58 h 75"/>
              <a:gd name="T68" fmla="*/ 6 w 99"/>
              <a:gd name="T69" fmla="*/ 55 h 75"/>
              <a:gd name="T70" fmla="*/ 8 w 99"/>
              <a:gd name="T71" fmla="*/ 52 h 75"/>
              <a:gd name="T72" fmla="*/ 8 w 99"/>
              <a:gd name="T73" fmla="*/ 51 h 75"/>
              <a:gd name="T74" fmla="*/ 8 w 99"/>
              <a:gd name="T75" fmla="*/ 49 h 75"/>
              <a:gd name="T76" fmla="*/ 20 w 99"/>
              <a:gd name="T77" fmla="*/ 20 h 75"/>
              <a:gd name="T78" fmla="*/ 49 w 99"/>
              <a:gd name="T79" fmla="*/ 7 h 75"/>
              <a:gd name="T80" fmla="*/ 49 w 99"/>
              <a:gd name="T81" fmla="*/ 7 h 75"/>
              <a:gd name="T82" fmla="*/ 49 w 99"/>
              <a:gd name="T83" fmla="*/ 7 h 75"/>
              <a:gd name="T84" fmla="*/ 49 w 99"/>
              <a:gd name="T85" fmla="*/ 12 h 75"/>
              <a:gd name="T86" fmla="*/ 49 w 99"/>
              <a:gd name="T87" fmla="*/ 12 h 75"/>
              <a:gd name="T88" fmla="*/ 23 w 99"/>
              <a:gd name="T89" fmla="*/ 23 h 75"/>
              <a:gd name="T90" fmla="*/ 13 w 99"/>
              <a:gd name="T91" fmla="*/ 49 h 75"/>
              <a:gd name="T92" fmla="*/ 13 w 99"/>
              <a:gd name="T93" fmla="*/ 51 h 75"/>
              <a:gd name="T94" fmla="*/ 13 w 99"/>
              <a:gd name="T95" fmla="*/ 52 h 75"/>
              <a:gd name="T96" fmla="*/ 12 w 99"/>
              <a:gd name="T97" fmla="*/ 54 h 75"/>
              <a:gd name="T98" fmla="*/ 11 w 99"/>
              <a:gd name="T99" fmla="*/ 57 h 75"/>
              <a:gd name="T100" fmla="*/ 10 w 99"/>
              <a:gd name="T101" fmla="*/ 59 h 75"/>
              <a:gd name="T102" fmla="*/ 10 w 99"/>
              <a:gd name="T103" fmla="*/ 72 h 75"/>
              <a:gd name="T104" fmla="*/ 10 w 99"/>
              <a:gd name="T105" fmla="*/ 72 h 75"/>
              <a:gd name="T106" fmla="*/ 9 w 99"/>
              <a:gd name="T107" fmla="*/ 74 h 75"/>
              <a:gd name="T108" fmla="*/ 6 w 99"/>
              <a:gd name="T109" fmla="*/ 73 h 75"/>
              <a:gd name="T110" fmla="*/ 2 w 99"/>
              <a:gd name="T111" fmla="*/ 61 h 75"/>
              <a:gd name="T112" fmla="*/ 0 w 99"/>
              <a:gd name="T113" fmla="*/ 49 h 75"/>
              <a:gd name="T114" fmla="*/ 14 w 99"/>
              <a:gd name="T115" fmla="*/ 14 h 75"/>
              <a:gd name="T116" fmla="*/ 49 w 99"/>
              <a:gd name="T117" fmla="*/ 0 h 75"/>
              <a:gd name="T118" fmla="*/ 49 w 99"/>
              <a:gd name="T119" fmla="*/ 0 h 75"/>
              <a:gd name="T120" fmla="*/ 49 w 99"/>
              <a:gd name="T121" fmla="*/ 0 h 75"/>
              <a:gd name="T122" fmla="*/ 49 w 99"/>
              <a:gd name="T123" fmla="*/ 4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9" h="75">
                <a:moveTo>
                  <a:pt x="49" y="7"/>
                </a:moveTo>
                <a:cubicBezTo>
                  <a:pt x="61" y="7"/>
                  <a:pt x="71" y="12"/>
                  <a:pt x="79" y="20"/>
                </a:cubicBezTo>
                <a:cubicBezTo>
                  <a:pt x="86" y="27"/>
                  <a:pt x="91" y="38"/>
                  <a:pt x="91" y="49"/>
                </a:cubicBezTo>
                <a:cubicBezTo>
                  <a:pt x="91" y="50"/>
                  <a:pt x="91" y="51"/>
                  <a:pt x="91" y="51"/>
                </a:cubicBezTo>
                <a:cubicBezTo>
                  <a:pt x="91" y="51"/>
                  <a:pt x="91" y="51"/>
                  <a:pt x="91" y="51"/>
                </a:cubicBezTo>
                <a:cubicBezTo>
                  <a:pt x="91" y="52"/>
                  <a:pt x="91" y="52"/>
                  <a:pt x="91" y="53"/>
                </a:cubicBezTo>
                <a:cubicBezTo>
                  <a:pt x="91" y="53"/>
                  <a:pt x="92" y="54"/>
                  <a:pt x="92" y="55"/>
                </a:cubicBezTo>
                <a:cubicBezTo>
                  <a:pt x="92" y="57"/>
                  <a:pt x="93" y="58"/>
                  <a:pt x="93" y="59"/>
                </a:cubicBezTo>
                <a:cubicBezTo>
                  <a:pt x="93" y="60"/>
                  <a:pt x="93" y="60"/>
                  <a:pt x="93" y="60"/>
                </a:cubicBezTo>
                <a:cubicBezTo>
                  <a:pt x="93" y="56"/>
                  <a:pt x="94" y="53"/>
                  <a:pt x="94" y="49"/>
                </a:cubicBezTo>
                <a:cubicBezTo>
                  <a:pt x="94" y="37"/>
                  <a:pt x="89" y="26"/>
                  <a:pt x="81" y="18"/>
                </a:cubicBezTo>
                <a:cubicBezTo>
                  <a:pt x="73" y="10"/>
                  <a:pt x="62" y="4"/>
                  <a:pt x="49" y="4"/>
                </a:cubicBezTo>
                <a:cubicBezTo>
                  <a:pt x="49" y="0"/>
                  <a:pt x="49" y="0"/>
                  <a:pt x="49" y="0"/>
                </a:cubicBezTo>
                <a:cubicBezTo>
                  <a:pt x="63" y="0"/>
                  <a:pt x="75" y="5"/>
                  <a:pt x="84" y="14"/>
                </a:cubicBezTo>
                <a:cubicBezTo>
                  <a:pt x="93" y="23"/>
                  <a:pt x="99" y="36"/>
                  <a:pt x="99" y="49"/>
                </a:cubicBezTo>
                <a:cubicBezTo>
                  <a:pt x="99" y="53"/>
                  <a:pt x="98" y="58"/>
                  <a:pt x="97" y="62"/>
                </a:cubicBezTo>
                <a:cubicBezTo>
                  <a:pt x="96" y="66"/>
                  <a:pt x="94" y="70"/>
                  <a:pt x="92" y="73"/>
                </a:cubicBezTo>
                <a:cubicBezTo>
                  <a:pt x="92" y="74"/>
                  <a:pt x="91" y="75"/>
                  <a:pt x="90" y="75"/>
                </a:cubicBezTo>
                <a:cubicBezTo>
                  <a:pt x="89" y="75"/>
                  <a:pt x="88" y="73"/>
                  <a:pt x="88" y="72"/>
                </a:cubicBezTo>
                <a:cubicBezTo>
                  <a:pt x="88" y="59"/>
                  <a:pt x="88" y="59"/>
                  <a:pt x="88" y="59"/>
                </a:cubicBezTo>
                <a:cubicBezTo>
                  <a:pt x="88" y="58"/>
                  <a:pt x="88" y="58"/>
                  <a:pt x="87" y="57"/>
                </a:cubicBezTo>
                <a:cubicBezTo>
                  <a:pt x="87" y="56"/>
                  <a:pt x="87" y="55"/>
                  <a:pt x="86" y="55"/>
                </a:cubicBezTo>
                <a:cubicBezTo>
                  <a:pt x="86" y="55"/>
                  <a:pt x="86" y="55"/>
                  <a:pt x="86" y="55"/>
                </a:cubicBezTo>
                <a:cubicBezTo>
                  <a:pt x="86" y="54"/>
                  <a:pt x="86" y="54"/>
                  <a:pt x="86" y="53"/>
                </a:cubicBezTo>
                <a:cubicBezTo>
                  <a:pt x="86" y="52"/>
                  <a:pt x="86" y="52"/>
                  <a:pt x="86" y="51"/>
                </a:cubicBezTo>
                <a:cubicBezTo>
                  <a:pt x="86" y="51"/>
                  <a:pt x="86" y="51"/>
                  <a:pt x="86" y="51"/>
                </a:cubicBezTo>
                <a:cubicBezTo>
                  <a:pt x="86" y="50"/>
                  <a:pt x="86" y="50"/>
                  <a:pt x="86" y="49"/>
                </a:cubicBezTo>
                <a:cubicBezTo>
                  <a:pt x="86" y="39"/>
                  <a:pt x="82" y="30"/>
                  <a:pt x="75" y="23"/>
                </a:cubicBezTo>
                <a:cubicBezTo>
                  <a:pt x="69" y="16"/>
                  <a:pt x="59" y="12"/>
                  <a:pt x="49" y="12"/>
                </a:cubicBezTo>
                <a:lnTo>
                  <a:pt x="49" y="7"/>
                </a:lnTo>
                <a:close/>
                <a:moveTo>
                  <a:pt x="49" y="4"/>
                </a:moveTo>
                <a:cubicBezTo>
                  <a:pt x="37" y="4"/>
                  <a:pt x="26" y="10"/>
                  <a:pt x="18" y="18"/>
                </a:cubicBezTo>
                <a:cubicBezTo>
                  <a:pt x="10" y="26"/>
                  <a:pt x="5" y="37"/>
                  <a:pt x="5" y="49"/>
                </a:cubicBezTo>
                <a:cubicBezTo>
                  <a:pt x="5" y="52"/>
                  <a:pt x="5" y="55"/>
                  <a:pt x="6" y="58"/>
                </a:cubicBezTo>
                <a:cubicBezTo>
                  <a:pt x="6" y="57"/>
                  <a:pt x="6" y="56"/>
                  <a:pt x="6" y="55"/>
                </a:cubicBezTo>
                <a:cubicBezTo>
                  <a:pt x="7" y="54"/>
                  <a:pt x="7" y="53"/>
                  <a:pt x="8" y="52"/>
                </a:cubicBezTo>
                <a:cubicBezTo>
                  <a:pt x="8" y="52"/>
                  <a:pt x="8" y="51"/>
                  <a:pt x="8" y="51"/>
                </a:cubicBezTo>
                <a:cubicBezTo>
                  <a:pt x="8" y="50"/>
                  <a:pt x="8" y="50"/>
                  <a:pt x="8" y="49"/>
                </a:cubicBezTo>
                <a:cubicBezTo>
                  <a:pt x="8" y="38"/>
                  <a:pt x="12" y="27"/>
                  <a:pt x="20" y="20"/>
                </a:cubicBezTo>
                <a:cubicBezTo>
                  <a:pt x="27" y="12"/>
                  <a:pt x="38" y="7"/>
                  <a:pt x="49" y="7"/>
                </a:cubicBezTo>
                <a:cubicBezTo>
                  <a:pt x="49" y="7"/>
                  <a:pt x="49" y="7"/>
                  <a:pt x="49" y="7"/>
                </a:cubicBezTo>
                <a:cubicBezTo>
                  <a:pt x="49" y="7"/>
                  <a:pt x="49" y="7"/>
                  <a:pt x="49" y="7"/>
                </a:cubicBezTo>
                <a:cubicBezTo>
                  <a:pt x="49" y="12"/>
                  <a:pt x="49" y="12"/>
                  <a:pt x="49" y="12"/>
                </a:cubicBezTo>
                <a:cubicBezTo>
                  <a:pt x="49" y="12"/>
                  <a:pt x="49" y="12"/>
                  <a:pt x="49" y="12"/>
                </a:cubicBezTo>
                <a:cubicBezTo>
                  <a:pt x="39" y="12"/>
                  <a:pt x="30" y="16"/>
                  <a:pt x="23" y="23"/>
                </a:cubicBezTo>
                <a:cubicBezTo>
                  <a:pt x="17" y="30"/>
                  <a:pt x="13" y="39"/>
                  <a:pt x="13" y="49"/>
                </a:cubicBezTo>
                <a:cubicBezTo>
                  <a:pt x="13" y="50"/>
                  <a:pt x="13" y="50"/>
                  <a:pt x="13" y="51"/>
                </a:cubicBezTo>
                <a:cubicBezTo>
                  <a:pt x="13" y="51"/>
                  <a:pt x="13" y="52"/>
                  <a:pt x="13" y="52"/>
                </a:cubicBezTo>
                <a:cubicBezTo>
                  <a:pt x="13" y="53"/>
                  <a:pt x="13" y="54"/>
                  <a:pt x="12" y="54"/>
                </a:cubicBezTo>
                <a:cubicBezTo>
                  <a:pt x="12" y="55"/>
                  <a:pt x="11" y="56"/>
                  <a:pt x="11" y="57"/>
                </a:cubicBezTo>
                <a:cubicBezTo>
                  <a:pt x="11" y="57"/>
                  <a:pt x="10" y="58"/>
                  <a:pt x="10" y="59"/>
                </a:cubicBezTo>
                <a:cubicBezTo>
                  <a:pt x="10" y="72"/>
                  <a:pt x="10" y="72"/>
                  <a:pt x="10" y="72"/>
                </a:cubicBezTo>
                <a:cubicBezTo>
                  <a:pt x="10" y="72"/>
                  <a:pt x="10" y="72"/>
                  <a:pt x="10" y="72"/>
                </a:cubicBezTo>
                <a:cubicBezTo>
                  <a:pt x="10" y="72"/>
                  <a:pt x="10" y="73"/>
                  <a:pt x="9" y="74"/>
                </a:cubicBezTo>
                <a:cubicBezTo>
                  <a:pt x="8" y="74"/>
                  <a:pt x="7" y="74"/>
                  <a:pt x="6" y="73"/>
                </a:cubicBezTo>
                <a:cubicBezTo>
                  <a:pt x="4" y="69"/>
                  <a:pt x="3" y="65"/>
                  <a:pt x="2" y="61"/>
                </a:cubicBezTo>
                <a:cubicBezTo>
                  <a:pt x="1" y="57"/>
                  <a:pt x="0" y="53"/>
                  <a:pt x="0" y="49"/>
                </a:cubicBezTo>
                <a:cubicBezTo>
                  <a:pt x="0" y="36"/>
                  <a:pt x="6" y="23"/>
                  <a:pt x="14" y="14"/>
                </a:cubicBezTo>
                <a:cubicBezTo>
                  <a:pt x="23" y="5"/>
                  <a:pt x="36" y="0"/>
                  <a:pt x="49" y="0"/>
                </a:cubicBezTo>
                <a:cubicBezTo>
                  <a:pt x="49" y="0"/>
                  <a:pt x="49" y="0"/>
                  <a:pt x="49" y="0"/>
                </a:cubicBezTo>
                <a:cubicBezTo>
                  <a:pt x="49" y="0"/>
                  <a:pt x="49" y="0"/>
                  <a:pt x="49" y="0"/>
                </a:cubicBezTo>
                <a:cubicBezTo>
                  <a:pt x="49" y="4"/>
                  <a:pt x="49" y="4"/>
                  <a:pt x="49" y="4"/>
                </a:cubicBez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53" name="Freeform 336"/>
          <p:cNvSpPr>
            <a:spLocks noEditPoints="1"/>
          </p:cNvSpPr>
          <p:nvPr/>
        </p:nvSpPr>
        <p:spPr bwMode="auto">
          <a:xfrm rot="5400000">
            <a:off x="8924927" y="459834"/>
            <a:ext cx="333288" cy="149980"/>
          </a:xfrm>
          <a:custGeom>
            <a:avLst/>
            <a:gdLst>
              <a:gd name="T0" fmla="*/ 139 w 197"/>
              <a:gd name="T1" fmla="*/ 79 h 88"/>
              <a:gd name="T2" fmla="*/ 180 w 197"/>
              <a:gd name="T3" fmla="*/ 37 h 88"/>
              <a:gd name="T4" fmla="*/ 171 w 197"/>
              <a:gd name="T5" fmla="*/ 39 h 88"/>
              <a:gd name="T6" fmla="*/ 165 w 197"/>
              <a:gd name="T7" fmla="*/ 36 h 88"/>
              <a:gd name="T8" fmla="*/ 159 w 197"/>
              <a:gd name="T9" fmla="*/ 34 h 88"/>
              <a:gd name="T10" fmla="*/ 156 w 197"/>
              <a:gd name="T11" fmla="*/ 31 h 88"/>
              <a:gd name="T12" fmla="*/ 154 w 197"/>
              <a:gd name="T13" fmla="*/ 27 h 88"/>
              <a:gd name="T14" fmla="*/ 152 w 197"/>
              <a:gd name="T15" fmla="*/ 24 h 88"/>
              <a:gd name="T16" fmla="*/ 148 w 197"/>
              <a:gd name="T17" fmla="*/ 22 h 88"/>
              <a:gd name="T18" fmla="*/ 139 w 197"/>
              <a:gd name="T19" fmla="*/ 12 h 88"/>
              <a:gd name="T20" fmla="*/ 149 w 197"/>
              <a:gd name="T21" fmla="*/ 17 h 88"/>
              <a:gd name="T22" fmla="*/ 156 w 197"/>
              <a:gd name="T23" fmla="*/ 21 h 88"/>
              <a:gd name="T24" fmla="*/ 158 w 197"/>
              <a:gd name="T25" fmla="*/ 25 h 88"/>
              <a:gd name="T26" fmla="*/ 162 w 197"/>
              <a:gd name="T27" fmla="*/ 31 h 88"/>
              <a:gd name="T28" fmla="*/ 166 w 197"/>
              <a:gd name="T29" fmla="*/ 32 h 88"/>
              <a:gd name="T30" fmla="*/ 167 w 197"/>
              <a:gd name="T31" fmla="*/ 32 h 88"/>
              <a:gd name="T32" fmla="*/ 176 w 197"/>
              <a:gd name="T33" fmla="*/ 35 h 88"/>
              <a:gd name="T34" fmla="*/ 180 w 197"/>
              <a:gd name="T35" fmla="*/ 36 h 88"/>
              <a:gd name="T36" fmla="*/ 139 w 197"/>
              <a:gd name="T37" fmla="*/ 79 h 88"/>
              <a:gd name="T38" fmla="*/ 0 w 197"/>
              <a:gd name="T39" fmla="*/ 0 h 88"/>
              <a:gd name="T40" fmla="*/ 99 w 197"/>
              <a:gd name="T41" fmla="*/ 83 h 88"/>
              <a:gd name="T42" fmla="*/ 114 w 197"/>
              <a:gd name="T43" fmla="*/ 68 h 88"/>
              <a:gd name="T44" fmla="*/ 104 w 197"/>
              <a:gd name="T45" fmla="*/ 60 h 88"/>
              <a:gd name="T46" fmla="*/ 102 w 197"/>
              <a:gd name="T47" fmla="*/ 57 h 88"/>
              <a:gd name="T48" fmla="*/ 93 w 197"/>
              <a:gd name="T49" fmla="*/ 40 h 88"/>
              <a:gd name="T50" fmla="*/ 94 w 197"/>
              <a:gd name="T51" fmla="*/ 37 h 88"/>
              <a:gd name="T52" fmla="*/ 95 w 197"/>
              <a:gd name="T53" fmla="*/ 32 h 88"/>
              <a:gd name="T54" fmla="*/ 98 w 197"/>
              <a:gd name="T55" fmla="*/ 27 h 88"/>
              <a:gd name="T56" fmla="*/ 94 w 197"/>
              <a:gd name="T57" fmla="*/ 18 h 88"/>
              <a:gd name="T58" fmla="*/ 88 w 197"/>
              <a:gd name="T59" fmla="*/ 14 h 88"/>
              <a:gd name="T60" fmla="*/ 77 w 197"/>
              <a:gd name="T61" fmla="*/ 6 h 88"/>
              <a:gd name="T62" fmla="*/ 61 w 197"/>
              <a:gd name="T63" fmla="*/ 0 h 88"/>
              <a:gd name="T64" fmla="*/ 103 w 197"/>
              <a:gd name="T65" fmla="*/ 11 h 88"/>
              <a:gd name="T66" fmla="*/ 105 w 197"/>
              <a:gd name="T67" fmla="*/ 11 h 88"/>
              <a:gd name="T68" fmla="*/ 112 w 197"/>
              <a:gd name="T69" fmla="*/ 6 h 88"/>
              <a:gd name="T70" fmla="*/ 113 w 197"/>
              <a:gd name="T71" fmla="*/ 5 h 88"/>
              <a:gd name="T72" fmla="*/ 122 w 197"/>
              <a:gd name="T73" fmla="*/ 7 h 88"/>
              <a:gd name="T74" fmla="*/ 134 w 197"/>
              <a:gd name="T75" fmla="*/ 8 h 88"/>
              <a:gd name="T76" fmla="*/ 139 w 197"/>
              <a:gd name="T77" fmla="*/ 18 h 88"/>
              <a:gd name="T78" fmla="*/ 134 w 197"/>
              <a:gd name="T79" fmla="*/ 14 h 88"/>
              <a:gd name="T80" fmla="*/ 120 w 197"/>
              <a:gd name="T81" fmla="*/ 11 h 88"/>
              <a:gd name="T82" fmla="*/ 114 w 197"/>
              <a:gd name="T83" fmla="*/ 11 h 88"/>
              <a:gd name="T84" fmla="*/ 113 w 197"/>
              <a:gd name="T85" fmla="*/ 11 h 88"/>
              <a:gd name="T86" fmla="*/ 107 w 197"/>
              <a:gd name="T87" fmla="*/ 15 h 88"/>
              <a:gd name="T88" fmla="*/ 102 w 197"/>
              <a:gd name="T89" fmla="*/ 29 h 88"/>
              <a:gd name="T90" fmla="*/ 100 w 197"/>
              <a:gd name="T91" fmla="*/ 32 h 88"/>
              <a:gd name="T92" fmla="*/ 98 w 197"/>
              <a:gd name="T93" fmla="*/ 35 h 88"/>
              <a:gd name="T94" fmla="*/ 98 w 197"/>
              <a:gd name="T95" fmla="*/ 41 h 88"/>
              <a:gd name="T96" fmla="*/ 100 w 197"/>
              <a:gd name="T97" fmla="*/ 44 h 88"/>
              <a:gd name="T98" fmla="*/ 106 w 197"/>
              <a:gd name="T99" fmla="*/ 54 h 88"/>
              <a:gd name="T100" fmla="*/ 115 w 197"/>
              <a:gd name="T101" fmla="*/ 63 h 88"/>
              <a:gd name="T102" fmla="*/ 121 w 197"/>
              <a:gd name="T103" fmla="*/ 68 h 88"/>
              <a:gd name="T104" fmla="*/ 120 w 197"/>
              <a:gd name="T105" fmla="*/ 81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97" h="88">
                <a:moveTo>
                  <a:pt x="197" y="0"/>
                </a:moveTo>
                <a:cubicBezTo>
                  <a:pt x="195" y="23"/>
                  <a:pt x="184" y="43"/>
                  <a:pt x="169" y="59"/>
                </a:cubicBezTo>
                <a:cubicBezTo>
                  <a:pt x="160" y="67"/>
                  <a:pt x="150" y="74"/>
                  <a:pt x="139" y="79"/>
                </a:cubicBezTo>
                <a:cubicBezTo>
                  <a:pt x="139" y="74"/>
                  <a:pt x="139" y="74"/>
                  <a:pt x="139" y="74"/>
                </a:cubicBezTo>
                <a:cubicBezTo>
                  <a:pt x="149" y="69"/>
                  <a:pt x="158" y="63"/>
                  <a:pt x="166" y="55"/>
                </a:cubicBezTo>
                <a:cubicBezTo>
                  <a:pt x="171" y="50"/>
                  <a:pt x="176" y="44"/>
                  <a:pt x="180" y="37"/>
                </a:cubicBezTo>
                <a:cubicBezTo>
                  <a:pt x="178" y="38"/>
                  <a:pt x="177" y="39"/>
                  <a:pt x="176" y="40"/>
                </a:cubicBezTo>
                <a:cubicBezTo>
                  <a:pt x="174" y="40"/>
                  <a:pt x="173" y="39"/>
                  <a:pt x="171" y="39"/>
                </a:cubicBezTo>
                <a:cubicBezTo>
                  <a:pt x="171" y="39"/>
                  <a:pt x="171" y="39"/>
                  <a:pt x="171" y="39"/>
                </a:cubicBezTo>
                <a:cubicBezTo>
                  <a:pt x="169" y="39"/>
                  <a:pt x="167" y="39"/>
                  <a:pt x="166" y="37"/>
                </a:cubicBezTo>
                <a:cubicBezTo>
                  <a:pt x="165" y="36"/>
                  <a:pt x="165" y="36"/>
                  <a:pt x="165" y="36"/>
                </a:cubicBezTo>
                <a:cubicBezTo>
                  <a:pt x="165" y="36"/>
                  <a:pt x="165" y="36"/>
                  <a:pt x="165" y="36"/>
                </a:cubicBezTo>
                <a:cubicBezTo>
                  <a:pt x="164" y="36"/>
                  <a:pt x="164" y="36"/>
                  <a:pt x="164" y="36"/>
                </a:cubicBezTo>
                <a:cubicBezTo>
                  <a:pt x="164" y="36"/>
                  <a:pt x="164" y="36"/>
                  <a:pt x="164" y="36"/>
                </a:cubicBezTo>
                <a:cubicBezTo>
                  <a:pt x="162" y="35"/>
                  <a:pt x="160" y="36"/>
                  <a:pt x="159" y="34"/>
                </a:cubicBezTo>
                <a:cubicBezTo>
                  <a:pt x="159" y="34"/>
                  <a:pt x="159" y="34"/>
                  <a:pt x="159" y="34"/>
                </a:cubicBezTo>
                <a:cubicBezTo>
                  <a:pt x="158" y="33"/>
                  <a:pt x="156" y="33"/>
                  <a:pt x="156" y="31"/>
                </a:cubicBezTo>
                <a:cubicBezTo>
                  <a:pt x="156" y="31"/>
                  <a:pt x="156" y="31"/>
                  <a:pt x="156" y="31"/>
                </a:cubicBezTo>
                <a:cubicBezTo>
                  <a:pt x="155" y="29"/>
                  <a:pt x="155" y="29"/>
                  <a:pt x="155" y="29"/>
                </a:cubicBezTo>
                <a:cubicBezTo>
                  <a:pt x="155" y="28"/>
                  <a:pt x="154" y="28"/>
                  <a:pt x="154" y="27"/>
                </a:cubicBezTo>
                <a:cubicBezTo>
                  <a:pt x="154" y="27"/>
                  <a:pt x="154" y="27"/>
                  <a:pt x="154" y="27"/>
                </a:cubicBezTo>
                <a:cubicBezTo>
                  <a:pt x="153" y="25"/>
                  <a:pt x="153" y="25"/>
                  <a:pt x="153" y="25"/>
                </a:cubicBezTo>
                <a:cubicBezTo>
                  <a:pt x="153" y="24"/>
                  <a:pt x="153" y="24"/>
                  <a:pt x="153" y="24"/>
                </a:cubicBezTo>
                <a:cubicBezTo>
                  <a:pt x="152" y="24"/>
                  <a:pt x="152" y="24"/>
                  <a:pt x="152" y="24"/>
                </a:cubicBezTo>
                <a:cubicBezTo>
                  <a:pt x="152" y="24"/>
                  <a:pt x="152" y="24"/>
                  <a:pt x="152" y="24"/>
                </a:cubicBezTo>
                <a:cubicBezTo>
                  <a:pt x="151" y="23"/>
                  <a:pt x="150" y="22"/>
                  <a:pt x="148" y="22"/>
                </a:cubicBezTo>
                <a:cubicBezTo>
                  <a:pt x="148" y="22"/>
                  <a:pt x="148" y="22"/>
                  <a:pt x="148" y="22"/>
                </a:cubicBezTo>
                <a:cubicBezTo>
                  <a:pt x="144" y="22"/>
                  <a:pt x="143" y="23"/>
                  <a:pt x="139" y="18"/>
                </a:cubicBezTo>
                <a:cubicBezTo>
                  <a:pt x="139" y="12"/>
                  <a:pt x="139" y="12"/>
                  <a:pt x="139" y="12"/>
                </a:cubicBezTo>
                <a:cubicBezTo>
                  <a:pt x="139" y="12"/>
                  <a:pt x="139" y="12"/>
                  <a:pt x="139" y="12"/>
                </a:cubicBezTo>
                <a:cubicBezTo>
                  <a:pt x="143" y="15"/>
                  <a:pt x="143" y="15"/>
                  <a:pt x="143" y="15"/>
                </a:cubicBezTo>
                <a:cubicBezTo>
                  <a:pt x="145" y="18"/>
                  <a:pt x="145" y="17"/>
                  <a:pt x="149" y="17"/>
                </a:cubicBezTo>
                <a:cubicBezTo>
                  <a:pt x="149" y="17"/>
                  <a:pt x="149" y="17"/>
                  <a:pt x="149" y="17"/>
                </a:cubicBezTo>
                <a:cubicBezTo>
                  <a:pt x="152" y="17"/>
                  <a:pt x="153" y="19"/>
                  <a:pt x="155" y="20"/>
                </a:cubicBezTo>
                <a:cubicBezTo>
                  <a:pt x="155" y="20"/>
                  <a:pt x="155" y="20"/>
                  <a:pt x="155" y="20"/>
                </a:cubicBezTo>
                <a:cubicBezTo>
                  <a:pt x="156" y="21"/>
                  <a:pt x="156" y="21"/>
                  <a:pt x="156" y="21"/>
                </a:cubicBezTo>
                <a:cubicBezTo>
                  <a:pt x="156" y="21"/>
                  <a:pt x="156" y="21"/>
                  <a:pt x="156" y="21"/>
                </a:cubicBezTo>
                <a:cubicBezTo>
                  <a:pt x="157" y="22"/>
                  <a:pt x="158" y="23"/>
                  <a:pt x="158" y="25"/>
                </a:cubicBezTo>
                <a:cubicBezTo>
                  <a:pt x="158" y="25"/>
                  <a:pt x="158" y="25"/>
                  <a:pt x="158" y="25"/>
                </a:cubicBezTo>
                <a:cubicBezTo>
                  <a:pt x="158" y="25"/>
                  <a:pt x="158" y="25"/>
                  <a:pt x="158" y="25"/>
                </a:cubicBezTo>
                <a:cubicBezTo>
                  <a:pt x="159" y="27"/>
                  <a:pt x="160" y="27"/>
                  <a:pt x="160" y="30"/>
                </a:cubicBezTo>
                <a:cubicBezTo>
                  <a:pt x="162" y="31"/>
                  <a:pt x="162" y="31"/>
                  <a:pt x="162" y="31"/>
                </a:cubicBezTo>
                <a:cubicBezTo>
                  <a:pt x="162" y="31"/>
                  <a:pt x="162" y="31"/>
                  <a:pt x="162" y="31"/>
                </a:cubicBezTo>
                <a:cubicBezTo>
                  <a:pt x="162" y="31"/>
                  <a:pt x="162" y="31"/>
                  <a:pt x="162" y="31"/>
                </a:cubicBezTo>
                <a:cubicBezTo>
                  <a:pt x="166" y="32"/>
                  <a:pt x="166" y="32"/>
                  <a:pt x="166" y="32"/>
                </a:cubicBezTo>
                <a:cubicBezTo>
                  <a:pt x="166" y="32"/>
                  <a:pt x="166" y="32"/>
                  <a:pt x="166" y="32"/>
                </a:cubicBezTo>
                <a:cubicBezTo>
                  <a:pt x="167" y="32"/>
                  <a:pt x="167" y="32"/>
                  <a:pt x="167" y="32"/>
                </a:cubicBezTo>
                <a:cubicBezTo>
                  <a:pt x="167" y="32"/>
                  <a:pt x="167" y="32"/>
                  <a:pt x="167" y="32"/>
                </a:cubicBezTo>
                <a:cubicBezTo>
                  <a:pt x="168" y="32"/>
                  <a:pt x="170" y="33"/>
                  <a:pt x="171" y="34"/>
                </a:cubicBezTo>
                <a:cubicBezTo>
                  <a:pt x="172" y="34"/>
                  <a:pt x="172" y="34"/>
                  <a:pt x="172" y="34"/>
                </a:cubicBezTo>
                <a:cubicBezTo>
                  <a:pt x="176" y="35"/>
                  <a:pt x="176" y="35"/>
                  <a:pt x="176" y="35"/>
                </a:cubicBezTo>
                <a:cubicBezTo>
                  <a:pt x="177" y="35"/>
                  <a:pt x="177" y="35"/>
                  <a:pt x="177" y="35"/>
                </a:cubicBezTo>
                <a:cubicBezTo>
                  <a:pt x="177" y="35"/>
                  <a:pt x="177" y="35"/>
                  <a:pt x="177" y="35"/>
                </a:cubicBezTo>
                <a:cubicBezTo>
                  <a:pt x="178" y="35"/>
                  <a:pt x="179" y="35"/>
                  <a:pt x="180" y="36"/>
                </a:cubicBezTo>
                <a:cubicBezTo>
                  <a:pt x="187" y="25"/>
                  <a:pt x="191" y="13"/>
                  <a:pt x="193" y="0"/>
                </a:cubicBezTo>
                <a:lnTo>
                  <a:pt x="197" y="0"/>
                </a:lnTo>
                <a:close/>
                <a:moveTo>
                  <a:pt x="139" y="79"/>
                </a:moveTo>
                <a:cubicBezTo>
                  <a:pt x="127" y="85"/>
                  <a:pt x="113" y="88"/>
                  <a:pt x="99" y="88"/>
                </a:cubicBezTo>
                <a:cubicBezTo>
                  <a:pt x="71" y="88"/>
                  <a:pt x="46" y="77"/>
                  <a:pt x="28" y="59"/>
                </a:cubicBezTo>
                <a:cubicBezTo>
                  <a:pt x="13" y="43"/>
                  <a:pt x="3" y="23"/>
                  <a:pt x="0" y="0"/>
                </a:cubicBezTo>
                <a:cubicBezTo>
                  <a:pt x="5" y="0"/>
                  <a:pt x="5" y="0"/>
                  <a:pt x="5" y="0"/>
                </a:cubicBezTo>
                <a:cubicBezTo>
                  <a:pt x="7" y="22"/>
                  <a:pt x="17" y="41"/>
                  <a:pt x="32" y="55"/>
                </a:cubicBezTo>
                <a:cubicBezTo>
                  <a:pt x="49" y="72"/>
                  <a:pt x="73" y="83"/>
                  <a:pt x="99" y="83"/>
                </a:cubicBezTo>
                <a:cubicBezTo>
                  <a:pt x="105" y="83"/>
                  <a:pt x="112" y="82"/>
                  <a:pt x="118" y="81"/>
                </a:cubicBezTo>
                <a:cubicBezTo>
                  <a:pt x="118" y="78"/>
                  <a:pt x="119" y="74"/>
                  <a:pt x="117" y="71"/>
                </a:cubicBezTo>
                <a:cubicBezTo>
                  <a:pt x="114" y="68"/>
                  <a:pt x="114" y="68"/>
                  <a:pt x="114" y="68"/>
                </a:cubicBezTo>
                <a:cubicBezTo>
                  <a:pt x="114" y="68"/>
                  <a:pt x="114" y="68"/>
                  <a:pt x="114" y="68"/>
                </a:cubicBezTo>
                <a:cubicBezTo>
                  <a:pt x="112" y="67"/>
                  <a:pt x="112" y="67"/>
                  <a:pt x="112" y="67"/>
                </a:cubicBezTo>
                <a:cubicBezTo>
                  <a:pt x="106" y="64"/>
                  <a:pt x="106" y="64"/>
                  <a:pt x="104" y="60"/>
                </a:cubicBezTo>
                <a:cubicBezTo>
                  <a:pt x="104" y="60"/>
                  <a:pt x="104" y="60"/>
                  <a:pt x="104" y="60"/>
                </a:cubicBezTo>
                <a:cubicBezTo>
                  <a:pt x="102" y="57"/>
                  <a:pt x="102" y="57"/>
                  <a:pt x="102" y="57"/>
                </a:cubicBezTo>
                <a:cubicBezTo>
                  <a:pt x="102" y="57"/>
                  <a:pt x="102" y="57"/>
                  <a:pt x="102" y="57"/>
                </a:cubicBezTo>
                <a:cubicBezTo>
                  <a:pt x="100" y="54"/>
                  <a:pt x="99" y="50"/>
                  <a:pt x="96" y="47"/>
                </a:cubicBezTo>
                <a:cubicBezTo>
                  <a:pt x="96" y="47"/>
                  <a:pt x="96" y="47"/>
                  <a:pt x="96" y="47"/>
                </a:cubicBezTo>
                <a:cubicBezTo>
                  <a:pt x="96" y="47"/>
                  <a:pt x="92" y="45"/>
                  <a:pt x="93" y="40"/>
                </a:cubicBezTo>
                <a:cubicBezTo>
                  <a:pt x="93" y="40"/>
                  <a:pt x="93" y="40"/>
                  <a:pt x="93" y="40"/>
                </a:cubicBezTo>
                <a:cubicBezTo>
                  <a:pt x="93" y="39"/>
                  <a:pt x="94" y="38"/>
                  <a:pt x="95" y="38"/>
                </a:cubicBezTo>
                <a:cubicBezTo>
                  <a:pt x="94" y="37"/>
                  <a:pt x="94" y="37"/>
                  <a:pt x="94" y="37"/>
                </a:cubicBezTo>
                <a:cubicBezTo>
                  <a:pt x="94" y="37"/>
                  <a:pt x="94" y="37"/>
                  <a:pt x="94" y="37"/>
                </a:cubicBezTo>
                <a:cubicBezTo>
                  <a:pt x="93" y="34"/>
                  <a:pt x="94" y="33"/>
                  <a:pt x="95" y="32"/>
                </a:cubicBezTo>
                <a:cubicBezTo>
                  <a:pt x="95" y="32"/>
                  <a:pt x="95" y="32"/>
                  <a:pt x="95" y="32"/>
                </a:cubicBezTo>
                <a:cubicBezTo>
                  <a:pt x="95" y="30"/>
                  <a:pt x="96" y="29"/>
                  <a:pt x="97" y="28"/>
                </a:cubicBezTo>
                <a:cubicBezTo>
                  <a:pt x="97" y="28"/>
                  <a:pt x="97" y="28"/>
                  <a:pt x="97" y="28"/>
                </a:cubicBezTo>
                <a:cubicBezTo>
                  <a:pt x="98" y="27"/>
                  <a:pt x="98" y="27"/>
                  <a:pt x="98" y="27"/>
                </a:cubicBezTo>
                <a:cubicBezTo>
                  <a:pt x="98" y="27"/>
                  <a:pt x="98" y="27"/>
                  <a:pt x="98" y="27"/>
                </a:cubicBezTo>
                <a:cubicBezTo>
                  <a:pt x="99" y="25"/>
                  <a:pt x="103" y="24"/>
                  <a:pt x="100" y="18"/>
                </a:cubicBezTo>
                <a:cubicBezTo>
                  <a:pt x="99" y="20"/>
                  <a:pt x="95" y="19"/>
                  <a:pt x="94" y="18"/>
                </a:cubicBezTo>
                <a:cubicBezTo>
                  <a:pt x="94" y="18"/>
                  <a:pt x="94" y="18"/>
                  <a:pt x="94" y="18"/>
                </a:cubicBezTo>
                <a:cubicBezTo>
                  <a:pt x="93" y="18"/>
                  <a:pt x="93" y="18"/>
                  <a:pt x="93" y="18"/>
                </a:cubicBezTo>
                <a:cubicBezTo>
                  <a:pt x="88" y="16"/>
                  <a:pt x="89" y="15"/>
                  <a:pt x="88" y="14"/>
                </a:cubicBezTo>
                <a:cubicBezTo>
                  <a:pt x="84" y="13"/>
                  <a:pt x="86" y="12"/>
                  <a:pt x="85" y="10"/>
                </a:cubicBezTo>
                <a:cubicBezTo>
                  <a:pt x="83" y="7"/>
                  <a:pt x="83" y="7"/>
                  <a:pt x="83" y="7"/>
                </a:cubicBezTo>
                <a:cubicBezTo>
                  <a:pt x="77" y="6"/>
                  <a:pt x="77" y="6"/>
                  <a:pt x="77" y="6"/>
                </a:cubicBezTo>
                <a:cubicBezTo>
                  <a:pt x="77" y="6"/>
                  <a:pt x="77" y="6"/>
                  <a:pt x="77" y="6"/>
                </a:cubicBezTo>
                <a:cubicBezTo>
                  <a:pt x="74" y="5"/>
                  <a:pt x="72" y="1"/>
                  <a:pt x="70" y="2"/>
                </a:cubicBezTo>
                <a:cubicBezTo>
                  <a:pt x="67" y="3"/>
                  <a:pt x="64" y="1"/>
                  <a:pt x="61" y="0"/>
                </a:cubicBezTo>
                <a:cubicBezTo>
                  <a:pt x="95" y="0"/>
                  <a:pt x="95" y="0"/>
                  <a:pt x="95" y="0"/>
                </a:cubicBezTo>
                <a:cubicBezTo>
                  <a:pt x="96" y="4"/>
                  <a:pt x="92" y="7"/>
                  <a:pt x="95" y="10"/>
                </a:cubicBezTo>
                <a:cubicBezTo>
                  <a:pt x="97" y="13"/>
                  <a:pt x="99" y="9"/>
                  <a:pt x="103" y="11"/>
                </a:cubicBezTo>
                <a:cubicBezTo>
                  <a:pt x="103" y="11"/>
                  <a:pt x="103" y="11"/>
                  <a:pt x="103" y="11"/>
                </a:cubicBezTo>
                <a:cubicBezTo>
                  <a:pt x="103" y="11"/>
                  <a:pt x="104" y="11"/>
                  <a:pt x="104" y="12"/>
                </a:cubicBezTo>
                <a:cubicBezTo>
                  <a:pt x="104" y="11"/>
                  <a:pt x="105" y="11"/>
                  <a:pt x="105" y="11"/>
                </a:cubicBezTo>
                <a:cubicBezTo>
                  <a:pt x="107" y="7"/>
                  <a:pt x="107" y="8"/>
                  <a:pt x="111" y="6"/>
                </a:cubicBezTo>
                <a:cubicBezTo>
                  <a:pt x="111" y="6"/>
                  <a:pt x="111" y="6"/>
                  <a:pt x="111" y="6"/>
                </a:cubicBezTo>
                <a:cubicBezTo>
                  <a:pt x="112" y="6"/>
                  <a:pt x="112" y="6"/>
                  <a:pt x="112" y="6"/>
                </a:cubicBezTo>
                <a:cubicBezTo>
                  <a:pt x="112" y="6"/>
                  <a:pt x="112" y="6"/>
                  <a:pt x="112" y="6"/>
                </a:cubicBezTo>
                <a:cubicBezTo>
                  <a:pt x="113" y="5"/>
                  <a:pt x="113" y="5"/>
                  <a:pt x="113" y="5"/>
                </a:cubicBezTo>
                <a:cubicBezTo>
                  <a:pt x="113" y="5"/>
                  <a:pt x="113" y="5"/>
                  <a:pt x="113" y="5"/>
                </a:cubicBezTo>
                <a:cubicBezTo>
                  <a:pt x="114" y="4"/>
                  <a:pt x="116" y="3"/>
                  <a:pt x="118" y="5"/>
                </a:cubicBezTo>
                <a:cubicBezTo>
                  <a:pt x="119" y="5"/>
                  <a:pt x="121" y="6"/>
                  <a:pt x="122" y="7"/>
                </a:cubicBezTo>
                <a:cubicBezTo>
                  <a:pt x="122" y="7"/>
                  <a:pt x="122" y="7"/>
                  <a:pt x="122" y="7"/>
                </a:cubicBezTo>
                <a:cubicBezTo>
                  <a:pt x="123" y="7"/>
                  <a:pt x="123" y="7"/>
                  <a:pt x="124" y="8"/>
                </a:cubicBezTo>
                <a:cubicBezTo>
                  <a:pt x="124" y="8"/>
                  <a:pt x="127" y="8"/>
                  <a:pt x="128" y="9"/>
                </a:cubicBezTo>
                <a:cubicBezTo>
                  <a:pt x="130" y="7"/>
                  <a:pt x="133" y="7"/>
                  <a:pt x="134" y="8"/>
                </a:cubicBezTo>
                <a:cubicBezTo>
                  <a:pt x="137" y="7"/>
                  <a:pt x="138" y="10"/>
                  <a:pt x="139" y="12"/>
                </a:cubicBezTo>
                <a:cubicBezTo>
                  <a:pt x="139" y="18"/>
                  <a:pt x="139" y="18"/>
                  <a:pt x="139" y="18"/>
                </a:cubicBezTo>
                <a:cubicBezTo>
                  <a:pt x="139" y="18"/>
                  <a:pt x="139" y="18"/>
                  <a:pt x="139" y="18"/>
                </a:cubicBezTo>
                <a:cubicBezTo>
                  <a:pt x="138" y="16"/>
                  <a:pt x="137" y="17"/>
                  <a:pt x="135" y="16"/>
                </a:cubicBezTo>
                <a:cubicBezTo>
                  <a:pt x="135" y="16"/>
                  <a:pt x="135" y="16"/>
                  <a:pt x="135" y="16"/>
                </a:cubicBezTo>
                <a:cubicBezTo>
                  <a:pt x="134" y="14"/>
                  <a:pt x="134" y="14"/>
                  <a:pt x="134" y="14"/>
                </a:cubicBezTo>
                <a:cubicBezTo>
                  <a:pt x="133" y="14"/>
                  <a:pt x="132" y="12"/>
                  <a:pt x="131" y="12"/>
                </a:cubicBezTo>
                <a:cubicBezTo>
                  <a:pt x="128" y="15"/>
                  <a:pt x="127" y="12"/>
                  <a:pt x="125" y="13"/>
                </a:cubicBezTo>
                <a:cubicBezTo>
                  <a:pt x="122" y="13"/>
                  <a:pt x="121" y="12"/>
                  <a:pt x="120" y="11"/>
                </a:cubicBezTo>
                <a:cubicBezTo>
                  <a:pt x="120" y="11"/>
                  <a:pt x="120" y="11"/>
                  <a:pt x="120" y="11"/>
                </a:cubicBezTo>
                <a:cubicBezTo>
                  <a:pt x="119" y="10"/>
                  <a:pt x="119" y="10"/>
                  <a:pt x="119" y="10"/>
                </a:cubicBezTo>
                <a:cubicBezTo>
                  <a:pt x="118" y="11"/>
                  <a:pt x="117" y="12"/>
                  <a:pt x="114" y="11"/>
                </a:cubicBezTo>
                <a:cubicBezTo>
                  <a:pt x="114" y="11"/>
                  <a:pt x="114" y="11"/>
                  <a:pt x="114" y="11"/>
                </a:cubicBezTo>
                <a:cubicBezTo>
                  <a:pt x="114" y="11"/>
                  <a:pt x="114" y="11"/>
                  <a:pt x="114" y="11"/>
                </a:cubicBezTo>
                <a:cubicBezTo>
                  <a:pt x="113" y="11"/>
                  <a:pt x="113" y="11"/>
                  <a:pt x="113" y="11"/>
                </a:cubicBezTo>
                <a:cubicBezTo>
                  <a:pt x="113" y="11"/>
                  <a:pt x="113" y="11"/>
                  <a:pt x="113" y="11"/>
                </a:cubicBezTo>
                <a:cubicBezTo>
                  <a:pt x="110" y="12"/>
                  <a:pt x="111" y="10"/>
                  <a:pt x="109" y="13"/>
                </a:cubicBezTo>
                <a:cubicBezTo>
                  <a:pt x="109" y="14"/>
                  <a:pt x="108" y="15"/>
                  <a:pt x="107" y="15"/>
                </a:cubicBezTo>
                <a:cubicBezTo>
                  <a:pt x="107" y="16"/>
                  <a:pt x="106" y="17"/>
                  <a:pt x="105" y="17"/>
                </a:cubicBezTo>
                <a:cubicBezTo>
                  <a:pt x="107" y="20"/>
                  <a:pt x="106" y="26"/>
                  <a:pt x="103" y="28"/>
                </a:cubicBezTo>
                <a:cubicBezTo>
                  <a:pt x="102" y="29"/>
                  <a:pt x="102" y="29"/>
                  <a:pt x="102" y="29"/>
                </a:cubicBezTo>
                <a:cubicBezTo>
                  <a:pt x="102" y="29"/>
                  <a:pt x="102" y="29"/>
                  <a:pt x="102" y="29"/>
                </a:cubicBezTo>
                <a:cubicBezTo>
                  <a:pt x="100" y="32"/>
                  <a:pt x="100" y="32"/>
                  <a:pt x="100" y="32"/>
                </a:cubicBezTo>
                <a:cubicBezTo>
                  <a:pt x="100" y="32"/>
                  <a:pt x="100" y="32"/>
                  <a:pt x="100" y="32"/>
                </a:cubicBezTo>
                <a:cubicBezTo>
                  <a:pt x="99" y="34"/>
                  <a:pt x="99" y="34"/>
                  <a:pt x="99" y="34"/>
                </a:cubicBezTo>
                <a:cubicBezTo>
                  <a:pt x="99" y="34"/>
                  <a:pt x="99" y="34"/>
                  <a:pt x="99" y="34"/>
                </a:cubicBezTo>
                <a:cubicBezTo>
                  <a:pt x="99" y="34"/>
                  <a:pt x="98" y="35"/>
                  <a:pt x="98" y="35"/>
                </a:cubicBezTo>
                <a:cubicBezTo>
                  <a:pt x="99" y="35"/>
                  <a:pt x="101" y="38"/>
                  <a:pt x="98" y="41"/>
                </a:cubicBezTo>
                <a:cubicBezTo>
                  <a:pt x="98" y="41"/>
                  <a:pt x="98" y="41"/>
                  <a:pt x="98" y="41"/>
                </a:cubicBezTo>
                <a:cubicBezTo>
                  <a:pt x="98" y="41"/>
                  <a:pt x="98" y="41"/>
                  <a:pt x="98" y="41"/>
                </a:cubicBezTo>
                <a:cubicBezTo>
                  <a:pt x="98" y="43"/>
                  <a:pt x="98" y="43"/>
                  <a:pt x="98" y="43"/>
                </a:cubicBezTo>
                <a:cubicBezTo>
                  <a:pt x="99" y="43"/>
                  <a:pt x="99" y="43"/>
                  <a:pt x="99" y="43"/>
                </a:cubicBezTo>
                <a:cubicBezTo>
                  <a:pt x="99" y="43"/>
                  <a:pt x="100" y="44"/>
                  <a:pt x="100" y="44"/>
                </a:cubicBezTo>
                <a:cubicBezTo>
                  <a:pt x="100" y="44"/>
                  <a:pt x="100" y="44"/>
                  <a:pt x="100" y="44"/>
                </a:cubicBezTo>
                <a:cubicBezTo>
                  <a:pt x="103" y="47"/>
                  <a:pt x="104" y="51"/>
                  <a:pt x="106" y="54"/>
                </a:cubicBezTo>
                <a:cubicBezTo>
                  <a:pt x="106" y="54"/>
                  <a:pt x="106" y="54"/>
                  <a:pt x="106" y="54"/>
                </a:cubicBezTo>
                <a:cubicBezTo>
                  <a:pt x="109" y="58"/>
                  <a:pt x="109" y="58"/>
                  <a:pt x="109" y="58"/>
                </a:cubicBezTo>
                <a:cubicBezTo>
                  <a:pt x="109" y="58"/>
                  <a:pt x="109" y="58"/>
                  <a:pt x="109" y="58"/>
                </a:cubicBezTo>
                <a:cubicBezTo>
                  <a:pt x="110" y="60"/>
                  <a:pt x="109" y="61"/>
                  <a:pt x="115" y="63"/>
                </a:cubicBezTo>
                <a:cubicBezTo>
                  <a:pt x="115" y="63"/>
                  <a:pt x="116" y="64"/>
                  <a:pt x="117" y="64"/>
                </a:cubicBezTo>
                <a:cubicBezTo>
                  <a:pt x="117" y="64"/>
                  <a:pt x="117" y="64"/>
                  <a:pt x="117" y="64"/>
                </a:cubicBezTo>
                <a:cubicBezTo>
                  <a:pt x="118" y="65"/>
                  <a:pt x="121" y="67"/>
                  <a:pt x="121" y="68"/>
                </a:cubicBezTo>
                <a:cubicBezTo>
                  <a:pt x="121" y="68"/>
                  <a:pt x="121" y="68"/>
                  <a:pt x="121" y="68"/>
                </a:cubicBezTo>
                <a:cubicBezTo>
                  <a:pt x="123" y="71"/>
                  <a:pt x="123" y="75"/>
                  <a:pt x="123" y="78"/>
                </a:cubicBezTo>
                <a:cubicBezTo>
                  <a:pt x="122" y="79"/>
                  <a:pt x="121" y="80"/>
                  <a:pt x="120" y="81"/>
                </a:cubicBezTo>
                <a:cubicBezTo>
                  <a:pt x="127" y="79"/>
                  <a:pt x="133" y="77"/>
                  <a:pt x="139" y="74"/>
                </a:cubicBezTo>
                <a:lnTo>
                  <a:pt x="139" y="79"/>
                </a:ln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54" name="Freeform 337"/>
          <p:cNvSpPr>
            <a:spLocks noEditPoints="1"/>
          </p:cNvSpPr>
          <p:nvPr/>
        </p:nvSpPr>
        <p:spPr bwMode="auto">
          <a:xfrm rot="5400000">
            <a:off x="7494763" y="2666083"/>
            <a:ext cx="491600" cy="490410"/>
          </a:xfrm>
          <a:custGeom>
            <a:avLst/>
            <a:gdLst>
              <a:gd name="T0" fmla="*/ 258 w 290"/>
              <a:gd name="T1" fmla="*/ 220 h 290"/>
              <a:gd name="T2" fmla="*/ 232 w 290"/>
              <a:gd name="T3" fmla="*/ 211 h 290"/>
              <a:gd name="T4" fmla="*/ 227 w 290"/>
              <a:gd name="T5" fmla="*/ 191 h 290"/>
              <a:gd name="T6" fmla="*/ 237 w 290"/>
              <a:gd name="T7" fmla="*/ 206 h 290"/>
              <a:gd name="T8" fmla="*/ 259 w 290"/>
              <a:gd name="T9" fmla="*/ 212 h 290"/>
              <a:gd name="T10" fmla="*/ 248 w 290"/>
              <a:gd name="T11" fmla="*/ 68 h 290"/>
              <a:gd name="T12" fmla="*/ 236 w 290"/>
              <a:gd name="T13" fmla="*/ 71 h 290"/>
              <a:gd name="T14" fmla="*/ 232 w 290"/>
              <a:gd name="T15" fmla="*/ 54 h 290"/>
              <a:gd name="T16" fmla="*/ 230 w 290"/>
              <a:gd name="T17" fmla="*/ 38 h 290"/>
              <a:gd name="T18" fmla="*/ 225 w 290"/>
              <a:gd name="T19" fmla="*/ 24 h 290"/>
              <a:gd name="T20" fmla="*/ 217 w 290"/>
              <a:gd name="T21" fmla="*/ 34 h 290"/>
              <a:gd name="T22" fmla="*/ 204 w 290"/>
              <a:gd name="T23" fmla="*/ 35 h 290"/>
              <a:gd name="T24" fmla="*/ 203 w 290"/>
              <a:gd name="T25" fmla="*/ 277 h 290"/>
              <a:gd name="T26" fmla="*/ 209 w 290"/>
              <a:gd name="T27" fmla="*/ 71 h 290"/>
              <a:gd name="T28" fmla="*/ 225 w 290"/>
              <a:gd name="T29" fmla="*/ 198 h 290"/>
              <a:gd name="T30" fmla="*/ 209 w 290"/>
              <a:gd name="T31" fmla="*/ 183 h 290"/>
              <a:gd name="T32" fmla="*/ 170 w 290"/>
              <a:gd name="T33" fmla="*/ 24 h 290"/>
              <a:gd name="T34" fmla="*/ 185 w 290"/>
              <a:gd name="T35" fmla="*/ 14 h 290"/>
              <a:gd name="T36" fmla="*/ 170 w 290"/>
              <a:gd name="T37" fmla="*/ 287 h 290"/>
              <a:gd name="T38" fmla="*/ 178 w 290"/>
              <a:gd name="T39" fmla="*/ 261 h 290"/>
              <a:gd name="T40" fmla="*/ 170 w 290"/>
              <a:gd name="T41" fmla="*/ 38 h 290"/>
              <a:gd name="T42" fmla="*/ 203 w 290"/>
              <a:gd name="T43" fmla="*/ 28 h 290"/>
              <a:gd name="T44" fmla="*/ 181 w 290"/>
              <a:gd name="T45" fmla="*/ 94 h 290"/>
              <a:gd name="T46" fmla="*/ 174 w 290"/>
              <a:gd name="T47" fmla="*/ 90 h 290"/>
              <a:gd name="T48" fmla="*/ 203 w 290"/>
              <a:gd name="T49" fmla="*/ 179 h 290"/>
              <a:gd name="T50" fmla="*/ 176 w 290"/>
              <a:gd name="T51" fmla="*/ 177 h 290"/>
              <a:gd name="T52" fmla="*/ 197 w 290"/>
              <a:gd name="T53" fmla="*/ 174 h 290"/>
              <a:gd name="T54" fmla="*/ 170 w 290"/>
              <a:gd name="T55" fmla="*/ 287 h 290"/>
              <a:gd name="T56" fmla="*/ 170 w 290"/>
              <a:gd name="T57" fmla="*/ 46 h 290"/>
              <a:gd name="T58" fmla="*/ 170 w 290"/>
              <a:gd name="T59" fmla="*/ 24 h 290"/>
              <a:gd name="T60" fmla="*/ 168 w 290"/>
              <a:gd name="T61" fmla="*/ 95 h 290"/>
              <a:gd name="T62" fmla="*/ 166 w 290"/>
              <a:gd name="T63" fmla="*/ 177 h 290"/>
              <a:gd name="T64" fmla="*/ 165 w 290"/>
              <a:gd name="T65" fmla="*/ 169 h 290"/>
              <a:gd name="T66" fmla="*/ 159 w 290"/>
              <a:gd name="T67" fmla="*/ 246 h 290"/>
              <a:gd name="T68" fmla="*/ 156 w 290"/>
              <a:gd name="T69" fmla="*/ 8 h 290"/>
              <a:gd name="T70" fmla="*/ 118 w 290"/>
              <a:gd name="T71" fmla="*/ 9 h 290"/>
              <a:gd name="T72" fmla="*/ 159 w 290"/>
              <a:gd name="T73" fmla="*/ 282 h 290"/>
              <a:gd name="T74" fmla="*/ 159 w 290"/>
              <a:gd name="T75" fmla="*/ 114 h 290"/>
              <a:gd name="T76" fmla="*/ 119 w 290"/>
              <a:gd name="T77" fmla="*/ 124 h 290"/>
              <a:gd name="T78" fmla="*/ 103 w 290"/>
              <a:gd name="T79" fmla="*/ 145 h 290"/>
              <a:gd name="T80" fmla="*/ 130 w 290"/>
              <a:gd name="T81" fmla="*/ 151 h 290"/>
              <a:gd name="T82" fmla="*/ 151 w 290"/>
              <a:gd name="T83" fmla="*/ 177 h 290"/>
              <a:gd name="T84" fmla="*/ 150 w 290"/>
              <a:gd name="T85" fmla="*/ 204 h 290"/>
              <a:gd name="T86" fmla="*/ 143 w 290"/>
              <a:gd name="T87" fmla="*/ 221 h 290"/>
              <a:gd name="T88" fmla="*/ 153 w 290"/>
              <a:gd name="T89" fmla="*/ 249 h 290"/>
              <a:gd name="T90" fmla="*/ 138 w 290"/>
              <a:gd name="T91" fmla="*/ 215 h 290"/>
              <a:gd name="T92" fmla="*/ 138 w 290"/>
              <a:gd name="T93" fmla="*/ 188 h 290"/>
              <a:gd name="T94" fmla="*/ 90 w 290"/>
              <a:gd name="T95" fmla="*/ 162 h 290"/>
              <a:gd name="T96" fmla="*/ 99 w 290"/>
              <a:gd name="T97" fmla="*/ 131 h 290"/>
              <a:gd name="T98" fmla="*/ 157 w 290"/>
              <a:gd name="T99" fmla="*/ 107 h 290"/>
              <a:gd name="T100" fmla="*/ 61 w 290"/>
              <a:gd name="T101" fmla="*/ 36 h 290"/>
              <a:gd name="T102" fmla="*/ 64 w 290"/>
              <a:gd name="T103" fmla="*/ 51 h 290"/>
              <a:gd name="T104" fmla="*/ 49 w 290"/>
              <a:gd name="T105" fmla="*/ 100 h 290"/>
              <a:gd name="T106" fmla="*/ 68 w 290"/>
              <a:gd name="T107" fmla="*/ 123 h 290"/>
              <a:gd name="T108" fmla="*/ 89 w 290"/>
              <a:gd name="T109" fmla="*/ 162 h 290"/>
              <a:gd name="T110" fmla="*/ 66 w 290"/>
              <a:gd name="T111" fmla="*/ 142 h 290"/>
              <a:gd name="T112" fmla="*/ 50 w 290"/>
              <a:gd name="T113" fmla="*/ 116 h 290"/>
              <a:gd name="T114" fmla="*/ 46 w 290"/>
              <a:gd name="T115" fmla="*/ 82 h 290"/>
              <a:gd name="T116" fmla="*/ 7 w 290"/>
              <a:gd name="T117" fmla="*/ 145 h 2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90" h="290">
                <a:moveTo>
                  <a:pt x="225" y="24"/>
                </a:moveTo>
                <a:cubicBezTo>
                  <a:pt x="233" y="29"/>
                  <a:pt x="241" y="35"/>
                  <a:pt x="247" y="42"/>
                </a:cubicBezTo>
                <a:cubicBezTo>
                  <a:pt x="274" y="68"/>
                  <a:pt x="290" y="105"/>
                  <a:pt x="290" y="145"/>
                </a:cubicBezTo>
                <a:cubicBezTo>
                  <a:pt x="290" y="185"/>
                  <a:pt x="274" y="221"/>
                  <a:pt x="247" y="247"/>
                </a:cubicBezTo>
                <a:cubicBezTo>
                  <a:pt x="241" y="254"/>
                  <a:pt x="233" y="260"/>
                  <a:pt x="225" y="266"/>
                </a:cubicBezTo>
                <a:cubicBezTo>
                  <a:pt x="225" y="257"/>
                  <a:pt x="225" y="257"/>
                  <a:pt x="225" y="257"/>
                </a:cubicBezTo>
                <a:cubicBezTo>
                  <a:pt x="231" y="253"/>
                  <a:pt x="237" y="248"/>
                  <a:pt x="242" y="242"/>
                </a:cubicBezTo>
                <a:cubicBezTo>
                  <a:pt x="250" y="234"/>
                  <a:pt x="257" y="225"/>
                  <a:pt x="263" y="215"/>
                </a:cubicBezTo>
                <a:cubicBezTo>
                  <a:pt x="261" y="217"/>
                  <a:pt x="259" y="218"/>
                  <a:pt x="258" y="220"/>
                </a:cubicBezTo>
                <a:cubicBezTo>
                  <a:pt x="255" y="220"/>
                  <a:pt x="253" y="219"/>
                  <a:pt x="251" y="218"/>
                </a:cubicBezTo>
                <a:cubicBezTo>
                  <a:pt x="251" y="218"/>
                  <a:pt x="251" y="218"/>
                  <a:pt x="251" y="218"/>
                </a:cubicBezTo>
                <a:cubicBezTo>
                  <a:pt x="247" y="218"/>
                  <a:pt x="245" y="218"/>
                  <a:pt x="244" y="215"/>
                </a:cubicBezTo>
                <a:cubicBezTo>
                  <a:pt x="242" y="214"/>
                  <a:pt x="242" y="214"/>
                  <a:pt x="242" y="214"/>
                </a:cubicBezTo>
                <a:cubicBezTo>
                  <a:pt x="242" y="214"/>
                  <a:pt x="242" y="214"/>
                  <a:pt x="242" y="214"/>
                </a:cubicBezTo>
                <a:cubicBezTo>
                  <a:pt x="241" y="214"/>
                  <a:pt x="241" y="214"/>
                  <a:pt x="241" y="214"/>
                </a:cubicBezTo>
                <a:cubicBezTo>
                  <a:pt x="241" y="214"/>
                  <a:pt x="241" y="214"/>
                  <a:pt x="241" y="214"/>
                </a:cubicBezTo>
                <a:cubicBezTo>
                  <a:pt x="238" y="213"/>
                  <a:pt x="235" y="214"/>
                  <a:pt x="232" y="211"/>
                </a:cubicBezTo>
                <a:cubicBezTo>
                  <a:pt x="232" y="211"/>
                  <a:pt x="232" y="211"/>
                  <a:pt x="232" y="211"/>
                </a:cubicBezTo>
                <a:cubicBezTo>
                  <a:pt x="231" y="210"/>
                  <a:pt x="229" y="210"/>
                  <a:pt x="228" y="207"/>
                </a:cubicBezTo>
                <a:cubicBezTo>
                  <a:pt x="228" y="207"/>
                  <a:pt x="228" y="207"/>
                  <a:pt x="228" y="207"/>
                </a:cubicBezTo>
                <a:cubicBezTo>
                  <a:pt x="227" y="204"/>
                  <a:pt x="227" y="204"/>
                  <a:pt x="227" y="204"/>
                </a:cubicBezTo>
                <a:cubicBezTo>
                  <a:pt x="226" y="203"/>
                  <a:pt x="226" y="202"/>
                  <a:pt x="225" y="201"/>
                </a:cubicBezTo>
                <a:cubicBezTo>
                  <a:pt x="225" y="201"/>
                  <a:pt x="225" y="201"/>
                  <a:pt x="225" y="201"/>
                </a:cubicBezTo>
                <a:cubicBezTo>
                  <a:pt x="225" y="198"/>
                  <a:pt x="225" y="198"/>
                  <a:pt x="225" y="198"/>
                </a:cubicBezTo>
                <a:cubicBezTo>
                  <a:pt x="225" y="198"/>
                  <a:pt x="225" y="198"/>
                  <a:pt x="225" y="198"/>
                </a:cubicBezTo>
                <a:cubicBezTo>
                  <a:pt x="225" y="189"/>
                  <a:pt x="225" y="189"/>
                  <a:pt x="225" y="189"/>
                </a:cubicBezTo>
                <a:cubicBezTo>
                  <a:pt x="225" y="190"/>
                  <a:pt x="226" y="190"/>
                  <a:pt x="227" y="191"/>
                </a:cubicBezTo>
                <a:cubicBezTo>
                  <a:pt x="227" y="191"/>
                  <a:pt x="227" y="191"/>
                  <a:pt x="227" y="191"/>
                </a:cubicBezTo>
                <a:cubicBezTo>
                  <a:pt x="228" y="191"/>
                  <a:pt x="228" y="191"/>
                  <a:pt x="228" y="191"/>
                </a:cubicBezTo>
                <a:cubicBezTo>
                  <a:pt x="228" y="191"/>
                  <a:pt x="228" y="191"/>
                  <a:pt x="228" y="191"/>
                </a:cubicBezTo>
                <a:cubicBezTo>
                  <a:pt x="230" y="193"/>
                  <a:pt x="231" y="195"/>
                  <a:pt x="232" y="198"/>
                </a:cubicBezTo>
                <a:cubicBezTo>
                  <a:pt x="232" y="198"/>
                  <a:pt x="232" y="198"/>
                  <a:pt x="232" y="198"/>
                </a:cubicBezTo>
                <a:cubicBezTo>
                  <a:pt x="232" y="198"/>
                  <a:pt x="232" y="198"/>
                  <a:pt x="232" y="198"/>
                </a:cubicBezTo>
                <a:cubicBezTo>
                  <a:pt x="233" y="201"/>
                  <a:pt x="235" y="201"/>
                  <a:pt x="235" y="205"/>
                </a:cubicBezTo>
                <a:cubicBezTo>
                  <a:pt x="237" y="206"/>
                  <a:pt x="237" y="206"/>
                  <a:pt x="237" y="206"/>
                </a:cubicBezTo>
                <a:cubicBezTo>
                  <a:pt x="237" y="206"/>
                  <a:pt x="237" y="206"/>
                  <a:pt x="237" y="206"/>
                </a:cubicBezTo>
                <a:cubicBezTo>
                  <a:pt x="237" y="206"/>
                  <a:pt x="237" y="206"/>
                  <a:pt x="237" y="206"/>
                </a:cubicBezTo>
                <a:cubicBezTo>
                  <a:pt x="243" y="208"/>
                  <a:pt x="243" y="208"/>
                  <a:pt x="243" y="208"/>
                </a:cubicBezTo>
                <a:cubicBezTo>
                  <a:pt x="243" y="208"/>
                  <a:pt x="243" y="208"/>
                  <a:pt x="243" y="208"/>
                </a:cubicBezTo>
                <a:cubicBezTo>
                  <a:pt x="244" y="208"/>
                  <a:pt x="244" y="208"/>
                  <a:pt x="244" y="208"/>
                </a:cubicBezTo>
                <a:cubicBezTo>
                  <a:pt x="244" y="208"/>
                  <a:pt x="244" y="208"/>
                  <a:pt x="244" y="208"/>
                </a:cubicBezTo>
                <a:cubicBezTo>
                  <a:pt x="247" y="209"/>
                  <a:pt x="249" y="209"/>
                  <a:pt x="250" y="212"/>
                </a:cubicBezTo>
                <a:cubicBezTo>
                  <a:pt x="251" y="212"/>
                  <a:pt x="251" y="212"/>
                  <a:pt x="251" y="212"/>
                </a:cubicBezTo>
                <a:cubicBezTo>
                  <a:pt x="257" y="213"/>
                  <a:pt x="257" y="213"/>
                  <a:pt x="257" y="213"/>
                </a:cubicBezTo>
                <a:cubicBezTo>
                  <a:pt x="259" y="212"/>
                  <a:pt x="259" y="212"/>
                  <a:pt x="259" y="212"/>
                </a:cubicBezTo>
                <a:cubicBezTo>
                  <a:pt x="259" y="212"/>
                  <a:pt x="259" y="212"/>
                  <a:pt x="259" y="212"/>
                </a:cubicBezTo>
                <a:cubicBezTo>
                  <a:pt x="261" y="213"/>
                  <a:pt x="263" y="213"/>
                  <a:pt x="264" y="214"/>
                </a:cubicBezTo>
                <a:cubicBezTo>
                  <a:pt x="276" y="194"/>
                  <a:pt x="283" y="170"/>
                  <a:pt x="283" y="145"/>
                </a:cubicBezTo>
                <a:cubicBezTo>
                  <a:pt x="283" y="109"/>
                  <a:pt x="269" y="76"/>
                  <a:pt x="247" y="51"/>
                </a:cubicBezTo>
                <a:cubicBezTo>
                  <a:pt x="247" y="54"/>
                  <a:pt x="246" y="54"/>
                  <a:pt x="244" y="58"/>
                </a:cubicBezTo>
                <a:cubicBezTo>
                  <a:pt x="245" y="59"/>
                  <a:pt x="246" y="60"/>
                  <a:pt x="247" y="61"/>
                </a:cubicBezTo>
                <a:cubicBezTo>
                  <a:pt x="247" y="61"/>
                  <a:pt x="247" y="61"/>
                  <a:pt x="247" y="61"/>
                </a:cubicBezTo>
                <a:cubicBezTo>
                  <a:pt x="248" y="63"/>
                  <a:pt x="247" y="64"/>
                  <a:pt x="247" y="66"/>
                </a:cubicBezTo>
                <a:cubicBezTo>
                  <a:pt x="247" y="66"/>
                  <a:pt x="248" y="67"/>
                  <a:pt x="248" y="68"/>
                </a:cubicBezTo>
                <a:cubicBezTo>
                  <a:pt x="248" y="68"/>
                  <a:pt x="248" y="68"/>
                  <a:pt x="248" y="68"/>
                </a:cubicBezTo>
                <a:cubicBezTo>
                  <a:pt x="246" y="72"/>
                  <a:pt x="246" y="72"/>
                  <a:pt x="246" y="72"/>
                </a:cubicBezTo>
                <a:cubicBezTo>
                  <a:pt x="246" y="72"/>
                  <a:pt x="246" y="72"/>
                  <a:pt x="246" y="72"/>
                </a:cubicBezTo>
                <a:cubicBezTo>
                  <a:pt x="245" y="73"/>
                  <a:pt x="244" y="73"/>
                  <a:pt x="242" y="73"/>
                </a:cubicBezTo>
                <a:cubicBezTo>
                  <a:pt x="242" y="73"/>
                  <a:pt x="242" y="73"/>
                  <a:pt x="242" y="73"/>
                </a:cubicBezTo>
                <a:cubicBezTo>
                  <a:pt x="238" y="71"/>
                  <a:pt x="238" y="71"/>
                  <a:pt x="238" y="71"/>
                </a:cubicBezTo>
                <a:cubicBezTo>
                  <a:pt x="238" y="71"/>
                  <a:pt x="238" y="71"/>
                  <a:pt x="238" y="71"/>
                </a:cubicBezTo>
                <a:cubicBezTo>
                  <a:pt x="236" y="71"/>
                  <a:pt x="236" y="71"/>
                  <a:pt x="236" y="71"/>
                </a:cubicBezTo>
                <a:cubicBezTo>
                  <a:pt x="236" y="71"/>
                  <a:pt x="236" y="71"/>
                  <a:pt x="236" y="71"/>
                </a:cubicBezTo>
                <a:cubicBezTo>
                  <a:pt x="234" y="71"/>
                  <a:pt x="234" y="71"/>
                  <a:pt x="234" y="71"/>
                </a:cubicBezTo>
                <a:cubicBezTo>
                  <a:pt x="234" y="71"/>
                  <a:pt x="234" y="71"/>
                  <a:pt x="234" y="71"/>
                </a:cubicBezTo>
                <a:cubicBezTo>
                  <a:pt x="231" y="70"/>
                  <a:pt x="229" y="71"/>
                  <a:pt x="227" y="70"/>
                </a:cubicBezTo>
                <a:cubicBezTo>
                  <a:pt x="228" y="72"/>
                  <a:pt x="227" y="74"/>
                  <a:pt x="225" y="76"/>
                </a:cubicBezTo>
                <a:cubicBezTo>
                  <a:pt x="225" y="56"/>
                  <a:pt x="225" y="56"/>
                  <a:pt x="225" y="56"/>
                </a:cubicBezTo>
                <a:cubicBezTo>
                  <a:pt x="227" y="56"/>
                  <a:pt x="229" y="56"/>
                  <a:pt x="231" y="55"/>
                </a:cubicBezTo>
                <a:cubicBezTo>
                  <a:pt x="231" y="55"/>
                  <a:pt x="231" y="55"/>
                  <a:pt x="231" y="55"/>
                </a:cubicBezTo>
                <a:cubicBezTo>
                  <a:pt x="232" y="54"/>
                  <a:pt x="232" y="54"/>
                  <a:pt x="232" y="54"/>
                </a:cubicBezTo>
                <a:cubicBezTo>
                  <a:pt x="232" y="54"/>
                  <a:pt x="232" y="54"/>
                  <a:pt x="232" y="54"/>
                </a:cubicBezTo>
                <a:cubicBezTo>
                  <a:pt x="234" y="53"/>
                  <a:pt x="236" y="52"/>
                  <a:pt x="238" y="53"/>
                </a:cubicBezTo>
                <a:cubicBezTo>
                  <a:pt x="239" y="53"/>
                  <a:pt x="239" y="52"/>
                  <a:pt x="239" y="52"/>
                </a:cubicBezTo>
                <a:cubicBezTo>
                  <a:pt x="237" y="49"/>
                  <a:pt x="237" y="49"/>
                  <a:pt x="237" y="49"/>
                </a:cubicBezTo>
                <a:cubicBezTo>
                  <a:pt x="234" y="48"/>
                  <a:pt x="232" y="47"/>
                  <a:pt x="231" y="43"/>
                </a:cubicBezTo>
                <a:cubicBezTo>
                  <a:pt x="231" y="43"/>
                  <a:pt x="231" y="43"/>
                  <a:pt x="231" y="43"/>
                </a:cubicBezTo>
                <a:cubicBezTo>
                  <a:pt x="231" y="41"/>
                  <a:pt x="231" y="41"/>
                  <a:pt x="231" y="41"/>
                </a:cubicBezTo>
                <a:cubicBezTo>
                  <a:pt x="231" y="40"/>
                  <a:pt x="231" y="40"/>
                  <a:pt x="231" y="39"/>
                </a:cubicBezTo>
                <a:cubicBezTo>
                  <a:pt x="231" y="39"/>
                  <a:pt x="231" y="39"/>
                  <a:pt x="231" y="39"/>
                </a:cubicBezTo>
                <a:cubicBezTo>
                  <a:pt x="230" y="38"/>
                  <a:pt x="230" y="38"/>
                  <a:pt x="230" y="38"/>
                </a:cubicBezTo>
                <a:cubicBezTo>
                  <a:pt x="225" y="40"/>
                  <a:pt x="225" y="40"/>
                  <a:pt x="225" y="40"/>
                </a:cubicBezTo>
                <a:cubicBezTo>
                  <a:pt x="225" y="40"/>
                  <a:pt x="225" y="40"/>
                  <a:pt x="225" y="40"/>
                </a:cubicBezTo>
                <a:cubicBezTo>
                  <a:pt x="225" y="40"/>
                  <a:pt x="225" y="40"/>
                  <a:pt x="225" y="40"/>
                </a:cubicBezTo>
                <a:cubicBezTo>
                  <a:pt x="225" y="33"/>
                  <a:pt x="225" y="33"/>
                  <a:pt x="225" y="33"/>
                </a:cubicBezTo>
                <a:cubicBezTo>
                  <a:pt x="225" y="32"/>
                  <a:pt x="225" y="32"/>
                  <a:pt x="225" y="32"/>
                </a:cubicBezTo>
                <a:cubicBezTo>
                  <a:pt x="225" y="32"/>
                  <a:pt x="225" y="32"/>
                  <a:pt x="225" y="32"/>
                </a:cubicBezTo>
                <a:lnTo>
                  <a:pt x="225" y="24"/>
                </a:lnTo>
                <a:close/>
                <a:moveTo>
                  <a:pt x="203" y="12"/>
                </a:moveTo>
                <a:cubicBezTo>
                  <a:pt x="211" y="15"/>
                  <a:pt x="218" y="19"/>
                  <a:pt x="225" y="24"/>
                </a:cubicBezTo>
                <a:cubicBezTo>
                  <a:pt x="225" y="32"/>
                  <a:pt x="225" y="32"/>
                  <a:pt x="225" y="32"/>
                </a:cubicBezTo>
                <a:cubicBezTo>
                  <a:pt x="225" y="32"/>
                  <a:pt x="225" y="32"/>
                  <a:pt x="225" y="32"/>
                </a:cubicBezTo>
                <a:cubicBezTo>
                  <a:pt x="225" y="32"/>
                  <a:pt x="224" y="33"/>
                  <a:pt x="224" y="33"/>
                </a:cubicBezTo>
                <a:cubicBezTo>
                  <a:pt x="225" y="33"/>
                  <a:pt x="225" y="33"/>
                  <a:pt x="225" y="33"/>
                </a:cubicBezTo>
                <a:cubicBezTo>
                  <a:pt x="225" y="40"/>
                  <a:pt x="225" y="40"/>
                  <a:pt x="225" y="40"/>
                </a:cubicBezTo>
                <a:cubicBezTo>
                  <a:pt x="222" y="41"/>
                  <a:pt x="220" y="40"/>
                  <a:pt x="218" y="38"/>
                </a:cubicBezTo>
                <a:cubicBezTo>
                  <a:pt x="218" y="38"/>
                  <a:pt x="218" y="38"/>
                  <a:pt x="218" y="38"/>
                </a:cubicBezTo>
                <a:cubicBezTo>
                  <a:pt x="217" y="34"/>
                  <a:pt x="217" y="34"/>
                  <a:pt x="217" y="34"/>
                </a:cubicBezTo>
                <a:cubicBezTo>
                  <a:pt x="217" y="34"/>
                  <a:pt x="217" y="34"/>
                  <a:pt x="217" y="34"/>
                </a:cubicBezTo>
                <a:cubicBezTo>
                  <a:pt x="216" y="33"/>
                  <a:pt x="217" y="32"/>
                  <a:pt x="217" y="32"/>
                </a:cubicBezTo>
                <a:cubicBezTo>
                  <a:pt x="216" y="31"/>
                  <a:pt x="216" y="31"/>
                  <a:pt x="215" y="30"/>
                </a:cubicBezTo>
                <a:cubicBezTo>
                  <a:pt x="215" y="30"/>
                  <a:pt x="215" y="30"/>
                  <a:pt x="215" y="30"/>
                </a:cubicBezTo>
                <a:cubicBezTo>
                  <a:pt x="215" y="30"/>
                  <a:pt x="215" y="30"/>
                  <a:pt x="215" y="30"/>
                </a:cubicBezTo>
                <a:cubicBezTo>
                  <a:pt x="213" y="30"/>
                  <a:pt x="210" y="30"/>
                  <a:pt x="208" y="29"/>
                </a:cubicBezTo>
                <a:cubicBezTo>
                  <a:pt x="207" y="30"/>
                  <a:pt x="207" y="30"/>
                  <a:pt x="207" y="30"/>
                </a:cubicBezTo>
                <a:cubicBezTo>
                  <a:pt x="207" y="30"/>
                  <a:pt x="207" y="30"/>
                  <a:pt x="207" y="30"/>
                </a:cubicBezTo>
                <a:cubicBezTo>
                  <a:pt x="204" y="35"/>
                  <a:pt x="204" y="35"/>
                  <a:pt x="204" y="35"/>
                </a:cubicBezTo>
                <a:cubicBezTo>
                  <a:pt x="204" y="35"/>
                  <a:pt x="204" y="35"/>
                  <a:pt x="204" y="35"/>
                </a:cubicBezTo>
                <a:cubicBezTo>
                  <a:pt x="204" y="35"/>
                  <a:pt x="204" y="35"/>
                  <a:pt x="204" y="35"/>
                </a:cubicBezTo>
                <a:cubicBezTo>
                  <a:pt x="204" y="36"/>
                  <a:pt x="204" y="36"/>
                  <a:pt x="204" y="36"/>
                </a:cubicBezTo>
                <a:cubicBezTo>
                  <a:pt x="204" y="38"/>
                  <a:pt x="204" y="40"/>
                  <a:pt x="203" y="42"/>
                </a:cubicBezTo>
                <a:cubicBezTo>
                  <a:pt x="203" y="28"/>
                  <a:pt x="203" y="28"/>
                  <a:pt x="203" y="28"/>
                </a:cubicBezTo>
                <a:cubicBezTo>
                  <a:pt x="205" y="26"/>
                  <a:pt x="207" y="24"/>
                  <a:pt x="208" y="22"/>
                </a:cubicBezTo>
                <a:cubicBezTo>
                  <a:pt x="208" y="22"/>
                  <a:pt x="206" y="21"/>
                  <a:pt x="203" y="20"/>
                </a:cubicBezTo>
                <a:cubicBezTo>
                  <a:pt x="203" y="12"/>
                  <a:pt x="203" y="12"/>
                  <a:pt x="203" y="12"/>
                </a:cubicBezTo>
                <a:close/>
                <a:moveTo>
                  <a:pt x="225" y="266"/>
                </a:moveTo>
                <a:cubicBezTo>
                  <a:pt x="218" y="270"/>
                  <a:pt x="211" y="274"/>
                  <a:pt x="203" y="277"/>
                </a:cubicBezTo>
                <a:cubicBezTo>
                  <a:pt x="203" y="270"/>
                  <a:pt x="203" y="270"/>
                  <a:pt x="203" y="270"/>
                </a:cubicBezTo>
                <a:cubicBezTo>
                  <a:pt x="211" y="266"/>
                  <a:pt x="218" y="262"/>
                  <a:pt x="225" y="257"/>
                </a:cubicBezTo>
                <a:cubicBezTo>
                  <a:pt x="225" y="266"/>
                  <a:pt x="225" y="266"/>
                  <a:pt x="225" y="266"/>
                </a:cubicBezTo>
                <a:close/>
                <a:moveTo>
                  <a:pt x="225" y="56"/>
                </a:moveTo>
                <a:cubicBezTo>
                  <a:pt x="225" y="76"/>
                  <a:pt x="225" y="76"/>
                  <a:pt x="225" y="76"/>
                </a:cubicBezTo>
                <a:cubicBezTo>
                  <a:pt x="222" y="77"/>
                  <a:pt x="218" y="78"/>
                  <a:pt x="216" y="79"/>
                </a:cubicBezTo>
                <a:cubicBezTo>
                  <a:pt x="212" y="80"/>
                  <a:pt x="206" y="85"/>
                  <a:pt x="203" y="81"/>
                </a:cubicBezTo>
                <a:cubicBezTo>
                  <a:pt x="203" y="72"/>
                  <a:pt x="203" y="72"/>
                  <a:pt x="203" y="72"/>
                </a:cubicBezTo>
                <a:cubicBezTo>
                  <a:pt x="205" y="71"/>
                  <a:pt x="207" y="71"/>
                  <a:pt x="209" y="71"/>
                </a:cubicBezTo>
                <a:cubicBezTo>
                  <a:pt x="209" y="71"/>
                  <a:pt x="209" y="71"/>
                  <a:pt x="209" y="71"/>
                </a:cubicBezTo>
                <a:cubicBezTo>
                  <a:pt x="210" y="72"/>
                  <a:pt x="210" y="72"/>
                  <a:pt x="210" y="72"/>
                </a:cubicBezTo>
                <a:cubicBezTo>
                  <a:pt x="210" y="71"/>
                  <a:pt x="209" y="71"/>
                  <a:pt x="209" y="70"/>
                </a:cubicBezTo>
                <a:cubicBezTo>
                  <a:pt x="209" y="70"/>
                  <a:pt x="209" y="70"/>
                  <a:pt x="209" y="70"/>
                </a:cubicBezTo>
                <a:cubicBezTo>
                  <a:pt x="210" y="66"/>
                  <a:pt x="210" y="66"/>
                  <a:pt x="210" y="66"/>
                </a:cubicBezTo>
                <a:cubicBezTo>
                  <a:pt x="201" y="64"/>
                  <a:pt x="210" y="53"/>
                  <a:pt x="220" y="57"/>
                </a:cubicBezTo>
                <a:cubicBezTo>
                  <a:pt x="221" y="56"/>
                  <a:pt x="223" y="56"/>
                  <a:pt x="225" y="56"/>
                </a:cubicBezTo>
                <a:close/>
                <a:moveTo>
                  <a:pt x="225" y="189"/>
                </a:moveTo>
                <a:cubicBezTo>
                  <a:pt x="225" y="198"/>
                  <a:pt x="225" y="198"/>
                  <a:pt x="225" y="198"/>
                </a:cubicBezTo>
                <a:cubicBezTo>
                  <a:pt x="224" y="197"/>
                  <a:pt x="224" y="197"/>
                  <a:pt x="224" y="197"/>
                </a:cubicBezTo>
                <a:cubicBezTo>
                  <a:pt x="223" y="196"/>
                  <a:pt x="223" y="196"/>
                  <a:pt x="223" y="196"/>
                </a:cubicBezTo>
                <a:cubicBezTo>
                  <a:pt x="223" y="196"/>
                  <a:pt x="223" y="196"/>
                  <a:pt x="223" y="196"/>
                </a:cubicBezTo>
                <a:cubicBezTo>
                  <a:pt x="221" y="195"/>
                  <a:pt x="219" y="194"/>
                  <a:pt x="217" y="193"/>
                </a:cubicBezTo>
                <a:cubicBezTo>
                  <a:pt x="217" y="193"/>
                  <a:pt x="217" y="193"/>
                  <a:pt x="217" y="193"/>
                </a:cubicBezTo>
                <a:cubicBezTo>
                  <a:pt x="212" y="193"/>
                  <a:pt x="209" y="196"/>
                  <a:pt x="203" y="188"/>
                </a:cubicBezTo>
                <a:cubicBezTo>
                  <a:pt x="203" y="179"/>
                  <a:pt x="203" y="179"/>
                  <a:pt x="203" y="179"/>
                </a:cubicBezTo>
                <a:cubicBezTo>
                  <a:pt x="203" y="179"/>
                  <a:pt x="203" y="179"/>
                  <a:pt x="203" y="179"/>
                </a:cubicBezTo>
                <a:cubicBezTo>
                  <a:pt x="209" y="183"/>
                  <a:pt x="209" y="183"/>
                  <a:pt x="209" y="183"/>
                </a:cubicBezTo>
                <a:cubicBezTo>
                  <a:pt x="212" y="188"/>
                  <a:pt x="213" y="186"/>
                  <a:pt x="218" y="187"/>
                </a:cubicBezTo>
                <a:cubicBezTo>
                  <a:pt x="218" y="187"/>
                  <a:pt x="218" y="187"/>
                  <a:pt x="218" y="187"/>
                </a:cubicBezTo>
                <a:cubicBezTo>
                  <a:pt x="221" y="187"/>
                  <a:pt x="223" y="188"/>
                  <a:pt x="225" y="189"/>
                </a:cubicBezTo>
                <a:close/>
                <a:moveTo>
                  <a:pt x="170" y="2"/>
                </a:moveTo>
                <a:cubicBezTo>
                  <a:pt x="182" y="4"/>
                  <a:pt x="193" y="7"/>
                  <a:pt x="203" y="12"/>
                </a:cubicBezTo>
                <a:cubicBezTo>
                  <a:pt x="203" y="20"/>
                  <a:pt x="203" y="20"/>
                  <a:pt x="203" y="20"/>
                </a:cubicBezTo>
                <a:cubicBezTo>
                  <a:pt x="201" y="19"/>
                  <a:pt x="198" y="18"/>
                  <a:pt x="197" y="17"/>
                </a:cubicBezTo>
                <a:cubicBezTo>
                  <a:pt x="186" y="22"/>
                  <a:pt x="175" y="27"/>
                  <a:pt x="170" y="31"/>
                </a:cubicBezTo>
                <a:cubicBezTo>
                  <a:pt x="170" y="24"/>
                  <a:pt x="170" y="24"/>
                  <a:pt x="170" y="24"/>
                </a:cubicBezTo>
                <a:cubicBezTo>
                  <a:pt x="173" y="22"/>
                  <a:pt x="176" y="22"/>
                  <a:pt x="178" y="20"/>
                </a:cubicBezTo>
                <a:cubicBezTo>
                  <a:pt x="179" y="20"/>
                  <a:pt x="180" y="19"/>
                  <a:pt x="181" y="19"/>
                </a:cubicBezTo>
                <a:cubicBezTo>
                  <a:pt x="181" y="19"/>
                  <a:pt x="181" y="19"/>
                  <a:pt x="181" y="19"/>
                </a:cubicBezTo>
                <a:cubicBezTo>
                  <a:pt x="184" y="18"/>
                  <a:pt x="184" y="18"/>
                  <a:pt x="184" y="18"/>
                </a:cubicBezTo>
                <a:cubicBezTo>
                  <a:pt x="185" y="18"/>
                  <a:pt x="185" y="18"/>
                  <a:pt x="185" y="18"/>
                </a:cubicBezTo>
                <a:cubicBezTo>
                  <a:pt x="185" y="18"/>
                  <a:pt x="185" y="18"/>
                  <a:pt x="185" y="18"/>
                </a:cubicBezTo>
                <a:cubicBezTo>
                  <a:pt x="187" y="17"/>
                  <a:pt x="187" y="17"/>
                  <a:pt x="187" y="17"/>
                </a:cubicBezTo>
                <a:cubicBezTo>
                  <a:pt x="191" y="16"/>
                  <a:pt x="191" y="16"/>
                  <a:pt x="191" y="16"/>
                </a:cubicBezTo>
                <a:cubicBezTo>
                  <a:pt x="185" y="14"/>
                  <a:pt x="185" y="14"/>
                  <a:pt x="185" y="14"/>
                </a:cubicBezTo>
                <a:cubicBezTo>
                  <a:pt x="184" y="14"/>
                  <a:pt x="183" y="14"/>
                  <a:pt x="183" y="15"/>
                </a:cubicBezTo>
                <a:cubicBezTo>
                  <a:pt x="183" y="15"/>
                  <a:pt x="183" y="15"/>
                  <a:pt x="183" y="15"/>
                </a:cubicBezTo>
                <a:cubicBezTo>
                  <a:pt x="178" y="14"/>
                  <a:pt x="178" y="14"/>
                  <a:pt x="178" y="14"/>
                </a:cubicBezTo>
                <a:cubicBezTo>
                  <a:pt x="178" y="14"/>
                  <a:pt x="178" y="14"/>
                  <a:pt x="178" y="14"/>
                </a:cubicBezTo>
                <a:cubicBezTo>
                  <a:pt x="177" y="14"/>
                  <a:pt x="177" y="14"/>
                  <a:pt x="177" y="13"/>
                </a:cubicBezTo>
                <a:cubicBezTo>
                  <a:pt x="175" y="15"/>
                  <a:pt x="172" y="16"/>
                  <a:pt x="170" y="15"/>
                </a:cubicBezTo>
                <a:cubicBezTo>
                  <a:pt x="170" y="2"/>
                  <a:pt x="170" y="2"/>
                  <a:pt x="170" y="2"/>
                </a:cubicBezTo>
                <a:close/>
                <a:moveTo>
                  <a:pt x="203" y="277"/>
                </a:moveTo>
                <a:cubicBezTo>
                  <a:pt x="193" y="282"/>
                  <a:pt x="182" y="285"/>
                  <a:pt x="170" y="287"/>
                </a:cubicBezTo>
                <a:cubicBezTo>
                  <a:pt x="170" y="280"/>
                  <a:pt x="170" y="280"/>
                  <a:pt x="170" y="280"/>
                </a:cubicBezTo>
                <a:cubicBezTo>
                  <a:pt x="171" y="280"/>
                  <a:pt x="172" y="280"/>
                  <a:pt x="174" y="280"/>
                </a:cubicBezTo>
                <a:cubicBezTo>
                  <a:pt x="173" y="275"/>
                  <a:pt x="174" y="269"/>
                  <a:pt x="172" y="264"/>
                </a:cubicBezTo>
                <a:cubicBezTo>
                  <a:pt x="170" y="263"/>
                  <a:pt x="170" y="263"/>
                  <a:pt x="170" y="263"/>
                </a:cubicBezTo>
                <a:cubicBezTo>
                  <a:pt x="170" y="254"/>
                  <a:pt x="170" y="254"/>
                  <a:pt x="170" y="254"/>
                </a:cubicBezTo>
                <a:cubicBezTo>
                  <a:pt x="170" y="254"/>
                  <a:pt x="171" y="255"/>
                  <a:pt x="171" y="255"/>
                </a:cubicBezTo>
                <a:cubicBezTo>
                  <a:pt x="171" y="255"/>
                  <a:pt x="171" y="255"/>
                  <a:pt x="171" y="255"/>
                </a:cubicBezTo>
                <a:cubicBezTo>
                  <a:pt x="173" y="256"/>
                  <a:pt x="177" y="259"/>
                  <a:pt x="178" y="261"/>
                </a:cubicBezTo>
                <a:cubicBezTo>
                  <a:pt x="178" y="261"/>
                  <a:pt x="178" y="261"/>
                  <a:pt x="178" y="261"/>
                </a:cubicBezTo>
                <a:cubicBezTo>
                  <a:pt x="181" y="265"/>
                  <a:pt x="180" y="271"/>
                  <a:pt x="180" y="276"/>
                </a:cubicBezTo>
                <a:cubicBezTo>
                  <a:pt x="179" y="277"/>
                  <a:pt x="178" y="278"/>
                  <a:pt x="176" y="279"/>
                </a:cubicBezTo>
                <a:cubicBezTo>
                  <a:pt x="186" y="277"/>
                  <a:pt x="195" y="274"/>
                  <a:pt x="203" y="270"/>
                </a:cubicBezTo>
                <a:cubicBezTo>
                  <a:pt x="203" y="277"/>
                  <a:pt x="203" y="277"/>
                  <a:pt x="203" y="277"/>
                </a:cubicBezTo>
                <a:close/>
                <a:moveTo>
                  <a:pt x="203" y="28"/>
                </a:moveTo>
                <a:cubicBezTo>
                  <a:pt x="202" y="30"/>
                  <a:pt x="200" y="32"/>
                  <a:pt x="198" y="34"/>
                </a:cubicBezTo>
                <a:cubicBezTo>
                  <a:pt x="196" y="36"/>
                  <a:pt x="198" y="41"/>
                  <a:pt x="195" y="43"/>
                </a:cubicBezTo>
                <a:cubicBezTo>
                  <a:pt x="190" y="47"/>
                  <a:pt x="180" y="46"/>
                  <a:pt x="174" y="41"/>
                </a:cubicBezTo>
                <a:cubicBezTo>
                  <a:pt x="173" y="40"/>
                  <a:pt x="171" y="39"/>
                  <a:pt x="170" y="38"/>
                </a:cubicBezTo>
                <a:cubicBezTo>
                  <a:pt x="170" y="46"/>
                  <a:pt x="170" y="46"/>
                  <a:pt x="170" y="46"/>
                </a:cubicBezTo>
                <a:cubicBezTo>
                  <a:pt x="172" y="47"/>
                  <a:pt x="174" y="49"/>
                  <a:pt x="176" y="49"/>
                </a:cubicBezTo>
                <a:cubicBezTo>
                  <a:pt x="176" y="51"/>
                  <a:pt x="176" y="51"/>
                  <a:pt x="176" y="51"/>
                </a:cubicBezTo>
                <a:cubicBezTo>
                  <a:pt x="171" y="58"/>
                  <a:pt x="185" y="65"/>
                  <a:pt x="189" y="55"/>
                </a:cubicBezTo>
                <a:cubicBezTo>
                  <a:pt x="189" y="55"/>
                  <a:pt x="189" y="55"/>
                  <a:pt x="189" y="55"/>
                </a:cubicBezTo>
                <a:cubicBezTo>
                  <a:pt x="189" y="53"/>
                  <a:pt x="189" y="52"/>
                  <a:pt x="190" y="51"/>
                </a:cubicBezTo>
                <a:cubicBezTo>
                  <a:pt x="190" y="51"/>
                  <a:pt x="190" y="51"/>
                  <a:pt x="190" y="51"/>
                </a:cubicBezTo>
                <a:cubicBezTo>
                  <a:pt x="196" y="50"/>
                  <a:pt x="201" y="47"/>
                  <a:pt x="203" y="42"/>
                </a:cubicBezTo>
                <a:cubicBezTo>
                  <a:pt x="203" y="28"/>
                  <a:pt x="203" y="28"/>
                  <a:pt x="203" y="28"/>
                </a:cubicBezTo>
                <a:close/>
                <a:moveTo>
                  <a:pt x="203" y="72"/>
                </a:moveTo>
                <a:cubicBezTo>
                  <a:pt x="203" y="81"/>
                  <a:pt x="203" y="81"/>
                  <a:pt x="203" y="81"/>
                </a:cubicBezTo>
                <a:cubicBezTo>
                  <a:pt x="203" y="81"/>
                  <a:pt x="203" y="80"/>
                  <a:pt x="203" y="80"/>
                </a:cubicBezTo>
                <a:cubicBezTo>
                  <a:pt x="201" y="80"/>
                  <a:pt x="195" y="82"/>
                  <a:pt x="195" y="83"/>
                </a:cubicBezTo>
                <a:cubicBezTo>
                  <a:pt x="195" y="83"/>
                  <a:pt x="195" y="83"/>
                  <a:pt x="195" y="83"/>
                </a:cubicBezTo>
                <a:cubicBezTo>
                  <a:pt x="195" y="83"/>
                  <a:pt x="196" y="88"/>
                  <a:pt x="190" y="89"/>
                </a:cubicBezTo>
                <a:cubicBezTo>
                  <a:pt x="183" y="91"/>
                  <a:pt x="183" y="91"/>
                  <a:pt x="183" y="91"/>
                </a:cubicBezTo>
                <a:cubicBezTo>
                  <a:pt x="181" y="94"/>
                  <a:pt x="181" y="94"/>
                  <a:pt x="181" y="94"/>
                </a:cubicBezTo>
                <a:cubicBezTo>
                  <a:pt x="181" y="94"/>
                  <a:pt x="181" y="94"/>
                  <a:pt x="181" y="94"/>
                </a:cubicBezTo>
                <a:cubicBezTo>
                  <a:pt x="179" y="95"/>
                  <a:pt x="179" y="95"/>
                  <a:pt x="179" y="95"/>
                </a:cubicBezTo>
                <a:cubicBezTo>
                  <a:pt x="179" y="95"/>
                  <a:pt x="179" y="95"/>
                  <a:pt x="179" y="95"/>
                </a:cubicBezTo>
                <a:cubicBezTo>
                  <a:pt x="179" y="95"/>
                  <a:pt x="179" y="95"/>
                  <a:pt x="179" y="95"/>
                </a:cubicBezTo>
                <a:cubicBezTo>
                  <a:pt x="179" y="96"/>
                  <a:pt x="176" y="99"/>
                  <a:pt x="175" y="99"/>
                </a:cubicBezTo>
                <a:cubicBezTo>
                  <a:pt x="175" y="104"/>
                  <a:pt x="173" y="106"/>
                  <a:pt x="170" y="107"/>
                </a:cubicBezTo>
                <a:cubicBezTo>
                  <a:pt x="170" y="92"/>
                  <a:pt x="170" y="92"/>
                  <a:pt x="170" y="92"/>
                </a:cubicBezTo>
                <a:cubicBezTo>
                  <a:pt x="171" y="92"/>
                  <a:pt x="172" y="92"/>
                  <a:pt x="173" y="92"/>
                </a:cubicBezTo>
                <a:cubicBezTo>
                  <a:pt x="173" y="91"/>
                  <a:pt x="173" y="91"/>
                  <a:pt x="174" y="90"/>
                </a:cubicBezTo>
                <a:cubicBezTo>
                  <a:pt x="174" y="90"/>
                  <a:pt x="174" y="90"/>
                  <a:pt x="174" y="90"/>
                </a:cubicBezTo>
                <a:cubicBezTo>
                  <a:pt x="176" y="89"/>
                  <a:pt x="176" y="89"/>
                  <a:pt x="176" y="89"/>
                </a:cubicBezTo>
                <a:cubicBezTo>
                  <a:pt x="176" y="89"/>
                  <a:pt x="176" y="89"/>
                  <a:pt x="176" y="89"/>
                </a:cubicBezTo>
                <a:cubicBezTo>
                  <a:pt x="176" y="88"/>
                  <a:pt x="176" y="88"/>
                  <a:pt x="176" y="88"/>
                </a:cubicBezTo>
                <a:cubicBezTo>
                  <a:pt x="176" y="88"/>
                  <a:pt x="176" y="88"/>
                  <a:pt x="176" y="88"/>
                </a:cubicBezTo>
                <a:cubicBezTo>
                  <a:pt x="180" y="85"/>
                  <a:pt x="178" y="85"/>
                  <a:pt x="183" y="84"/>
                </a:cubicBezTo>
                <a:cubicBezTo>
                  <a:pt x="188" y="82"/>
                  <a:pt x="188" y="82"/>
                  <a:pt x="188" y="82"/>
                </a:cubicBezTo>
                <a:cubicBezTo>
                  <a:pt x="189" y="75"/>
                  <a:pt x="197" y="75"/>
                  <a:pt x="201" y="73"/>
                </a:cubicBezTo>
                <a:cubicBezTo>
                  <a:pt x="202" y="72"/>
                  <a:pt x="203" y="72"/>
                  <a:pt x="203" y="72"/>
                </a:cubicBezTo>
                <a:close/>
                <a:moveTo>
                  <a:pt x="203" y="179"/>
                </a:moveTo>
                <a:cubicBezTo>
                  <a:pt x="203" y="188"/>
                  <a:pt x="203" y="188"/>
                  <a:pt x="203" y="188"/>
                </a:cubicBezTo>
                <a:cubicBezTo>
                  <a:pt x="203" y="187"/>
                  <a:pt x="203" y="187"/>
                  <a:pt x="203" y="187"/>
                </a:cubicBezTo>
                <a:cubicBezTo>
                  <a:pt x="202" y="185"/>
                  <a:pt x="200" y="186"/>
                  <a:pt x="198" y="184"/>
                </a:cubicBezTo>
                <a:cubicBezTo>
                  <a:pt x="198" y="184"/>
                  <a:pt x="198" y="184"/>
                  <a:pt x="198" y="184"/>
                </a:cubicBezTo>
                <a:cubicBezTo>
                  <a:pt x="197" y="182"/>
                  <a:pt x="197" y="182"/>
                  <a:pt x="197" y="182"/>
                </a:cubicBezTo>
                <a:cubicBezTo>
                  <a:pt x="195" y="181"/>
                  <a:pt x="193" y="179"/>
                  <a:pt x="192" y="180"/>
                </a:cubicBezTo>
                <a:cubicBezTo>
                  <a:pt x="187" y="184"/>
                  <a:pt x="186" y="179"/>
                  <a:pt x="183" y="180"/>
                </a:cubicBezTo>
                <a:cubicBezTo>
                  <a:pt x="179" y="180"/>
                  <a:pt x="178" y="179"/>
                  <a:pt x="176" y="177"/>
                </a:cubicBezTo>
                <a:cubicBezTo>
                  <a:pt x="176" y="177"/>
                  <a:pt x="176" y="177"/>
                  <a:pt x="176" y="177"/>
                </a:cubicBezTo>
                <a:cubicBezTo>
                  <a:pt x="175" y="177"/>
                  <a:pt x="175" y="177"/>
                  <a:pt x="175" y="177"/>
                </a:cubicBezTo>
                <a:cubicBezTo>
                  <a:pt x="173" y="178"/>
                  <a:pt x="172" y="179"/>
                  <a:pt x="170" y="179"/>
                </a:cubicBezTo>
                <a:cubicBezTo>
                  <a:pt x="170" y="168"/>
                  <a:pt x="170" y="168"/>
                  <a:pt x="170" y="168"/>
                </a:cubicBezTo>
                <a:cubicBezTo>
                  <a:pt x="171" y="168"/>
                  <a:pt x="172" y="168"/>
                  <a:pt x="173" y="169"/>
                </a:cubicBezTo>
                <a:cubicBezTo>
                  <a:pt x="175" y="169"/>
                  <a:pt x="178" y="170"/>
                  <a:pt x="179" y="171"/>
                </a:cubicBezTo>
                <a:cubicBezTo>
                  <a:pt x="179" y="171"/>
                  <a:pt x="179" y="171"/>
                  <a:pt x="179" y="171"/>
                </a:cubicBezTo>
                <a:cubicBezTo>
                  <a:pt x="180" y="172"/>
                  <a:pt x="181" y="172"/>
                  <a:pt x="181" y="173"/>
                </a:cubicBezTo>
                <a:cubicBezTo>
                  <a:pt x="181" y="173"/>
                  <a:pt x="186" y="173"/>
                  <a:pt x="188" y="174"/>
                </a:cubicBezTo>
                <a:cubicBezTo>
                  <a:pt x="190" y="172"/>
                  <a:pt x="194" y="172"/>
                  <a:pt x="197" y="174"/>
                </a:cubicBezTo>
                <a:cubicBezTo>
                  <a:pt x="201" y="171"/>
                  <a:pt x="202" y="177"/>
                  <a:pt x="203" y="179"/>
                </a:cubicBezTo>
                <a:close/>
                <a:moveTo>
                  <a:pt x="159" y="0"/>
                </a:moveTo>
                <a:cubicBezTo>
                  <a:pt x="162" y="1"/>
                  <a:pt x="166" y="1"/>
                  <a:pt x="170" y="2"/>
                </a:cubicBezTo>
                <a:cubicBezTo>
                  <a:pt x="170" y="15"/>
                  <a:pt x="170" y="15"/>
                  <a:pt x="170" y="15"/>
                </a:cubicBezTo>
                <a:cubicBezTo>
                  <a:pt x="170" y="15"/>
                  <a:pt x="170" y="15"/>
                  <a:pt x="170" y="15"/>
                </a:cubicBezTo>
                <a:cubicBezTo>
                  <a:pt x="170" y="15"/>
                  <a:pt x="170" y="15"/>
                  <a:pt x="170" y="15"/>
                </a:cubicBezTo>
                <a:cubicBezTo>
                  <a:pt x="167" y="15"/>
                  <a:pt x="162" y="15"/>
                  <a:pt x="159" y="14"/>
                </a:cubicBezTo>
                <a:cubicBezTo>
                  <a:pt x="159" y="0"/>
                  <a:pt x="159" y="0"/>
                  <a:pt x="159" y="0"/>
                </a:cubicBezTo>
                <a:close/>
                <a:moveTo>
                  <a:pt x="170" y="287"/>
                </a:moveTo>
                <a:cubicBezTo>
                  <a:pt x="166" y="288"/>
                  <a:pt x="162" y="289"/>
                  <a:pt x="159" y="289"/>
                </a:cubicBezTo>
                <a:cubicBezTo>
                  <a:pt x="159" y="282"/>
                  <a:pt x="159" y="282"/>
                  <a:pt x="159" y="282"/>
                </a:cubicBezTo>
                <a:cubicBezTo>
                  <a:pt x="162" y="282"/>
                  <a:pt x="166" y="281"/>
                  <a:pt x="170" y="280"/>
                </a:cubicBezTo>
                <a:cubicBezTo>
                  <a:pt x="170" y="287"/>
                  <a:pt x="170" y="287"/>
                  <a:pt x="170" y="287"/>
                </a:cubicBezTo>
                <a:close/>
                <a:moveTo>
                  <a:pt x="170" y="24"/>
                </a:moveTo>
                <a:cubicBezTo>
                  <a:pt x="170" y="31"/>
                  <a:pt x="170" y="31"/>
                  <a:pt x="170" y="31"/>
                </a:cubicBezTo>
                <a:cubicBezTo>
                  <a:pt x="168" y="32"/>
                  <a:pt x="167" y="34"/>
                  <a:pt x="166" y="35"/>
                </a:cubicBezTo>
                <a:cubicBezTo>
                  <a:pt x="166" y="37"/>
                  <a:pt x="168" y="37"/>
                  <a:pt x="170" y="38"/>
                </a:cubicBezTo>
                <a:cubicBezTo>
                  <a:pt x="170" y="46"/>
                  <a:pt x="170" y="46"/>
                  <a:pt x="170" y="46"/>
                </a:cubicBezTo>
                <a:cubicBezTo>
                  <a:pt x="168" y="45"/>
                  <a:pt x="166" y="44"/>
                  <a:pt x="165" y="44"/>
                </a:cubicBezTo>
                <a:cubicBezTo>
                  <a:pt x="165" y="44"/>
                  <a:pt x="165" y="44"/>
                  <a:pt x="165" y="44"/>
                </a:cubicBezTo>
                <a:cubicBezTo>
                  <a:pt x="163" y="43"/>
                  <a:pt x="161" y="44"/>
                  <a:pt x="159" y="42"/>
                </a:cubicBezTo>
                <a:cubicBezTo>
                  <a:pt x="159" y="42"/>
                  <a:pt x="159" y="42"/>
                  <a:pt x="159" y="42"/>
                </a:cubicBezTo>
                <a:cubicBezTo>
                  <a:pt x="159" y="42"/>
                  <a:pt x="159" y="41"/>
                  <a:pt x="159" y="41"/>
                </a:cubicBezTo>
                <a:cubicBezTo>
                  <a:pt x="159" y="31"/>
                  <a:pt x="159" y="31"/>
                  <a:pt x="159" y="31"/>
                </a:cubicBezTo>
                <a:cubicBezTo>
                  <a:pt x="159" y="30"/>
                  <a:pt x="160" y="29"/>
                  <a:pt x="161" y="29"/>
                </a:cubicBezTo>
                <a:cubicBezTo>
                  <a:pt x="161" y="29"/>
                  <a:pt x="161" y="29"/>
                  <a:pt x="161" y="29"/>
                </a:cubicBezTo>
                <a:cubicBezTo>
                  <a:pt x="164" y="26"/>
                  <a:pt x="167" y="25"/>
                  <a:pt x="170" y="24"/>
                </a:cubicBezTo>
                <a:close/>
                <a:moveTo>
                  <a:pt x="170" y="92"/>
                </a:moveTo>
                <a:cubicBezTo>
                  <a:pt x="170" y="107"/>
                  <a:pt x="170" y="107"/>
                  <a:pt x="170" y="107"/>
                </a:cubicBezTo>
                <a:cubicBezTo>
                  <a:pt x="167" y="109"/>
                  <a:pt x="164" y="110"/>
                  <a:pt x="161" y="112"/>
                </a:cubicBezTo>
                <a:cubicBezTo>
                  <a:pt x="160" y="113"/>
                  <a:pt x="160" y="113"/>
                  <a:pt x="159" y="114"/>
                </a:cubicBezTo>
                <a:cubicBezTo>
                  <a:pt x="159" y="105"/>
                  <a:pt x="159" y="105"/>
                  <a:pt x="159" y="105"/>
                </a:cubicBezTo>
                <a:cubicBezTo>
                  <a:pt x="159" y="105"/>
                  <a:pt x="159" y="105"/>
                  <a:pt x="159" y="105"/>
                </a:cubicBezTo>
                <a:cubicBezTo>
                  <a:pt x="159" y="105"/>
                  <a:pt x="159" y="105"/>
                  <a:pt x="159" y="105"/>
                </a:cubicBezTo>
                <a:cubicBezTo>
                  <a:pt x="168" y="100"/>
                  <a:pt x="168" y="100"/>
                  <a:pt x="168" y="100"/>
                </a:cubicBezTo>
                <a:cubicBezTo>
                  <a:pt x="168" y="95"/>
                  <a:pt x="168" y="95"/>
                  <a:pt x="168" y="95"/>
                </a:cubicBezTo>
                <a:cubicBezTo>
                  <a:pt x="168" y="95"/>
                  <a:pt x="168" y="95"/>
                  <a:pt x="168" y="95"/>
                </a:cubicBezTo>
                <a:cubicBezTo>
                  <a:pt x="168" y="94"/>
                  <a:pt x="169" y="93"/>
                  <a:pt x="170" y="92"/>
                </a:cubicBezTo>
                <a:close/>
                <a:moveTo>
                  <a:pt x="170" y="168"/>
                </a:moveTo>
                <a:cubicBezTo>
                  <a:pt x="170" y="179"/>
                  <a:pt x="170" y="179"/>
                  <a:pt x="170" y="179"/>
                </a:cubicBezTo>
                <a:cubicBezTo>
                  <a:pt x="169" y="179"/>
                  <a:pt x="169" y="178"/>
                  <a:pt x="168" y="178"/>
                </a:cubicBezTo>
                <a:cubicBezTo>
                  <a:pt x="168" y="178"/>
                  <a:pt x="168" y="178"/>
                  <a:pt x="168" y="178"/>
                </a:cubicBezTo>
                <a:cubicBezTo>
                  <a:pt x="167" y="177"/>
                  <a:pt x="167" y="177"/>
                  <a:pt x="167" y="177"/>
                </a:cubicBezTo>
                <a:cubicBezTo>
                  <a:pt x="166" y="177"/>
                  <a:pt x="166" y="177"/>
                  <a:pt x="166" y="177"/>
                </a:cubicBezTo>
                <a:cubicBezTo>
                  <a:pt x="166" y="177"/>
                  <a:pt x="166" y="177"/>
                  <a:pt x="166" y="177"/>
                </a:cubicBezTo>
                <a:cubicBezTo>
                  <a:pt x="161" y="179"/>
                  <a:pt x="162" y="177"/>
                  <a:pt x="160" y="181"/>
                </a:cubicBezTo>
                <a:cubicBezTo>
                  <a:pt x="160" y="181"/>
                  <a:pt x="159" y="182"/>
                  <a:pt x="159" y="183"/>
                </a:cubicBezTo>
                <a:cubicBezTo>
                  <a:pt x="159" y="172"/>
                  <a:pt x="159" y="172"/>
                  <a:pt x="159" y="172"/>
                </a:cubicBezTo>
                <a:cubicBezTo>
                  <a:pt x="160" y="172"/>
                  <a:pt x="161" y="171"/>
                  <a:pt x="163" y="171"/>
                </a:cubicBezTo>
                <a:cubicBezTo>
                  <a:pt x="163" y="171"/>
                  <a:pt x="163" y="171"/>
                  <a:pt x="163" y="171"/>
                </a:cubicBezTo>
                <a:cubicBezTo>
                  <a:pt x="165" y="170"/>
                  <a:pt x="165" y="170"/>
                  <a:pt x="165" y="170"/>
                </a:cubicBezTo>
                <a:cubicBezTo>
                  <a:pt x="165" y="170"/>
                  <a:pt x="165" y="170"/>
                  <a:pt x="165" y="170"/>
                </a:cubicBezTo>
                <a:cubicBezTo>
                  <a:pt x="165" y="169"/>
                  <a:pt x="165" y="169"/>
                  <a:pt x="165" y="169"/>
                </a:cubicBezTo>
                <a:cubicBezTo>
                  <a:pt x="165" y="169"/>
                  <a:pt x="165" y="169"/>
                  <a:pt x="165" y="169"/>
                </a:cubicBezTo>
                <a:cubicBezTo>
                  <a:pt x="167" y="168"/>
                  <a:pt x="168" y="167"/>
                  <a:pt x="170" y="168"/>
                </a:cubicBezTo>
                <a:close/>
                <a:moveTo>
                  <a:pt x="170" y="254"/>
                </a:moveTo>
                <a:cubicBezTo>
                  <a:pt x="170" y="263"/>
                  <a:pt x="170" y="263"/>
                  <a:pt x="170" y="263"/>
                </a:cubicBezTo>
                <a:cubicBezTo>
                  <a:pt x="168" y="261"/>
                  <a:pt x="168" y="261"/>
                  <a:pt x="168" y="261"/>
                </a:cubicBezTo>
                <a:cubicBezTo>
                  <a:pt x="168" y="261"/>
                  <a:pt x="168" y="261"/>
                  <a:pt x="168" y="261"/>
                </a:cubicBezTo>
                <a:cubicBezTo>
                  <a:pt x="164" y="259"/>
                  <a:pt x="164" y="259"/>
                  <a:pt x="164" y="259"/>
                </a:cubicBezTo>
                <a:cubicBezTo>
                  <a:pt x="162" y="258"/>
                  <a:pt x="160" y="257"/>
                  <a:pt x="159" y="257"/>
                </a:cubicBezTo>
                <a:cubicBezTo>
                  <a:pt x="159" y="245"/>
                  <a:pt x="159" y="245"/>
                  <a:pt x="159" y="245"/>
                </a:cubicBezTo>
                <a:cubicBezTo>
                  <a:pt x="159" y="246"/>
                  <a:pt x="159" y="246"/>
                  <a:pt x="159" y="246"/>
                </a:cubicBezTo>
                <a:cubicBezTo>
                  <a:pt x="159" y="246"/>
                  <a:pt x="159" y="246"/>
                  <a:pt x="159" y="246"/>
                </a:cubicBezTo>
                <a:cubicBezTo>
                  <a:pt x="161" y="249"/>
                  <a:pt x="161" y="251"/>
                  <a:pt x="168" y="254"/>
                </a:cubicBezTo>
                <a:cubicBezTo>
                  <a:pt x="169" y="254"/>
                  <a:pt x="169" y="254"/>
                  <a:pt x="170" y="254"/>
                </a:cubicBezTo>
                <a:close/>
                <a:moveTo>
                  <a:pt x="145" y="0"/>
                </a:moveTo>
                <a:cubicBezTo>
                  <a:pt x="150" y="0"/>
                  <a:pt x="154" y="0"/>
                  <a:pt x="159" y="0"/>
                </a:cubicBezTo>
                <a:cubicBezTo>
                  <a:pt x="159" y="14"/>
                  <a:pt x="159" y="14"/>
                  <a:pt x="159" y="14"/>
                </a:cubicBezTo>
                <a:cubicBezTo>
                  <a:pt x="157" y="13"/>
                  <a:pt x="156" y="11"/>
                  <a:pt x="156" y="8"/>
                </a:cubicBezTo>
                <a:cubicBezTo>
                  <a:pt x="156" y="8"/>
                  <a:pt x="156" y="8"/>
                  <a:pt x="156" y="8"/>
                </a:cubicBezTo>
                <a:cubicBezTo>
                  <a:pt x="156" y="8"/>
                  <a:pt x="156" y="8"/>
                  <a:pt x="156" y="8"/>
                </a:cubicBezTo>
                <a:cubicBezTo>
                  <a:pt x="152" y="8"/>
                  <a:pt x="148" y="8"/>
                  <a:pt x="144" y="8"/>
                </a:cubicBezTo>
                <a:cubicBezTo>
                  <a:pt x="144" y="8"/>
                  <a:pt x="144" y="8"/>
                  <a:pt x="144" y="8"/>
                </a:cubicBezTo>
                <a:cubicBezTo>
                  <a:pt x="143" y="8"/>
                  <a:pt x="143" y="8"/>
                  <a:pt x="143" y="8"/>
                </a:cubicBezTo>
                <a:cubicBezTo>
                  <a:pt x="140" y="13"/>
                  <a:pt x="140" y="15"/>
                  <a:pt x="131" y="11"/>
                </a:cubicBezTo>
                <a:cubicBezTo>
                  <a:pt x="128" y="10"/>
                  <a:pt x="126" y="11"/>
                  <a:pt x="123" y="11"/>
                </a:cubicBezTo>
                <a:cubicBezTo>
                  <a:pt x="122" y="11"/>
                  <a:pt x="122" y="11"/>
                  <a:pt x="122" y="11"/>
                </a:cubicBezTo>
                <a:cubicBezTo>
                  <a:pt x="122" y="11"/>
                  <a:pt x="122" y="11"/>
                  <a:pt x="122" y="11"/>
                </a:cubicBezTo>
                <a:cubicBezTo>
                  <a:pt x="121" y="11"/>
                  <a:pt x="119" y="11"/>
                  <a:pt x="118" y="10"/>
                </a:cubicBezTo>
                <a:cubicBezTo>
                  <a:pt x="118" y="9"/>
                  <a:pt x="118" y="9"/>
                  <a:pt x="118" y="9"/>
                </a:cubicBezTo>
                <a:cubicBezTo>
                  <a:pt x="109" y="11"/>
                  <a:pt x="99" y="14"/>
                  <a:pt x="90" y="18"/>
                </a:cubicBezTo>
                <a:cubicBezTo>
                  <a:pt x="90" y="10"/>
                  <a:pt x="90" y="10"/>
                  <a:pt x="90" y="10"/>
                </a:cubicBezTo>
                <a:cubicBezTo>
                  <a:pt x="107" y="3"/>
                  <a:pt x="126" y="0"/>
                  <a:pt x="145" y="0"/>
                </a:cubicBezTo>
                <a:close/>
                <a:moveTo>
                  <a:pt x="159" y="289"/>
                </a:moveTo>
                <a:cubicBezTo>
                  <a:pt x="154" y="289"/>
                  <a:pt x="150" y="290"/>
                  <a:pt x="145" y="290"/>
                </a:cubicBezTo>
                <a:cubicBezTo>
                  <a:pt x="126" y="290"/>
                  <a:pt x="107" y="286"/>
                  <a:pt x="90" y="279"/>
                </a:cubicBezTo>
                <a:cubicBezTo>
                  <a:pt x="90" y="271"/>
                  <a:pt x="90" y="271"/>
                  <a:pt x="90" y="271"/>
                </a:cubicBezTo>
                <a:cubicBezTo>
                  <a:pt x="107" y="279"/>
                  <a:pt x="126" y="283"/>
                  <a:pt x="145" y="283"/>
                </a:cubicBezTo>
                <a:cubicBezTo>
                  <a:pt x="150" y="283"/>
                  <a:pt x="154" y="282"/>
                  <a:pt x="159" y="282"/>
                </a:cubicBezTo>
                <a:cubicBezTo>
                  <a:pt x="159" y="289"/>
                  <a:pt x="159" y="289"/>
                  <a:pt x="159" y="289"/>
                </a:cubicBezTo>
                <a:close/>
                <a:moveTo>
                  <a:pt x="159" y="31"/>
                </a:moveTo>
                <a:cubicBezTo>
                  <a:pt x="159" y="41"/>
                  <a:pt x="159" y="41"/>
                  <a:pt x="159" y="41"/>
                </a:cubicBezTo>
                <a:cubicBezTo>
                  <a:pt x="158" y="40"/>
                  <a:pt x="158" y="39"/>
                  <a:pt x="158" y="38"/>
                </a:cubicBezTo>
                <a:cubicBezTo>
                  <a:pt x="158" y="37"/>
                  <a:pt x="157" y="37"/>
                  <a:pt x="157" y="35"/>
                </a:cubicBezTo>
                <a:cubicBezTo>
                  <a:pt x="157" y="35"/>
                  <a:pt x="157" y="35"/>
                  <a:pt x="157" y="35"/>
                </a:cubicBezTo>
                <a:cubicBezTo>
                  <a:pt x="157" y="34"/>
                  <a:pt x="158" y="32"/>
                  <a:pt x="159" y="31"/>
                </a:cubicBezTo>
                <a:close/>
                <a:moveTo>
                  <a:pt x="159" y="105"/>
                </a:moveTo>
                <a:cubicBezTo>
                  <a:pt x="159" y="114"/>
                  <a:pt x="159" y="114"/>
                  <a:pt x="159" y="114"/>
                </a:cubicBezTo>
                <a:cubicBezTo>
                  <a:pt x="156" y="115"/>
                  <a:pt x="154" y="117"/>
                  <a:pt x="154" y="119"/>
                </a:cubicBezTo>
                <a:cubicBezTo>
                  <a:pt x="154" y="119"/>
                  <a:pt x="154" y="119"/>
                  <a:pt x="154" y="119"/>
                </a:cubicBezTo>
                <a:cubicBezTo>
                  <a:pt x="154" y="119"/>
                  <a:pt x="154" y="120"/>
                  <a:pt x="154" y="120"/>
                </a:cubicBezTo>
                <a:cubicBezTo>
                  <a:pt x="156" y="127"/>
                  <a:pt x="156" y="135"/>
                  <a:pt x="148" y="132"/>
                </a:cubicBezTo>
                <a:cubicBezTo>
                  <a:pt x="141" y="130"/>
                  <a:pt x="139" y="125"/>
                  <a:pt x="142" y="123"/>
                </a:cubicBezTo>
                <a:cubicBezTo>
                  <a:pt x="140" y="124"/>
                  <a:pt x="138" y="123"/>
                  <a:pt x="136" y="122"/>
                </a:cubicBezTo>
                <a:cubicBezTo>
                  <a:pt x="135" y="121"/>
                  <a:pt x="131" y="121"/>
                  <a:pt x="130" y="122"/>
                </a:cubicBezTo>
                <a:cubicBezTo>
                  <a:pt x="125" y="126"/>
                  <a:pt x="124" y="125"/>
                  <a:pt x="119" y="124"/>
                </a:cubicBezTo>
                <a:cubicBezTo>
                  <a:pt x="119" y="124"/>
                  <a:pt x="119" y="124"/>
                  <a:pt x="119" y="124"/>
                </a:cubicBezTo>
                <a:cubicBezTo>
                  <a:pt x="116" y="123"/>
                  <a:pt x="115" y="123"/>
                  <a:pt x="112" y="125"/>
                </a:cubicBezTo>
                <a:cubicBezTo>
                  <a:pt x="103" y="131"/>
                  <a:pt x="108" y="126"/>
                  <a:pt x="106" y="133"/>
                </a:cubicBezTo>
                <a:cubicBezTo>
                  <a:pt x="106" y="133"/>
                  <a:pt x="106" y="133"/>
                  <a:pt x="106" y="133"/>
                </a:cubicBezTo>
                <a:cubicBezTo>
                  <a:pt x="105" y="134"/>
                  <a:pt x="105" y="134"/>
                  <a:pt x="105" y="135"/>
                </a:cubicBezTo>
                <a:cubicBezTo>
                  <a:pt x="105" y="135"/>
                  <a:pt x="105" y="135"/>
                  <a:pt x="105" y="135"/>
                </a:cubicBezTo>
                <a:cubicBezTo>
                  <a:pt x="104" y="135"/>
                  <a:pt x="104" y="135"/>
                  <a:pt x="104" y="135"/>
                </a:cubicBezTo>
                <a:cubicBezTo>
                  <a:pt x="104" y="135"/>
                  <a:pt x="104" y="135"/>
                  <a:pt x="104" y="135"/>
                </a:cubicBezTo>
                <a:cubicBezTo>
                  <a:pt x="103" y="138"/>
                  <a:pt x="102" y="142"/>
                  <a:pt x="103" y="145"/>
                </a:cubicBezTo>
                <a:cubicBezTo>
                  <a:pt x="103" y="145"/>
                  <a:pt x="103" y="145"/>
                  <a:pt x="103" y="145"/>
                </a:cubicBezTo>
                <a:cubicBezTo>
                  <a:pt x="104" y="150"/>
                  <a:pt x="105" y="150"/>
                  <a:pt x="110" y="149"/>
                </a:cubicBezTo>
                <a:cubicBezTo>
                  <a:pt x="110" y="149"/>
                  <a:pt x="110" y="149"/>
                  <a:pt x="110" y="149"/>
                </a:cubicBezTo>
                <a:cubicBezTo>
                  <a:pt x="110" y="149"/>
                  <a:pt x="111" y="149"/>
                  <a:pt x="112" y="149"/>
                </a:cubicBezTo>
                <a:cubicBezTo>
                  <a:pt x="116" y="149"/>
                  <a:pt x="115" y="144"/>
                  <a:pt x="119" y="142"/>
                </a:cubicBezTo>
                <a:cubicBezTo>
                  <a:pt x="119" y="142"/>
                  <a:pt x="119" y="142"/>
                  <a:pt x="119" y="142"/>
                </a:cubicBezTo>
                <a:cubicBezTo>
                  <a:pt x="121" y="141"/>
                  <a:pt x="127" y="139"/>
                  <a:pt x="129" y="141"/>
                </a:cubicBezTo>
                <a:cubicBezTo>
                  <a:pt x="129" y="141"/>
                  <a:pt x="129" y="141"/>
                  <a:pt x="129" y="141"/>
                </a:cubicBezTo>
                <a:cubicBezTo>
                  <a:pt x="132" y="144"/>
                  <a:pt x="131" y="147"/>
                  <a:pt x="130" y="151"/>
                </a:cubicBezTo>
                <a:cubicBezTo>
                  <a:pt x="130" y="151"/>
                  <a:pt x="130" y="151"/>
                  <a:pt x="130" y="151"/>
                </a:cubicBezTo>
                <a:cubicBezTo>
                  <a:pt x="129" y="154"/>
                  <a:pt x="129" y="154"/>
                  <a:pt x="129" y="154"/>
                </a:cubicBezTo>
                <a:cubicBezTo>
                  <a:pt x="127" y="156"/>
                  <a:pt x="127" y="156"/>
                  <a:pt x="127" y="156"/>
                </a:cubicBezTo>
                <a:cubicBezTo>
                  <a:pt x="127" y="156"/>
                  <a:pt x="127" y="156"/>
                  <a:pt x="127" y="156"/>
                </a:cubicBezTo>
                <a:cubicBezTo>
                  <a:pt x="127" y="157"/>
                  <a:pt x="127" y="157"/>
                  <a:pt x="127" y="157"/>
                </a:cubicBezTo>
                <a:cubicBezTo>
                  <a:pt x="127" y="157"/>
                  <a:pt x="127" y="157"/>
                  <a:pt x="127" y="157"/>
                </a:cubicBezTo>
                <a:cubicBezTo>
                  <a:pt x="127" y="157"/>
                  <a:pt x="127" y="157"/>
                  <a:pt x="127" y="157"/>
                </a:cubicBezTo>
                <a:cubicBezTo>
                  <a:pt x="131" y="157"/>
                  <a:pt x="135" y="156"/>
                  <a:pt x="138" y="160"/>
                </a:cubicBezTo>
                <a:cubicBezTo>
                  <a:pt x="144" y="165"/>
                  <a:pt x="135" y="172"/>
                  <a:pt x="139" y="177"/>
                </a:cubicBezTo>
                <a:cubicBezTo>
                  <a:pt x="143" y="180"/>
                  <a:pt x="145" y="174"/>
                  <a:pt x="151" y="177"/>
                </a:cubicBezTo>
                <a:cubicBezTo>
                  <a:pt x="151" y="177"/>
                  <a:pt x="151" y="177"/>
                  <a:pt x="151" y="177"/>
                </a:cubicBezTo>
                <a:cubicBezTo>
                  <a:pt x="152" y="177"/>
                  <a:pt x="152" y="178"/>
                  <a:pt x="153" y="178"/>
                </a:cubicBezTo>
                <a:cubicBezTo>
                  <a:pt x="153" y="178"/>
                  <a:pt x="154" y="178"/>
                  <a:pt x="154" y="177"/>
                </a:cubicBezTo>
                <a:cubicBezTo>
                  <a:pt x="156" y="174"/>
                  <a:pt x="157" y="173"/>
                  <a:pt x="159" y="172"/>
                </a:cubicBezTo>
                <a:cubicBezTo>
                  <a:pt x="159" y="183"/>
                  <a:pt x="159" y="183"/>
                  <a:pt x="159" y="183"/>
                </a:cubicBezTo>
                <a:cubicBezTo>
                  <a:pt x="158" y="183"/>
                  <a:pt x="158" y="184"/>
                  <a:pt x="157" y="184"/>
                </a:cubicBezTo>
                <a:cubicBezTo>
                  <a:pt x="156" y="185"/>
                  <a:pt x="155" y="186"/>
                  <a:pt x="154" y="186"/>
                </a:cubicBezTo>
                <a:cubicBezTo>
                  <a:pt x="157" y="190"/>
                  <a:pt x="156" y="199"/>
                  <a:pt x="151" y="202"/>
                </a:cubicBezTo>
                <a:cubicBezTo>
                  <a:pt x="150" y="204"/>
                  <a:pt x="150" y="204"/>
                  <a:pt x="150" y="204"/>
                </a:cubicBezTo>
                <a:cubicBezTo>
                  <a:pt x="150" y="204"/>
                  <a:pt x="150" y="204"/>
                  <a:pt x="150" y="204"/>
                </a:cubicBezTo>
                <a:cubicBezTo>
                  <a:pt x="147" y="208"/>
                  <a:pt x="147" y="208"/>
                  <a:pt x="147" y="208"/>
                </a:cubicBezTo>
                <a:cubicBezTo>
                  <a:pt x="147" y="208"/>
                  <a:pt x="147" y="208"/>
                  <a:pt x="147" y="208"/>
                </a:cubicBezTo>
                <a:cubicBezTo>
                  <a:pt x="145" y="211"/>
                  <a:pt x="145" y="211"/>
                  <a:pt x="145" y="211"/>
                </a:cubicBezTo>
                <a:cubicBezTo>
                  <a:pt x="145" y="211"/>
                  <a:pt x="145" y="211"/>
                  <a:pt x="145" y="211"/>
                </a:cubicBezTo>
                <a:cubicBezTo>
                  <a:pt x="145" y="211"/>
                  <a:pt x="144" y="212"/>
                  <a:pt x="145" y="213"/>
                </a:cubicBezTo>
                <a:cubicBezTo>
                  <a:pt x="145" y="212"/>
                  <a:pt x="149" y="217"/>
                  <a:pt x="144" y="221"/>
                </a:cubicBezTo>
                <a:cubicBezTo>
                  <a:pt x="144" y="222"/>
                  <a:pt x="144" y="221"/>
                  <a:pt x="143" y="221"/>
                </a:cubicBezTo>
                <a:cubicBezTo>
                  <a:pt x="143" y="221"/>
                  <a:pt x="143" y="221"/>
                  <a:pt x="143" y="221"/>
                </a:cubicBezTo>
                <a:cubicBezTo>
                  <a:pt x="145" y="225"/>
                  <a:pt x="145" y="225"/>
                  <a:pt x="145" y="225"/>
                </a:cubicBezTo>
                <a:cubicBezTo>
                  <a:pt x="145" y="225"/>
                  <a:pt x="145" y="225"/>
                  <a:pt x="145" y="225"/>
                </a:cubicBezTo>
                <a:cubicBezTo>
                  <a:pt x="145" y="224"/>
                  <a:pt x="146" y="225"/>
                  <a:pt x="147" y="226"/>
                </a:cubicBezTo>
                <a:cubicBezTo>
                  <a:pt x="147" y="226"/>
                  <a:pt x="147" y="226"/>
                  <a:pt x="147" y="226"/>
                </a:cubicBezTo>
                <a:cubicBezTo>
                  <a:pt x="151" y="230"/>
                  <a:pt x="153" y="236"/>
                  <a:pt x="156" y="241"/>
                </a:cubicBezTo>
                <a:cubicBezTo>
                  <a:pt x="156" y="241"/>
                  <a:pt x="156" y="241"/>
                  <a:pt x="156" y="241"/>
                </a:cubicBezTo>
                <a:cubicBezTo>
                  <a:pt x="159" y="245"/>
                  <a:pt x="159" y="245"/>
                  <a:pt x="159" y="245"/>
                </a:cubicBezTo>
                <a:cubicBezTo>
                  <a:pt x="159" y="257"/>
                  <a:pt x="159" y="257"/>
                  <a:pt x="159" y="257"/>
                </a:cubicBezTo>
                <a:cubicBezTo>
                  <a:pt x="155" y="254"/>
                  <a:pt x="155" y="253"/>
                  <a:pt x="153" y="249"/>
                </a:cubicBezTo>
                <a:cubicBezTo>
                  <a:pt x="153" y="249"/>
                  <a:pt x="153" y="249"/>
                  <a:pt x="153" y="249"/>
                </a:cubicBezTo>
                <a:cubicBezTo>
                  <a:pt x="150" y="245"/>
                  <a:pt x="150" y="245"/>
                  <a:pt x="150" y="245"/>
                </a:cubicBezTo>
                <a:cubicBezTo>
                  <a:pt x="150" y="245"/>
                  <a:pt x="150" y="245"/>
                  <a:pt x="150" y="245"/>
                </a:cubicBezTo>
                <a:cubicBezTo>
                  <a:pt x="147" y="240"/>
                  <a:pt x="145" y="234"/>
                  <a:pt x="142" y="230"/>
                </a:cubicBezTo>
                <a:cubicBezTo>
                  <a:pt x="142" y="230"/>
                  <a:pt x="142" y="230"/>
                  <a:pt x="142" y="230"/>
                </a:cubicBezTo>
                <a:cubicBezTo>
                  <a:pt x="142" y="230"/>
                  <a:pt x="136" y="226"/>
                  <a:pt x="137" y="220"/>
                </a:cubicBezTo>
                <a:cubicBezTo>
                  <a:pt x="137" y="220"/>
                  <a:pt x="137" y="220"/>
                  <a:pt x="137" y="220"/>
                </a:cubicBezTo>
                <a:cubicBezTo>
                  <a:pt x="137" y="219"/>
                  <a:pt x="138" y="218"/>
                  <a:pt x="139" y="217"/>
                </a:cubicBezTo>
                <a:cubicBezTo>
                  <a:pt x="138" y="215"/>
                  <a:pt x="138" y="215"/>
                  <a:pt x="138" y="215"/>
                </a:cubicBezTo>
                <a:cubicBezTo>
                  <a:pt x="138" y="215"/>
                  <a:pt x="138" y="215"/>
                  <a:pt x="138" y="215"/>
                </a:cubicBezTo>
                <a:cubicBezTo>
                  <a:pt x="137" y="212"/>
                  <a:pt x="138" y="210"/>
                  <a:pt x="139" y="207"/>
                </a:cubicBezTo>
                <a:cubicBezTo>
                  <a:pt x="139" y="207"/>
                  <a:pt x="139" y="207"/>
                  <a:pt x="139" y="207"/>
                </a:cubicBezTo>
                <a:cubicBezTo>
                  <a:pt x="140" y="205"/>
                  <a:pt x="141" y="203"/>
                  <a:pt x="143" y="202"/>
                </a:cubicBezTo>
                <a:cubicBezTo>
                  <a:pt x="143" y="202"/>
                  <a:pt x="143" y="202"/>
                  <a:pt x="143" y="202"/>
                </a:cubicBezTo>
                <a:cubicBezTo>
                  <a:pt x="144" y="201"/>
                  <a:pt x="144" y="201"/>
                  <a:pt x="144" y="201"/>
                </a:cubicBezTo>
                <a:cubicBezTo>
                  <a:pt x="144" y="201"/>
                  <a:pt x="144" y="201"/>
                  <a:pt x="144" y="201"/>
                </a:cubicBezTo>
                <a:cubicBezTo>
                  <a:pt x="145" y="197"/>
                  <a:pt x="152" y="197"/>
                  <a:pt x="147" y="187"/>
                </a:cubicBezTo>
                <a:cubicBezTo>
                  <a:pt x="145" y="191"/>
                  <a:pt x="140" y="190"/>
                  <a:pt x="138" y="188"/>
                </a:cubicBezTo>
                <a:cubicBezTo>
                  <a:pt x="138" y="188"/>
                  <a:pt x="138" y="188"/>
                  <a:pt x="138" y="188"/>
                </a:cubicBezTo>
                <a:cubicBezTo>
                  <a:pt x="137" y="187"/>
                  <a:pt x="137" y="187"/>
                  <a:pt x="137" y="187"/>
                </a:cubicBezTo>
                <a:cubicBezTo>
                  <a:pt x="129" y="185"/>
                  <a:pt x="131" y="183"/>
                  <a:pt x="129" y="182"/>
                </a:cubicBezTo>
                <a:cubicBezTo>
                  <a:pt x="124" y="181"/>
                  <a:pt x="126" y="180"/>
                  <a:pt x="125" y="176"/>
                </a:cubicBezTo>
                <a:cubicBezTo>
                  <a:pt x="121" y="172"/>
                  <a:pt x="121" y="172"/>
                  <a:pt x="121" y="172"/>
                </a:cubicBezTo>
                <a:cubicBezTo>
                  <a:pt x="114" y="170"/>
                  <a:pt x="114" y="170"/>
                  <a:pt x="114" y="170"/>
                </a:cubicBezTo>
                <a:cubicBezTo>
                  <a:pt x="114" y="170"/>
                  <a:pt x="114" y="170"/>
                  <a:pt x="114" y="170"/>
                </a:cubicBezTo>
                <a:cubicBezTo>
                  <a:pt x="109" y="170"/>
                  <a:pt x="106" y="162"/>
                  <a:pt x="103" y="164"/>
                </a:cubicBezTo>
                <a:cubicBezTo>
                  <a:pt x="98" y="166"/>
                  <a:pt x="95" y="164"/>
                  <a:pt x="90" y="162"/>
                </a:cubicBezTo>
                <a:cubicBezTo>
                  <a:pt x="90" y="154"/>
                  <a:pt x="90" y="154"/>
                  <a:pt x="90" y="154"/>
                </a:cubicBezTo>
                <a:cubicBezTo>
                  <a:pt x="91" y="155"/>
                  <a:pt x="91" y="155"/>
                  <a:pt x="91" y="155"/>
                </a:cubicBezTo>
                <a:cubicBezTo>
                  <a:pt x="106" y="160"/>
                  <a:pt x="95" y="157"/>
                  <a:pt x="103" y="156"/>
                </a:cubicBezTo>
                <a:cubicBezTo>
                  <a:pt x="99" y="155"/>
                  <a:pt x="97" y="151"/>
                  <a:pt x="96" y="147"/>
                </a:cubicBezTo>
                <a:cubicBezTo>
                  <a:pt x="96" y="147"/>
                  <a:pt x="96" y="147"/>
                  <a:pt x="96" y="147"/>
                </a:cubicBezTo>
                <a:cubicBezTo>
                  <a:pt x="94" y="142"/>
                  <a:pt x="96" y="136"/>
                  <a:pt x="98" y="132"/>
                </a:cubicBezTo>
                <a:cubicBezTo>
                  <a:pt x="98" y="132"/>
                  <a:pt x="98" y="132"/>
                  <a:pt x="98" y="132"/>
                </a:cubicBezTo>
                <a:cubicBezTo>
                  <a:pt x="99" y="131"/>
                  <a:pt x="99" y="131"/>
                  <a:pt x="99" y="131"/>
                </a:cubicBezTo>
                <a:cubicBezTo>
                  <a:pt x="99" y="131"/>
                  <a:pt x="99" y="131"/>
                  <a:pt x="99" y="131"/>
                </a:cubicBezTo>
                <a:cubicBezTo>
                  <a:pt x="99" y="130"/>
                  <a:pt x="99" y="130"/>
                  <a:pt x="99" y="130"/>
                </a:cubicBezTo>
                <a:cubicBezTo>
                  <a:pt x="99" y="130"/>
                  <a:pt x="99" y="130"/>
                  <a:pt x="99" y="130"/>
                </a:cubicBezTo>
                <a:cubicBezTo>
                  <a:pt x="101" y="126"/>
                  <a:pt x="97" y="125"/>
                  <a:pt x="107" y="120"/>
                </a:cubicBezTo>
                <a:cubicBezTo>
                  <a:pt x="113" y="117"/>
                  <a:pt x="114" y="115"/>
                  <a:pt x="121" y="117"/>
                </a:cubicBezTo>
                <a:cubicBezTo>
                  <a:pt x="121" y="117"/>
                  <a:pt x="121" y="117"/>
                  <a:pt x="121" y="117"/>
                </a:cubicBezTo>
                <a:cubicBezTo>
                  <a:pt x="126" y="118"/>
                  <a:pt x="122" y="118"/>
                  <a:pt x="128" y="115"/>
                </a:cubicBezTo>
                <a:cubicBezTo>
                  <a:pt x="130" y="114"/>
                  <a:pt x="138" y="114"/>
                  <a:pt x="140" y="116"/>
                </a:cubicBezTo>
                <a:cubicBezTo>
                  <a:pt x="143" y="115"/>
                  <a:pt x="145" y="116"/>
                  <a:pt x="147" y="118"/>
                </a:cubicBezTo>
                <a:cubicBezTo>
                  <a:pt x="147" y="111"/>
                  <a:pt x="153" y="110"/>
                  <a:pt x="157" y="107"/>
                </a:cubicBezTo>
                <a:cubicBezTo>
                  <a:pt x="157" y="106"/>
                  <a:pt x="158" y="106"/>
                  <a:pt x="159" y="105"/>
                </a:cubicBezTo>
                <a:close/>
                <a:moveTo>
                  <a:pt x="90" y="279"/>
                </a:moveTo>
                <a:cubicBezTo>
                  <a:pt x="72" y="272"/>
                  <a:pt x="56" y="261"/>
                  <a:pt x="42" y="247"/>
                </a:cubicBezTo>
                <a:cubicBezTo>
                  <a:pt x="16" y="221"/>
                  <a:pt x="0" y="185"/>
                  <a:pt x="0" y="145"/>
                </a:cubicBezTo>
                <a:cubicBezTo>
                  <a:pt x="0" y="105"/>
                  <a:pt x="16" y="68"/>
                  <a:pt x="42" y="42"/>
                </a:cubicBezTo>
                <a:cubicBezTo>
                  <a:pt x="56" y="29"/>
                  <a:pt x="72" y="18"/>
                  <a:pt x="90" y="10"/>
                </a:cubicBezTo>
                <a:cubicBezTo>
                  <a:pt x="90" y="18"/>
                  <a:pt x="90" y="18"/>
                  <a:pt x="90" y="18"/>
                </a:cubicBezTo>
                <a:cubicBezTo>
                  <a:pt x="80" y="23"/>
                  <a:pt x="70" y="28"/>
                  <a:pt x="61" y="36"/>
                </a:cubicBezTo>
                <a:cubicBezTo>
                  <a:pt x="61" y="36"/>
                  <a:pt x="61" y="36"/>
                  <a:pt x="61" y="36"/>
                </a:cubicBezTo>
                <a:cubicBezTo>
                  <a:pt x="61" y="36"/>
                  <a:pt x="61" y="36"/>
                  <a:pt x="61" y="36"/>
                </a:cubicBezTo>
                <a:cubicBezTo>
                  <a:pt x="61" y="36"/>
                  <a:pt x="62" y="36"/>
                  <a:pt x="62" y="36"/>
                </a:cubicBezTo>
                <a:cubicBezTo>
                  <a:pt x="62" y="36"/>
                  <a:pt x="62" y="36"/>
                  <a:pt x="62" y="36"/>
                </a:cubicBezTo>
                <a:cubicBezTo>
                  <a:pt x="63" y="38"/>
                  <a:pt x="62" y="40"/>
                  <a:pt x="61" y="41"/>
                </a:cubicBezTo>
                <a:cubicBezTo>
                  <a:pt x="61" y="41"/>
                  <a:pt x="62" y="42"/>
                  <a:pt x="62" y="42"/>
                </a:cubicBezTo>
                <a:cubicBezTo>
                  <a:pt x="63" y="42"/>
                  <a:pt x="64" y="43"/>
                  <a:pt x="65" y="44"/>
                </a:cubicBezTo>
                <a:cubicBezTo>
                  <a:pt x="65" y="44"/>
                  <a:pt x="65" y="44"/>
                  <a:pt x="65" y="44"/>
                </a:cubicBezTo>
                <a:cubicBezTo>
                  <a:pt x="67" y="48"/>
                  <a:pt x="66" y="49"/>
                  <a:pt x="64" y="51"/>
                </a:cubicBezTo>
                <a:cubicBezTo>
                  <a:pt x="64" y="51"/>
                  <a:pt x="64" y="51"/>
                  <a:pt x="64" y="51"/>
                </a:cubicBezTo>
                <a:cubicBezTo>
                  <a:pt x="64" y="51"/>
                  <a:pt x="64" y="51"/>
                  <a:pt x="64" y="51"/>
                </a:cubicBezTo>
                <a:cubicBezTo>
                  <a:pt x="64" y="53"/>
                  <a:pt x="65" y="56"/>
                  <a:pt x="64" y="59"/>
                </a:cubicBezTo>
                <a:cubicBezTo>
                  <a:pt x="64" y="59"/>
                  <a:pt x="64" y="59"/>
                  <a:pt x="64" y="59"/>
                </a:cubicBezTo>
                <a:cubicBezTo>
                  <a:pt x="63" y="60"/>
                  <a:pt x="63" y="60"/>
                  <a:pt x="63" y="60"/>
                </a:cubicBezTo>
                <a:cubicBezTo>
                  <a:pt x="70" y="68"/>
                  <a:pt x="54" y="79"/>
                  <a:pt x="53" y="84"/>
                </a:cubicBezTo>
                <a:cubicBezTo>
                  <a:pt x="53" y="84"/>
                  <a:pt x="53" y="84"/>
                  <a:pt x="53" y="84"/>
                </a:cubicBezTo>
                <a:cubicBezTo>
                  <a:pt x="51" y="89"/>
                  <a:pt x="49" y="87"/>
                  <a:pt x="49" y="94"/>
                </a:cubicBezTo>
                <a:cubicBezTo>
                  <a:pt x="49" y="94"/>
                  <a:pt x="49" y="94"/>
                  <a:pt x="49" y="94"/>
                </a:cubicBezTo>
                <a:cubicBezTo>
                  <a:pt x="49" y="100"/>
                  <a:pt x="49" y="100"/>
                  <a:pt x="49" y="100"/>
                </a:cubicBezTo>
                <a:cubicBezTo>
                  <a:pt x="50" y="103"/>
                  <a:pt x="50" y="103"/>
                  <a:pt x="50" y="103"/>
                </a:cubicBezTo>
                <a:cubicBezTo>
                  <a:pt x="50" y="103"/>
                  <a:pt x="51" y="103"/>
                  <a:pt x="52" y="104"/>
                </a:cubicBezTo>
                <a:cubicBezTo>
                  <a:pt x="52" y="104"/>
                  <a:pt x="52" y="104"/>
                  <a:pt x="52" y="104"/>
                </a:cubicBezTo>
                <a:cubicBezTo>
                  <a:pt x="55" y="105"/>
                  <a:pt x="57" y="108"/>
                  <a:pt x="57" y="112"/>
                </a:cubicBezTo>
                <a:cubicBezTo>
                  <a:pt x="57" y="112"/>
                  <a:pt x="58" y="112"/>
                  <a:pt x="58" y="111"/>
                </a:cubicBezTo>
                <a:cubicBezTo>
                  <a:pt x="58" y="111"/>
                  <a:pt x="58" y="111"/>
                  <a:pt x="58" y="111"/>
                </a:cubicBezTo>
                <a:cubicBezTo>
                  <a:pt x="67" y="109"/>
                  <a:pt x="65" y="120"/>
                  <a:pt x="66" y="121"/>
                </a:cubicBezTo>
                <a:cubicBezTo>
                  <a:pt x="66" y="121"/>
                  <a:pt x="66" y="121"/>
                  <a:pt x="66" y="121"/>
                </a:cubicBezTo>
                <a:cubicBezTo>
                  <a:pt x="68" y="123"/>
                  <a:pt x="68" y="123"/>
                  <a:pt x="68" y="123"/>
                </a:cubicBezTo>
                <a:cubicBezTo>
                  <a:pt x="73" y="130"/>
                  <a:pt x="70" y="127"/>
                  <a:pt x="72" y="130"/>
                </a:cubicBezTo>
                <a:cubicBezTo>
                  <a:pt x="73" y="134"/>
                  <a:pt x="84" y="139"/>
                  <a:pt x="79" y="148"/>
                </a:cubicBezTo>
                <a:cubicBezTo>
                  <a:pt x="81" y="150"/>
                  <a:pt x="81" y="150"/>
                  <a:pt x="81" y="150"/>
                </a:cubicBezTo>
                <a:cubicBezTo>
                  <a:pt x="81" y="150"/>
                  <a:pt x="81" y="150"/>
                  <a:pt x="81" y="150"/>
                </a:cubicBezTo>
                <a:cubicBezTo>
                  <a:pt x="85" y="152"/>
                  <a:pt x="85" y="152"/>
                  <a:pt x="85" y="152"/>
                </a:cubicBezTo>
                <a:cubicBezTo>
                  <a:pt x="85" y="152"/>
                  <a:pt x="85" y="152"/>
                  <a:pt x="85" y="152"/>
                </a:cubicBezTo>
                <a:cubicBezTo>
                  <a:pt x="90" y="154"/>
                  <a:pt x="90" y="154"/>
                  <a:pt x="90" y="154"/>
                </a:cubicBezTo>
                <a:cubicBezTo>
                  <a:pt x="90" y="162"/>
                  <a:pt x="90" y="162"/>
                  <a:pt x="90" y="162"/>
                </a:cubicBezTo>
                <a:cubicBezTo>
                  <a:pt x="90" y="162"/>
                  <a:pt x="89" y="162"/>
                  <a:pt x="89" y="162"/>
                </a:cubicBezTo>
                <a:cubicBezTo>
                  <a:pt x="83" y="158"/>
                  <a:pt x="83" y="158"/>
                  <a:pt x="83" y="158"/>
                </a:cubicBezTo>
                <a:cubicBezTo>
                  <a:pt x="83" y="158"/>
                  <a:pt x="83" y="158"/>
                  <a:pt x="83" y="158"/>
                </a:cubicBezTo>
                <a:cubicBezTo>
                  <a:pt x="77" y="155"/>
                  <a:pt x="77" y="155"/>
                  <a:pt x="77" y="155"/>
                </a:cubicBezTo>
                <a:cubicBezTo>
                  <a:pt x="77" y="155"/>
                  <a:pt x="77" y="155"/>
                  <a:pt x="77" y="155"/>
                </a:cubicBezTo>
                <a:cubicBezTo>
                  <a:pt x="73" y="152"/>
                  <a:pt x="73" y="152"/>
                  <a:pt x="73" y="152"/>
                </a:cubicBezTo>
                <a:cubicBezTo>
                  <a:pt x="73" y="152"/>
                  <a:pt x="73" y="152"/>
                  <a:pt x="73" y="152"/>
                </a:cubicBezTo>
                <a:cubicBezTo>
                  <a:pt x="68" y="146"/>
                  <a:pt x="77" y="148"/>
                  <a:pt x="69" y="138"/>
                </a:cubicBezTo>
                <a:cubicBezTo>
                  <a:pt x="69" y="139"/>
                  <a:pt x="68" y="142"/>
                  <a:pt x="66" y="142"/>
                </a:cubicBezTo>
                <a:cubicBezTo>
                  <a:pt x="66" y="142"/>
                  <a:pt x="66" y="142"/>
                  <a:pt x="66" y="142"/>
                </a:cubicBezTo>
                <a:cubicBezTo>
                  <a:pt x="62" y="143"/>
                  <a:pt x="61" y="141"/>
                  <a:pt x="60" y="139"/>
                </a:cubicBezTo>
                <a:cubicBezTo>
                  <a:pt x="60" y="139"/>
                  <a:pt x="60" y="139"/>
                  <a:pt x="60" y="139"/>
                </a:cubicBezTo>
                <a:cubicBezTo>
                  <a:pt x="59" y="138"/>
                  <a:pt x="57" y="138"/>
                  <a:pt x="56" y="135"/>
                </a:cubicBezTo>
                <a:cubicBezTo>
                  <a:pt x="56" y="132"/>
                  <a:pt x="56" y="132"/>
                  <a:pt x="56" y="132"/>
                </a:cubicBezTo>
                <a:cubicBezTo>
                  <a:pt x="56" y="132"/>
                  <a:pt x="51" y="131"/>
                  <a:pt x="51" y="126"/>
                </a:cubicBezTo>
                <a:cubicBezTo>
                  <a:pt x="51" y="126"/>
                  <a:pt x="51" y="126"/>
                  <a:pt x="51" y="126"/>
                </a:cubicBezTo>
                <a:cubicBezTo>
                  <a:pt x="51" y="125"/>
                  <a:pt x="52" y="124"/>
                  <a:pt x="52" y="123"/>
                </a:cubicBezTo>
                <a:cubicBezTo>
                  <a:pt x="51" y="121"/>
                  <a:pt x="50" y="119"/>
                  <a:pt x="50" y="116"/>
                </a:cubicBezTo>
                <a:cubicBezTo>
                  <a:pt x="50" y="116"/>
                  <a:pt x="50" y="116"/>
                  <a:pt x="50" y="116"/>
                </a:cubicBezTo>
                <a:cubicBezTo>
                  <a:pt x="50" y="114"/>
                  <a:pt x="50" y="111"/>
                  <a:pt x="48" y="110"/>
                </a:cubicBezTo>
                <a:cubicBezTo>
                  <a:pt x="48" y="110"/>
                  <a:pt x="48" y="110"/>
                  <a:pt x="48" y="110"/>
                </a:cubicBezTo>
                <a:cubicBezTo>
                  <a:pt x="48" y="109"/>
                  <a:pt x="48" y="109"/>
                  <a:pt x="48" y="109"/>
                </a:cubicBezTo>
                <a:cubicBezTo>
                  <a:pt x="48" y="109"/>
                  <a:pt x="48" y="109"/>
                  <a:pt x="48" y="109"/>
                </a:cubicBezTo>
                <a:cubicBezTo>
                  <a:pt x="44" y="108"/>
                  <a:pt x="43" y="105"/>
                  <a:pt x="42" y="101"/>
                </a:cubicBezTo>
                <a:cubicBezTo>
                  <a:pt x="42" y="101"/>
                  <a:pt x="42" y="101"/>
                  <a:pt x="42" y="101"/>
                </a:cubicBezTo>
                <a:cubicBezTo>
                  <a:pt x="42" y="98"/>
                  <a:pt x="41" y="89"/>
                  <a:pt x="42" y="87"/>
                </a:cubicBezTo>
                <a:cubicBezTo>
                  <a:pt x="42" y="87"/>
                  <a:pt x="42" y="87"/>
                  <a:pt x="42" y="87"/>
                </a:cubicBezTo>
                <a:cubicBezTo>
                  <a:pt x="46" y="82"/>
                  <a:pt x="46" y="82"/>
                  <a:pt x="46" y="82"/>
                </a:cubicBezTo>
                <a:cubicBezTo>
                  <a:pt x="46" y="82"/>
                  <a:pt x="46" y="82"/>
                  <a:pt x="46" y="82"/>
                </a:cubicBezTo>
                <a:cubicBezTo>
                  <a:pt x="47" y="78"/>
                  <a:pt x="58" y="68"/>
                  <a:pt x="58" y="65"/>
                </a:cubicBezTo>
                <a:cubicBezTo>
                  <a:pt x="58" y="65"/>
                  <a:pt x="51" y="59"/>
                  <a:pt x="57" y="56"/>
                </a:cubicBezTo>
                <a:cubicBezTo>
                  <a:pt x="57" y="50"/>
                  <a:pt x="57" y="50"/>
                  <a:pt x="57" y="50"/>
                </a:cubicBezTo>
                <a:cubicBezTo>
                  <a:pt x="53" y="48"/>
                  <a:pt x="54" y="45"/>
                  <a:pt x="55" y="42"/>
                </a:cubicBezTo>
                <a:cubicBezTo>
                  <a:pt x="55" y="42"/>
                  <a:pt x="55" y="42"/>
                  <a:pt x="55" y="42"/>
                </a:cubicBezTo>
                <a:cubicBezTo>
                  <a:pt x="55" y="40"/>
                  <a:pt x="55" y="40"/>
                  <a:pt x="55" y="40"/>
                </a:cubicBezTo>
                <a:cubicBezTo>
                  <a:pt x="52" y="42"/>
                  <a:pt x="50" y="45"/>
                  <a:pt x="47" y="47"/>
                </a:cubicBezTo>
                <a:cubicBezTo>
                  <a:pt x="22" y="72"/>
                  <a:pt x="7" y="107"/>
                  <a:pt x="7" y="145"/>
                </a:cubicBezTo>
                <a:cubicBezTo>
                  <a:pt x="7" y="183"/>
                  <a:pt x="22" y="217"/>
                  <a:pt x="47" y="242"/>
                </a:cubicBezTo>
                <a:cubicBezTo>
                  <a:pt x="60" y="254"/>
                  <a:pt x="74" y="264"/>
                  <a:pt x="90" y="271"/>
                </a:cubicBezTo>
                <a:lnTo>
                  <a:pt x="90" y="279"/>
                </a:ln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55" name="Freeform 338"/>
          <p:cNvSpPr>
            <a:spLocks noEditPoints="1"/>
          </p:cNvSpPr>
          <p:nvPr/>
        </p:nvSpPr>
        <p:spPr bwMode="auto">
          <a:xfrm rot="5400000">
            <a:off x="8321437" y="1704904"/>
            <a:ext cx="253538" cy="191641"/>
          </a:xfrm>
          <a:custGeom>
            <a:avLst/>
            <a:gdLst>
              <a:gd name="T0" fmla="*/ 119 w 149"/>
              <a:gd name="T1" fmla="*/ 30 h 113"/>
              <a:gd name="T2" fmla="*/ 137 w 149"/>
              <a:gd name="T3" fmla="*/ 78 h 113"/>
              <a:gd name="T4" fmla="*/ 137 w 149"/>
              <a:gd name="T5" fmla="*/ 81 h 113"/>
              <a:gd name="T6" fmla="*/ 140 w 149"/>
              <a:gd name="T7" fmla="*/ 90 h 113"/>
              <a:gd name="T8" fmla="*/ 144 w 149"/>
              <a:gd name="T9" fmla="*/ 75 h 113"/>
              <a:gd name="T10" fmla="*/ 109 w 149"/>
              <a:gd name="T11" fmla="*/ 13 h 113"/>
              <a:gd name="T12" fmla="*/ 75 w 149"/>
              <a:gd name="T13" fmla="*/ 0 h 113"/>
              <a:gd name="T14" fmla="*/ 139 w 149"/>
              <a:gd name="T15" fmla="*/ 37 h 113"/>
              <a:gd name="T16" fmla="*/ 140 w 149"/>
              <a:gd name="T17" fmla="*/ 111 h 113"/>
              <a:gd name="T18" fmla="*/ 135 w 149"/>
              <a:gd name="T19" fmla="*/ 110 h 113"/>
              <a:gd name="T20" fmla="*/ 135 w 149"/>
              <a:gd name="T21" fmla="*/ 86 h 113"/>
              <a:gd name="T22" fmla="*/ 132 w 149"/>
              <a:gd name="T23" fmla="*/ 81 h 113"/>
              <a:gd name="T24" fmla="*/ 132 w 149"/>
              <a:gd name="T25" fmla="*/ 78 h 113"/>
              <a:gd name="T26" fmla="*/ 115 w 149"/>
              <a:gd name="T27" fmla="*/ 34 h 113"/>
              <a:gd name="T28" fmla="*/ 75 w 149"/>
              <a:gd name="T29" fmla="*/ 12 h 113"/>
              <a:gd name="T30" fmla="*/ 42 w 149"/>
              <a:gd name="T31" fmla="*/ 13 h 113"/>
              <a:gd name="T32" fmla="*/ 5 w 149"/>
              <a:gd name="T33" fmla="*/ 75 h 113"/>
              <a:gd name="T34" fmla="*/ 9 w 149"/>
              <a:gd name="T35" fmla="*/ 90 h 113"/>
              <a:gd name="T36" fmla="*/ 12 w 149"/>
              <a:gd name="T37" fmla="*/ 80 h 113"/>
              <a:gd name="T38" fmla="*/ 12 w 149"/>
              <a:gd name="T39" fmla="*/ 75 h 113"/>
              <a:gd name="T40" fmla="*/ 75 w 149"/>
              <a:gd name="T41" fmla="*/ 12 h 113"/>
              <a:gd name="T42" fmla="*/ 75 w 149"/>
              <a:gd name="T43" fmla="*/ 12 h 113"/>
              <a:gd name="T44" fmla="*/ 75 w 149"/>
              <a:gd name="T45" fmla="*/ 17 h 113"/>
              <a:gd name="T46" fmla="*/ 17 w 149"/>
              <a:gd name="T47" fmla="*/ 75 h 113"/>
              <a:gd name="T48" fmla="*/ 17 w 149"/>
              <a:gd name="T49" fmla="*/ 80 h 113"/>
              <a:gd name="T50" fmla="*/ 16 w 149"/>
              <a:gd name="T51" fmla="*/ 82 h 113"/>
              <a:gd name="T52" fmla="*/ 13 w 149"/>
              <a:gd name="T53" fmla="*/ 90 h 113"/>
              <a:gd name="T54" fmla="*/ 13 w 149"/>
              <a:gd name="T55" fmla="*/ 109 h 113"/>
              <a:gd name="T56" fmla="*/ 9 w 149"/>
              <a:gd name="T57" fmla="*/ 110 h 113"/>
              <a:gd name="T58" fmla="*/ 10 w 149"/>
              <a:gd name="T59" fmla="*/ 37 h 113"/>
              <a:gd name="T60" fmla="*/ 75 w 149"/>
              <a:gd name="T61" fmla="*/ 0 h 113"/>
              <a:gd name="T62" fmla="*/ 75 w 149"/>
              <a:gd name="T63" fmla="*/ 0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9" h="113">
                <a:moveTo>
                  <a:pt x="75" y="12"/>
                </a:moveTo>
                <a:cubicBezTo>
                  <a:pt x="92" y="12"/>
                  <a:pt x="108" y="19"/>
                  <a:pt x="119" y="30"/>
                </a:cubicBezTo>
                <a:cubicBezTo>
                  <a:pt x="130" y="42"/>
                  <a:pt x="137" y="57"/>
                  <a:pt x="137" y="75"/>
                </a:cubicBezTo>
                <a:cubicBezTo>
                  <a:pt x="137" y="76"/>
                  <a:pt x="137" y="77"/>
                  <a:pt x="137" y="78"/>
                </a:cubicBezTo>
                <a:cubicBezTo>
                  <a:pt x="137" y="78"/>
                  <a:pt x="137" y="78"/>
                  <a:pt x="137" y="78"/>
                </a:cubicBezTo>
                <a:cubicBezTo>
                  <a:pt x="137" y="79"/>
                  <a:pt x="137" y="80"/>
                  <a:pt x="137" y="81"/>
                </a:cubicBezTo>
                <a:cubicBezTo>
                  <a:pt x="138" y="82"/>
                  <a:pt x="139" y="83"/>
                  <a:pt x="139" y="85"/>
                </a:cubicBezTo>
                <a:cubicBezTo>
                  <a:pt x="140" y="86"/>
                  <a:pt x="140" y="88"/>
                  <a:pt x="140" y="90"/>
                </a:cubicBezTo>
                <a:cubicBezTo>
                  <a:pt x="140" y="100"/>
                  <a:pt x="140" y="100"/>
                  <a:pt x="140" y="100"/>
                </a:cubicBezTo>
                <a:cubicBezTo>
                  <a:pt x="143" y="92"/>
                  <a:pt x="144" y="83"/>
                  <a:pt x="144" y="75"/>
                </a:cubicBezTo>
                <a:cubicBezTo>
                  <a:pt x="145" y="63"/>
                  <a:pt x="141" y="50"/>
                  <a:pt x="135" y="40"/>
                </a:cubicBezTo>
                <a:cubicBezTo>
                  <a:pt x="129" y="29"/>
                  <a:pt x="120" y="20"/>
                  <a:pt x="109" y="13"/>
                </a:cubicBezTo>
                <a:cubicBezTo>
                  <a:pt x="99" y="8"/>
                  <a:pt x="87" y="5"/>
                  <a:pt x="75" y="5"/>
                </a:cubicBezTo>
                <a:cubicBezTo>
                  <a:pt x="75" y="0"/>
                  <a:pt x="75" y="0"/>
                  <a:pt x="75" y="0"/>
                </a:cubicBezTo>
                <a:cubicBezTo>
                  <a:pt x="88" y="0"/>
                  <a:pt x="100" y="3"/>
                  <a:pt x="111" y="9"/>
                </a:cubicBezTo>
                <a:cubicBezTo>
                  <a:pt x="123" y="16"/>
                  <a:pt x="132" y="26"/>
                  <a:pt x="139" y="37"/>
                </a:cubicBezTo>
                <a:cubicBezTo>
                  <a:pt x="146" y="49"/>
                  <a:pt x="149" y="62"/>
                  <a:pt x="149" y="75"/>
                </a:cubicBezTo>
                <a:cubicBezTo>
                  <a:pt x="149" y="87"/>
                  <a:pt x="146" y="100"/>
                  <a:pt x="140" y="111"/>
                </a:cubicBezTo>
                <a:cubicBezTo>
                  <a:pt x="139" y="112"/>
                  <a:pt x="138" y="113"/>
                  <a:pt x="138" y="113"/>
                </a:cubicBezTo>
                <a:cubicBezTo>
                  <a:pt x="136" y="113"/>
                  <a:pt x="135" y="112"/>
                  <a:pt x="135" y="110"/>
                </a:cubicBezTo>
                <a:cubicBezTo>
                  <a:pt x="135" y="90"/>
                  <a:pt x="135" y="90"/>
                  <a:pt x="135" y="90"/>
                </a:cubicBezTo>
                <a:cubicBezTo>
                  <a:pt x="135" y="89"/>
                  <a:pt x="135" y="87"/>
                  <a:pt x="135" y="86"/>
                </a:cubicBezTo>
                <a:cubicBezTo>
                  <a:pt x="134" y="85"/>
                  <a:pt x="133" y="84"/>
                  <a:pt x="133" y="83"/>
                </a:cubicBezTo>
                <a:cubicBezTo>
                  <a:pt x="132" y="82"/>
                  <a:pt x="132" y="82"/>
                  <a:pt x="132" y="81"/>
                </a:cubicBezTo>
                <a:cubicBezTo>
                  <a:pt x="132" y="80"/>
                  <a:pt x="132" y="79"/>
                  <a:pt x="132" y="78"/>
                </a:cubicBezTo>
                <a:cubicBezTo>
                  <a:pt x="132" y="78"/>
                  <a:pt x="132" y="78"/>
                  <a:pt x="132" y="78"/>
                </a:cubicBezTo>
                <a:cubicBezTo>
                  <a:pt x="132" y="77"/>
                  <a:pt x="132" y="76"/>
                  <a:pt x="132" y="75"/>
                </a:cubicBezTo>
                <a:cubicBezTo>
                  <a:pt x="132" y="59"/>
                  <a:pt x="126" y="44"/>
                  <a:pt x="115" y="34"/>
                </a:cubicBezTo>
                <a:cubicBezTo>
                  <a:pt x="105" y="23"/>
                  <a:pt x="91" y="17"/>
                  <a:pt x="75" y="17"/>
                </a:cubicBezTo>
                <a:lnTo>
                  <a:pt x="75" y="12"/>
                </a:lnTo>
                <a:close/>
                <a:moveTo>
                  <a:pt x="75" y="5"/>
                </a:moveTo>
                <a:cubicBezTo>
                  <a:pt x="62" y="5"/>
                  <a:pt x="51" y="8"/>
                  <a:pt x="42" y="13"/>
                </a:cubicBezTo>
                <a:cubicBezTo>
                  <a:pt x="30" y="19"/>
                  <a:pt x="21" y="28"/>
                  <a:pt x="15" y="39"/>
                </a:cubicBezTo>
                <a:cubicBezTo>
                  <a:pt x="8" y="50"/>
                  <a:pt x="5" y="62"/>
                  <a:pt x="5" y="75"/>
                </a:cubicBezTo>
                <a:cubicBezTo>
                  <a:pt x="5" y="83"/>
                  <a:pt x="6" y="91"/>
                  <a:pt x="9" y="98"/>
                </a:cubicBezTo>
                <a:cubicBezTo>
                  <a:pt x="9" y="90"/>
                  <a:pt x="9" y="90"/>
                  <a:pt x="9" y="90"/>
                </a:cubicBezTo>
                <a:cubicBezTo>
                  <a:pt x="9" y="88"/>
                  <a:pt x="9" y="86"/>
                  <a:pt x="10" y="84"/>
                </a:cubicBezTo>
                <a:cubicBezTo>
                  <a:pt x="10" y="83"/>
                  <a:pt x="11" y="81"/>
                  <a:pt x="12" y="80"/>
                </a:cubicBezTo>
                <a:cubicBezTo>
                  <a:pt x="12" y="79"/>
                  <a:pt x="12" y="78"/>
                  <a:pt x="12" y="78"/>
                </a:cubicBezTo>
                <a:cubicBezTo>
                  <a:pt x="12" y="77"/>
                  <a:pt x="12" y="76"/>
                  <a:pt x="12" y="75"/>
                </a:cubicBezTo>
                <a:cubicBezTo>
                  <a:pt x="12" y="57"/>
                  <a:pt x="19" y="42"/>
                  <a:pt x="30" y="30"/>
                </a:cubicBezTo>
                <a:cubicBezTo>
                  <a:pt x="42" y="19"/>
                  <a:pt x="57" y="12"/>
                  <a:pt x="75" y="12"/>
                </a:cubicBezTo>
                <a:cubicBezTo>
                  <a:pt x="75" y="12"/>
                  <a:pt x="75" y="12"/>
                  <a:pt x="75" y="12"/>
                </a:cubicBezTo>
                <a:cubicBezTo>
                  <a:pt x="75" y="12"/>
                  <a:pt x="75" y="12"/>
                  <a:pt x="75" y="12"/>
                </a:cubicBezTo>
                <a:cubicBezTo>
                  <a:pt x="75" y="17"/>
                  <a:pt x="75" y="17"/>
                  <a:pt x="75" y="17"/>
                </a:cubicBezTo>
                <a:cubicBezTo>
                  <a:pt x="75" y="17"/>
                  <a:pt x="75" y="17"/>
                  <a:pt x="75" y="17"/>
                </a:cubicBezTo>
                <a:cubicBezTo>
                  <a:pt x="59" y="17"/>
                  <a:pt x="44" y="23"/>
                  <a:pt x="34" y="34"/>
                </a:cubicBezTo>
                <a:cubicBezTo>
                  <a:pt x="23" y="44"/>
                  <a:pt x="17" y="59"/>
                  <a:pt x="17" y="75"/>
                </a:cubicBezTo>
                <a:cubicBezTo>
                  <a:pt x="17" y="76"/>
                  <a:pt x="17" y="77"/>
                  <a:pt x="17" y="78"/>
                </a:cubicBezTo>
                <a:cubicBezTo>
                  <a:pt x="17" y="78"/>
                  <a:pt x="17" y="79"/>
                  <a:pt x="17" y="80"/>
                </a:cubicBezTo>
                <a:cubicBezTo>
                  <a:pt x="17" y="80"/>
                  <a:pt x="17" y="80"/>
                  <a:pt x="17" y="80"/>
                </a:cubicBezTo>
                <a:cubicBezTo>
                  <a:pt x="17" y="81"/>
                  <a:pt x="17" y="81"/>
                  <a:pt x="16" y="82"/>
                </a:cubicBezTo>
                <a:cubicBezTo>
                  <a:pt x="15" y="83"/>
                  <a:pt x="15" y="85"/>
                  <a:pt x="14" y="86"/>
                </a:cubicBezTo>
                <a:cubicBezTo>
                  <a:pt x="14" y="87"/>
                  <a:pt x="13" y="89"/>
                  <a:pt x="13" y="90"/>
                </a:cubicBezTo>
                <a:cubicBezTo>
                  <a:pt x="13" y="109"/>
                  <a:pt x="13" y="109"/>
                  <a:pt x="13" y="109"/>
                </a:cubicBezTo>
                <a:cubicBezTo>
                  <a:pt x="13" y="109"/>
                  <a:pt x="13" y="109"/>
                  <a:pt x="13" y="109"/>
                </a:cubicBezTo>
                <a:cubicBezTo>
                  <a:pt x="13" y="110"/>
                  <a:pt x="13" y="111"/>
                  <a:pt x="12" y="111"/>
                </a:cubicBezTo>
                <a:cubicBezTo>
                  <a:pt x="11" y="112"/>
                  <a:pt x="10" y="112"/>
                  <a:pt x="9" y="110"/>
                </a:cubicBezTo>
                <a:cubicBezTo>
                  <a:pt x="3" y="99"/>
                  <a:pt x="0" y="87"/>
                  <a:pt x="0" y="75"/>
                </a:cubicBezTo>
                <a:cubicBezTo>
                  <a:pt x="0" y="62"/>
                  <a:pt x="4" y="48"/>
                  <a:pt x="10" y="37"/>
                </a:cubicBezTo>
                <a:cubicBezTo>
                  <a:pt x="17" y="25"/>
                  <a:pt x="27" y="15"/>
                  <a:pt x="39" y="9"/>
                </a:cubicBezTo>
                <a:cubicBezTo>
                  <a:pt x="50" y="3"/>
                  <a:pt x="61" y="0"/>
                  <a:pt x="75" y="0"/>
                </a:cubicBezTo>
                <a:cubicBezTo>
                  <a:pt x="75" y="0"/>
                  <a:pt x="75" y="0"/>
                  <a:pt x="75" y="0"/>
                </a:cubicBezTo>
                <a:cubicBezTo>
                  <a:pt x="75" y="0"/>
                  <a:pt x="75" y="0"/>
                  <a:pt x="75" y="0"/>
                </a:cubicBezTo>
                <a:cubicBezTo>
                  <a:pt x="75" y="5"/>
                  <a:pt x="75" y="5"/>
                  <a:pt x="75" y="5"/>
                </a:cubicBez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56" name="Freeform 341"/>
          <p:cNvSpPr>
            <a:spLocks noEditPoints="1"/>
          </p:cNvSpPr>
          <p:nvPr/>
        </p:nvSpPr>
        <p:spPr bwMode="auto">
          <a:xfrm rot="5400000">
            <a:off x="7863761" y="4273009"/>
            <a:ext cx="222590" cy="228541"/>
          </a:xfrm>
          <a:custGeom>
            <a:avLst/>
            <a:gdLst>
              <a:gd name="T0" fmla="*/ 68 w 132"/>
              <a:gd name="T1" fmla="*/ 13 h 135"/>
              <a:gd name="T2" fmla="*/ 70 w 132"/>
              <a:gd name="T3" fmla="*/ 3 h 135"/>
              <a:gd name="T4" fmla="*/ 79 w 132"/>
              <a:gd name="T5" fmla="*/ 1 h 135"/>
              <a:gd name="T6" fmla="*/ 90 w 132"/>
              <a:gd name="T7" fmla="*/ 12 h 135"/>
              <a:gd name="T8" fmla="*/ 85 w 132"/>
              <a:gd name="T9" fmla="*/ 37 h 135"/>
              <a:gd name="T10" fmla="*/ 83 w 132"/>
              <a:gd name="T11" fmla="*/ 40 h 135"/>
              <a:gd name="T12" fmla="*/ 82 w 132"/>
              <a:gd name="T13" fmla="*/ 48 h 135"/>
              <a:gd name="T14" fmla="*/ 124 w 132"/>
              <a:gd name="T15" fmla="*/ 49 h 135"/>
              <a:gd name="T16" fmla="*/ 132 w 132"/>
              <a:gd name="T17" fmla="*/ 60 h 135"/>
              <a:gd name="T18" fmla="*/ 111 w 132"/>
              <a:gd name="T19" fmla="*/ 120 h 135"/>
              <a:gd name="T20" fmla="*/ 101 w 132"/>
              <a:gd name="T21" fmla="*/ 127 h 135"/>
              <a:gd name="T22" fmla="*/ 66 w 132"/>
              <a:gd name="T23" fmla="*/ 122 h 135"/>
              <a:gd name="T24" fmla="*/ 104 w 132"/>
              <a:gd name="T25" fmla="*/ 121 h 135"/>
              <a:gd name="T26" fmla="*/ 126 w 132"/>
              <a:gd name="T27" fmla="*/ 63 h 135"/>
              <a:gd name="T28" fmla="*/ 126 w 132"/>
              <a:gd name="T29" fmla="*/ 56 h 135"/>
              <a:gd name="T30" fmla="*/ 119 w 132"/>
              <a:gd name="T31" fmla="*/ 53 h 135"/>
              <a:gd name="T32" fmla="*/ 80 w 132"/>
              <a:gd name="T33" fmla="*/ 53 h 135"/>
              <a:gd name="T34" fmla="*/ 77 w 132"/>
              <a:gd name="T35" fmla="*/ 44 h 135"/>
              <a:gd name="T36" fmla="*/ 79 w 132"/>
              <a:gd name="T37" fmla="*/ 37 h 135"/>
              <a:gd name="T38" fmla="*/ 87 w 132"/>
              <a:gd name="T39" fmla="*/ 19 h 135"/>
              <a:gd name="T40" fmla="*/ 83 w 132"/>
              <a:gd name="T41" fmla="*/ 9 h 135"/>
              <a:gd name="T42" fmla="*/ 75 w 132"/>
              <a:gd name="T43" fmla="*/ 5 h 135"/>
              <a:gd name="T44" fmla="*/ 73 w 132"/>
              <a:gd name="T45" fmla="*/ 8 h 135"/>
              <a:gd name="T46" fmla="*/ 66 w 132"/>
              <a:gd name="T47" fmla="*/ 32 h 135"/>
              <a:gd name="T48" fmla="*/ 2 w 132"/>
              <a:gd name="T49" fmla="*/ 92 h 135"/>
              <a:gd name="T50" fmla="*/ 28 w 132"/>
              <a:gd name="T51" fmla="*/ 66 h 135"/>
              <a:gd name="T52" fmla="*/ 32 w 132"/>
              <a:gd name="T53" fmla="*/ 63 h 135"/>
              <a:gd name="T54" fmla="*/ 58 w 132"/>
              <a:gd name="T55" fmla="*/ 32 h 135"/>
              <a:gd name="T56" fmla="*/ 66 w 132"/>
              <a:gd name="T57" fmla="*/ 32 h 135"/>
              <a:gd name="T58" fmla="*/ 48 w 132"/>
              <a:gd name="T59" fmla="*/ 48 h 135"/>
              <a:gd name="T60" fmla="*/ 34 w 132"/>
              <a:gd name="T61" fmla="*/ 66 h 135"/>
              <a:gd name="T62" fmla="*/ 31 w 132"/>
              <a:gd name="T63" fmla="*/ 69 h 135"/>
              <a:gd name="T64" fmla="*/ 6 w 132"/>
              <a:gd name="T65" fmla="*/ 95 h 135"/>
              <a:gd name="T66" fmla="*/ 6 w 132"/>
              <a:gd name="T67" fmla="*/ 100 h 135"/>
              <a:gd name="T68" fmla="*/ 35 w 132"/>
              <a:gd name="T69" fmla="*/ 129 h 135"/>
              <a:gd name="T70" fmla="*/ 35 w 132"/>
              <a:gd name="T71" fmla="*/ 129 h 135"/>
              <a:gd name="T72" fmla="*/ 40 w 132"/>
              <a:gd name="T73" fmla="*/ 129 h 135"/>
              <a:gd name="T74" fmla="*/ 40 w 132"/>
              <a:gd name="T75" fmla="*/ 129 h 135"/>
              <a:gd name="T76" fmla="*/ 42 w 132"/>
              <a:gd name="T77" fmla="*/ 127 h 135"/>
              <a:gd name="T78" fmla="*/ 48 w 132"/>
              <a:gd name="T79" fmla="*/ 124 h 135"/>
              <a:gd name="T80" fmla="*/ 54 w 132"/>
              <a:gd name="T81" fmla="*/ 122 h 135"/>
              <a:gd name="T82" fmla="*/ 66 w 132"/>
              <a:gd name="T83" fmla="*/ 127 h 135"/>
              <a:gd name="T84" fmla="*/ 49 w 132"/>
              <a:gd name="T85" fmla="*/ 128 h 135"/>
              <a:gd name="T86" fmla="*/ 45 w 132"/>
              <a:gd name="T87" fmla="*/ 131 h 135"/>
              <a:gd name="T88" fmla="*/ 43 w 132"/>
              <a:gd name="T89" fmla="*/ 133 h 135"/>
              <a:gd name="T90" fmla="*/ 43 w 132"/>
              <a:gd name="T91" fmla="*/ 133 h 135"/>
              <a:gd name="T92" fmla="*/ 31 w 132"/>
              <a:gd name="T93" fmla="*/ 133 h 135"/>
              <a:gd name="T94" fmla="*/ 31 w 132"/>
              <a:gd name="T95" fmla="*/ 133 h 135"/>
              <a:gd name="T96" fmla="*/ 2 w 132"/>
              <a:gd name="T97" fmla="*/ 104 h 135"/>
              <a:gd name="T98" fmla="*/ 0 w 132"/>
              <a:gd name="T99" fmla="*/ 98 h 135"/>
              <a:gd name="T100" fmla="*/ 2 w 132"/>
              <a:gd name="T101" fmla="*/ 92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32" h="135">
                <a:moveTo>
                  <a:pt x="66" y="25"/>
                </a:moveTo>
                <a:cubicBezTo>
                  <a:pt x="69" y="21"/>
                  <a:pt x="69" y="17"/>
                  <a:pt x="68" y="13"/>
                </a:cubicBezTo>
                <a:cubicBezTo>
                  <a:pt x="68" y="11"/>
                  <a:pt x="68" y="10"/>
                  <a:pt x="68" y="8"/>
                </a:cubicBezTo>
                <a:cubicBezTo>
                  <a:pt x="68" y="6"/>
                  <a:pt x="69" y="5"/>
                  <a:pt x="70" y="3"/>
                </a:cubicBezTo>
                <a:cubicBezTo>
                  <a:pt x="71" y="2"/>
                  <a:pt x="72" y="1"/>
                  <a:pt x="74" y="0"/>
                </a:cubicBezTo>
                <a:cubicBezTo>
                  <a:pt x="76" y="0"/>
                  <a:pt x="77" y="0"/>
                  <a:pt x="79" y="1"/>
                </a:cubicBezTo>
                <a:cubicBezTo>
                  <a:pt x="82" y="1"/>
                  <a:pt x="84" y="3"/>
                  <a:pt x="87" y="6"/>
                </a:cubicBezTo>
                <a:cubicBezTo>
                  <a:pt x="88" y="7"/>
                  <a:pt x="89" y="10"/>
                  <a:pt x="90" y="12"/>
                </a:cubicBezTo>
                <a:cubicBezTo>
                  <a:pt x="91" y="14"/>
                  <a:pt x="91" y="16"/>
                  <a:pt x="91" y="18"/>
                </a:cubicBezTo>
                <a:cubicBezTo>
                  <a:pt x="93" y="27"/>
                  <a:pt x="88" y="33"/>
                  <a:pt x="85" y="37"/>
                </a:cubicBezTo>
                <a:cubicBezTo>
                  <a:pt x="84" y="38"/>
                  <a:pt x="84" y="39"/>
                  <a:pt x="83" y="39"/>
                </a:cubicBezTo>
                <a:cubicBezTo>
                  <a:pt x="83" y="40"/>
                  <a:pt x="83" y="40"/>
                  <a:pt x="83" y="40"/>
                </a:cubicBezTo>
                <a:cubicBezTo>
                  <a:pt x="83" y="41"/>
                  <a:pt x="82" y="42"/>
                  <a:pt x="82" y="44"/>
                </a:cubicBezTo>
                <a:cubicBezTo>
                  <a:pt x="82" y="45"/>
                  <a:pt x="82" y="47"/>
                  <a:pt x="82" y="48"/>
                </a:cubicBezTo>
                <a:cubicBezTo>
                  <a:pt x="119" y="48"/>
                  <a:pt x="119" y="48"/>
                  <a:pt x="119" y="48"/>
                </a:cubicBezTo>
                <a:cubicBezTo>
                  <a:pt x="121" y="48"/>
                  <a:pt x="123" y="49"/>
                  <a:pt x="124" y="49"/>
                </a:cubicBezTo>
                <a:cubicBezTo>
                  <a:pt x="127" y="50"/>
                  <a:pt x="129" y="51"/>
                  <a:pt x="130" y="53"/>
                </a:cubicBezTo>
                <a:cubicBezTo>
                  <a:pt x="131" y="55"/>
                  <a:pt x="132" y="57"/>
                  <a:pt x="132" y="60"/>
                </a:cubicBezTo>
                <a:cubicBezTo>
                  <a:pt x="132" y="61"/>
                  <a:pt x="132" y="63"/>
                  <a:pt x="131" y="65"/>
                </a:cubicBezTo>
                <a:cubicBezTo>
                  <a:pt x="111" y="120"/>
                  <a:pt x="111" y="120"/>
                  <a:pt x="111" y="120"/>
                </a:cubicBezTo>
                <a:cubicBezTo>
                  <a:pt x="110" y="122"/>
                  <a:pt x="109" y="124"/>
                  <a:pt x="107" y="125"/>
                </a:cubicBezTo>
                <a:cubicBezTo>
                  <a:pt x="105" y="126"/>
                  <a:pt x="103" y="127"/>
                  <a:pt x="101" y="127"/>
                </a:cubicBezTo>
                <a:cubicBezTo>
                  <a:pt x="66" y="127"/>
                  <a:pt x="66" y="127"/>
                  <a:pt x="66" y="127"/>
                </a:cubicBezTo>
                <a:cubicBezTo>
                  <a:pt x="66" y="122"/>
                  <a:pt x="66" y="122"/>
                  <a:pt x="66" y="122"/>
                </a:cubicBezTo>
                <a:cubicBezTo>
                  <a:pt x="101" y="122"/>
                  <a:pt x="101" y="122"/>
                  <a:pt x="101" y="122"/>
                </a:cubicBezTo>
                <a:cubicBezTo>
                  <a:pt x="102" y="122"/>
                  <a:pt x="103" y="122"/>
                  <a:pt x="104" y="121"/>
                </a:cubicBezTo>
                <a:cubicBezTo>
                  <a:pt x="105" y="120"/>
                  <a:pt x="106" y="119"/>
                  <a:pt x="107" y="118"/>
                </a:cubicBezTo>
                <a:cubicBezTo>
                  <a:pt x="126" y="63"/>
                  <a:pt x="126" y="63"/>
                  <a:pt x="126" y="63"/>
                </a:cubicBezTo>
                <a:cubicBezTo>
                  <a:pt x="127" y="62"/>
                  <a:pt x="127" y="61"/>
                  <a:pt x="127" y="60"/>
                </a:cubicBezTo>
                <a:cubicBezTo>
                  <a:pt x="127" y="58"/>
                  <a:pt x="127" y="57"/>
                  <a:pt x="126" y="56"/>
                </a:cubicBezTo>
                <a:cubicBezTo>
                  <a:pt x="125" y="55"/>
                  <a:pt x="124" y="54"/>
                  <a:pt x="123" y="54"/>
                </a:cubicBezTo>
                <a:cubicBezTo>
                  <a:pt x="122" y="53"/>
                  <a:pt x="121" y="53"/>
                  <a:pt x="119" y="53"/>
                </a:cubicBezTo>
                <a:cubicBezTo>
                  <a:pt x="80" y="53"/>
                  <a:pt x="80" y="53"/>
                  <a:pt x="80" y="53"/>
                </a:cubicBezTo>
                <a:cubicBezTo>
                  <a:pt x="80" y="53"/>
                  <a:pt x="80" y="53"/>
                  <a:pt x="80" y="53"/>
                </a:cubicBezTo>
                <a:cubicBezTo>
                  <a:pt x="79" y="53"/>
                  <a:pt x="78" y="52"/>
                  <a:pt x="78" y="51"/>
                </a:cubicBezTo>
                <a:cubicBezTo>
                  <a:pt x="77" y="49"/>
                  <a:pt x="77" y="46"/>
                  <a:pt x="77" y="44"/>
                </a:cubicBezTo>
                <a:cubicBezTo>
                  <a:pt x="77" y="41"/>
                  <a:pt x="78" y="39"/>
                  <a:pt x="79" y="37"/>
                </a:cubicBezTo>
                <a:cubicBezTo>
                  <a:pt x="79" y="37"/>
                  <a:pt x="79" y="37"/>
                  <a:pt x="79" y="37"/>
                </a:cubicBezTo>
                <a:cubicBezTo>
                  <a:pt x="80" y="36"/>
                  <a:pt x="80" y="35"/>
                  <a:pt x="81" y="35"/>
                </a:cubicBezTo>
                <a:cubicBezTo>
                  <a:pt x="84" y="31"/>
                  <a:pt x="88" y="26"/>
                  <a:pt x="87" y="19"/>
                </a:cubicBezTo>
                <a:cubicBezTo>
                  <a:pt x="87" y="17"/>
                  <a:pt x="86" y="15"/>
                  <a:pt x="85" y="14"/>
                </a:cubicBezTo>
                <a:cubicBezTo>
                  <a:pt x="85" y="12"/>
                  <a:pt x="84" y="10"/>
                  <a:pt x="83" y="9"/>
                </a:cubicBezTo>
                <a:cubicBezTo>
                  <a:pt x="81" y="7"/>
                  <a:pt x="79" y="6"/>
                  <a:pt x="78" y="5"/>
                </a:cubicBezTo>
                <a:cubicBezTo>
                  <a:pt x="77" y="5"/>
                  <a:pt x="76" y="5"/>
                  <a:pt x="75" y="5"/>
                </a:cubicBezTo>
                <a:cubicBezTo>
                  <a:pt x="75" y="5"/>
                  <a:pt x="74" y="6"/>
                  <a:pt x="74" y="6"/>
                </a:cubicBezTo>
                <a:cubicBezTo>
                  <a:pt x="73" y="7"/>
                  <a:pt x="73" y="7"/>
                  <a:pt x="73" y="8"/>
                </a:cubicBezTo>
                <a:cubicBezTo>
                  <a:pt x="73" y="10"/>
                  <a:pt x="73" y="11"/>
                  <a:pt x="73" y="13"/>
                </a:cubicBezTo>
                <a:cubicBezTo>
                  <a:pt x="74" y="19"/>
                  <a:pt x="74" y="25"/>
                  <a:pt x="66" y="32"/>
                </a:cubicBezTo>
                <a:lnTo>
                  <a:pt x="66" y="25"/>
                </a:lnTo>
                <a:close/>
                <a:moveTo>
                  <a:pt x="2" y="92"/>
                </a:moveTo>
                <a:cubicBezTo>
                  <a:pt x="28" y="66"/>
                  <a:pt x="28" y="66"/>
                  <a:pt x="28" y="66"/>
                </a:cubicBezTo>
                <a:cubicBezTo>
                  <a:pt x="28" y="66"/>
                  <a:pt x="28" y="66"/>
                  <a:pt x="28" y="66"/>
                </a:cubicBezTo>
                <a:cubicBezTo>
                  <a:pt x="29" y="65"/>
                  <a:pt x="30" y="64"/>
                  <a:pt x="31" y="63"/>
                </a:cubicBezTo>
                <a:cubicBezTo>
                  <a:pt x="31" y="63"/>
                  <a:pt x="32" y="64"/>
                  <a:pt x="32" y="63"/>
                </a:cubicBezTo>
                <a:cubicBezTo>
                  <a:pt x="32" y="63"/>
                  <a:pt x="36" y="54"/>
                  <a:pt x="44" y="44"/>
                </a:cubicBezTo>
                <a:cubicBezTo>
                  <a:pt x="48" y="40"/>
                  <a:pt x="53" y="35"/>
                  <a:pt x="58" y="32"/>
                </a:cubicBezTo>
                <a:cubicBezTo>
                  <a:pt x="62" y="29"/>
                  <a:pt x="64" y="27"/>
                  <a:pt x="66" y="25"/>
                </a:cubicBezTo>
                <a:cubicBezTo>
                  <a:pt x="66" y="32"/>
                  <a:pt x="66" y="32"/>
                  <a:pt x="66" y="32"/>
                </a:cubicBezTo>
                <a:cubicBezTo>
                  <a:pt x="64" y="33"/>
                  <a:pt x="63" y="35"/>
                  <a:pt x="61" y="36"/>
                </a:cubicBezTo>
                <a:cubicBezTo>
                  <a:pt x="56" y="39"/>
                  <a:pt x="52" y="43"/>
                  <a:pt x="48" y="48"/>
                </a:cubicBezTo>
                <a:cubicBezTo>
                  <a:pt x="41" y="56"/>
                  <a:pt x="36" y="63"/>
                  <a:pt x="36" y="63"/>
                </a:cubicBezTo>
                <a:cubicBezTo>
                  <a:pt x="36" y="64"/>
                  <a:pt x="36" y="65"/>
                  <a:pt x="34" y="66"/>
                </a:cubicBezTo>
                <a:cubicBezTo>
                  <a:pt x="34" y="67"/>
                  <a:pt x="33" y="68"/>
                  <a:pt x="31" y="69"/>
                </a:cubicBezTo>
                <a:cubicBezTo>
                  <a:pt x="31" y="69"/>
                  <a:pt x="31" y="69"/>
                  <a:pt x="31" y="69"/>
                </a:cubicBezTo>
                <a:cubicBezTo>
                  <a:pt x="6" y="95"/>
                  <a:pt x="6" y="95"/>
                  <a:pt x="6" y="95"/>
                </a:cubicBezTo>
                <a:cubicBezTo>
                  <a:pt x="6" y="95"/>
                  <a:pt x="6" y="95"/>
                  <a:pt x="6" y="95"/>
                </a:cubicBezTo>
                <a:cubicBezTo>
                  <a:pt x="5" y="96"/>
                  <a:pt x="5" y="97"/>
                  <a:pt x="5" y="98"/>
                </a:cubicBezTo>
                <a:cubicBezTo>
                  <a:pt x="5" y="99"/>
                  <a:pt x="5" y="100"/>
                  <a:pt x="6" y="100"/>
                </a:cubicBezTo>
                <a:cubicBezTo>
                  <a:pt x="6" y="100"/>
                  <a:pt x="6" y="100"/>
                  <a:pt x="6" y="100"/>
                </a:cubicBezTo>
                <a:cubicBezTo>
                  <a:pt x="35" y="129"/>
                  <a:pt x="35" y="129"/>
                  <a:pt x="35" y="129"/>
                </a:cubicBezTo>
                <a:cubicBezTo>
                  <a:pt x="35" y="129"/>
                  <a:pt x="35" y="129"/>
                  <a:pt x="35" y="129"/>
                </a:cubicBezTo>
                <a:cubicBezTo>
                  <a:pt x="35" y="129"/>
                  <a:pt x="35" y="129"/>
                  <a:pt x="35" y="129"/>
                </a:cubicBezTo>
                <a:cubicBezTo>
                  <a:pt x="35" y="130"/>
                  <a:pt x="36" y="130"/>
                  <a:pt x="37" y="130"/>
                </a:cubicBezTo>
                <a:cubicBezTo>
                  <a:pt x="38" y="130"/>
                  <a:pt x="39" y="130"/>
                  <a:pt x="40" y="129"/>
                </a:cubicBezTo>
                <a:cubicBezTo>
                  <a:pt x="40" y="129"/>
                  <a:pt x="40" y="129"/>
                  <a:pt x="40" y="129"/>
                </a:cubicBezTo>
                <a:cubicBezTo>
                  <a:pt x="40" y="129"/>
                  <a:pt x="40" y="129"/>
                  <a:pt x="40" y="129"/>
                </a:cubicBezTo>
                <a:cubicBezTo>
                  <a:pt x="40" y="129"/>
                  <a:pt x="40" y="129"/>
                  <a:pt x="40" y="129"/>
                </a:cubicBezTo>
                <a:cubicBezTo>
                  <a:pt x="42" y="127"/>
                  <a:pt x="42" y="127"/>
                  <a:pt x="42" y="127"/>
                </a:cubicBezTo>
                <a:cubicBezTo>
                  <a:pt x="43" y="126"/>
                  <a:pt x="45" y="125"/>
                  <a:pt x="48" y="124"/>
                </a:cubicBezTo>
                <a:cubicBezTo>
                  <a:pt x="48" y="124"/>
                  <a:pt x="48" y="124"/>
                  <a:pt x="48" y="124"/>
                </a:cubicBezTo>
                <a:cubicBezTo>
                  <a:pt x="48" y="124"/>
                  <a:pt x="48" y="124"/>
                  <a:pt x="48" y="124"/>
                </a:cubicBezTo>
                <a:cubicBezTo>
                  <a:pt x="50" y="123"/>
                  <a:pt x="52" y="122"/>
                  <a:pt x="54" y="122"/>
                </a:cubicBezTo>
                <a:cubicBezTo>
                  <a:pt x="66" y="122"/>
                  <a:pt x="66" y="122"/>
                  <a:pt x="66" y="122"/>
                </a:cubicBezTo>
                <a:cubicBezTo>
                  <a:pt x="66" y="127"/>
                  <a:pt x="66" y="127"/>
                  <a:pt x="66" y="127"/>
                </a:cubicBezTo>
                <a:cubicBezTo>
                  <a:pt x="54" y="127"/>
                  <a:pt x="54" y="127"/>
                  <a:pt x="54" y="127"/>
                </a:cubicBezTo>
                <a:cubicBezTo>
                  <a:pt x="53" y="127"/>
                  <a:pt x="51" y="127"/>
                  <a:pt x="49" y="128"/>
                </a:cubicBezTo>
                <a:cubicBezTo>
                  <a:pt x="49" y="128"/>
                  <a:pt x="49" y="128"/>
                  <a:pt x="49" y="128"/>
                </a:cubicBezTo>
                <a:cubicBezTo>
                  <a:pt x="48" y="129"/>
                  <a:pt x="46" y="130"/>
                  <a:pt x="45" y="131"/>
                </a:cubicBezTo>
                <a:cubicBezTo>
                  <a:pt x="45" y="131"/>
                  <a:pt x="45" y="131"/>
                  <a:pt x="45" y="131"/>
                </a:cubicBezTo>
                <a:cubicBezTo>
                  <a:pt x="43" y="133"/>
                  <a:pt x="43" y="133"/>
                  <a:pt x="43" y="133"/>
                </a:cubicBezTo>
                <a:cubicBezTo>
                  <a:pt x="43" y="133"/>
                  <a:pt x="43" y="133"/>
                  <a:pt x="43" y="133"/>
                </a:cubicBezTo>
                <a:cubicBezTo>
                  <a:pt x="43" y="133"/>
                  <a:pt x="43" y="133"/>
                  <a:pt x="43" y="133"/>
                </a:cubicBezTo>
                <a:cubicBezTo>
                  <a:pt x="42" y="134"/>
                  <a:pt x="39" y="135"/>
                  <a:pt x="37" y="135"/>
                </a:cubicBezTo>
                <a:cubicBezTo>
                  <a:pt x="35" y="135"/>
                  <a:pt x="33" y="134"/>
                  <a:pt x="31" y="133"/>
                </a:cubicBezTo>
                <a:cubicBezTo>
                  <a:pt x="31" y="133"/>
                  <a:pt x="31" y="133"/>
                  <a:pt x="31" y="133"/>
                </a:cubicBezTo>
                <a:cubicBezTo>
                  <a:pt x="31" y="133"/>
                  <a:pt x="31" y="133"/>
                  <a:pt x="31" y="133"/>
                </a:cubicBezTo>
                <a:cubicBezTo>
                  <a:pt x="31" y="133"/>
                  <a:pt x="31" y="133"/>
                  <a:pt x="31" y="133"/>
                </a:cubicBezTo>
                <a:cubicBezTo>
                  <a:pt x="2" y="104"/>
                  <a:pt x="2" y="104"/>
                  <a:pt x="2" y="104"/>
                </a:cubicBezTo>
                <a:cubicBezTo>
                  <a:pt x="2" y="104"/>
                  <a:pt x="2" y="104"/>
                  <a:pt x="2" y="104"/>
                </a:cubicBezTo>
                <a:cubicBezTo>
                  <a:pt x="1" y="102"/>
                  <a:pt x="0" y="100"/>
                  <a:pt x="0" y="98"/>
                </a:cubicBezTo>
                <a:cubicBezTo>
                  <a:pt x="0" y="96"/>
                  <a:pt x="1" y="93"/>
                  <a:pt x="2" y="92"/>
                </a:cubicBezTo>
                <a:cubicBezTo>
                  <a:pt x="2" y="92"/>
                  <a:pt x="2" y="92"/>
                  <a:pt x="2" y="92"/>
                </a:cubicBez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57" name="Freeform 13"/>
          <p:cNvSpPr>
            <a:spLocks noEditPoints="1"/>
          </p:cNvSpPr>
          <p:nvPr/>
        </p:nvSpPr>
        <p:spPr bwMode="auto">
          <a:xfrm rot="5400000">
            <a:off x="7192423" y="3461213"/>
            <a:ext cx="299960" cy="227351"/>
          </a:xfrm>
          <a:custGeom>
            <a:avLst/>
            <a:gdLst>
              <a:gd name="T0" fmla="*/ 141 w 177"/>
              <a:gd name="T1" fmla="*/ 36 h 134"/>
              <a:gd name="T2" fmla="*/ 163 w 177"/>
              <a:gd name="T3" fmla="*/ 93 h 134"/>
              <a:gd name="T4" fmla="*/ 163 w 177"/>
              <a:gd name="T5" fmla="*/ 96 h 134"/>
              <a:gd name="T6" fmla="*/ 166 w 177"/>
              <a:gd name="T7" fmla="*/ 108 h 134"/>
              <a:gd name="T8" fmla="*/ 172 w 177"/>
              <a:gd name="T9" fmla="*/ 90 h 134"/>
              <a:gd name="T10" fmla="*/ 129 w 177"/>
              <a:gd name="T11" fmla="*/ 16 h 134"/>
              <a:gd name="T12" fmla="*/ 89 w 177"/>
              <a:gd name="T13" fmla="*/ 0 h 134"/>
              <a:gd name="T14" fmla="*/ 165 w 177"/>
              <a:gd name="T15" fmla="*/ 45 h 134"/>
              <a:gd name="T16" fmla="*/ 166 w 177"/>
              <a:gd name="T17" fmla="*/ 133 h 134"/>
              <a:gd name="T18" fmla="*/ 161 w 177"/>
              <a:gd name="T19" fmla="*/ 132 h 134"/>
              <a:gd name="T20" fmla="*/ 160 w 177"/>
              <a:gd name="T21" fmla="*/ 103 h 134"/>
              <a:gd name="T22" fmla="*/ 157 w 177"/>
              <a:gd name="T23" fmla="*/ 97 h 134"/>
              <a:gd name="T24" fmla="*/ 157 w 177"/>
              <a:gd name="T25" fmla="*/ 93 h 134"/>
              <a:gd name="T26" fmla="*/ 137 w 177"/>
              <a:gd name="T27" fmla="*/ 40 h 134"/>
              <a:gd name="T28" fmla="*/ 89 w 177"/>
              <a:gd name="T29" fmla="*/ 14 h 134"/>
              <a:gd name="T30" fmla="*/ 49 w 177"/>
              <a:gd name="T31" fmla="*/ 16 h 134"/>
              <a:gd name="T32" fmla="*/ 5 w 177"/>
              <a:gd name="T33" fmla="*/ 90 h 134"/>
              <a:gd name="T34" fmla="*/ 10 w 177"/>
              <a:gd name="T35" fmla="*/ 108 h 134"/>
              <a:gd name="T36" fmla="*/ 14 w 177"/>
              <a:gd name="T37" fmla="*/ 95 h 134"/>
              <a:gd name="T38" fmla="*/ 14 w 177"/>
              <a:gd name="T39" fmla="*/ 89 h 134"/>
              <a:gd name="T40" fmla="*/ 88 w 177"/>
              <a:gd name="T41" fmla="*/ 14 h 134"/>
              <a:gd name="T42" fmla="*/ 89 w 177"/>
              <a:gd name="T43" fmla="*/ 14 h 134"/>
              <a:gd name="T44" fmla="*/ 88 w 177"/>
              <a:gd name="T45" fmla="*/ 20 h 134"/>
              <a:gd name="T46" fmla="*/ 20 w 177"/>
              <a:gd name="T47" fmla="*/ 89 h 134"/>
              <a:gd name="T48" fmla="*/ 20 w 177"/>
              <a:gd name="T49" fmla="*/ 96 h 134"/>
              <a:gd name="T50" fmla="*/ 19 w 177"/>
              <a:gd name="T51" fmla="*/ 98 h 134"/>
              <a:gd name="T52" fmla="*/ 16 w 177"/>
              <a:gd name="T53" fmla="*/ 108 h 134"/>
              <a:gd name="T54" fmla="*/ 16 w 177"/>
              <a:gd name="T55" fmla="*/ 130 h 134"/>
              <a:gd name="T56" fmla="*/ 10 w 177"/>
              <a:gd name="T57" fmla="*/ 132 h 134"/>
              <a:gd name="T58" fmla="*/ 12 w 177"/>
              <a:gd name="T59" fmla="*/ 44 h 134"/>
              <a:gd name="T60" fmla="*/ 88 w 177"/>
              <a:gd name="T61" fmla="*/ 0 h 134"/>
              <a:gd name="T62" fmla="*/ 89 w 177"/>
              <a:gd name="T63" fmla="*/ 0 h 134"/>
              <a:gd name="T64" fmla="*/ 88 w 177"/>
              <a:gd name="T65" fmla="*/ 6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7" h="134">
                <a:moveTo>
                  <a:pt x="89" y="14"/>
                </a:moveTo>
                <a:cubicBezTo>
                  <a:pt x="109" y="14"/>
                  <a:pt x="128" y="23"/>
                  <a:pt x="141" y="36"/>
                </a:cubicBezTo>
                <a:cubicBezTo>
                  <a:pt x="155" y="50"/>
                  <a:pt x="163" y="69"/>
                  <a:pt x="163" y="89"/>
                </a:cubicBezTo>
                <a:cubicBezTo>
                  <a:pt x="163" y="90"/>
                  <a:pt x="163" y="92"/>
                  <a:pt x="163" y="93"/>
                </a:cubicBezTo>
                <a:cubicBezTo>
                  <a:pt x="163" y="93"/>
                  <a:pt x="163" y="93"/>
                  <a:pt x="163" y="93"/>
                </a:cubicBezTo>
                <a:cubicBezTo>
                  <a:pt x="163" y="94"/>
                  <a:pt x="163" y="95"/>
                  <a:pt x="163" y="96"/>
                </a:cubicBezTo>
                <a:cubicBezTo>
                  <a:pt x="164" y="98"/>
                  <a:pt x="165" y="99"/>
                  <a:pt x="165" y="101"/>
                </a:cubicBezTo>
                <a:cubicBezTo>
                  <a:pt x="166" y="103"/>
                  <a:pt x="166" y="105"/>
                  <a:pt x="166" y="108"/>
                </a:cubicBezTo>
                <a:cubicBezTo>
                  <a:pt x="166" y="119"/>
                  <a:pt x="166" y="119"/>
                  <a:pt x="166" y="119"/>
                </a:cubicBezTo>
                <a:cubicBezTo>
                  <a:pt x="170" y="109"/>
                  <a:pt x="172" y="100"/>
                  <a:pt x="172" y="90"/>
                </a:cubicBezTo>
                <a:cubicBezTo>
                  <a:pt x="172" y="75"/>
                  <a:pt x="168" y="60"/>
                  <a:pt x="160" y="47"/>
                </a:cubicBezTo>
                <a:cubicBezTo>
                  <a:pt x="153" y="35"/>
                  <a:pt x="142" y="24"/>
                  <a:pt x="129" y="16"/>
                </a:cubicBezTo>
                <a:cubicBezTo>
                  <a:pt x="117" y="10"/>
                  <a:pt x="104" y="6"/>
                  <a:pt x="89" y="6"/>
                </a:cubicBezTo>
                <a:cubicBezTo>
                  <a:pt x="89" y="0"/>
                  <a:pt x="89" y="0"/>
                  <a:pt x="89" y="0"/>
                </a:cubicBezTo>
                <a:cubicBezTo>
                  <a:pt x="105" y="0"/>
                  <a:pt x="119" y="4"/>
                  <a:pt x="132" y="11"/>
                </a:cubicBezTo>
                <a:cubicBezTo>
                  <a:pt x="146" y="19"/>
                  <a:pt x="157" y="31"/>
                  <a:pt x="165" y="45"/>
                </a:cubicBezTo>
                <a:cubicBezTo>
                  <a:pt x="173" y="58"/>
                  <a:pt x="177" y="74"/>
                  <a:pt x="177" y="90"/>
                </a:cubicBezTo>
                <a:cubicBezTo>
                  <a:pt x="177" y="104"/>
                  <a:pt x="174" y="119"/>
                  <a:pt x="166" y="133"/>
                </a:cubicBezTo>
                <a:cubicBezTo>
                  <a:pt x="166" y="134"/>
                  <a:pt x="165" y="134"/>
                  <a:pt x="163" y="134"/>
                </a:cubicBezTo>
                <a:cubicBezTo>
                  <a:pt x="162" y="134"/>
                  <a:pt x="161" y="133"/>
                  <a:pt x="161" y="132"/>
                </a:cubicBezTo>
                <a:cubicBezTo>
                  <a:pt x="161" y="108"/>
                  <a:pt x="161" y="108"/>
                  <a:pt x="161" y="108"/>
                </a:cubicBezTo>
                <a:cubicBezTo>
                  <a:pt x="161" y="106"/>
                  <a:pt x="160" y="104"/>
                  <a:pt x="160" y="103"/>
                </a:cubicBezTo>
                <a:cubicBezTo>
                  <a:pt x="159" y="101"/>
                  <a:pt x="159" y="100"/>
                  <a:pt x="158" y="99"/>
                </a:cubicBezTo>
                <a:cubicBezTo>
                  <a:pt x="157" y="98"/>
                  <a:pt x="157" y="97"/>
                  <a:pt x="157" y="97"/>
                </a:cubicBezTo>
                <a:cubicBezTo>
                  <a:pt x="157" y="95"/>
                  <a:pt x="157" y="94"/>
                  <a:pt x="157" y="93"/>
                </a:cubicBezTo>
                <a:cubicBezTo>
                  <a:pt x="157" y="93"/>
                  <a:pt x="157" y="93"/>
                  <a:pt x="157" y="93"/>
                </a:cubicBezTo>
                <a:cubicBezTo>
                  <a:pt x="157" y="92"/>
                  <a:pt x="157" y="91"/>
                  <a:pt x="157" y="89"/>
                </a:cubicBezTo>
                <a:cubicBezTo>
                  <a:pt x="157" y="70"/>
                  <a:pt x="150" y="53"/>
                  <a:pt x="137" y="40"/>
                </a:cubicBezTo>
                <a:cubicBezTo>
                  <a:pt x="125" y="28"/>
                  <a:pt x="108" y="20"/>
                  <a:pt x="89" y="20"/>
                </a:cubicBezTo>
                <a:lnTo>
                  <a:pt x="89" y="14"/>
                </a:lnTo>
                <a:close/>
                <a:moveTo>
                  <a:pt x="88" y="6"/>
                </a:moveTo>
                <a:cubicBezTo>
                  <a:pt x="74" y="6"/>
                  <a:pt x="61" y="9"/>
                  <a:pt x="49" y="16"/>
                </a:cubicBezTo>
                <a:cubicBezTo>
                  <a:pt x="36" y="23"/>
                  <a:pt x="25" y="34"/>
                  <a:pt x="17" y="47"/>
                </a:cubicBezTo>
                <a:cubicBezTo>
                  <a:pt x="9" y="60"/>
                  <a:pt x="5" y="75"/>
                  <a:pt x="5" y="90"/>
                </a:cubicBezTo>
                <a:cubicBezTo>
                  <a:pt x="5" y="99"/>
                  <a:pt x="7" y="108"/>
                  <a:pt x="10" y="117"/>
                </a:cubicBezTo>
                <a:cubicBezTo>
                  <a:pt x="10" y="108"/>
                  <a:pt x="10" y="108"/>
                  <a:pt x="10" y="108"/>
                </a:cubicBezTo>
                <a:cubicBezTo>
                  <a:pt x="10" y="105"/>
                  <a:pt x="11" y="103"/>
                  <a:pt x="11" y="101"/>
                </a:cubicBezTo>
                <a:cubicBezTo>
                  <a:pt x="12" y="99"/>
                  <a:pt x="13" y="97"/>
                  <a:pt x="14" y="95"/>
                </a:cubicBezTo>
                <a:cubicBezTo>
                  <a:pt x="14" y="94"/>
                  <a:pt x="14" y="94"/>
                  <a:pt x="14" y="93"/>
                </a:cubicBezTo>
                <a:cubicBezTo>
                  <a:pt x="14" y="92"/>
                  <a:pt x="14" y="90"/>
                  <a:pt x="14" y="89"/>
                </a:cubicBezTo>
                <a:cubicBezTo>
                  <a:pt x="14" y="69"/>
                  <a:pt x="22" y="50"/>
                  <a:pt x="36" y="36"/>
                </a:cubicBezTo>
                <a:cubicBezTo>
                  <a:pt x="49" y="23"/>
                  <a:pt x="68" y="14"/>
                  <a:pt x="88" y="14"/>
                </a:cubicBezTo>
                <a:cubicBezTo>
                  <a:pt x="88" y="14"/>
                  <a:pt x="88" y="14"/>
                  <a:pt x="88" y="14"/>
                </a:cubicBezTo>
                <a:cubicBezTo>
                  <a:pt x="89" y="14"/>
                  <a:pt x="89" y="14"/>
                  <a:pt x="89" y="14"/>
                </a:cubicBezTo>
                <a:cubicBezTo>
                  <a:pt x="89" y="20"/>
                  <a:pt x="89" y="20"/>
                  <a:pt x="89" y="20"/>
                </a:cubicBezTo>
                <a:cubicBezTo>
                  <a:pt x="88" y="20"/>
                  <a:pt x="88" y="20"/>
                  <a:pt x="88" y="20"/>
                </a:cubicBezTo>
                <a:cubicBezTo>
                  <a:pt x="70" y="20"/>
                  <a:pt x="52" y="28"/>
                  <a:pt x="40" y="40"/>
                </a:cubicBezTo>
                <a:cubicBezTo>
                  <a:pt x="27" y="53"/>
                  <a:pt x="20" y="70"/>
                  <a:pt x="20" y="89"/>
                </a:cubicBezTo>
                <a:cubicBezTo>
                  <a:pt x="20" y="90"/>
                  <a:pt x="20" y="92"/>
                  <a:pt x="20" y="93"/>
                </a:cubicBezTo>
                <a:cubicBezTo>
                  <a:pt x="20" y="94"/>
                  <a:pt x="20" y="95"/>
                  <a:pt x="20" y="96"/>
                </a:cubicBezTo>
                <a:cubicBezTo>
                  <a:pt x="20" y="96"/>
                  <a:pt x="20" y="96"/>
                  <a:pt x="20" y="96"/>
                </a:cubicBezTo>
                <a:cubicBezTo>
                  <a:pt x="20" y="97"/>
                  <a:pt x="20" y="97"/>
                  <a:pt x="19" y="98"/>
                </a:cubicBezTo>
                <a:cubicBezTo>
                  <a:pt x="18" y="99"/>
                  <a:pt x="17" y="101"/>
                  <a:pt x="17" y="103"/>
                </a:cubicBezTo>
                <a:cubicBezTo>
                  <a:pt x="16" y="104"/>
                  <a:pt x="16" y="106"/>
                  <a:pt x="16" y="108"/>
                </a:cubicBezTo>
                <a:cubicBezTo>
                  <a:pt x="16" y="130"/>
                  <a:pt x="16" y="130"/>
                  <a:pt x="16" y="130"/>
                </a:cubicBezTo>
                <a:cubicBezTo>
                  <a:pt x="16" y="130"/>
                  <a:pt x="16" y="130"/>
                  <a:pt x="16" y="130"/>
                </a:cubicBezTo>
                <a:cubicBezTo>
                  <a:pt x="16" y="131"/>
                  <a:pt x="15" y="132"/>
                  <a:pt x="14" y="133"/>
                </a:cubicBezTo>
                <a:cubicBezTo>
                  <a:pt x="13" y="134"/>
                  <a:pt x="11" y="133"/>
                  <a:pt x="10" y="132"/>
                </a:cubicBezTo>
                <a:cubicBezTo>
                  <a:pt x="3" y="118"/>
                  <a:pt x="0" y="104"/>
                  <a:pt x="0" y="90"/>
                </a:cubicBezTo>
                <a:cubicBezTo>
                  <a:pt x="0" y="74"/>
                  <a:pt x="4" y="58"/>
                  <a:pt x="12" y="44"/>
                </a:cubicBezTo>
                <a:cubicBezTo>
                  <a:pt x="20" y="30"/>
                  <a:pt x="32" y="18"/>
                  <a:pt x="47" y="11"/>
                </a:cubicBezTo>
                <a:cubicBezTo>
                  <a:pt x="59" y="4"/>
                  <a:pt x="73" y="0"/>
                  <a:pt x="88" y="0"/>
                </a:cubicBezTo>
                <a:cubicBezTo>
                  <a:pt x="88" y="0"/>
                  <a:pt x="88" y="0"/>
                  <a:pt x="88" y="0"/>
                </a:cubicBezTo>
                <a:cubicBezTo>
                  <a:pt x="89" y="0"/>
                  <a:pt x="89" y="0"/>
                  <a:pt x="89" y="0"/>
                </a:cubicBezTo>
                <a:cubicBezTo>
                  <a:pt x="89" y="6"/>
                  <a:pt x="89" y="6"/>
                  <a:pt x="89" y="6"/>
                </a:cubicBezTo>
                <a:lnTo>
                  <a:pt x="88" y="6"/>
                </a:ln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58" name="Freeform 14"/>
          <p:cNvSpPr>
            <a:spLocks noEditPoints="1"/>
          </p:cNvSpPr>
          <p:nvPr/>
        </p:nvSpPr>
        <p:spPr bwMode="auto">
          <a:xfrm rot="5400000">
            <a:off x="7209683" y="3590363"/>
            <a:ext cx="72610" cy="124984"/>
          </a:xfrm>
          <a:custGeom>
            <a:avLst/>
            <a:gdLst>
              <a:gd name="T0" fmla="*/ 38 w 43"/>
              <a:gd name="T1" fmla="*/ 53 h 74"/>
              <a:gd name="T2" fmla="*/ 38 w 43"/>
              <a:gd name="T3" fmla="*/ 43 h 74"/>
              <a:gd name="T4" fmla="*/ 38 w 43"/>
              <a:gd name="T5" fmla="*/ 21 h 74"/>
              <a:gd name="T6" fmla="*/ 38 w 43"/>
              <a:gd name="T7" fmla="*/ 20 h 74"/>
              <a:gd name="T8" fmla="*/ 37 w 43"/>
              <a:gd name="T9" fmla="*/ 19 h 74"/>
              <a:gd name="T10" fmla="*/ 37 w 43"/>
              <a:gd name="T11" fmla="*/ 19 h 74"/>
              <a:gd name="T12" fmla="*/ 30 w 43"/>
              <a:gd name="T13" fmla="*/ 10 h 74"/>
              <a:gd name="T14" fmla="*/ 22 w 43"/>
              <a:gd name="T15" fmla="*/ 7 h 74"/>
              <a:gd name="T16" fmla="*/ 22 w 43"/>
              <a:gd name="T17" fmla="*/ 1 h 74"/>
              <a:gd name="T18" fmla="*/ 33 w 43"/>
              <a:gd name="T19" fmla="*/ 5 h 74"/>
              <a:gd name="T20" fmla="*/ 43 w 43"/>
              <a:gd name="T21" fmla="*/ 18 h 74"/>
              <a:gd name="T22" fmla="*/ 43 w 43"/>
              <a:gd name="T23" fmla="*/ 18 h 74"/>
              <a:gd name="T24" fmla="*/ 43 w 43"/>
              <a:gd name="T25" fmla="*/ 20 h 74"/>
              <a:gd name="T26" fmla="*/ 43 w 43"/>
              <a:gd name="T27" fmla="*/ 21 h 74"/>
              <a:gd name="T28" fmla="*/ 43 w 43"/>
              <a:gd name="T29" fmla="*/ 43 h 74"/>
              <a:gd name="T30" fmla="*/ 43 w 43"/>
              <a:gd name="T31" fmla="*/ 53 h 74"/>
              <a:gd name="T32" fmla="*/ 34 w 43"/>
              <a:gd name="T33" fmla="*/ 69 h 74"/>
              <a:gd name="T34" fmla="*/ 22 w 43"/>
              <a:gd name="T35" fmla="*/ 74 h 74"/>
              <a:gd name="T36" fmla="*/ 22 w 43"/>
              <a:gd name="T37" fmla="*/ 68 h 74"/>
              <a:gd name="T38" fmla="*/ 31 w 43"/>
              <a:gd name="T39" fmla="*/ 64 h 74"/>
              <a:gd name="T40" fmla="*/ 38 w 43"/>
              <a:gd name="T41" fmla="*/ 53 h 74"/>
              <a:gd name="T42" fmla="*/ 22 w 43"/>
              <a:gd name="T43" fmla="*/ 7 h 74"/>
              <a:gd name="T44" fmla="*/ 14 w 43"/>
              <a:gd name="T45" fmla="*/ 6 h 74"/>
              <a:gd name="T46" fmla="*/ 6 w 43"/>
              <a:gd name="T47" fmla="*/ 6 h 74"/>
              <a:gd name="T48" fmla="*/ 6 w 43"/>
              <a:gd name="T49" fmla="*/ 69 h 74"/>
              <a:gd name="T50" fmla="*/ 14 w 43"/>
              <a:gd name="T51" fmla="*/ 69 h 74"/>
              <a:gd name="T52" fmla="*/ 22 w 43"/>
              <a:gd name="T53" fmla="*/ 68 h 74"/>
              <a:gd name="T54" fmla="*/ 22 w 43"/>
              <a:gd name="T55" fmla="*/ 74 h 74"/>
              <a:gd name="T56" fmla="*/ 14 w 43"/>
              <a:gd name="T57" fmla="*/ 74 h 74"/>
              <a:gd name="T58" fmla="*/ 3 w 43"/>
              <a:gd name="T59" fmla="*/ 74 h 74"/>
              <a:gd name="T60" fmla="*/ 0 w 43"/>
              <a:gd name="T61" fmla="*/ 71 h 74"/>
              <a:gd name="T62" fmla="*/ 0 w 43"/>
              <a:gd name="T63" fmla="*/ 3 h 74"/>
              <a:gd name="T64" fmla="*/ 3 w 43"/>
              <a:gd name="T65" fmla="*/ 0 h 74"/>
              <a:gd name="T66" fmla="*/ 14 w 43"/>
              <a:gd name="T67" fmla="*/ 0 h 74"/>
              <a:gd name="T68" fmla="*/ 22 w 43"/>
              <a:gd name="T69" fmla="*/ 1 h 74"/>
              <a:gd name="T70" fmla="*/ 22 w 43"/>
              <a:gd name="T71" fmla="*/ 7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3" h="74">
                <a:moveTo>
                  <a:pt x="38" y="53"/>
                </a:moveTo>
                <a:cubicBezTo>
                  <a:pt x="38" y="43"/>
                  <a:pt x="38" y="43"/>
                  <a:pt x="38" y="43"/>
                </a:cubicBezTo>
                <a:cubicBezTo>
                  <a:pt x="38" y="21"/>
                  <a:pt x="38" y="21"/>
                  <a:pt x="38" y="21"/>
                </a:cubicBezTo>
                <a:cubicBezTo>
                  <a:pt x="38" y="21"/>
                  <a:pt x="38" y="21"/>
                  <a:pt x="38" y="20"/>
                </a:cubicBezTo>
                <a:cubicBezTo>
                  <a:pt x="37" y="20"/>
                  <a:pt x="37" y="20"/>
                  <a:pt x="37" y="19"/>
                </a:cubicBezTo>
                <a:cubicBezTo>
                  <a:pt x="37" y="19"/>
                  <a:pt x="37" y="19"/>
                  <a:pt x="37" y="19"/>
                </a:cubicBezTo>
                <a:cubicBezTo>
                  <a:pt x="37" y="16"/>
                  <a:pt x="34" y="12"/>
                  <a:pt x="30" y="10"/>
                </a:cubicBezTo>
                <a:cubicBezTo>
                  <a:pt x="28" y="9"/>
                  <a:pt x="25" y="8"/>
                  <a:pt x="22" y="7"/>
                </a:cubicBezTo>
                <a:cubicBezTo>
                  <a:pt x="22" y="1"/>
                  <a:pt x="22" y="1"/>
                  <a:pt x="22" y="1"/>
                </a:cubicBezTo>
                <a:cubicBezTo>
                  <a:pt x="26" y="2"/>
                  <a:pt x="30" y="3"/>
                  <a:pt x="33" y="5"/>
                </a:cubicBezTo>
                <a:cubicBezTo>
                  <a:pt x="38" y="8"/>
                  <a:pt x="42" y="13"/>
                  <a:pt x="43" y="18"/>
                </a:cubicBezTo>
                <a:cubicBezTo>
                  <a:pt x="43" y="18"/>
                  <a:pt x="43" y="18"/>
                  <a:pt x="43" y="18"/>
                </a:cubicBezTo>
                <a:cubicBezTo>
                  <a:pt x="43" y="19"/>
                  <a:pt x="43" y="19"/>
                  <a:pt x="43" y="20"/>
                </a:cubicBezTo>
                <a:cubicBezTo>
                  <a:pt x="43" y="20"/>
                  <a:pt x="43" y="21"/>
                  <a:pt x="43" y="21"/>
                </a:cubicBezTo>
                <a:cubicBezTo>
                  <a:pt x="43" y="43"/>
                  <a:pt x="43" y="43"/>
                  <a:pt x="43" y="43"/>
                </a:cubicBezTo>
                <a:cubicBezTo>
                  <a:pt x="43" y="53"/>
                  <a:pt x="43" y="53"/>
                  <a:pt x="43" y="53"/>
                </a:cubicBezTo>
                <a:cubicBezTo>
                  <a:pt x="43" y="59"/>
                  <a:pt x="40" y="65"/>
                  <a:pt x="34" y="69"/>
                </a:cubicBezTo>
                <a:cubicBezTo>
                  <a:pt x="31" y="71"/>
                  <a:pt x="26" y="73"/>
                  <a:pt x="22" y="74"/>
                </a:cubicBezTo>
                <a:cubicBezTo>
                  <a:pt x="22" y="68"/>
                  <a:pt x="22" y="68"/>
                  <a:pt x="22" y="68"/>
                </a:cubicBezTo>
                <a:cubicBezTo>
                  <a:pt x="25" y="67"/>
                  <a:pt x="28" y="66"/>
                  <a:pt x="31" y="64"/>
                </a:cubicBezTo>
                <a:cubicBezTo>
                  <a:pt x="35" y="61"/>
                  <a:pt x="38" y="57"/>
                  <a:pt x="38" y="53"/>
                </a:cubicBezTo>
                <a:close/>
                <a:moveTo>
                  <a:pt x="22" y="7"/>
                </a:moveTo>
                <a:cubicBezTo>
                  <a:pt x="19" y="6"/>
                  <a:pt x="17" y="6"/>
                  <a:pt x="14" y="6"/>
                </a:cubicBezTo>
                <a:cubicBezTo>
                  <a:pt x="6" y="6"/>
                  <a:pt x="6" y="6"/>
                  <a:pt x="6" y="6"/>
                </a:cubicBezTo>
                <a:cubicBezTo>
                  <a:pt x="6" y="69"/>
                  <a:pt x="6" y="69"/>
                  <a:pt x="6" y="69"/>
                </a:cubicBezTo>
                <a:cubicBezTo>
                  <a:pt x="14" y="69"/>
                  <a:pt x="14" y="69"/>
                  <a:pt x="14" y="69"/>
                </a:cubicBezTo>
                <a:cubicBezTo>
                  <a:pt x="17" y="69"/>
                  <a:pt x="19" y="68"/>
                  <a:pt x="22" y="68"/>
                </a:cubicBezTo>
                <a:cubicBezTo>
                  <a:pt x="22" y="74"/>
                  <a:pt x="22" y="74"/>
                  <a:pt x="22" y="74"/>
                </a:cubicBezTo>
                <a:cubicBezTo>
                  <a:pt x="19" y="74"/>
                  <a:pt x="17" y="74"/>
                  <a:pt x="14" y="74"/>
                </a:cubicBezTo>
                <a:cubicBezTo>
                  <a:pt x="3" y="74"/>
                  <a:pt x="3" y="74"/>
                  <a:pt x="3" y="74"/>
                </a:cubicBezTo>
                <a:cubicBezTo>
                  <a:pt x="1" y="74"/>
                  <a:pt x="0" y="73"/>
                  <a:pt x="0" y="71"/>
                </a:cubicBezTo>
                <a:cubicBezTo>
                  <a:pt x="0" y="3"/>
                  <a:pt x="0" y="3"/>
                  <a:pt x="0" y="3"/>
                </a:cubicBezTo>
                <a:cubicBezTo>
                  <a:pt x="0" y="2"/>
                  <a:pt x="1" y="0"/>
                  <a:pt x="3" y="0"/>
                </a:cubicBezTo>
                <a:cubicBezTo>
                  <a:pt x="14" y="0"/>
                  <a:pt x="14" y="0"/>
                  <a:pt x="14" y="0"/>
                </a:cubicBezTo>
                <a:cubicBezTo>
                  <a:pt x="17" y="0"/>
                  <a:pt x="19" y="1"/>
                  <a:pt x="22" y="1"/>
                </a:cubicBezTo>
                <a:lnTo>
                  <a:pt x="22" y="7"/>
                </a:ln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59" name="Freeform 15"/>
          <p:cNvSpPr>
            <a:spLocks noEditPoints="1"/>
          </p:cNvSpPr>
          <p:nvPr/>
        </p:nvSpPr>
        <p:spPr bwMode="auto">
          <a:xfrm rot="5400000">
            <a:off x="7209683" y="3434432"/>
            <a:ext cx="72610" cy="124984"/>
          </a:xfrm>
          <a:custGeom>
            <a:avLst/>
            <a:gdLst>
              <a:gd name="T0" fmla="*/ 22 w 43"/>
              <a:gd name="T1" fmla="*/ 1 h 74"/>
              <a:gd name="T2" fmla="*/ 29 w 43"/>
              <a:gd name="T3" fmla="*/ 0 h 74"/>
              <a:gd name="T4" fmla="*/ 40 w 43"/>
              <a:gd name="T5" fmla="*/ 0 h 74"/>
              <a:gd name="T6" fmla="*/ 43 w 43"/>
              <a:gd name="T7" fmla="*/ 3 h 74"/>
              <a:gd name="T8" fmla="*/ 43 w 43"/>
              <a:gd name="T9" fmla="*/ 71 h 74"/>
              <a:gd name="T10" fmla="*/ 40 w 43"/>
              <a:gd name="T11" fmla="*/ 74 h 74"/>
              <a:gd name="T12" fmla="*/ 29 w 43"/>
              <a:gd name="T13" fmla="*/ 74 h 74"/>
              <a:gd name="T14" fmla="*/ 22 w 43"/>
              <a:gd name="T15" fmla="*/ 74 h 74"/>
              <a:gd name="T16" fmla="*/ 22 w 43"/>
              <a:gd name="T17" fmla="*/ 68 h 74"/>
              <a:gd name="T18" fmla="*/ 29 w 43"/>
              <a:gd name="T19" fmla="*/ 69 h 74"/>
              <a:gd name="T20" fmla="*/ 37 w 43"/>
              <a:gd name="T21" fmla="*/ 69 h 74"/>
              <a:gd name="T22" fmla="*/ 37 w 43"/>
              <a:gd name="T23" fmla="*/ 6 h 74"/>
              <a:gd name="T24" fmla="*/ 29 w 43"/>
              <a:gd name="T25" fmla="*/ 6 h 74"/>
              <a:gd name="T26" fmla="*/ 22 w 43"/>
              <a:gd name="T27" fmla="*/ 7 h 74"/>
              <a:gd name="T28" fmla="*/ 22 w 43"/>
              <a:gd name="T29" fmla="*/ 1 h 74"/>
              <a:gd name="T30" fmla="*/ 0 w 43"/>
              <a:gd name="T31" fmla="*/ 53 h 74"/>
              <a:gd name="T32" fmla="*/ 0 w 43"/>
              <a:gd name="T33" fmla="*/ 43 h 74"/>
              <a:gd name="T34" fmla="*/ 0 w 43"/>
              <a:gd name="T35" fmla="*/ 21 h 74"/>
              <a:gd name="T36" fmla="*/ 0 w 43"/>
              <a:gd name="T37" fmla="*/ 20 h 74"/>
              <a:gd name="T38" fmla="*/ 0 w 43"/>
              <a:gd name="T39" fmla="*/ 18 h 74"/>
              <a:gd name="T40" fmla="*/ 0 w 43"/>
              <a:gd name="T41" fmla="*/ 18 h 74"/>
              <a:gd name="T42" fmla="*/ 10 w 43"/>
              <a:gd name="T43" fmla="*/ 5 h 74"/>
              <a:gd name="T44" fmla="*/ 22 w 43"/>
              <a:gd name="T45" fmla="*/ 1 h 74"/>
              <a:gd name="T46" fmla="*/ 22 w 43"/>
              <a:gd name="T47" fmla="*/ 7 h 74"/>
              <a:gd name="T48" fmla="*/ 13 w 43"/>
              <a:gd name="T49" fmla="*/ 10 h 74"/>
              <a:gd name="T50" fmla="*/ 6 w 43"/>
              <a:gd name="T51" fmla="*/ 19 h 74"/>
              <a:gd name="T52" fmla="*/ 6 w 43"/>
              <a:gd name="T53" fmla="*/ 19 h 74"/>
              <a:gd name="T54" fmla="*/ 6 w 43"/>
              <a:gd name="T55" fmla="*/ 20 h 74"/>
              <a:gd name="T56" fmla="*/ 6 w 43"/>
              <a:gd name="T57" fmla="*/ 21 h 74"/>
              <a:gd name="T58" fmla="*/ 6 w 43"/>
              <a:gd name="T59" fmla="*/ 43 h 74"/>
              <a:gd name="T60" fmla="*/ 6 w 43"/>
              <a:gd name="T61" fmla="*/ 53 h 74"/>
              <a:gd name="T62" fmla="*/ 12 w 43"/>
              <a:gd name="T63" fmla="*/ 64 h 74"/>
              <a:gd name="T64" fmla="*/ 22 w 43"/>
              <a:gd name="T65" fmla="*/ 68 h 74"/>
              <a:gd name="T66" fmla="*/ 22 w 43"/>
              <a:gd name="T67" fmla="*/ 74 h 74"/>
              <a:gd name="T68" fmla="*/ 9 w 43"/>
              <a:gd name="T69" fmla="*/ 69 h 74"/>
              <a:gd name="T70" fmla="*/ 0 w 43"/>
              <a:gd name="T71" fmla="*/ 53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3" h="74">
                <a:moveTo>
                  <a:pt x="22" y="1"/>
                </a:moveTo>
                <a:cubicBezTo>
                  <a:pt x="24" y="1"/>
                  <a:pt x="27" y="0"/>
                  <a:pt x="29" y="0"/>
                </a:cubicBezTo>
                <a:cubicBezTo>
                  <a:pt x="40" y="0"/>
                  <a:pt x="40" y="0"/>
                  <a:pt x="40" y="0"/>
                </a:cubicBezTo>
                <a:cubicBezTo>
                  <a:pt x="42" y="0"/>
                  <a:pt x="43" y="2"/>
                  <a:pt x="43" y="3"/>
                </a:cubicBezTo>
                <a:cubicBezTo>
                  <a:pt x="43" y="71"/>
                  <a:pt x="43" y="71"/>
                  <a:pt x="43" y="71"/>
                </a:cubicBezTo>
                <a:cubicBezTo>
                  <a:pt x="43" y="73"/>
                  <a:pt x="42" y="74"/>
                  <a:pt x="40" y="74"/>
                </a:cubicBezTo>
                <a:cubicBezTo>
                  <a:pt x="29" y="74"/>
                  <a:pt x="29" y="74"/>
                  <a:pt x="29" y="74"/>
                </a:cubicBezTo>
                <a:cubicBezTo>
                  <a:pt x="27" y="74"/>
                  <a:pt x="24" y="74"/>
                  <a:pt x="22" y="74"/>
                </a:cubicBezTo>
                <a:cubicBezTo>
                  <a:pt x="22" y="68"/>
                  <a:pt x="22" y="68"/>
                  <a:pt x="22" y="68"/>
                </a:cubicBezTo>
                <a:cubicBezTo>
                  <a:pt x="24" y="68"/>
                  <a:pt x="27" y="69"/>
                  <a:pt x="29" y="69"/>
                </a:cubicBezTo>
                <a:cubicBezTo>
                  <a:pt x="37" y="69"/>
                  <a:pt x="37" y="69"/>
                  <a:pt x="37" y="69"/>
                </a:cubicBezTo>
                <a:cubicBezTo>
                  <a:pt x="37" y="6"/>
                  <a:pt x="37" y="6"/>
                  <a:pt x="37" y="6"/>
                </a:cubicBezTo>
                <a:cubicBezTo>
                  <a:pt x="29" y="6"/>
                  <a:pt x="29" y="6"/>
                  <a:pt x="29" y="6"/>
                </a:cubicBezTo>
                <a:cubicBezTo>
                  <a:pt x="27" y="6"/>
                  <a:pt x="24" y="6"/>
                  <a:pt x="22" y="7"/>
                </a:cubicBezTo>
                <a:lnTo>
                  <a:pt x="22" y="1"/>
                </a:lnTo>
                <a:close/>
                <a:moveTo>
                  <a:pt x="0" y="53"/>
                </a:moveTo>
                <a:cubicBezTo>
                  <a:pt x="0" y="43"/>
                  <a:pt x="0" y="43"/>
                  <a:pt x="0" y="43"/>
                </a:cubicBezTo>
                <a:cubicBezTo>
                  <a:pt x="0" y="21"/>
                  <a:pt x="0" y="21"/>
                  <a:pt x="0" y="21"/>
                </a:cubicBezTo>
                <a:cubicBezTo>
                  <a:pt x="0" y="21"/>
                  <a:pt x="0" y="20"/>
                  <a:pt x="0" y="20"/>
                </a:cubicBezTo>
                <a:cubicBezTo>
                  <a:pt x="0" y="19"/>
                  <a:pt x="0" y="19"/>
                  <a:pt x="0" y="18"/>
                </a:cubicBezTo>
                <a:cubicBezTo>
                  <a:pt x="0" y="18"/>
                  <a:pt x="0" y="18"/>
                  <a:pt x="0" y="18"/>
                </a:cubicBezTo>
                <a:cubicBezTo>
                  <a:pt x="1" y="13"/>
                  <a:pt x="5" y="8"/>
                  <a:pt x="10" y="5"/>
                </a:cubicBezTo>
                <a:cubicBezTo>
                  <a:pt x="13" y="3"/>
                  <a:pt x="17" y="2"/>
                  <a:pt x="22" y="1"/>
                </a:cubicBezTo>
                <a:cubicBezTo>
                  <a:pt x="22" y="7"/>
                  <a:pt x="22" y="7"/>
                  <a:pt x="22" y="7"/>
                </a:cubicBezTo>
                <a:cubicBezTo>
                  <a:pt x="18" y="8"/>
                  <a:pt x="16" y="9"/>
                  <a:pt x="13" y="10"/>
                </a:cubicBezTo>
                <a:cubicBezTo>
                  <a:pt x="9" y="12"/>
                  <a:pt x="6" y="16"/>
                  <a:pt x="6" y="19"/>
                </a:cubicBezTo>
                <a:cubicBezTo>
                  <a:pt x="6" y="19"/>
                  <a:pt x="6" y="19"/>
                  <a:pt x="6" y="19"/>
                </a:cubicBezTo>
                <a:cubicBezTo>
                  <a:pt x="6" y="20"/>
                  <a:pt x="6" y="20"/>
                  <a:pt x="6" y="20"/>
                </a:cubicBezTo>
                <a:cubicBezTo>
                  <a:pt x="6" y="21"/>
                  <a:pt x="6" y="21"/>
                  <a:pt x="6" y="21"/>
                </a:cubicBezTo>
                <a:cubicBezTo>
                  <a:pt x="6" y="43"/>
                  <a:pt x="6" y="43"/>
                  <a:pt x="6" y="43"/>
                </a:cubicBezTo>
                <a:cubicBezTo>
                  <a:pt x="6" y="53"/>
                  <a:pt x="6" y="53"/>
                  <a:pt x="6" y="53"/>
                </a:cubicBezTo>
                <a:cubicBezTo>
                  <a:pt x="6" y="57"/>
                  <a:pt x="8" y="61"/>
                  <a:pt x="12" y="64"/>
                </a:cubicBezTo>
                <a:cubicBezTo>
                  <a:pt x="15" y="66"/>
                  <a:pt x="18" y="67"/>
                  <a:pt x="22" y="68"/>
                </a:cubicBezTo>
                <a:cubicBezTo>
                  <a:pt x="22" y="74"/>
                  <a:pt x="22" y="74"/>
                  <a:pt x="22" y="74"/>
                </a:cubicBezTo>
                <a:cubicBezTo>
                  <a:pt x="17" y="73"/>
                  <a:pt x="12" y="71"/>
                  <a:pt x="9" y="69"/>
                </a:cubicBezTo>
                <a:cubicBezTo>
                  <a:pt x="3" y="65"/>
                  <a:pt x="0" y="59"/>
                  <a:pt x="0" y="53"/>
                </a:cubicBez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60" name="Freeform 16"/>
          <p:cNvSpPr>
            <a:spLocks noEditPoints="1"/>
          </p:cNvSpPr>
          <p:nvPr/>
        </p:nvSpPr>
        <p:spPr bwMode="auto">
          <a:xfrm rot="5400000">
            <a:off x="7231703" y="2791066"/>
            <a:ext cx="188070" cy="167835"/>
          </a:xfrm>
          <a:custGeom>
            <a:avLst/>
            <a:gdLst>
              <a:gd name="T0" fmla="*/ 56 w 111"/>
              <a:gd name="T1" fmla="*/ 89 h 99"/>
              <a:gd name="T2" fmla="*/ 65 w 111"/>
              <a:gd name="T3" fmla="*/ 91 h 99"/>
              <a:gd name="T4" fmla="*/ 72 w 111"/>
              <a:gd name="T5" fmla="*/ 93 h 99"/>
              <a:gd name="T6" fmla="*/ 77 w 111"/>
              <a:gd name="T7" fmla="*/ 94 h 99"/>
              <a:gd name="T8" fmla="*/ 83 w 111"/>
              <a:gd name="T9" fmla="*/ 92 h 99"/>
              <a:gd name="T10" fmla="*/ 90 w 111"/>
              <a:gd name="T11" fmla="*/ 84 h 99"/>
              <a:gd name="T12" fmla="*/ 91 w 111"/>
              <a:gd name="T13" fmla="*/ 83 h 99"/>
              <a:gd name="T14" fmla="*/ 106 w 111"/>
              <a:gd name="T15" fmla="*/ 46 h 99"/>
              <a:gd name="T16" fmla="*/ 106 w 111"/>
              <a:gd name="T17" fmla="*/ 37 h 99"/>
              <a:gd name="T18" fmla="*/ 106 w 111"/>
              <a:gd name="T19" fmla="*/ 35 h 99"/>
              <a:gd name="T20" fmla="*/ 95 w 111"/>
              <a:gd name="T21" fmla="*/ 12 h 99"/>
              <a:gd name="T22" fmla="*/ 94 w 111"/>
              <a:gd name="T23" fmla="*/ 11 h 99"/>
              <a:gd name="T24" fmla="*/ 65 w 111"/>
              <a:gd name="T25" fmla="*/ 7 h 99"/>
              <a:gd name="T26" fmla="*/ 55 w 111"/>
              <a:gd name="T27" fmla="*/ 5 h 99"/>
              <a:gd name="T28" fmla="*/ 72 w 111"/>
              <a:gd name="T29" fmla="*/ 0 h 99"/>
              <a:gd name="T30" fmla="*/ 98 w 111"/>
              <a:gd name="T31" fmla="*/ 8 h 99"/>
              <a:gd name="T32" fmla="*/ 106 w 111"/>
              <a:gd name="T33" fmla="*/ 19 h 99"/>
              <a:gd name="T34" fmla="*/ 111 w 111"/>
              <a:gd name="T35" fmla="*/ 36 h 99"/>
              <a:gd name="T36" fmla="*/ 111 w 111"/>
              <a:gd name="T37" fmla="*/ 36 h 99"/>
              <a:gd name="T38" fmla="*/ 111 w 111"/>
              <a:gd name="T39" fmla="*/ 43 h 99"/>
              <a:gd name="T40" fmla="*/ 109 w 111"/>
              <a:gd name="T41" fmla="*/ 56 h 99"/>
              <a:gd name="T42" fmla="*/ 94 w 111"/>
              <a:gd name="T43" fmla="*/ 86 h 99"/>
              <a:gd name="T44" fmla="*/ 91 w 111"/>
              <a:gd name="T45" fmla="*/ 91 h 99"/>
              <a:gd name="T46" fmla="*/ 78 w 111"/>
              <a:gd name="T47" fmla="*/ 99 h 99"/>
              <a:gd name="T48" fmla="*/ 71 w 111"/>
              <a:gd name="T49" fmla="*/ 98 h 99"/>
              <a:gd name="T50" fmla="*/ 62 w 111"/>
              <a:gd name="T51" fmla="*/ 95 h 99"/>
              <a:gd name="T52" fmla="*/ 56 w 111"/>
              <a:gd name="T53" fmla="*/ 94 h 99"/>
              <a:gd name="T54" fmla="*/ 29 w 111"/>
              <a:gd name="T55" fmla="*/ 92 h 99"/>
              <a:gd name="T56" fmla="*/ 39 w 111"/>
              <a:gd name="T57" fmla="*/ 93 h 99"/>
              <a:gd name="T58" fmla="*/ 42 w 111"/>
              <a:gd name="T59" fmla="*/ 93 h 99"/>
              <a:gd name="T60" fmla="*/ 48 w 111"/>
              <a:gd name="T61" fmla="*/ 90 h 99"/>
              <a:gd name="T62" fmla="*/ 55 w 111"/>
              <a:gd name="T63" fmla="*/ 94 h 99"/>
              <a:gd name="T64" fmla="*/ 46 w 111"/>
              <a:gd name="T65" fmla="*/ 96 h 99"/>
              <a:gd name="T66" fmla="*/ 40 w 111"/>
              <a:gd name="T67" fmla="*/ 98 h 99"/>
              <a:gd name="T68" fmla="*/ 55 w 111"/>
              <a:gd name="T69" fmla="*/ 10 h 99"/>
              <a:gd name="T70" fmla="*/ 55 w 111"/>
              <a:gd name="T71" fmla="*/ 10 h 99"/>
              <a:gd name="T72" fmla="*/ 46 w 111"/>
              <a:gd name="T73" fmla="*/ 7 h 99"/>
              <a:gd name="T74" fmla="*/ 29 w 111"/>
              <a:gd name="T75" fmla="*/ 1 h 99"/>
              <a:gd name="T76" fmla="*/ 52 w 111"/>
              <a:gd name="T77" fmla="*/ 4 h 99"/>
              <a:gd name="T78" fmla="*/ 29 w 111"/>
              <a:gd name="T79" fmla="*/ 92 h 99"/>
              <a:gd name="T80" fmla="*/ 5 w 111"/>
              <a:gd name="T81" fmla="*/ 35 h 99"/>
              <a:gd name="T82" fmla="*/ 5 w 111"/>
              <a:gd name="T83" fmla="*/ 37 h 99"/>
              <a:gd name="T84" fmla="*/ 5 w 111"/>
              <a:gd name="T85" fmla="*/ 46 h 99"/>
              <a:gd name="T86" fmla="*/ 20 w 111"/>
              <a:gd name="T87" fmla="*/ 83 h 99"/>
              <a:gd name="T88" fmla="*/ 24 w 111"/>
              <a:gd name="T89" fmla="*/ 88 h 99"/>
              <a:gd name="T90" fmla="*/ 29 w 111"/>
              <a:gd name="T91" fmla="*/ 92 h 99"/>
              <a:gd name="T92" fmla="*/ 24 w 111"/>
              <a:gd name="T93" fmla="*/ 95 h 99"/>
              <a:gd name="T94" fmla="*/ 17 w 111"/>
              <a:gd name="T95" fmla="*/ 87 h 99"/>
              <a:gd name="T96" fmla="*/ 5 w 111"/>
              <a:gd name="T97" fmla="*/ 64 h 99"/>
              <a:gd name="T98" fmla="*/ 0 w 111"/>
              <a:gd name="T99" fmla="*/ 43 h 99"/>
              <a:gd name="T100" fmla="*/ 0 w 111"/>
              <a:gd name="T101" fmla="*/ 37 h 99"/>
              <a:gd name="T102" fmla="*/ 1 w 111"/>
              <a:gd name="T103" fmla="*/ 30 h 99"/>
              <a:gd name="T104" fmla="*/ 13 w 111"/>
              <a:gd name="T105" fmla="*/ 8 h 99"/>
              <a:gd name="T106" fmla="*/ 29 w 111"/>
              <a:gd name="T107" fmla="*/ 1 h 99"/>
              <a:gd name="T108" fmla="*/ 17 w 111"/>
              <a:gd name="T109" fmla="*/ 11 h 99"/>
              <a:gd name="T110" fmla="*/ 29 w 111"/>
              <a:gd name="T111" fmla="*/ 92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11" h="99">
                <a:moveTo>
                  <a:pt x="55" y="89"/>
                </a:moveTo>
                <a:cubicBezTo>
                  <a:pt x="55" y="89"/>
                  <a:pt x="55" y="89"/>
                  <a:pt x="55" y="89"/>
                </a:cubicBezTo>
                <a:cubicBezTo>
                  <a:pt x="56" y="89"/>
                  <a:pt x="56" y="89"/>
                  <a:pt x="56" y="89"/>
                </a:cubicBezTo>
                <a:cubicBezTo>
                  <a:pt x="56" y="89"/>
                  <a:pt x="56" y="89"/>
                  <a:pt x="56" y="89"/>
                </a:cubicBezTo>
                <a:cubicBezTo>
                  <a:pt x="57" y="89"/>
                  <a:pt x="58" y="89"/>
                  <a:pt x="59" y="89"/>
                </a:cubicBezTo>
                <a:cubicBezTo>
                  <a:pt x="61" y="90"/>
                  <a:pt x="62" y="90"/>
                  <a:pt x="63" y="90"/>
                </a:cubicBezTo>
                <a:cubicBezTo>
                  <a:pt x="63" y="90"/>
                  <a:pt x="63" y="90"/>
                  <a:pt x="63" y="90"/>
                </a:cubicBezTo>
                <a:cubicBezTo>
                  <a:pt x="64" y="90"/>
                  <a:pt x="64" y="91"/>
                  <a:pt x="65" y="91"/>
                </a:cubicBezTo>
                <a:cubicBezTo>
                  <a:pt x="65" y="91"/>
                  <a:pt x="66" y="91"/>
                  <a:pt x="67" y="92"/>
                </a:cubicBezTo>
                <a:cubicBezTo>
                  <a:pt x="68" y="92"/>
                  <a:pt x="68" y="92"/>
                  <a:pt x="69" y="93"/>
                </a:cubicBezTo>
                <a:cubicBezTo>
                  <a:pt x="70" y="93"/>
                  <a:pt x="71" y="93"/>
                  <a:pt x="72" y="93"/>
                </a:cubicBezTo>
                <a:cubicBezTo>
                  <a:pt x="72" y="93"/>
                  <a:pt x="72" y="93"/>
                  <a:pt x="72" y="93"/>
                </a:cubicBezTo>
                <a:cubicBezTo>
                  <a:pt x="72" y="93"/>
                  <a:pt x="72" y="93"/>
                  <a:pt x="72" y="93"/>
                </a:cubicBezTo>
                <a:cubicBezTo>
                  <a:pt x="72" y="93"/>
                  <a:pt x="72" y="93"/>
                  <a:pt x="72" y="93"/>
                </a:cubicBezTo>
                <a:cubicBezTo>
                  <a:pt x="72" y="93"/>
                  <a:pt x="72" y="93"/>
                  <a:pt x="72" y="93"/>
                </a:cubicBezTo>
                <a:cubicBezTo>
                  <a:pt x="74" y="94"/>
                  <a:pt x="76" y="94"/>
                  <a:pt x="77" y="94"/>
                </a:cubicBezTo>
                <a:cubicBezTo>
                  <a:pt x="79" y="94"/>
                  <a:pt x="80" y="93"/>
                  <a:pt x="82" y="92"/>
                </a:cubicBezTo>
                <a:cubicBezTo>
                  <a:pt x="82" y="92"/>
                  <a:pt x="82" y="92"/>
                  <a:pt x="82" y="92"/>
                </a:cubicBezTo>
                <a:cubicBezTo>
                  <a:pt x="82" y="92"/>
                  <a:pt x="82" y="92"/>
                  <a:pt x="82" y="92"/>
                </a:cubicBezTo>
                <a:cubicBezTo>
                  <a:pt x="82" y="92"/>
                  <a:pt x="82" y="92"/>
                  <a:pt x="83" y="92"/>
                </a:cubicBezTo>
                <a:cubicBezTo>
                  <a:pt x="83" y="91"/>
                  <a:pt x="83" y="91"/>
                  <a:pt x="84" y="91"/>
                </a:cubicBezTo>
                <a:cubicBezTo>
                  <a:pt x="85" y="90"/>
                  <a:pt x="86" y="89"/>
                  <a:pt x="87" y="88"/>
                </a:cubicBezTo>
                <a:cubicBezTo>
                  <a:pt x="87" y="88"/>
                  <a:pt x="87" y="88"/>
                  <a:pt x="87" y="88"/>
                </a:cubicBezTo>
                <a:cubicBezTo>
                  <a:pt x="88" y="86"/>
                  <a:pt x="89" y="85"/>
                  <a:pt x="90" y="84"/>
                </a:cubicBezTo>
                <a:cubicBezTo>
                  <a:pt x="90" y="84"/>
                  <a:pt x="90" y="84"/>
                  <a:pt x="90" y="84"/>
                </a:cubicBezTo>
                <a:cubicBezTo>
                  <a:pt x="91" y="83"/>
                  <a:pt x="91" y="83"/>
                  <a:pt x="91" y="83"/>
                </a:cubicBezTo>
                <a:cubicBezTo>
                  <a:pt x="91" y="83"/>
                  <a:pt x="91" y="83"/>
                  <a:pt x="91" y="83"/>
                </a:cubicBezTo>
                <a:cubicBezTo>
                  <a:pt x="91" y="83"/>
                  <a:pt x="91" y="83"/>
                  <a:pt x="91" y="83"/>
                </a:cubicBezTo>
                <a:cubicBezTo>
                  <a:pt x="93" y="80"/>
                  <a:pt x="95" y="77"/>
                  <a:pt x="97" y="74"/>
                </a:cubicBezTo>
                <a:cubicBezTo>
                  <a:pt x="99" y="70"/>
                  <a:pt x="100" y="67"/>
                  <a:pt x="102" y="63"/>
                </a:cubicBezTo>
                <a:cubicBezTo>
                  <a:pt x="103" y="60"/>
                  <a:pt x="103" y="57"/>
                  <a:pt x="104" y="55"/>
                </a:cubicBezTo>
                <a:cubicBezTo>
                  <a:pt x="105" y="52"/>
                  <a:pt x="105" y="49"/>
                  <a:pt x="106" y="46"/>
                </a:cubicBezTo>
                <a:cubicBezTo>
                  <a:pt x="106" y="46"/>
                  <a:pt x="106" y="46"/>
                  <a:pt x="106" y="46"/>
                </a:cubicBezTo>
                <a:cubicBezTo>
                  <a:pt x="106" y="44"/>
                  <a:pt x="106" y="44"/>
                  <a:pt x="106" y="44"/>
                </a:cubicBezTo>
                <a:cubicBezTo>
                  <a:pt x="106" y="42"/>
                  <a:pt x="106" y="42"/>
                  <a:pt x="106" y="42"/>
                </a:cubicBezTo>
                <a:cubicBezTo>
                  <a:pt x="106" y="37"/>
                  <a:pt x="106" y="37"/>
                  <a:pt x="106" y="37"/>
                </a:cubicBezTo>
                <a:cubicBezTo>
                  <a:pt x="106" y="37"/>
                  <a:pt x="106" y="37"/>
                  <a:pt x="106" y="37"/>
                </a:cubicBezTo>
                <a:cubicBezTo>
                  <a:pt x="106" y="37"/>
                  <a:pt x="106" y="37"/>
                  <a:pt x="106" y="37"/>
                </a:cubicBezTo>
                <a:cubicBezTo>
                  <a:pt x="106" y="37"/>
                  <a:pt x="106" y="37"/>
                  <a:pt x="106" y="37"/>
                </a:cubicBezTo>
                <a:cubicBezTo>
                  <a:pt x="106" y="36"/>
                  <a:pt x="106" y="35"/>
                  <a:pt x="106" y="35"/>
                </a:cubicBezTo>
                <a:cubicBezTo>
                  <a:pt x="106" y="34"/>
                  <a:pt x="105" y="32"/>
                  <a:pt x="105" y="31"/>
                </a:cubicBezTo>
                <a:cubicBezTo>
                  <a:pt x="105" y="28"/>
                  <a:pt x="104" y="24"/>
                  <a:pt x="102" y="21"/>
                </a:cubicBezTo>
                <a:cubicBezTo>
                  <a:pt x="100" y="18"/>
                  <a:pt x="99" y="15"/>
                  <a:pt x="96" y="13"/>
                </a:cubicBezTo>
                <a:cubicBezTo>
                  <a:pt x="96" y="13"/>
                  <a:pt x="95" y="12"/>
                  <a:pt x="95" y="12"/>
                </a:cubicBezTo>
                <a:cubicBezTo>
                  <a:pt x="95" y="12"/>
                  <a:pt x="95" y="12"/>
                  <a:pt x="95" y="12"/>
                </a:cubicBezTo>
                <a:cubicBezTo>
                  <a:pt x="95" y="12"/>
                  <a:pt x="94" y="11"/>
                  <a:pt x="94" y="11"/>
                </a:cubicBezTo>
                <a:cubicBezTo>
                  <a:pt x="94" y="11"/>
                  <a:pt x="94" y="11"/>
                  <a:pt x="94" y="11"/>
                </a:cubicBezTo>
                <a:cubicBezTo>
                  <a:pt x="94" y="11"/>
                  <a:pt x="94" y="11"/>
                  <a:pt x="94" y="11"/>
                </a:cubicBezTo>
                <a:cubicBezTo>
                  <a:pt x="92" y="9"/>
                  <a:pt x="90" y="8"/>
                  <a:pt x="87" y="7"/>
                </a:cubicBezTo>
                <a:cubicBezTo>
                  <a:pt x="85" y="6"/>
                  <a:pt x="83" y="6"/>
                  <a:pt x="80" y="5"/>
                </a:cubicBezTo>
                <a:cubicBezTo>
                  <a:pt x="77" y="5"/>
                  <a:pt x="75" y="5"/>
                  <a:pt x="72" y="5"/>
                </a:cubicBezTo>
                <a:cubicBezTo>
                  <a:pt x="70" y="6"/>
                  <a:pt x="67" y="6"/>
                  <a:pt x="65" y="7"/>
                </a:cubicBezTo>
                <a:cubicBezTo>
                  <a:pt x="64" y="8"/>
                  <a:pt x="62" y="8"/>
                  <a:pt x="61" y="9"/>
                </a:cubicBezTo>
                <a:cubicBezTo>
                  <a:pt x="59" y="9"/>
                  <a:pt x="56" y="10"/>
                  <a:pt x="56" y="10"/>
                </a:cubicBezTo>
                <a:cubicBezTo>
                  <a:pt x="56" y="10"/>
                  <a:pt x="56" y="10"/>
                  <a:pt x="55" y="10"/>
                </a:cubicBezTo>
                <a:cubicBezTo>
                  <a:pt x="55" y="5"/>
                  <a:pt x="55" y="5"/>
                  <a:pt x="55" y="5"/>
                </a:cubicBezTo>
                <a:cubicBezTo>
                  <a:pt x="55" y="5"/>
                  <a:pt x="55" y="5"/>
                  <a:pt x="55" y="5"/>
                </a:cubicBezTo>
                <a:cubicBezTo>
                  <a:pt x="59" y="4"/>
                  <a:pt x="59" y="4"/>
                  <a:pt x="59" y="4"/>
                </a:cubicBezTo>
                <a:cubicBezTo>
                  <a:pt x="61" y="3"/>
                  <a:pt x="62" y="3"/>
                  <a:pt x="63" y="3"/>
                </a:cubicBezTo>
                <a:cubicBezTo>
                  <a:pt x="66" y="2"/>
                  <a:pt x="69" y="1"/>
                  <a:pt x="72" y="0"/>
                </a:cubicBezTo>
                <a:cubicBezTo>
                  <a:pt x="75" y="0"/>
                  <a:pt x="78" y="0"/>
                  <a:pt x="81" y="0"/>
                </a:cubicBezTo>
                <a:cubicBezTo>
                  <a:pt x="84" y="1"/>
                  <a:pt x="87" y="2"/>
                  <a:pt x="89" y="3"/>
                </a:cubicBezTo>
                <a:cubicBezTo>
                  <a:pt x="92" y="4"/>
                  <a:pt x="95" y="5"/>
                  <a:pt x="97" y="7"/>
                </a:cubicBezTo>
                <a:cubicBezTo>
                  <a:pt x="97" y="8"/>
                  <a:pt x="98" y="8"/>
                  <a:pt x="98" y="8"/>
                </a:cubicBezTo>
                <a:cubicBezTo>
                  <a:pt x="98" y="8"/>
                  <a:pt x="98" y="8"/>
                  <a:pt x="98" y="8"/>
                </a:cubicBezTo>
                <a:cubicBezTo>
                  <a:pt x="98" y="8"/>
                  <a:pt x="98" y="8"/>
                  <a:pt x="98" y="8"/>
                </a:cubicBezTo>
                <a:cubicBezTo>
                  <a:pt x="99" y="9"/>
                  <a:pt x="99" y="9"/>
                  <a:pt x="99" y="9"/>
                </a:cubicBezTo>
                <a:cubicBezTo>
                  <a:pt x="102" y="12"/>
                  <a:pt x="105" y="16"/>
                  <a:pt x="106" y="19"/>
                </a:cubicBezTo>
                <a:cubicBezTo>
                  <a:pt x="108" y="23"/>
                  <a:pt x="109" y="26"/>
                  <a:pt x="110" y="30"/>
                </a:cubicBezTo>
                <a:cubicBezTo>
                  <a:pt x="110" y="32"/>
                  <a:pt x="110" y="33"/>
                  <a:pt x="110" y="34"/>
                </a:cubicBezTo>
                <a:cubicBezTo>
                  <a:pt x="110" y="35"/>
                  <a:pt x="111" y="35"/>
                  <a:pt x="111" y="36"/>
                </a:cubicBezTo>
                <a:cubicBezTo>
                  <a:pt x="111" y="36"/>
                  <a:pt x="111" y="36"/>
                  <a:pt x="111" y="36"/>
                </a:cubicBezTo>
                <a:cubicBezTo>
                  <a:pt x="111" y="36"/>
                  <a:pt x="111" y="36"/>
                  <a:pt x="111" y="36"/>
                </a:cubicBezTo>
                <a:cubicBezTo>
                  <a:pt x="111" y="36"/>
                  <a:pt x="111" y="36"/>
                  <a:pt x="111" y="36"/>
                </a:cubicBezTo>
                <a:cubicBezTo>
                  <a:pt x="111" y="36"/>
                  <a:pt x="111" y="36"/>
                  <a:pt x="111" y="36"/>
                </a:cubicBezTo>
                <a:cubicBezTo>
                  <a:pt x="111" y="36"/>
                  <a:pt x="111" y="36"/>
                  <a:pt x="111" y="36"/>
                </a:cubicBezTo>
                <a:cubicBezTo>
                  <a:pt x="111" y="37"/>
                  <a:pt x="111" y="37"/>
                  <a:pt x="111" y="37"/>
                </a:cubicBezTo>
                <a:cubicBezTo>
                  <a:pt x="111" y="42"/>
                  <a:pt x="111" y="42"/>
                  <a:pt x="111" y="42"/>
                </a:cubicBezTo>
                <a:cubicBezTo>
                  <a:pt x="111" y="42"/>
                  <a:pt x="111" y="42"/>
                  <a:pt x="111" y="42"/>
                </a:cubicBezTo>
                <a:cubicBezTo>
                  <a:pt x="111" y="43"/>
                  <a:pt x="111" y="43"/>
                  <a:pt x="111" y="43"/>
                </a:cubicBezTo>
                <a:cubicBezTo>
                  <a:pt x="111" y="45"/>
                  <a:pt x="111" y="45"/>
                  <a:pt x="111" y="45"/>
                </a:cubicBezTo>
                <a:cubicBezTo>
                  <a:pt x="110" y="46"/>
                  <a:pt x="110" y="46"/>
                  <a:pt x="110" y="46"/>
                </a:cubicBezTo>
                <a:cubicBezTo>
                  <a:pt x="110" y="47"/>
                  <a:pt x="110" y="47"/>
                  <a:pt x="110" y="47"/>
                </a:cubicBezTo>
                <a:cubicBezTo>
                  <a:pt x="110" y="50"/>
                  <a:pt x="110" y="53"/>
                  <a:pt x="109" y="56"/>
                </a:cubicBezTo>
                <a:cubicBezTo>
                  <a:pt x="108" y="59"/>
                  <a:pt x="107" y="62"/>
                  <a:pt x="106" y="64"/>
                </a:cubicBezTo>
                <a:cubicBezTo>
                  <a:pt x="105" y="68"/>
                  <a:pt x="103" y="72"/>
                  <a:pt x="101" y="76"/>
                </a:cubicBezTo>
                <a:cubicBezTo>
                  <a:pt x="99" y="79"/>
                  <a:pt x="97" y="83"/>
                  <a:pt x="94" y="86"/>
                </a:cubicBezTo>
                <a:cubicBezTo>
                  <a:pt x="94" y="86"/>
                  <a:pt x="94" y="86"/>
                  <a:pt x="94" y="86"/>
                </a:cubicBezTo>
                <a:cubicBezTo>
                  <a:pt x="94" y="87"/>
                  <a:pt x="94" y="87"/>
                  <a:pt x="94" y="87"/>
                </a:cubicBezTo>
                <a:cubicBezTo>
                  <a:pt x="94" y="87"/>
                  <a:pt x="94" y="87"/>
                  <a:pt x="94" y="87"/>
                </a:cubicBezTo>
                <a:cubicBezTo>
                  <a:pt x="93" y="88"/>
                  <a:pt x="92" y="89"/>
                  <a:pt x="91" y="91"/>
                </a:cubicBezTo>
                <a:cubicBezTo>
                  <a:pt x="91" y="91"/>
                  <a:pt x="91" y="91"/>
                  <a:pt x="91" y="91"/>
                </a:cubicBezTo>
                <a:cubicBezTo>
                  <a:pt x="89" y="92"/>
                  <a:pt x="88" y="94"/>
                  <a:pt x="87" y="95"/>
                </a:cubicBezTo>
                <a:cubicBezTo>
                  <a:pt x="86" y="95"/>
                  <a:pt x="86" y="95"/>
                  <a:pt x="85" y="96"/>
                </a:cubicBezTo>
                <a:cubicBezTo>
                  <a:pt x="85" y="96"/>
                  <a:pt x="85" y="96"/>
                  <a:pt x="84" y="96"/>
                </a:cubicBezTo>
                <a:cubicBezTo>
                  <a:pt x="82" y="98"/>
                  <a:pt x="80" y="98"/>
                  <a:pt x="78" y="99"/>
                </a:cubicBezTo>
                <a:cubicBezTo>
                  <a:pt x="76" y="99"/>
                  <a:pt x="73" y="99"/>
                  <a:pt x="71" y="98"/>
                </a:cubicBezTo>
                <a:cubicBezTo>
                  <a:pt x="71" y="98"/>
                  <a:pt x="71" y="98"/>
                  <a:pt x="71" y="98"/>
                </a:cubicBezTo>
                <a:cubicBezTo>
                  <a:pt x="71" y="98"/>
                  <a:pt x="71" y="98"/>
                  <a:pt x="71" y="98"/>
                </a:cubicBezTo>
                <a:cubicBezTo>
                  <a:pt x="71" y="98"/>
                  <a:pt x="71" y="98"/>
                  <a:pt x="71" y="98"/>
                </a:cubicBezTo>
                <a:cubicBezTo>
                  <a:pt x="70" y="98"/>
                  <a:pt x="69" y="97"/>
                  <a:pt x="68" y="97"/>
                </a:cubicBezTo>
                <a:cubicBezTo>
                  <a:pt x="67" y="97"/>
                  <a:pt x="66" y="96"/>
                  <a:pt x="65" y="96"/>
                </a:cubicBezTo>
                <a:cubicBezTo>
                  <a:pt x="64" y="96"/>
                  <a:pt x="64" y="96"/>
                  <a:pt x="63" y="95"/>
                </a:cubicBezTo>
                <a:cubicBezTo>
                  <a:pt x="63" y="95"/>
                  <a:pt x="62" y="95"/>
                  <a:pt x="62" y="95"/>
                </a:cubicBezTo>
                <a:cubicBezTo>
                  <a:pt x="62" y="95"/>
                  <a:pt x="62" y="95"/>
                  <a:pt x="62" y="95"/>
                </a:cubicBezTo>
                <a:cubicBezTo>
                  <a:pt x="61" y="94"/>
                  <a:pt x="60" y="94"/>
                  <a:pt x="59" y="94"/>
                </a:cubicBezTo>
                <a:cubicBezTo>
                  <a:pt x="58" y="94"/>
                  <a:pt x="57" y="94"/>
                  <a:pt x="56" y="94"/>
                </a:cubicBezTo>
                <a:cubicBezTo>
                  <a:pt x="56" y="94"/>
                  <a:pt x="56" y="94"/>
                  <a:pt x="56" y="94"/>
                </a:cubicBezTo>
                <a:cubicBezTo>
                  <a:pt x="55" y="94"/>
                  <a:pt x="55" y="94"/>
                  <a:pt x="55" y="94"/>
                </a:cubicBezTo>
                <a:cubicBezTo>
                  <a:pt x="55" y="94"/>
                  <a:pt x="55" y="94"/>
                  <a:pt x="55" y="94"/>
                </a:cubicBezTo>
                <a:lnTo>
                  <a:pt x="55" y="89"/>
                </a:lnTo>
                <a:close/>
                <a:moveTo>
                  <a:pt x="29" y="92"/>
                </a:moveTo>
                <a:cubicBezTo>
                  <a:pt x="29" y="92"/>
                  <a:pt x="29" y="92"/>
                  <a:pt x="29" y="92"/>
                </a:cubicBezTo>
                <a:cubicBezTo>
                  <a:pt x="31" y="93"/>
                  <a:pt x="32" y="94"/>
                  <a:pt x="34" y="94"/>
                </a:cubicBezTo>
                <a:cubicBezTo>
                  <a:pt x="35" y="94"/>
                  <a:pt x="37" y="94"/>
                  <a:pt x="39" y="93"/>
                </a:cubicBezTo>
                <a:cubicBezTo>
                  <a:pt x="39" y="93"/>
                  <a:pt x="39" y="93"/>
                  <a:pt x="39" y="93"/>
                </a:cubicBezTo>
                <a:cubicBezTo>
                  <a:pt x="39" y="93"/>
                  <a:pt x="39" y="93"/>
                  <a:pt x="39" y="93"/>
                </a:cubicBezTo>
                <a:cubicBezTo>
                  <a:pt x="39" y="93"/>
                  <a:pt x="39" y="93"/>
                  <a:pt x="39" y="93"/>
                </a:cubicBezTo>
                <a:cubicBezTo>
                  <a:pt x="39" y="93"/>
                  <a:pt x="39" y="93"/>
                  <a:pt x="39" y="93"/>
                </a:cubicBezTo>
                <a:cubicBezTo>
                  <a:pt x="40" y="93"/>
                  <a:pt x="41" y="93"/>
                  <a:pt x="42" y="93"/>
                </a:cubicBezTo>
                <a:cubicBezTo>
                  <a:pt x="42" y="92"/>
                  <a:pt x="43" y="92"/>
                  <a:pt x="44" y="92"/>
                </a:cubicBezTo>
                <a:cubicBezTo>
                  <a:pt x="45" y="91"/>
                  <a:pt x="46" y="91"/>
                  <a:pt x="46" y="91"/>
                </a:cubicBezTo>
                <a:cubicBezTo>
                  <a:pt x="47" y="91"/>
                  <a:pt x="47" y="90"/>
                  <a:pt x="48" y="90"/>
                </a:cubicBezTo>
                <a:cubicBezTo>
                  <a:pt x="48" y="90"/>
                  <a:pt x="48" y="90"/>
                  <a:pt x="48" y="90"/>
                </a:cubicBezTo>
                <a:cubicBezTo>
                  <a:pt x="48" y="90"/>
                  <a:pt x="48" y="90"/>
                  <a:pt x="48" y="90"/>
                </a:cubicBezTo>
                <a:cubicBezTo>
                  <a:pt x="49" y="90"/>
                  <a:pt x="50" y="90"/>
                  <a:pt x="51" y="90"/>
                </a:cubicBezTo>
                <a:cubicBezTo>
                  <a:pt x="53" y="89"/>
                  <a:pt x="55" y="89"/>
                  <a:pt x="55" y="89"/>
                </a:cubicBezTo>
                <a:cubicBezTo>
                  <a:pt x="55" y="94"/>
                  <a:pt x="55" y="94"/>
                  <a:pt x="55" y="94"/>
                </a:cubicBezTo>
                <a:cubicBezTo>
                  <a:pt x="55" y="94"/>
                  <a:pt x="54" y="94"/>
                  <a:pt x="52" y="94"/>
                </a:cubicBezTo>
                <a:cubicBezTo>
                  <a:pt x="51" y="94"/>
                  <a:pt x="50" y="95"/>
                  <a:pt x="49" y="95"/>
                </a:cubicBezTo>
                <a:cubicBezTo>
                  <a:pt x="49" y="95"/>
                  <a:pt x="48" y="95"/>
                  <a:pt x="48" y="95"/>
                </a:cubicBezTo>
                <a:cubicBezTo>
                  <a:pt x="47" y="96"/>
                  <a:pt x="47" y="96"/>
                  <a:pt x="46" y="96"/>
                </a:cubicBezTo>
                <a:cubicBezTo>
                  <a:pt x="45" y="96"/>
                  <a:pt x="44" y="97"/>
                  <a:pt x="43" y="97"/>
                </a:cubicBezTo>
                <a:cubicBezTo>
                  <a:pt x="42" y="97"/>
                  <a:pt x="41" y="98"/>
                  <a:pt x="40" y="98"/>
                </a:cubicBezTo>
                <a:cubicBezTo>
                  <a:pt x="40" y="98"/>
                  <a:pt x="40" y="98"/>
                  <a:pt x="40" y="98"/>
                </a:cubicBezTo>
                <a:cubicBezTo>
                  <a:pt x="40" y="98"/>
                  <a:pt x="40" y="98"/>
                  <a:pt x="40" y="98"/>
                </a:cubicBezTo>
                <a:cubicBezTo>
                  <a:pt x="38" y="99"/>
                  <a:pt x="35" y="99"/>
                  <a:pt x="33" y="99"/>
                </a:cubicBezTo>
                <a:cubicBezTo>
                  <a:pt x="32" y="99"/>
                  <a:pt x="30" y="98"/>
                  <a:pt x="29" y="98"/>
                </a:cubicBezTo>
                <a:cubicBezTo>
                  <a:pt x="29" y="92"/>
                  <a:pt x="29" y="92"/>
                  <a:pt x="29" y="92"/>
                </a:cubicBezTo>
                <a:close/>
                <a:moveTo>
                  <a:pt x="55" y="10"/>
                </a:moveTo>
                <a:cubicBezTo>
                  <a:pt x="55" y="10"/>
                  <a:pt x="55" y="10"/>
                  <a:pt x="55" y="10"/>
                </a:cubicBezTo>
                <a:cubicBezTo>
                  <a:pt x="55" y="10"/>
                  <a:pt x="55" y="10"/>
                  <a:pt x="55" y="10"/>
                </a:cubicBezTo>
                <a:cubicBezTo>
                  <a:pt x="55" y="10"/>
                  <a:pt x="55" y="10"/>
                  <a:pt x="55" y="10"/>
                </a:cubicBezTo>
                <a:cubicBezTo>
                  <a:pt x="55" y="10"/>
                  <a:pt x="55" y="10"/>
                  <a:pt x="55" y="10"/>
                </a:cubicBezTo>
                <a:cubicBezTo>
                  <a:pt x="55" y="10"/>
                  <a:pt x="55" y="10"/>
                  <a:pt x="55" y="10"/>
                </a:cubicBezTo>
                <a:cubicBezTo>
                  <a:pt x="55" y="10"/>
                  <a:pt x="55" y="10"/>
                  <a:pt x="55" y="10"/>
                </a:cubicBezTo>
                <a:cubicBezTo>
                  <a:pt x="54" y="10"/>
                  <a:pt x="52" y="9"/>
                  <a:pt x="50" y="9"/>
                </a:cubicBezTo>
                <a:cubicBezTo>
                  <a:pt x="49" y="8"/>
                  <a:pt x="47" y="8"/>
                  <a:pt x="46" y="7"/>
                </a:cubicBezTo>
                <a:cubicBezTo>
                  <a:pt x="44" y="6"/>
                  <a:pt x="41" y="6"/>
                  <a:pt x="39" y="5"/>
                </a:cubicBezTo>
                <a:cubicBezTo>
                  <a:pt x="36" y="5"/>
                  <a:pt x="34" y="5"/>
                  <a:pt x="31" y="5"/>
                </a:cubicBezTo>
                <a:cubicBezTo>
                  <a:pt x="30" y="5"/>
                  <a:pt x="30" y="5"/>
                  <a:pt x="29" y="5"/>
                </a:cubicBezTo>
                <a:cubicBezTo>
                  <a:pt x="29" y="1"/>
                  <a:pt x="29" y="1"/>
                  <a:pt x="29" y="1"/>
                </a:cubicBezTo>
                <a:cubicBezTo>
                  <a:pt x="30" y="0"/>
                  <a:pt x="30" y="0"/>
                  <a:pt x="30" y="0"/>
                </a:cubicBezTo>
                <a:cubicBezTo>
                  <a:pt x="33" y="0"/>
                  <a:pt x="36" y="0"/>
                  <a:pt x="39" y="0"/>
                </a:cubicBezTo>
                <a:cubicBezTo>
                  <a:pt x="42" y="1"/>
                  <a:pt x="45" y="2"/>
                  <a:pt x="48" y="3"/>
                </a:cubicBezTo>
                <a:cubicBezTo>
                  <a:pt x="49" y="3"/>
                  <a:pt x="50" y="3"/>
                  <a:pt x="52" y="4"/>
                </a:cubicBezTo>
                <a:cubicBezTo>
                  <a:pt x="55" y="5"/>
                  <a:pt x="55" y="5"/>
                  <a:pt x="55" y="5"/>
                </a:cubicBezTo>
                <a:cubicBezTo>
                  <a:pt x="55" y="10"/>
                  <a:pt x="55" y="10"/>
                  <a:pt x="55" y="10"/>
                </a:cubicBezTo>
                <a:close/>
                <a:moveTo>
                  <a:pt x="29" y="92"/>
                </a:moveTo>
                <a:cubicBezTo>
                  <a:pt x="29" y="92"/>
                  <a:pt x="29" y="92"/>
                  <a:pt x="29" y="92"/>
                </a:cubicBezTo>
                <a:close/>
                <a:moveTo>
                  <a:pt x="15" y="13"/>
                </a:moveTo>
                <a:cubicBezTo>
                  <a:pt x="12" y="15"/>
                  <a:pt x="10" y="18"/>
                  <a:pt x="9" y="21"/>
                </a:cubicBezTo>
                <a:cubicBezTo>
                  <a:pt x="7" y="24"/>
                  <a:pt x="6" y="28"/>
                  <a:pt x="6" y="31"/>
                </a:cubicBezTo>
                <a:cubicBezTo>
                  <a:pt x="6" y="32"/>
                  <a:pt x="5" y="34"/>
                  <a:pt x="5" y="35"/>
                </a:cubicBezTo>
                <a:cubicBezTo>
                  <a:pt x="5" y="36"/>
                  <a:pt x="5" y="36"/>
                  <a:pt x="5" y="37"/>
                </a:cubicBezTo>
                <a:cubicBezTo>
                  <a:pt x="5" y="37"/>
                  <a:pt x="5" y="37"/>
                  <a:pt x="5" y="37"/>
                </a:cubicBezTo>
                <a:cubicBezTo>
                  <a:pt x="5" y="37"/>
                  <a:pt x="5" y="37"/>
                  <a:pt x="5" y="37"/>
                </a:cubicBezTo>
                <a:cubicBezTo>
                  <a:pt x="5" y="37"/>
                  <a:pt x="5" y="37"/>
                  <a:pt x="5" y="37"/>
                </a:cubicBezTo>
                <a:cubicBezTo>
                  <a:pt x="5" y="37"/>
                  <a:pt x="5" y="37"/>
                  <a:pt x="5" y="37"/>
                </a:cubicBezTo>
                <a:cubicBezTo>
                  <a:pt x="5" y="42"/>
                  <a:pt x="5" y="42"/>
                  <a:pt x="5" y="42"/>
                </a:cubicBezTo>
                <a:cubicBezTo>
                  <a:pt x="5" y="44"/>
                  <a:pt x="5" y="44"/>
                  <a:pt x="5" y="44"/>
                </a:cubicBezTo>
                <a:cubicBezTo>
                  <a:pt x="5" y="45"/>
                  <a:pt x="5" y="45"/>
                  <a:pt x="5" y="46"/>
                </a:cubicBezTo>
                <a:cubicBezTo>
                  <a:pt x="6" y="49"/>
                  <a:pt x="6" y="52"/>
                  <a:pt x="7" y="55"/>
                </a:cubicBezTo>
                <a:cubicBezTo>
                  <a:pt x="7" y="57"/>
                  <a:pt x="8" y="60"/>
                  <a:pt x="9" y="63"/>
                </a:cubicBezTo>
                <a:cubicBezTo>
                  <a:pt x="11" y="67"/>
                  <a:pt x="12" y="70"/>
                  <a:pt x="14" y="74"/>
                </a:cubicBezTo>
                <a:cubicBezTo>
                  <a:pt x="16" y="77"/>
                  <a:pt x="18" y="80"/>
                  <a:pt x="20" y="83"/>
                </a:cubicBezTo>
                <a:cubicBezTo>
                  <a:pt x="20" y="83"/>
                  <a:pt x="20" y="83"/>
                  <a:pt x="20" y="83"/>
                </a:cubicBezTo>
                <a:cubicBezTo>
                  <a:pt x="21" y="84"/>
                  <a:pt x="21" y="84"/>
                  <a:pt x="21" y="84"/>
                </a:cubicBezTo>
                <a:cubicBezTo>
                  <a:pt x="21" y="84"/>
                  <a:pt x="21" y="84"/>
                  <a:pt x="21" y="84"/>
                </a:cubicBezTo>
                <a:cubicBezTo>
                  <a:pt x="22" y="85"/>
                  <a:pt x="23" y="87"/>
                  <a:pt x="24" y="88"/>
                </a:cubicBezTo>
                <a:cubicBezTo>
                  <a:pt x="25" y="89"/>
                  <a:pt x="26" y="90"/>
                  <a:pt x="27" y="91"/>
                </a:cubicBezTo>
                <a:cubicBezTo>
                  <a:pt x="28" y="91"/>
                  <a:pt x="28" y="91"/>
                  <a:pt x="28" y="92"/>
                </a:cubicBezTo>
                <a:cubicBezTo>
                  <a:pt x="28" y="92"/>
                  <a:pt x="29" y="92"/>
                  <a:pt x="29" y="92"/>
                </a:cubicBezTo>
                <a:cubicBezTo>
                  <a:pt x="29" y="92"/>
                  <a:pt x="29" y="92"/>
                  <a:pt x="29" y="92"/>
                </a:cubicBezTo>
                <a:cubicBezTo>
                  <a:pt x="29" y="98"/>
                  <a:pt x="29" y="98"/>
                  <a:pt x="29" y="98"/>
                </a:cubicBezTo>
                <a:cubicBezTo>
                  <a:pt x="28" y="97"/>
                  <a:pt x="27" y="97"/>
                  <a:pt x="27" y="96"/>
                </a:cubicBezTo>
                <a:cubicBezTo>
                  <a:pt x="26" y="96"/>
                  <a:pt x="26" y="96"/>
                  <a:pt x="25" y="96"/>
                </a:cubicBezTo>
                <a:cubicBezTo>
                  <a:pt x="25" y="95"/>
                  <a:pt x="25" y="95"/>
                  <a:pt x="24" y="95"/>
                </a:cubicBezTo>
                <a:cubicBezTo>
                  <a:pt x="23" y="94"/>
                  <a:pt x="22" y="92"/>
                  <a:pt x="20" y="91"/>
                </a:cubicBezTo>
                <a:cubicBezTo>
                  <a:pt x="19" y="90"/>
                  <a:pt x="18" y="88"/>
                  <a:pt x="17" y="87"/>
                </a:cubicBezTo>
                <a:cubicBezTo>
                  <a:pt x="17" y="87"/>
                  <a:pt x="17" y="87"/>
                  <a:pt x="17" y="87"/>
                </a:cubicBezTo>
                <a:cubicBezTo>
                  <a:pt x="17" y="87"/>
                  <a:pt x="17" y="87"/>
                  <a:pt x="17" y="87"/>
                </a:cubicBezTo>
                <a:cubicBezTo>
                  <a:pt x="17" y="86"/>
                  <a:pt x="17" y="86"/>
                  <a:pt x="17" y="86"/>
                </a:cubicBezTo>
                <a:cubicBezTo>
                  <a:pt x="17" y="86"/>
                  <a:pt x="17" y="86"/>
                  <a:pt x="17" y="86"/>
                </a:cubicBezTo>
                <a:cubicBezTo>
                  <a:pt x="14" y="83"/>
                  <a:pt x="12" y="79"/>
                  <a:pt x="10" y="76"/>
                </a:cubicBezTo>
                <a:cubicBezTo>
                  <a:pt x="8" y="72"/>
                  <a:pt x="6" y="68"/>
                  <a:pt x="5" y="64"/>
                </a:cubicBezTo>
                <a:cubicBezTo>
                  <a:pt x="4" y="62"/>
                  <a:pt x="3" y="59"/>
                  <a:pt x="2" y="56"/>
                </a:cubicBezTo>
                <a:cubicBezTo>
                  <a:pt x="1" y="53"/>
                  <a:pt x="1" y="50"/>
                  <a:pt x="1" y="47"/>
                </a:cubicBezTo>
                <a:cubicBezTo>
                  <a:pt x="0" y="44"/>
                  <a:pt x="0" y="44"/>
                  <a:pt x="0" y="44"/>
                </a:cubicBezTo>
                <a:cubicBezTo>
                  <a:pt x="0" y="43"/>
                  <a:pt x="0" y="43"/>
                  <a:pt x="0" y="43"/>
                </a:cubicBezTo>
                <a:cubicBezTo>
                  <a:pt x="0" y="43"/>
                  <a:pt x="0" y="43"/>
                  <a:pt x="0" y="42"/>
                </a:cubicBezTo>
                <a:cubicBezTo>
                  <a:pt x="0" y="37"/>
                  <a:pt x="0" y="37"/>
                  <a:pt x="0" y="37"/>
                </a:cubicBezTo>
                <a:cubicBezTo>
                  <a:pt x="0" y="37"/>
                  <a:pt x="0" y="37"/>
                  <a:pt x="0" y="37"/>
                </a:cubicBezTo>
                <a:cubicBezTo>
                  <a:pt x="0" y="37"/>
                  <a:pt x="0" y="37"/>
                  <a:pt x="0" y="37"/>
                </a:cubicBezTo>
                <a:cubicBezTo>
                  <a:pt x="0" y="36"/>
                  <a:pt x="0" y="36"/>
                  <a:pt x="0" y="36"/>
                </a:cubicBezTo>
                <a:cubicBezTo>
                  <a:pt x="0" y="36"/>
                  <a:pt x="0" y="36"/>
                  <a:pt x="0" y="36"/>
                </a:cubicBezTo>
                <a:cubicBezTo>
                  <a:pt x="0" y="35"/>
                  <a:pt x="0" y="35"/>
                  <a:pt x="1" y="34"/>
                </a:cubicBezTo>
                <a:cubicBezTo>
                  <a:pt x="1" y="33"/>
                  <a:pt x="1" y="32"/>
                  <a:pt x="1" y="30"/>
                </a:cubicBezTo>
                <a:cubicBezTo>
                  <a:pt x="2" y="26"/>
                  <a:pt x="3" y="23"/>
                  <a:pt x="5" y="19"/>
                </a:cubicBezTo>
                <a:cubicBezTo>
                  <a:pt x="6" y="16"/>
                  <a:pt x="9" y="12"/>
                  <a:pt x="12" y="9"/>
                </a:cubicBezTo>
                <a:cubicBezTo>
                  <a:pt x="12" y="9"/>
                  <a:pt x="12" y="9"/>
                  <a:pt x="13" y="8"/>
                </a:cubicBezTo>
                <a:cubicBezTo>
                  <a:pt x="13" y="8"/>
                  <a:pt x="13" y="8"/>
                  <a:pt x="13" y="8"/>
                </a:cubicBezTo>
                <a:cubicBezTo>
                  <a:pt x="13" y="8"/>
                  <a:pt x="14" y="8"/>
                  <a:pt x="14" y="7"/>
                </a:cubicBezTo>
                <a:cubicBezTo>
                  <a:pt x="14" y="7"/>
                  <a:pt x="14" y="7"/>
                  <a:pt x="14" y="7"/>
                </a:cubicBezTo>
                <a:cubicBezTo>
                  <a:pt x="16" y="5"/>
                  <a:pt x="19" y="4"/>
                  <a:pt x="22" y="3"/>
                </a:cubicBezTo>
                <a:cubicBezTo>
                  <a:pt x="24" y="2"/>
                  <a:pt x="27" y="1"/>
                  <a:pt x="29" y="1"/>
                </a:cubicBezTo>
                <a:cubicBezTo>
                  <a:pt x="29" y="5"/>
                  <a:pt x="29" y="5"/>
                  <a:pt x="29" y="5"/>
                </a:cubicBezTo>
                <a:cubicBezTo>
                  <a:pt x="27" y="6"/>
                  <a:pt x="25" y="6"/>
                  <a:pt x="24" y="7"/>
                </a:cubicBezTo>
                <a:cubicBezTo>
                  <a:pt x="21" y="8"/>
                  <a:pt x="19" y="9"/>
                  <a:pt x="17" y="11"/>
                </a:cubicBezTo>
                <a:cubicBezTo>
                  <a:pt x="17" y="11"/>
                  <a:pt x="17" y="11"/>
                  <a:pt x="17" y="11"/>
                </a:cubicBezTo>
                <a:cubicBezTo>
                  <a:pt x="17" y="11"/>
                  <a:pt x="16" y="12"/>
                  <a:pt x="16" y="12"/>
                </a:cubicBezTo>
                <a:cubicBezTo>
                  <a:pt x="16" y="12"/>
                  <a:pt x="16" y="12"/>
                  <a:pt x="16" y="12"/>
                </a:cubicBezTo>
                <a:cubicBezTo>
                  <a:pt x="16" y="12"/>
                  <a:pt x="15" y="13"/>
                  <a:pt x="15" y="13"/>
                </a:cubicBezTo>
                <a:close/>
                <a:moveTo>
                  <a:pt x="29" y="92"/>
                </a:moveTo>
                <a:cubicBezTo>
                  <a:pt x="29" y="92"/>
                  <a:pt x="29" y="92"/>
                  <a:pt x="29" y="92"/>
                </a:cubicBez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61" name="Freeform 17"/>
          <p:cNvSpPr>
            <a:spLocks noEditPoints="1"/>
          </p:cNvSpPr>
          <p:nvPr/>
        </p:nvSpPr>
        <p:spPr bwMode="auto">
          <a:xfrm rot="5400000">
            <a:off x="7406680" y="2825585"/>
            <a:ext cx="51184" cy="57135"/>
          </a:xfrm>
          <a:custGeom>
            <a:avLst/>
            <a:gdLst>
              <a:gd name="T0" fmla="*/ 15 w 30"/>
              <a:gd name="T1" fmla="*/ 25 h 34"/>
              <a:gd name="T2" fmla="*/ 16 w 30"/>
              <a:gd name="T3" fmla="*/ 26 h 34"/>
              <a:gd name="T4" fmla="*/ 16 w 30"/>
              <a:gd name="T5" fmla="*/ 26 h 34"/>
              <a:gd name="T6" fmla="*/ 21 w 30"/>
              <a:gd name="T7" fmla="*/ 28 h 34"/>
              <a:gd name="T8" fmla="*/ 24 w 30"/>
              <a:gd name="T9" fmla="*/ 29 h 34"/>
              <a:gd name="T10" fmla="*/ 24 w 30"/>
              <a:gd name="T11" fmla="*/ 29 h 34"/>
              <a:gd name="T12" fmla="*/ 25 w 30"/>
              <a:gd name="T13" fmla="*/ 29 h 34"/>
              <a:gd name="T14" fmla="*/ 24 w 30"/>
              <a:gd name="T15" fmla="*/ 22 h 34"/>
              <a:gd name="T16" fmla="*/ 20 w 30"/>
              <a:gd name="T17" fmla="*/ 15 h 34"/>
              <a:gd name="T18" fmla="*/ 15 w 30"/>
              <a:gd name="T19" fmla="*/ 10 h 34"/>
              <a:gd name="T20" fmla="*/ 15 w 30"/>
              <a:gd name="T21" fmla="*/ 4 h 34"/>
              <a:gd name="T22" fmla="*/ 16 w 30"/>
              <a:gd name="T23" fmla="*/ 4 h 34"/>
              <a:gd name="T24" fmla="*/ 24 w 30"/>
              <a:gd name="T25" fmla="*/ 12 h 34"/>
              <a:gd name="T26" fmla="*/ 29 w 30"/>
              <a:gd name="T27" fmla="*/ 21 h 34"/>
              <a:gd name="T28" fmla="*/ 30 w 30"/>
              <a:gd name="T29" fmla="*/ 31 h 34"/>
              <a:gd name="T30" fmla="*/ 30 w 30"/>
              <a:gd name="T31" fmla="*/ 31 h 34"/>
              <a:gd name="T32" fmla="*/ 29 w 30"/>
              <a:gd name="T33" fmla="*/ 33 h 34"/>
              <a:gd name="T34" fmla="*/ 29 w 30"/>
              <a:gd name="T35" fmla="*/ 33 h 34"/>
              <a:gd name="T36" fmla="*/ 27 w 30"/>
              <a:gd name="T37" fmla="*/ 34 h 34"/>
              <a:gd name="T38" fmla="*/ 23 w 30"/>
              <a:gd name="T39" fmla="*/ 33 h 34"/>
              <a:gd name="T40" fmla="*/ 23 w 30"/>
              <a:gd name="T41" fmla="*/ 33 h 34"/>
              <a:gd name="T42" fmla="*/ 20 w 30"/>
              <a:gd name="T43" fmla="*/ 33 h 34"/>
              <a:gd name="T44" fmla="*/ 15 w 30"/>
              <a:gd name="T45" fmla="*/ 31 h 34"/>
              <a:gd name="T46" fmla="*/ 15 w 30"/>
              <a:gd name="T47" fmla="*/ 25 h 34"/>
              <a:gd name="T48" fmla="*/ 12 w 30"/>
              <a:gd name="T49" fmla="*/ 22 h 34"/>
              <a:gd name="T50" fmla="*/ 15 w 30"/>
              <a:gd name="T51" fmla="*/ 25 h 34"/>
              <a:gd name="T52" fmla="*/ 15 w 30"/>
              <a:gd name="T53" fmla="*/ 31 h 34"/>
              <a:gd name="T54" fmla="*/ 14 w 30"/>
              <a:gd name="T55" fmla="*/ 30 h 34"/>
              <a:gd name="T56" fmla="*/ 14 w 30"/>
              <a:gd name="T57" fmla="*/ 30 h 34"/>
              <a:gd name="T58" fmla="*/ 9 w 30"/>
              <a:gd name="T59" fmla="*/ 26 h 34"/>
              <a:gd name="T60" fmla="*/ 8 w 30"/>
              <a:gd name="T61" fmla="*/ 25 h 34"/>
              <a:gd name="T62" fmla="*/ 3 w 30"/>
              <a:gd name="T63" fmla="*/ 18 h 34"/>
              <a:gd name="T64" fmla="*/ 0 w 30"/>
              <a:gd name="T65" fmla="*/ 10 h 34"/>
              <a:gd name="T66" fmla="*/ 0 w 30"/>
              <a:gd name="T67" fmla="*/ 6 h 34"/>
              <a:gd name="T68" fmla="*/ 0 w 30"/>
              <a:gd name="T69" fmla="*/ 3 h 34"/>
              <a:gd name="T70" fmla="*/ 3 w 30"/>
              <a:gd name="T71" fmla="*/ 0 h 34"/>
              <a:gd name="T72" fmla="*/ 3 w 30"/>
              <a:gd name="T73" fmla="*/ 0 h 34"/>
              <a:gd name="T74" fmla="*/ 3 w 30"/>
              <a:gd name="T75" fmla="*/ 0 h 34"/>
              <a:gd name="T76" fmla="*/ 4 w 30"/>
              <a:gd name="T77" fmla="*/ 0 h 34"/>
              <a:gd name="T78" fmla="*/ 4 w 30"/>
              <a:gd name="T79" fmla="*/ 0 h 34"/>
              <a:gd name="T80" fmla="*/ 4 w 30"/>
              <a:gd name="T81" fmla="*/ 0 h 34"/>
              <a:gd name="T82" fmla="*/ 5 w 30"/>
              <a:gd name="T83" fmla="*/ 0 h 34"/>
              <a:gd name="T84" fmla="*/ 5 w 30"/>
              <a:gd name="T85" fmla="*/ 0 h 34"/>
              <a:gd name="T86" fmla="*/ 15 w 30"/>
              <a:gd name="T87" fmla="*/ 4 h 34"/>
              <a:gd name="T88" fmla="*/ 15 w 30"/>
              <a:gd name="T89" fmla="*/ 10 h 34"/>
              <a:gd name="T90" fmla="*/ 13 w 30"/>
              <a:gd name="T91" fmla="*/ 9 h 34"/>
              <a:gd name="T92" fmla="*/ 5 w 30"/>
              <a:gd name="T93" fmla="*/ 5 h 34"/>
              <a:gd name="T94" fmla="*/ 5 w 30"/>
              <a:gd name="T95" fmla="*/ 6 h 34"/>
              <a:gd name="T96" fmla="*/ 5 w 30"/>
              <a:gd name="T97" fmla="*/ 9 h 34"/>
              <a:gd name="T98" fmla="*/ 8 w 30"/>
              <a:gd name="T99" fmla="*/ 16 h 34"/>
              <a:gd name="T100" fmla="*/ 12 w 30"/>
              <a:gd name="T101" fmla="*/ 22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0" h="34">
                <a:moveTo>
                  <a:pt x="15" y="25"/>
                </a:moveTo>
                <a:cubicBezTo>
                  <a:pt x="15" y="25"/>
                  <a:pt x="16" y="26"/>
                  <a:pt x="16" y="26"/>
                </a:cubicBezTo>
                <a:cubicBezTo>
                  <a:pt x="16" y="26"/>
                  <a:pt x="16" y="26"/>
                  <a:pt x="16" y="26"/>
                </a:cubicBezTo>
                <a:cubicBezTo>
                  <a:pt x="18" y="27"/>
                  <a:pt x="19" y="28"/>
                  <a:pt x="21" y="28"/>
                </a:cubicBezTo>
                <a:cubicBezTo>
                  <a:pt x="22" y="28"/>
                  <a:pt x="23" y="29"/>
                  <a:pt x="24" y="29"/>
                </a:cubicBezTo>
                <a:cubicBezTo>
                  <a:pt x="24" y="29"/>
                  <a:pt x="24" y="29"/>
                  <a:pt x="24" y="29"/>
                </a:cubicBezTo>
                <a:cubicBezTo>
                  <a:pt x="24" y="29"/>
                  <a:pt x="25" y="29"/>
                  <a:pt x="25" y="29"/>
                </a:cubicBezTo>
                <a:cubicBezTo>
                  <a:pt x="25" y="27"/>
                  <a:pt x="25" y="24"/>
                  <a:pt x="24" y="22"/>
                </a:cubicBezTo>
                <a:cubicBezTo>
                  <a:pt x="23" y="20"/>
                  <a:pt x="22" y="17"/>
                  <a:pt x="20" y="15"/>
                </a:cubicBezTo>
                <a:cubicBezTo>
                  <a:pt x="19" y="13"/>
                  <a:pt x="17" y="11"/>
                  <a:pt x="15" y="10"/>
                </a:cubicBezTo>
                <a:cubicBezTo>
                  <a:pt x="15" y="4"/>
                  <a:pt x="15" y="4"/>
                  <a:pt x="15" y="4"/>
                </a:cubicBezTo>
                <a:cubicBezTo>
                  <a:pt x="16" y="4"/>
                  <a:pt x="16" y="4"/>
                  <a:pt x="16" y="4"/>
                </a:cubicBezTo>
                <a:cubicBezTo>
                  <a:pt x="19" y="6"/>
                  <a:pt x="22" y="9"/>
                  <a:pt x="24" y="12"/>
                </a:cubicBezTo>
                <a:cubicBezTo>
                  <a:pt x="26" y="15"/>
                  <a:pt x="28" y="18"/>
                  <a:pt x="29" y="21"/>
                </a:cubicBezTo>
                <a:cubicBezTo>
                  <a:pt x="30" y="24"/>
                  <a:pt x="30" y="27"/>
                  <a:pt x="30" y="31"/>
                </a:cubicBezTo>
                <a:cubicBezTo>
                  <a:pt x="30" y="31"/>
                  <a:pt x="30" y="31"/>
                  <a:pt x="30" y="31"/>
                </a:cubicBezTo>
                <a:cubicBezTo>
                  <a:pt x="30" y="31"/>
                  <a:pt x="30" y="32"/>
                  <a:pt x="29" y="33"/>
                </a:cubicBezTo>
                <a:cubicBezTo>
                  <a:pt x="29" y="33"/>
                  <a:pt x="29" y="33"/>
                  <a:pt x="29" y="33"/>
                </a:cubicBezTo>
                <a:cubicBezTo>
                  <a:pt x="29" y="33"/>
                  <a:pt x="28" y="33"/>
                  <a:pt x="27" y="34"/>
                </a:cubicBezTo>
                <a:cubicBezTo>
                  <a:pt x="26" y="34"/>
                  <a:pt x="25" y="34"/>
                  <a:pt x="23" y="33"/>
                </a:cubicBezTo>
                <a:cubicBezTo>
                  <a:pt x="23" y="33"/>
                  <a:pt x="23" y="33"/>
                  <a:pt x="23" y="33"/>
                </a:cubicBezTo>
                <a:cubicBezTo>
                  <a:pt x="22" y="33"/>
                  <a:pt x="21" y="33"/>
                  <a:pt x="20" y="33"/>
                </a:cubicBezTo>
                <a:cubicBezTo>
                  <a:pt x="18" y="32"/>
                  <a:pt x="17" y="32"/>
                  <a:pt x="15" y="31"/>
                </a:cubicBezTo>
                <a:lnTo>
                  <a:pt x="15" y="25"/>
                </a:lnTo>
                <a:close/>
                <a:moveTo>
                  <a:pt x="12" y="22"/>
                </a:moveTo>
                <a:cubicBezTo>
                  <a:pt x="13" y="23"/>
                  <a:pt x="14" y="24"/>
                  <a:pt x="15" y="25"/>
                </a:cubicBezTo>
                <a:cubicBezTo>
                  <a:pt x="15" y="31"/>
                  <a:pt x="15" y="31"/>
                  <a:pt x="15" y="31"/>
                </a:cubicBezTo>
                <a:cubicBezTo>
                  <a:pt x="15" y="30"/>
                  <a:pt x="14" y="30"/>
                  <a:pt x="14" y="30"/>
                </a:cubicBezTo>
                <a:cubicBezTo>
                  <a:pt x="14" y="30"/>
                  <a:pt x="14" y="30"/>
                  <a:pt x="14" y="30"/>
                </a:cubicBezTo>
                <a:cubicBezTo>
                  <a:pt x="12" y="29"/>
                  <a:pt x="10" y="27"/>
                  <a:pt x="9" y="26"/>
                </a:cubicBezTo>
                <a:cubicBezTo>
                  <a:pt x="8" y="25"/>
                  <a:pt x="8" y="25"/>
                  <a:pt x="8" y="25"/>
                </a:cubicBezTo>
                <a:cubicBezTo>
                  <a:pt x="6" y="23"/>
                  <a:pt x="5" y="21"/>
                  <a:pt x="3" y="18"/>
                </a:cubicBezTo>
                <a:cubicBezTo>
                  <a:pt x="2" y="16"/>
                  <a:pt x="1" y="13"/>
                  <a:pt x="0" y="10"/>
                </a:cubicBezTo>
                <a:cubicBezTo>
                  <a:pt x="0" y="9"/>
                  <a:pt x="0" y="8"/>
                  <a:pt x="0" y="6"/>
                </a:cubicBezTo>
                <a:cubicBezTo>
                  <a:pt x="0" y="5"/>
                  <a:pt x="0" y="4"/>
                  <a:pt x="0" y="3"/>
                </a:cubicBezTo>
                <a:cubicBezTo>
                  <a:pt x="0" y="1"/>
                  <a:pt x="1" y="0"/>
                  <a:pt x="3" y="0"/>
                </a:cubicBezTo>
                <a:cubicBezTo>
                  <a:pt x="3" y="0"/>
                  <a:pt x="3" y="0"/>
                  <a:pt x="3" y="0"/>
                </a:cubicBezTo>
                <a:cubicBezTo>
                  <a:pt x="3" y="0"/>
                  <a:pt x="3" y="0"/>
                  <a:pt x="3" y="0"/>
                </a:cubicBezTo>
                <a:cubicBezTo>
                  <a:pt x="4" y="0"/>
                  <a:pt x="4" y="0"/>
                  <a:pt x="4" y="0"/>
                </a:cubicBezTo>
                <a:cubicBezTo>
                  <a:pt x="4" y="0"/>
                  <a:pt x="4" y="0"/>
                  <a:pt x="4" y="0"/>
                </a:cubicBezTo>
                <a:cubicBezTo>
                  <a:pt x="4" y="0"/>
                  <a:pt x="4" y="0"/>
                  <a:pt x="4" y="0"/>
                </a:cubicBezTo>
                <a:cubicBezTo>
                  <a:pt x="4" y="0"/>
                  <a:pt x="4" y="0"/>
                  <a:pt x="5" y="0"/>
                </a:cubicBezTo>
                <a:cubicBezTo>
                  <a:pt x="5" y="0"/>
                  <a:pt x="5" y="0"/>
                  <a:pt x="5" y="0"/>
                </a:cubicBezTo>
                <a:cubicBezTo>
                  <a:pt x="9" y="1"/>
                  <a:pt x="12" y="2"/>
                  <a:pt x="15" y="4"/>
                </a:cubicBezTo>
                <a:cubicBezTo>
                  <a:pt x="15" y="10"/>
                  <a:pt x="15" y="10"/>
                  <a:pt x="15" y="10"/>
                </a:cubicBezTo>
                <a:cubicBezTo>
                  <a:pt x="14" y="9"/>
                  <a:pt x="14" y="9"/>
                  <a:pt x="13" y="9"/>
                </a:cubicBezTo>
                <a:cubicBezTo>
                  <a:pt x="11" y="7"/>
                  <a:pt x="8" y="6"/>
                  <a:pt x="5" y="5"/>
                </a:cubicBezTo>
                <a:cubicBezTo>
                  <a:pt x="5" y="6"/>
                  <a:pt x="5" y="6"/>
                  <a:pt x="5" y="6"/>
                </a:cubicBezTo>
                <a:cubicBezTo>
                  <a:pt x="5" y="7"/>
                  <a:pt x="5" y="8"/>
                  <a:pt x="5" y="9"/>
                </a:cubicBezTo>
                <a:cubicBezTo>
                  <a:pt x="6" y="12"/>
                  <a:pt x="7" y="14"/>
                  <a:pt x="8" y="16"/>
                </a:cubicBezTo>
                <a:cubicBezTo>
                  <a:pt x="9" y="18"/>
                  <a:pt x="10" y="20"/>
                  <a:pt x="12" y="22"/>
                </a:cubicBez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62" name="Freeform 19"/>
          <p:cNvSpPr>
            <a:spLocks noEditPoints="1"/>
          </p:cNvSpPr>
          <p:nvPr/>
        </p:nvSpPr>
        <p:spPr bwMode="auto">
          <a:xfrm rot="5400000">
            <a:off x="6638331" y="2476228"/>
            <a:ext cx="241634" cy="65468"/>
          </a:xfrm>
          <a:custGeom>
            <a:avLst/>
            <a:gdLst>
              <a:gd name="T0" fmla="*/ 139 w 143"/>
              <a:gd name="T1" fmla="*/ 5 h 38"/>
              <a:gd name="T2" fmla="*/ 131 w 143"/>
              <a:gd name="T3" fmla="*/ 5 h 38"/>
              <a:gd name="T4" fmla="*/ 131 w 143"/>
              <a:gd name="T5" fmla="*/ 23 h 38"/>
              <a:gd name="T6" fmla="*/ 128 w 143"/>
              <a:gd name="T7" fmla="*/ 25 h 38"/>
              <a:gd name="T8" fmla="*/ 71 w 143"/>
              <a:gd name="T9" fmla="*/ 25 h 38"/>
              <a:gd name="T10" fmla="*/ 71 w 143"/>
              <a:gd name="T11" fmla="*/ 21 h 38"/>
              <a:gd name="T12" fmla="*/ 126 w 143"/>
              <a:gd name="T13" fmla="*/ 21 h 38"/>
              <a:gd name="T14" fmla="*/ 126 w 143"/>
              <a:gd name="T15" fmla="*/ 2 h 38"/>
              <a:gd name="T16" fmla="*/ 128 w 143"/>
              <a:gd name="T17" fmla="*/ 0 h 38"/>
              <a:gd name="T18" fmla="*/ 141 w 143"/>
              <a:gd name="T19" fmla="*/ 0 h 38"/>
              <a:gd name="T20" fmla="*/ 143 w 143"/>
              <a:gd name="T21" fmla="*/ 2 h 38"/>
              <a:gd name="T22" fmla="*/ 143 w 143"/>
              <a:gd name="T23" fmla="*/ 36 h 38"/>
              <a:gd name="T24" fmla="*/ 141 w 143"/>
              <a:gd name="T25" fmla="*/ 38 h 38"/>
              <a:gd name="T26" fmla="*/ 71 w 143"/>
              <a:gd name="T27" fmla="*/ 38 h 38"/>
              <a:gd name="T28" fmla="*/ 71 w 143"/>
              <a:gd name="T29" fmla="*/ 33 h 38"/>
              <a:gd name="T30" fmla="*/ 139 w 143"/>
              <a:gd name="T31" fmla="*/ 33 h 38"/>
              <a:gd name="T32" fmla="*/ 139 w 143"/>
              <a:gd name="T33" fmla="*/ 5 h 38"/>
              <a:gd name="T34" fmla="*/ 71 w 143"/>
              <a:gd name="T35" fmla="*/ 25 h 38"/>
              <a:gd name="T36" fmla="*/ 15 w 143"/>
              <a:gd name="T37" fmla="*/ 25 h 38"/>
              <a:gd name="T38" fmla="*/ 12 w 143"/>
              <a:gd name="T39" fmla="*/ 23 h 38"/>
              <a:gd name="T40" fmla="*/ 12 w 143"/>
              <a:gd name="T41" fmla="*/ 5 h 38"/>
              <a:gd name="T42" fmla="*/ 4 w 143"/>
              <a:gd name="T43" fmla="*/ 5 h 38"/>
              <a:gd name="T44" fmla="*/ 4 w 143"/>
              <a:gd name="T45" fmla="*/ 33 h 38"/>
              <a:gd name="T46" fmla="*/ 71 w 143"/>
              <a:gd name="T47" fmla="*/ 33 h 38"/>
              <a:gd name="T48" fmla="*/ 71 w 143"/>
              <a:gd name="T49" fmla="*/ 38 h 38"/>
              <a:gd name="T50" fmla="*/ 2 w 143"/>
              <a:gd name="T51" fmla="*/ 38 h 38"/>
              <a:gd name="T52" fmla="*/ 0 w 143"/>
              <a:gd name="T53" fmla="*/ 36 h 38"/>
              <a:gd name="T54" fmla="*/ 0 w 143"/>
              <a:gd name="T55" fmla="*/ 3 h 38"/>
              <a:gd name="T56" fmla="*/ 2 w 143"/>
              <a:gd name="T57" fmla="*/ 1 h 38"/>
              <a:gd name="T58" fmla="*/ 15 w 143"/>
              <a:gd name="T59" fmla="*/ 1 h 38"/>
              <a:gd name="T60" fmla="*/ 17 w 143"/>
              <a:gd name="T61" fmla="*/ 3 h 38"/>
              <a:gd name="T62" fmla="*/ 17 w 143"/>
              <a:gd name="T63" fmla="*/ 21 h 38"/>
              <a:gd name="T64" fmla="*/ 71 w 143"/>
              <a:gd name="T65" fmla="*/ 21 h 38"/>
              <a:gd name="T66" fmla="*/ 71 w 143"/>
              <a:gd name="T67" fmla="*/ 25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43" h="38">
                <a:moveTo>
                  <a:pt x="139" y="5"/>
                </a:moveTo>
                <a:cubicBezTo>
                  <a:pt x="131" y="5"/>
                  <a:pt x="131" y="5"/>
                  <a:pt x="131" y="5"/>
                </a:cubicBezTo>
                <a:cubicBezTo>
                  <a:pt x="131" y="23"/>
                  <a:pt x="131" y="23"/>
                  <a:pt x="131" y="23"/>
                </a:cubicBezTo>
                <a:cubicBezTo>
                  <a:pt x="131" y="24"/>
                  <a:pt x="129" y="25"/>
                  <a:pt x="128" y="25"/>
                </a:cubicBezTo>
                <a:cubicBezTo>
                  <a:pt x="71" y="25"/>
                  <a:pt x="71" y="25"/>
                  <a:pt x="71" y="25"/>
                </a:cubicBezTo>
                <a:cubicBezTo>
                  <a:pt x="71" y="21"/>
                  <a:pt x="71" y="21"/>
                  <a:pt x="71" y="21"/>
                </a:cubicBezTo>
                <a:cubicBezTo>
                  <a:pt x="126" y="21"/>
                  <a:pt x="126" y="21"/>
                  <a:pt x="126" y="21"/>
                </a:cubicBezTo>
                <a:cubicBezTo>
                  <a:pt x="126" y="2"/>
                  <a:pt x="126" y="2"/>
                  <a:pt x="126" y="2"/>
                </a:cubicBezTo>
                <a:cubicBezTo>
                  <a:pt x="126" y="1"/>
                  <a:pt x="127" y="0"/>
                  <a:pt x="128" y="0"/>
                </a:cubicBezTo>
                <a:cubicBezTo>
                  <a:pt x="141" y="0"/>
                  <a:pt x="141" y="0"/>
                  <a:pt x="141" y="0"/>
                </a:cubicBezTo>
                <a:cubicBezTo>
                  <a:pt x="142" y="0"/>
                  <a:pt x="143" y="1"/>
                  <a:pt x="143" y="2"/>
                </a:cubicBezTo>
                <a:cubicBezTo>
                  <a:pt x="143" y="36"/>
                  <a:pt x="143" y="36"/>
                  <a:pt x="143" y="36"/>
                </a:cubicBezTo>
                <a:cubicBezTo>
                  <a:pt x="143" y="37"/>
                  <a:pt x="142" y="38"/>
                  <a:pt x="141" y="38"/>
                </a:cubicBezTo>
                <a:cubicBezTo>
                  <a:pt x="71" y="38"/>
                  <a:pt x="71" y="38"/>
                  <a:pt x="71" y="38"/>
                </a:cubicBezTo>
                <a:cubicBezTo>
                  <a:pt x="71" y="33"/>
                  <a:pt x="71" y="33"/>
                  <a:pt x="71" y="33"/>
                </a:cubicBezTo>
                <a:cubicBezTo>
                  <a:pt x="139" y="33"/>
                  <a:pt x="139" y="33"/>
                  <a:pt x="139" y="33"/>
                </a:cubicBezTo>
                <a:lnTo>
                  <a:pt x="139" y="5"/>
                </a:lnTo>
                <a:close/>
                <a:moveTo>
                  <a:pt x="71" y="25"/>
                </a:moveTo>
                <a:cubicBezTo>
                  <a:pt x="15" y="25"/>
                  <a:pt x="15" y="25"/>
                  <a:pt x="15" y="25"/>
                </a:cubicBezTo>
                <a:cubicBezTo>
                  <a:pt x="13" y="25"/>
                  <a:pt x="12" y="24"/>
                  <a:pt x="12" y="23"/>
                </a:cubicBezTo>
                <a:cubicBezTo>
                  <a:pt x="12" y="5"/>
                  <a:pt x="12" y="5"/>
                  <a:pt x="12" y="5"/>
                </a:cubicBezTo>
                <a:cubicBezTo>
                  <a:pt x="4" y="5"/>
                  <a:pt x="4" y="5"/>
                  <a:pt x="4" y="5"/>
                </a:cubicBezTo>
                <a:cubicBezTo>
                  <a:pt x="4" y="33"/>
                  <a:pt x="4" y="33"/>
                  <a:pt x="4" y="33"/>
                </a:cubicBezTo>
                <a:cubicBezTo>
                  <a:pt x="71" y="33"/>
                  <a:pt x="71" y="33"/>
                  <a:pt x="71" y="33"/>
                </a:cubicBezTo>
                <a:cubicBezTo>
                  <a:pt x="71" y="38"/>
                  <a:pt x="71" y="38"/>
                  <a:pt x="71" y="38"/>
                </a:cubicBezTo>
                <a:cubicBezTo>
                  <a:pt x="2" y="38"/>
                  <a:pt x="2" y="38"/>
                  <a:pt x="2" y="38"/>
                </a:cubicBezTo>
                <a:cubicBezTo>
                  <a:pt x="1" y="38"/>
                  <a:pt x="0" y="37"/>
                  <a:pt x="0" y="36"/>
                </a:cubicBezTo>
                <a:cubicBezTo>
                  <a:pt x="0" y="3"/>
                  <a:pt x="0" y="3"/>
                  <a:pt x="0" y="3"/>
                </a:cubicBezTo>
                <a:cubicBezTo>
                  <a:pt x="0" y="2"/>
                  <a:pt x="1" y="1"/>
                  <a:pt x="2" y="1"/>
                </a:cubicBezTo>
                <a:cubicBezTo>
                  <a:pt x="15" y="1"/>
                  <a:pt x="15" y="1"/>
                  <a:pt x="15" y="1"/>
                </a:cubicBezTo>
                <a:cubicBezTo>
                  <a:pt x="16" y="1"/>
                  <a:pt x="17" y="2"/>
                  <a:pt x="17" y="3"/>
                </a:cubicBezTo>
                <a:cubicBezTo>
                  <a:pt x="17" y="21"/>
                  <a:pt x="17" y="21"/>
                  <a:pt x="17" y="21"/>
                </a:cubicBezTo>
                <a:cubicBezTo>
                  <a:pt x="71" y="21"/>
                  <a:pt x="71" y="21"/>
                  <a:pt x="71" y="21"/>
                </a:cubicBezTo>
                <a:lnTo>
                  <a:pt x="71" y="25"/>
                </a:ln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63" name="Freeform 22"/>
          <p:cNvSpPr>
            <a:spLocks noEditPoints="1"/>
          </p:cNvSpPr>
          <p:nvPr/>
        </p:nvSpPr>
        <p:spPr bwMode="auto">
          <a:xfrm rot="5400000">
            <a:off x="6782955" y="2774402"/>
            <a:ext cx="215447" cy="130935"/>
          </a:xfrm>
          <a:custGeom>
            <a:avLst/>
            <a:gdLst>
              <a:gd name="T0" fmla="*/ 73 w 127"/>
              <a:gd name="T1" fmla="*/ 7 h 77"/>
              <a:gd name="T2" fmla="*/ 73 w 127"/>
              <a:gd name="T3" fmla="*/ 15 h 77"/>
              <a:gd name="T4" fmla="*/ 71 w 127"/>
              <a:gd name="T5" fmla="*/ 17 h 77"/>
              <a:gd name="T6" fmla="*/ 63 w 127"/>
              <a:gd name="T7" fmla="*/ 17 h 77"/>
              <a:gd name="T8" fmla="*/ 63 w 127"/>
              <a:gd name="T9" fmla="*/ 13 h 77"/>
              <a:gd name="T10" fmla="*/ 69 w 127"/>
              <a:gd name="T11" fmla="*/ 12 h 77"/>
              <a:gd name="T12" fmla="*/ 69 w 127"/>
              <a:gd name="T13" fmla="*/ 2 h 77"/>
              <a:gd name="T14" fmla="*/ 69 w 127"/>
              <a:gd name="T15" fmla="*/ 2 h 77"/>
              <a:gd name="T16" fmla="*/ 69 w 127"/>
              <a:gd name="T17" fmla="*/ 1 h 77"/>
              <a:gd name="T18" fmla="*/ 72 w 127"/>
              <a:gd name="T19" fmla="*/ 0 h 77"/>
              <a:gd name="T20" fmla="*/ 126 w 127"/>
              <a:gd name="T21" fmla="*/ 36 h 77"/>
              <a:gd name="T22" fmla="*/ 127 w 127"/>
              <a:gd name="T23" fmla="*/ 36 h 77"/>
              <a:gd name="T24" fmla="*/ 126 w 127"/>
              <a:gd name="T25" fmla="*/ 40 h 77"/>
              <a:gd name="T26" fmla="*/ 73 w 127"/>
              <a:gd name="T27" fmla="*/ 75 h 77"/>
              <a:gd name="T28" fmla="*/ 71 w 127"/>
              <a:gd name="T29" fmla="*/ 75 h 77"/>
              <a:gd name="T30" fmla="*/ 69 w 127"/>
              <a:gd name="T31" fmla="*/ 73 h 77"/>
              <a:gd name="T32" fmla="*/ 69 w 127"/>
              <a:gd name="T33" fmla="*/ 63 h 77"/>
              <a:gd name="T34" fmla="*/ 63 w 127"/>
              <a:gd name="T35" fmla="*/ 63 h 77"/>
              <a:gd name="T36" fmla="*/ 63 w 127"/>
              <a:gd name="T37" fmla="*/ 58 h 77"/>
              <a:gd name="T38" fmla="*/ 71 w 127"/>
              <a:gd name="T39" fmla="*/ 58 h 77"/>
              <a:gd name="T40" fmla="*/ 73 w 127"/>
              <a:gd name="T41" fmla="*/ 61 h 77"/>
              <a:gd name="T42" fmla="*/ 73 w 127"/>
              <a:gd name="T43" fmla="*/ 68 h 77"/>
              <a:gd name="T44" fmla="*/ 120 w 127"/>
              <a:gd name="T45" fmla="*/ 38 h 77"/>
              <a:gd name="T46" fmla="*/ 73 w 127"/>
              <a:gd name="T47" fmla="*/ 7 h 77"/>
              <a:gd name="T48" fmla="*/ 63 w 127"/>
              <a:gd name="T49" fmla="*/ 17 h 77"/>
              <a:gd name="T50" fmla="*/ 5 w 127"/>
              <a:gd name="T51" fmla="*/ 70 h 77"/>
              <a:gd name="T52" fmla="*/ 63 w 127"/>
              <a:gd name="T53" fmla="*/ 58 h 77"/>
              <a:gd name="T54" fmla="*/ 63 w 127"/>
              <a:gd name="T55" fmla="*/ 63 h 77"/>
              <a:gd name="T56" fmla="*/ 4 w 127"/>
              <a:gd name="T57" fmla="*/ 76 h 77"/>
              <a:gd name="T58" fmla="*/ 2 w 127"/>
              <a:gd name="T59" fmla="*/ 77 h 77"/>
              <a:gd name="T60" fmla="*/ 0 w 127"/>
              <a:gd name="T61" fmla="*/ 74 h 77"/>
              <a:gd name="T62" fmla="*/ 63 w 127"/>
              <a:gd name="T63" fmla="*/ 13 h 77"/>
              <a:gd name="T64" fmla="*/ 63 w 127"/>
              <a:gd name="T65" fmla="*/ 17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7" h="77">
                <a:moveTo>
                  <a:pt x="73" y="7"/>
                </a:moveTo>
                <a:cubicBezTo>
                  <a:pt x="73" y="15"/>
                  <a:pt x="73" y="15"/>
                  <a:pt x="73" y="15"/>
                </a:cubicBezTo>
                <a:cubicBezTo>
                  <a:pt x="73" y="16"/>
                  <a:pt x="72" y="17"/>
                  <a:pt x="71" y="17"/>
                </a:cubicBezTo>
                <a:cubicBezTo>
                  <a:pt x="68" y="17"/>
                  <a:pt x="65" y="17"/>
                  <a:pt x="63" y="17"/>
                </a:cubicBezTo>
                <a:cubicBezTo>
                  <a:pt x="63" y="13"/>
                  <a:pt x="63" y="13"/>
                  <a:pt x="63" y="13"/>
                </a:cubicBezTo>
                <a:cubicBezTo>
                  <a:pt x="65" y="12"/>
                  <a:pt x="67" y="12"/>
                  <a:pt x="69" y="12"/>
                </a:cubicBezTo>
                <a:cubicBezTo>
                  <a:pt x="69" y="2"/>
                  <a:pt x="69" y="2"/>
                  <a:pt x="69" y="2"/>
                </a:cubicBezTo>
                <a:cubicBezTo>
                  <a:pt x="69" y="2"/>
                  <a:pt x="69" y="2"/>
                  <a:pt x="69" y="2"/>
                </a:cubicBezTo>
                <a:cubicBezTo>
                  <a:pt x="69" y="2"/>
                  <a:pt x="69" y="1"/>
                  <a:pt x="69" y="1"/>
                </a:cubicBezTo>
                <a:cubicBezTo>
                  <a:pt x="70" y="0"/>
                  <a:pt x="71" y="0"/>
                  <a:pt x="72" y="0"/>
                </a:cubicBezTo>
                <a:cubicBezTo>
                  <a:pt x="126" y="36"/>
                  <a:pt x="126" y="36"/>
                  <a:pt x="126" y="36"/>
                </a:cubicBezTo>
                <a:cubicBezTo>
                  <a:pt x="126" y="36"/>
                  <a:pt x="126" y="36"/>
                  <a:pt x="127" y="36"/>
                </a:cubicBezTo>
                <a:cubicBezTo>
                  <a:pt x="127" y="37"/>
                  <a:pt x="127" y="39"/>
                  <a:pt x="126" y="40"/>
                </a:cubicBezTo>
                <a:cubicBezTo>
                  <a:pt x="73" y="75"/>
                  <a:pt x="73" y="75"/>
                  <a:pt x="73" y="75"/>
                </a:cubicBezTo>
                <a:cubicBezTo>
                  <a:pt x="72" y="75"/>
                  <a:pt x="72" y="75"/>
                  <a:pt x="71" y="75"/>
                </a:cubicBezTo>
                <a:cubicBezTo>
                  <a:pt x="70" y="75"/>
                  <a:pt x="69" y="74"/>
                  <a:pt x="69" y="73"/>
                </a:cubicBezTo>
                <a:cubicBezTo>
                  <a:pt x="69" y="63"/>
                  <a:pt x="69" y="63"/>
                  <a:pt x="69" y="63"/>
                </a:cubicBezTo>
                <a:cubicBezTo>
                  <a:pt x="67" y="63"/>
                  <a:pt x="65" y="63"/>
                  <a:pt x="63" y="63"/>
                </a:cubicBezTo>
                <a:cubicBezTo>
                  <a:pt x="63" y="58"/>
                  <a:pt x="63" y="58"/>
                  <a:pt x="63" y="58"/>
                </a:cubicBezTo>
                <a:cubicBezTo>
                  <a:pt x="65" y="58"/>
                  <a:pt x="68" y="58"/>
                  <a:pt x="71" y="58"/>
                </a:cubicBezTo>
                <a:cubicBezTo>
                  <a:pt x="72" y="58"/>
                  <a:pt x="73" y="59"/>
                  <a:pt x="73" y="61"/>
                </a:cubicBezTo>
                <a:cubicBezTo>
                  <a:pt x="73" y="68"/>
                  <a:pt x="73" y="68"/>
                  <a:pt x="73" y="68"/>
                </a:cubicBezTo>
                <a:cubicBezTo>
                  <a:pt x="120" y="38"/>
                  <a:pt x="120" y="38"/>
                  <a:pt x="120" y="38"/>
                </a:cubicBezTo>
                <a:lnTo>
                  <a:pt x="73" y="7"/>
                </a:lnTo>
                <a:close/>
                <a:moveTo>
                  <a:pt x="63" y="17"/>
                </a:moveTo>
                <a:cubicBezTo>
                  <a:pt x="21" y="21"/>
                  <a:pt x="9" y="57"/>
                  <a:pt x="5" y="70"/>
                </a:cubicBezTo>
                <a:cubicBezTo>
                  <a:pt x="13" y="66"/>
                  <a:pt x="31" y="59"/>
                  <a:pt x="63" y="58"/>
                </a:cubicBezTo>
                <a:cubicBezTo>
                  <a:pt x="63" y="63"/>
                  <a:pt x="63" y="63"/>
                  <a:pt x="63" y="63"/>
                </a:cubicBezTo>
                <a:cubicBezTo>
                  <a:pt x="22" y="64"/>
                  <a:pt x="5" y="75"/>
                  <a:pt x="4" y="76"/>
                </a:cubicBezTo>
                <a:cubicBezTo>
                  <a:pt x="3" y="77"/>
                  <a:pt x="2" y="77"/>
                  <a:pt x="2" y="77"/>
                </a:cubicBezTo>
                <a:cubicBezTo>
                  <a:pt x="0" y="76"/>
                  <a:pt x="0" y="75"/>
                  <a:pt x="0" y="74"/>
                </a:cubicBezTo>
                <a:cubicBezTo>
                  <a:pt x="0" y="74"/>
                  <a:pt x="7" y="18"/>
                  <a:pt x="63" y="13"/>
                </a:cubicBezTo>
                <a:lnTo>
                  <a:pt x="63" y="17"/>
                </a:ln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64" name="Freeform 23"/>
          <p:cNvSpPr>
            <a:spLocks noEditPoints="1"/>
          </p:cNvSpPr>
          <p:nvPr/>
        </p:nvSpPr>
        <p:spPr bwMode="auto">
          <a:xfrm rot="5400000">
            <a:off x="6674636" y="2751786"/>
            <a:ext cx="215447" cy="130935"/>
          </a:xfrm>
          <a:custGeom>
            <a:avLst/>
            <a:gdLst>
              <a:gd name="T0" fmla="*/ 64 w 127"/>
              <a:gd name="T1" fmla="*/ 60 h 77"/>
              <a:gd name="T2" fmla="*/ 121 w 127"/>
              <a:gd name="T3" fmla="*/ 7 h 77"/>
              <a:gd name="T4" fmla="*/ 64 w 127"/>
              <a:gd name="T5" fmla="*/ 18 h 77"/>
              <a:gd name="T6" fmla="*/ 64 w 127"/>
              <a:gd name="T7" fmla="*/ 14 h 77"/>
              <a:gd name="T8" fmla="*/ 123 w 127"/>
              <a:gd name="T9" fmla="*/ 1 h 77"/>
              <a:gd name="T10" fmla="*/ 125 w 127"/>
              <a:gd name="T11" fmla="*/ 0 h 77"/>
              <a:gd name="T12" fmla="*/ 127 w 127"/>
              <a:gd name="T13" fmla="*/ 3 h 77"/>
              <a:gd name="T14" fmla="*/ 64 w 127"/>
              <a:gd name="T15" fmla="*/ 64 h 77"/>
              <a:gd name="T16" fmla="*/ 64 w 127"/>
              <a:gd name="T17" fmla="*/ 60 h 77"/>
              <a:gd name="T18" fmla="*/ 54 w 127"/>
              <a:gd name="T19" fmla="*/ 70 h 77"/>
              <a:gd name="T20" fmla="*/ 54 w 127"/>
              <a:gd name="T21" fmla="*/ 62 h 77"/>
              <a:gd name="T22" fmla="*/ 56 w 127"/>
              <a:gd name="T23" fmla="*/ 60 h 77"/>
              <a:gd name="T24" fmla="*/ 64 w 127"/>
              <a:gd name="T25" fmla="*/ 60 h 77"/>
              <a:gd name="T26" fmla="*/ 64 w 127"/>
              <a:gd name="T27" fmla="*/ 64 h 77"/>
              <a:gd name="T28" fmla="*/ 59 w 127"/>
              <a:gd name="T29" fmla="*/ 65 h 77"/>
              <a:gd name="T30" fmla="*/ 59 w 127"/>
              <a:gd name="T31" fmla="*/ 75 h 77"/>
              <a:gd name="T32" fmla="*/ 59 w 127"/>
              <a:gd name="T33" fmla="*/ 75 h 77"/>
              <a:gd name="T34" fmla="*/ 58 w 127"/>
              <a:gd name="T35" fmla="*/ 76 h 77"/>
              <a:gd name="T36" fmla="*/ 55 w 127"/>
              <a:gd name="T37" fmla="*/ 76 h 77"/>
              <a:gd name="T38" fmla="*/ 2 w 127"/>
              <a:gd name="T39" fmla="*/ 41 h 77"/>
              <a:gd name="T40" fmla="*/ 1 w 127"/>
              <a:gd name="T41" fmla="*/ 41 h 77"/>
              <a:gd name="T42" fmla="*/ 2 w 127"/>
              <a:gd name="T43" fmla="*/ 37 h 77"/>
              <a:gd name="T44" fmla="*/ 55 w 127"/>
              <a:gd name="T45" fmla="*/ 2 h 77"/>
              <a:gd name="T46" fmla="*/ 56 w 127"/>
              <a:gd name="T47" fmla="*/ 2 h 77"/>
              <a:gd name="T48" fmla="*/ 59 w 127"/>
              <a:gd name="T49" fmla="*/ 4 h 77"/>
              <a:gd name="T50" fmla="*/ 59 w 127"/>
              <a:gd name="T51" fmla="*/ 14 h 77"/>
              <a:gd name="T52" fmla="*/ 64 w 127"/>
              <a:gd name="T53" fmla="*/ 14 h 77"/>
              <a:gd name="T54" fmla="*/ 64 w 127"/>
              <a:gd name="T55" fmla="*/ 18 h 77"/>
              <a:gd name="T56" fmla="*/ 56 w 127"/>
              <a:gd name="T57" fmla="*/ 19 h 77"/>
              <a:gd name="T58" fmla="*/ 54 w 127"/>
              <a:gd name="T59" fmla="*/ 16 h 77"/>
              <a:gd name="T60" fmla="*/ 54 w 127"/>
              <a:gd name="T61" fmla="*/ 8 h 77"/>
              <a:gd name="T62" fmla="*/ 7 w 127"/>
              <a:gd name="T63" fmla="*/ 39 h 77"/>
              <a:gd name="T64" fmla="*/ 54 w 127"/>
              <a:gd name="T65" fmla="*/ 7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7" h="77">
                <a:moveTo>
                  <a:pt x="64" y="60"/>
                </a:moveTo>
                <a:cubicBezTo>
                  <a:pt x="107" y="56"/>
                  <a:pt x="118" y="20"/>
                  <a:pt x="121" y="7"/>
                </a:cubicBezTo>
                <a:cubicBezTo>
                  <a:pt x="114" y="11"/>
                  <a:pt x="96" y="17"/>
                  <a:pt x="64" y="18"/>
                </a:cubicBezTo>
                <a:cubicBezTo>
                  <a:pt x="64" y="14"/>
                  <a:pt x="64" y="14"/>
                  <a:pt x="64" y="14"/>
                </a:cubicBezTo>
                <a:cubicBezTo>
                  <a:pt x="106" y="12"/>
                  <a:pt x="122" y="1"/>
                  <a:pt x="123" y="1"/>
                </a:cubicBezTo>
                <a:cubicBezTo>
                  <a:pt x="124" y="0"/>
                  <a:pt x="124" y="0"/>
                  <a:pt x="125" y="0"/>
                </a:cubicBezTo>
                <a:cubicBezTo>
                  <a:pt x="126" y="0"/>
                  <a:pt x="127" y="2"/>
                  <a:pt x="127" y="3"/>
                </a:cubicBezTo>
                <a:cubicBezTo>
                  <a:pt x="127" y="3"/>
                  <a:pt x="120" y="59"/>
                  <a:pt x="64" y="64"/>
                </a:cubicBezTo>
                <a:lnTo>
                  <a:pt x="64" y="60"/>
                </a:lnTo>
                <a:close/>
                <a:moveTo>
                  <a:pt x="54" y="70"/>
                </a:moveTo>
                <a:cubicBezTo>
                  <a:pt x="54" y="62"/>
                  <a:pt x="54" y="62"/>
                  <a:pt x="54" y="62"/>
                </a:cubicBezTo>
                <a:cubicBezTo>
                  <a:pt x="54" y="61"/>
                  <a:pt x="55" y="60"/>
                  <a:pt x="56" y="60"/>
                </a:cubicBezTo>
                <a:cubicBezTo>
                  <a:pt x="59" y="60"/>
                  <a:pt x="62" y="60"/>
                  <a:pt x="64" y="60"/>
                </a:cubicBezTo>
                <a:cubicBezTo>
                  <a:pt x="64" y="64"/>
                  <a:pt x="64" y="64"/>
                  <a:pt x="64" y="64"/>
                </a:cubicBezTo>
                <a:cubicBezTo>
                  <a:pt x="63" y="64"/>
                  <a:pt x="61" y="65"/>
                  <a:pt x="59" y="65"/>
                </a:cubicBezTo>
                <a:cubicBezTo>
                  <a:pt x="59" y="75"/>
                  <a:pt x="59" y="75"/>
                  <a:pt x="59" y="75"/>
                </a:cubicBezTo>
                <a:cubicBezTo>
                  <a:pt x="59" y="75"/>
                  <a:pt x="59" y="75"/>
                  <a:pt x="59" y="75"/>
                </a:cubicBezTo>
                <a:cubicBezTo>
                  <a:pt x="59" y="75"/>
                  <a:pt x="59" y="75"/>
                  <a:pt x="58" y="76"/>
                </a:cubicBezTo>
                <a:cubicBezTo>
                  <a:pt x="58" y="77"/>
                  <a:pt x="56" y="77"/>
                  <a:pt x="55" y="76"/>
                </a:cubicBezTo>
                <a:cubicBezTo>
                  <a:pt x="2" y="41"/>
                  <a:pt x="2" y="41"/>
                  <a:pt x="2" y="41"/>
                </a:cubicBezTo>
                <a:cubicBezTo>
                  <a:pt x="1" y="41"/>
                  <a:pt x="1" y="41"/>
                  <a:pt x="1" y="41"/>
                </a:cubicBezTo>
                <a:cubicBezTo>
                  <a:pt x="0" y="39"/>
                  <a:pt x="1" y="38"/>
                  <a:pt x="2" y="37"/>
                </a:cubicBezTo>
                <a:cubicBezTo>
                  <a:pt x="55" y="2"/>
                  <a:pt x="55" y="2"/>
                  <a:pt x="55" y="2"/>
                </a:cubicBezTo>
                <a:cubicBezTo>
                  <a:pt x="55" y="2"/>
                  <a:pt x="56" y="2"/>
                  <a:pt x="56" y="2"/>
                </a:cubicBezTo>
                <a:cubicBezTo>
                  <a:pt x="58" y="2"/>
                  <a:pt x="59" y="3"/>
                  <a:pt x="59" y="4"/>
                </a:cubicBezTo>
                <a:cubicBezTo>
                  <a:pt x="59" y="14"/>
                  <a:pt x="59" y="14"/>
                  <a:pt x="59" y="14"/>
                </a:cubicBezTo>
                <a:cubicBezTo>
                  <a:pt x="61" y="14"/>
                  <a:pt x="63" y="14"/>
                  <a:pt x="64" y="14"/>
                </a:cubicBezTo>
                <a:cubicBezTo>
                  <a:pt x="64" y="18"/>
                  <a:pt x="64" y="18"/>
                  <a:pt x="64" y="18"/>
                </a:cubicBezTo>
                <a:cubicBezTo>
                  <a:pt x="62" y="19"/>
                  <a:pt x="59" y="19"/>
                  <a:pt x="56" y="19"/>
                </a:cubicBezTo>
                <a:cubicBezTo>
                  <a:pt x="55" y="19"/>
                  <a:pt x="54" y="17"/>
                  <a:pt x="54" y="16"/>
                </a:cubicBezTo>
                <a:cubicBezTo>
                  <a:pt x="54" y="8"/>
                  <a:pt x="54" y="8"/>
                  <a:pt x="54" y="8"/>
                </a:cubicBezTo>
                <a:cubicBezTo>
                  <a:pt x="7" y="39"/>
                  <a:pt x="7" y="39"/>
                  <a:pt x="7" y="39"/>
                </a:cubicBezTo>
                <a:lnTo>
                  <a:pt x="54" y="70"/>
                </a:ln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65" name="Freeform 24"/>
          <p:cNvSpPr>
            <a:spLocks noEditPoints="1"/>
          </p:cNvSpPr>
          <p:nvPr/>
        </p:nvSpPr>
        <p:spPr bwMode="auto">
          <a:xfrm rot="5400000">
            <a:off x="7571538" y="2056047"/>
            <a:ext cx="67848" cy="67848"/>
          </a:xfrm>
          <a:custGeom>
            <a:avLst/>
            <a:gdLst>
              <a:gd name="T0" fmla="*/ 20 w 40"/>
              <a:gd name="T1" fmla="*/ 0 h 40"/>
              <a:gd name="T2" fmla="*/ 34 w 40"/>
              <a:gd name="T3" fmla="*/ 6 h 40"/>
              <a:gd name="T4" fmla="*/ 34 w 40"/>
              <a:gd name="T5" fmla="*/ 6 h 40"/>
              <a:gd name="T6" fmla="*/ 34 w 40"/>
              <a:gd name="T7" fmla="*/ 6 h 40"/>
              <a:gd name="T8" fmla="*/ 40 w 40"/>
              <a:gd name="T9" fmla="*/ 20 h 40"/>
              <a:gd name="T10" fmla="*/ 34 w 40"/>
              <a:gd name="T11" fmla="*/ 35 h 40"/>
              <a:gd name="T12" fmla="*/ 20 w 40"/>
              <a:gd name="T13" fmla="*/ 40 h 40"/>
              <a:gd name="T14" fmla="*/ 20 w 40"/>
              <a:gd name="T15" fmla="*/ 36 h 40"/>
              <a:gd name="T16" fmla="*/ 31 w 40"/>
              <a:gd name="T17" fmla="*/ 31 h 40"/>
              <a:gd name="T18" fmla="*/ 35 w 40"/>
              <a:gd name="T19" fmla="*/ 20 h 40"/>
              <a:gd name="T20" fmla="*/ 31 w 40"/>
              <a:gd name="T21" fmla="*/ 10 h 40"/>
              <a:gd name="T22" fmla="*/ 31 w 40"/>
              <a:gd name="T23" fmla="*/ 10 h 40"/>
              <a:gd name="T24" fmla="*/ 20 w 40"/>
              <a:gd name="T25" fmla="*/ 5 h 40"/>
              <a:gd name="T26" fmla="*/ 20 w 40"/>
              <a:gd name="T27" fmla="*/ 0 h 40"/>
              <a:gd name="T28" fmla="*/ 20 w 40"/>
              <a:gd name="T29" fmla="*/ 40 h 40"/>
              <a:gd name="T30" fmla="*/ 6 w 40"/>
              <a:gd name="T31" fmla="*/ 35 h 40"/>
              <a:gd name="T32" fmla="*/ 0 w 40"/>
              <a:gd name="T33" fmla="*/ 20 h 40"/>
              <a:gd name="T34" fmla="*/ 6 w 40"/>
              <a:gd name="T35" fmla="*/ 6 h 40"/>
              <a:gd name="T36" fmla="*/ 6 w 40"/>
              <a:gd name="T37" fmla="*/ 6 h 40"/>
              <a:gd name="T38" fmla="*/ 20 w 40"/>
              <a:gd name="T39" fmla="*/ 0 h 40"/>
              <a:gd name="T40" fmla="*/ 20 w 40"/>
              <a:gd name="T41" fmla="*/ 5 h 40"/>
              <a:gd name="T42" fmla="*/ 9 w 40"/>
              <a:gd name="T43" fmla="*/ 10 h 40"/>
              <a:gd name="T44" fmla="*/ 9 w 40"/>
              <a:gd name="T45" fmla="*/ 10 h 40"/>
              <a:gd name="T46" fmla="*/ 9 w 40"/>
              <a:gd name="T47" fmla="*/ 10 h 40"/>
              <a:gd name="T48" fmla="*/ 5 w 40"/>
              <a:gd name="T49" fmla="*/ 20 h 40"/>
              <a:gd name="T50" fmla="*/ 9 w 40"/>
              <a:gd name="T51" fmla="*/ 31 h 40"/>
              <a:gd name="T52" fmla="*/ 20 w 40"/>
              <a:gd name="T53" fmla="*/ 36 h 40"/>
              <a:gd name="T54" fmla="*/ 20 w 40"/>
              <a:gd name="T55" fmla="*/ 4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0" h="40">
                <a:moveTo>
                  <a:pt x="20" y="0"/>
                </a:moveTo>
                <a:cubicBezTo>
                  <a:pt x="25" y="0"/>
                  <a:pt x="30" y="3"/>
                  <a:pt x="34" y="6"/>
                </a:cubicBezTo>
                <a:cubicBezTo>
                  <a:pt x="34" y="6"/>
                  <a:pt x="34" y="6"/>
                  <a:pt x="34" y="6"/>
                </a:cubicBezTo>
                <a:cubicBezTo>
                  <a:pt x="34" y="6"/>
                  <a:pt x="34" y="6"/>
                  <a:pt x="34" y="6"/>
                </a:cubicBezTo>
                <a:cubicBezTo>
                  <a:pt x="38" y="10"/>
                  <a:pt x="40" y="15"/>
                  <a:pt x="40" y="20"/>
                </a:cubicBezTo>
                <a:cubicBezTo>
                  <a:pt x="40" y="26"/>
                  <a:pt x="38" y="31"/>
                  <a:pt x="34" y="35"/>
                </a:cubicBezTo>
                <a:cubicBezTo>
                  <a:pt x="30" y="38"/>
                  <a:pt x="25" y="40"/>
                  <a:pt x="20" y="40"/>
                </a:cubicBezTo>
                <a:cubicBezTo>
                  <a:pt x="20" y="36"/>
                  <a:pt x="20" y="36"/>
                  <a:pt x="20" y="36"/>
                </a:cubicBezTo>
                <a:cubicBezTo>
                  <a:pt x="24" y="36"/>
                  <a:pt x="28" y="34"/>
                  <a:pt x="31" y="31"/>
                </a:cubicBezTo>
                <a:cubicBezTo>
                  <a:pt x="33" y="28"/>
                  <a:pt x="35" y="25"/>
                  <a:pt x="35" y="20"/>
                </a:cubicBezTo>
                <a:cubicBezTo>
                  <a:pt x="35" y="16"/>
                  <a:pt x="33" y="12"/>
                  <a:pt x="31" y="10"/>
                </a:cubicBezTo>
                <a:cubicBezTo>
                  <a:pt x="31" y="10"/>
                  <a:pt x="31" y="10"/>
                  <a:pt x="31" y="10"/>
                </a:cubicBezTo>
                <a:cubicBezTo>
                  <a:pt x="28" y="7"/>
                  <a:pt x="24" y="5"/>
                  <a:pt x="20" y="5"/>
                </a:cubicBezTo>
                <a:lnTo>
                  <a:pt x="20" y="0"/>
                </a:lnTo>
                <a:close/>
                <a:moveTo>
                  <a:pt x="20" y="40"/>
                </a:moveTo>
                <a:cubicBezTo>
                  <a:pt x="14" y="40"/>
                  <a:pt x="9" y="38"/>
                  <a:pt x="6" y="35"/>
                </a:cubicBezTo>
                <a:cubicBezTo>
                  <a:pt x="2" y="31"/>
                  <a:pt x="0" y="26"/>
                  <a:pt x="0" y="20"/>
                </a:cubicBezTo>
                <a:cubicBezTo>
                  <a:pt x="0" y="15"/>
                  <a:pt x="2" y="10"/>
                  <a:pt x="6" y="6"/>
                </a:cubicBezTo>
                <a:cubicBezTo>
                  <a:pt x="6" y="6"/>
                  <a:pt x="6" y="6"/>
                  <a:pt x="6" y="6"/>
                </a:cubicBezTo>
                <a:cubicBezTo>
                  <a:pt x="9" y="3"/>
                  <a:pt x="14" y="0"/>
                  <a:pt x="20" y="0"/>
                </a:cubicBezTo>
                <a:cubicBezTo>
                  <a:pt x="20" y="5"/>
                  <a:pt x="20" y="5"/>
                  <a:pt x="20" y="5"/>
                </a:cubicBezTo>
                <a:cubicBezTo>
                  <a:pt x="16" y="5"/>
                  <a:pt x="12" y="7"/>
                  <a:pt x="9" y="10"/>
                </a:cubicBezTo>
                <a:cubicBezTo>
                  <a:pt x="9" y="10"/>
                  <a:pt x="9" y="10"/>
                  <a:pt x="9" y="10"/>
                </a:cubicBezTo>
                <a:cubicBezTo>
                  <a:pt x="9" y="10"/>
                  <a:pt x="9" y="10"/>
                  <a:pt x="9" y="10"/>
                </a:cubicBezTo>
                <a:cubicBezTo>
                  <a:pt x="6" y="12"/>
                  <a:pt x="5" y="16"/>
                  <a:pt x="5" y="20"/>
                </a:cubicBezTo>
                <a:cubicBezTo>
                  <a:pt x="5" y="25"/>
                  <a:pt x="6" y="28"/>
                  <a:pt x="9" y="31"/>
                </a:cubicBezTo>
                <a:cubicBezTo>
                  <a:pt x="12" y="34"/>
                  <a:pt x="16" y="36"/>
                  <a:pt x="20" y="36"/>
                </a:cubicBezTo>
                <a:lnTo>
                  <a:pt x="20" y="40"/>
                </a:ln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66" name="Freeform 25"/>
          <p:cNvSpPr>
            <a:spLocks noEditPoints="1"/>
          </p:cNvSpPr>
          <p:nvPr/>
        </p:nvSpPr>
        <p:spPr bwMode="auto">
          <a:xfrm rot="5400000">
            <a:off x="7375136" y="1972724"/>
            <a:ext cx="153551" cy="232112"/>
          </a:xfrm>
          <a:custGeom>
            <a:avLst/>
            <a:gdLst>
              <a:gd name="T0" fmla="*/ 49 w 91"/>
              <a:gd name="T1" fmla="*/ 63 h 137"/>
              <a:gd name="T2" fmla="*/ 51 w 91"/>
              <a:gd name="T3" fmla="*/ 133 h 137"/>
              <a:gd name="T4" fmla="*/ 67 w 91"/>
              <a:gd name="T5" fmla="*/ 66 h 137"/>
              <a:gd name="T6" fmla="*/ 67 w 91"/>
              <a:gd name="T7" fmla="*/ 27 h 137"/>
              <a:gd name="T8" fmla="*/ 75 w 91"/>
              <a:gd name="T9" fmla="*/ 25 h 137"/>
              <a:gd name="T10" fmla="*/ 77 w 91"/>
              <a:gd name="T11" fmla="*/ 63 h 137"/>
              <a:gd name="T12" fmla="*/ 86 w 91"/>
              <a:gd name="T13" fmla="*/ 5 h 137"/>
              <a:gd name="T14" fmla="*/ 45 w 91"/>
              <a:gd name="T15" fmla="*/ 0 h 137"/>
              <a:gd name="T16" fmla="*/ 91 w 91"/>
              <a:gd name="T17" fmla="*/ 3 h 137"/>
              <a:gd name="T18" fmla="*/ 88 w 91"/>
              <a:gd name="T19" fmla="*/ 68 h 137"/>
              <a:gd name="T20" fmla="*/ 72 w 91"/>
              <a:gd name="T21" fmla="*/ 66 h 137"/>
              <a:gd name="T22" fmla="*/ 72 w 91"/>
              <a:gd name="T23" fmla="*/ 30 h 137"/>
              <a:gd name="T24" fmla="*/ 72 w 91"/>
              <a:gd name="T25" fmla="*/ 66 h 137"/>
              <a:gd name="T26" fmla="*/ 70 w 91"/>
              <a:gd name="T27" fmla="*/ 137 h 137"/>
              <a:gd name="T28" fmla="*/ 47 w 91"/>
              <a:gd name="T29" fmla="*/ 135 h 137"/>
              <a:gd name="T30" fmla="*/ 45 w 91"/>
              <a:gd name="T31" fmla="*/ 68 h 137"/>
              <a:gd name="T32" fmla="*/ 17 w 91"/>
              <a:gd name="T33" fmla="*/ 25 h 137"/>
              <a:gd name="T34" fmla="*/ 25 w 91"/>
              <a:gd name="T35" fmla="*/ 27 h 137"/>
              <a:gd name="T36" fmla="*/ 25 w 91"/>
              <a:gd name="T37" fmla="*/ 70 h 137"/>
              <a:gd name="T38" fmla="*/ 41 w 91"/>
              <a:gd name="T39" fmla="*/ 133 h 137"/>
              <a:gd name="T40" fmla="*/ 43 w 91"/>
              <a:gd name="T41" fmla="*/ 63 h 137"/>
              <a:gd name="T42" fmla="*/ 45 w 91"/>
              <a:gd name="T43" fmla="*/ 68 h 137"/>
              <a:gd name="T44" fmla="*/ 45 w 91"/>
              <a:gd name="T45" fmla="*/ 135 h 137"/>
              <a:gd name="T46" fmla="*/ 22 w 91"/>
              <a:gd name="T47" fmla="*/ 137 h 137"/>
              <a:gd name="T48" fmla="*/ 20 w 91"/>
              <a:gd name="T49" fmla="*/ 70 h 137"/>
              <a:gd name="T50" fmla="*/ 20 w 91"/>
              <a:gd name="T51" fmla="*/ 30 h 137"/>
              <a:gd name="T52" fmla="*/ 20 w 91"/>
              <a:gd name="T53" fmla="*/ 66 h 137"/>
              <a:gd name="T54" fmla="*/ 3 w 91"/>
              <a:gd name="T55" fmla="*/ 68 h 137"/>
              <a:gd name="T56" fmla="*/ 0 w 91"/>
              <a:gd name="T57" fmla="*/ 3 h 137"/>
              <a:gd name="T58" fmla="*/ 45 w 91"/>
              <a:gd name="T59" fmla="*/ 0 h 137"/>
              <a:gd name="T60" fmla="*/ 5 w 91"/>
              <a:gd name="T61" fmla="*/ 5 h 137"/>
              <a:gd name="T62" fmla="*/ 15 w 91"/>
              <a:gd name="T63" fmla="*/ 63 h 137"/>
              <a:gd name="T64" fmla="*/ 17 w 91"/>
              <a:gd name="T65" fmla="*/ 25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137">
                <a:moveTo>
                  <a:pt x="45" y="63"/>
                </a:moveTo>
                <a:cubicBezTo>
                  <a:pt x="49" y="63"/>
                  <a:pt x="49" y="63"/>
                  <a:pt x="49" y="63"/>
                </a:cubicBezTo>
                <a:cubicBezTo>
                  <a:pt x="50" y="63"/>
                  <a:pt x="51" y="64"/>
                  <a:pt x="51" y="66"/>
                </a:cubicBezTo>
                <a:cubicBezTo>
                  <a:pt x="51" y="133"/>
                  <a:pt x="51" y="133"/>
                  <a:pt x="51" y="133"/>
                </a:cubicBezTo>
                <a:cubicBezTo>
                  <a:pt x="67" y="133"/>
                  <a:pt x="67" y="133"/>
                  <a:pt x="67" y="133"/>
                </a:cubicBezTo>
                <a:cubicBezTo>
                  <a:pt x="67" y="66"/>
                  <a:pt x="67" y="66"/>
                  <a:pt x="67" y="66"/>
                </a:cubicBezTo>
                <a:cubicBezTo>
                  <a:pt x="67" y="65"/>
                  <a:pt x="67" y="65"/>
                  <a:pt x="67" y="65"/>
                </a:cubicBezTo>
                <a:cubicBezTo>
                  <a:pt x="67" y="27"/>
                  <a:pt x="67" y="27"/>
                  <a:pt x="67" y="27"/>
                </a:cubicBezTo>
                <a:cubicBezTo>
                  <a:pt x="67" y="26"/>
                  <a:pt x="68" y="25"/>
                  <a:pt x="70" y="25"/>
                </a:cubicBezTo>
                <a:cubicBezTo>
                  <a:pt x="75" y="25"/>
                  <a:pt x="75" y="25"/>
                  <a:pt x="75" y="25"/>
                </a:cubicBezTo>
                <a:cubicBezTo>
                  <a:pt x="76" y="25"/>
                  <a:pt x="77" y="26"/>
                  <a:pt x="77" y="27"/>
                </a:cubicBezTo>
                <a:cubicBezTo>
                  <a:pt x="77" y="63"/>
                  <a:pt x="77" y="63"/>
                  <a:pt x="77" y="63"/>
                </a:cubicBezTo>
                <a:cubicBezTo>
                  <a:pt x="86" y="63"/>
                  <a:pt x="86" y="63"/>
                  <a:pt x="86" y="63"/>
                </a:cubicBezTo>
                <a:cubicBezTo>
                  <a:pt x="86" y="5"/>
                  <a:pt x="86" y="5"/>
                  <a:pt x="86" y="5"/>
                </a:cubicBezTo>
                <a:cubicBezTo>
                  <a:pt x="45" y="5"/>
                  <a:pt x="45" y="5"/>
                  <a:pt x="45" y="5"/>
                </a:cubicBezTo>
                <a:cubicBezTo>
                  <a:pt x="45" y="0"/>
                  <a:pt x="45" y="0"/>
                  <a:pt x="45" y="0"/>
                </a:cubicBezTo>
                <a:cubicBezTo>
                  <a:pt x="88" y="0"/>
                  <a:pt x="88" y="0"/>
                  <a:pt x="88" y="0"/>
                </a:cubicBezTo>
                <a:cubicBezTo>
                  <a:pt x="90" y="0"/>
                  <a:pt x="91" y="1"/>
                  <a:pt x="91" y="3"/>
                </a:cubicBezTo>
                <a:cubicBezTo>
                  <a:pt x="91" y="66"/>
                  <a:pt x="91" y="66"/>
                  <a:pt x="91" y="66"/>
                </a:cubicBezTo>
                <a:cubicBezTo>
                  <a:pt x="91" y="67"/>
                  <a:pt x="90" y="68"/>
                  <a:pt x="88" y="68"/>
                </a:cubicBezTo>
                <a:cubicBezTo>
                  <a:pt x="75" y="68"/>
                  <a:pt x="75" y="68"/>
                  <a:pt x="75" y="68"/>
                </a:cubicBezTo>
                <a:cubicBezTo>
                  <a:pt x="73" y="68"/>
                  <a:pt x="72" y="67"/>
                  <a:pt x="72" y="66"/>
                </a:cubicBezTo>
                <a:cubicBezTo>
                  <a:pt x="72" y="30"/>
                  <a:pt x="72" y="30"/>
                  <a:pt x="72" y="30"/>
                </a:cubicBezTo>
                <a:cubicBezTo>
                  <a:pt x="72" y="30"/>
                  <a:pt x="72" y="30"/>
                  <a:pt x="72" y="30"/>
                </a:cubicBezTo>
                <a:cubicBezTo>
                  <a:pt x="72" y="66"/>
                  <a:pt x="72" y="66"/>
                  <a:pt x="72" y="66"/>
                </a:cubicBezTo>
                <a:cubicBezTo>
                  <a:pt x="72" y="66"/>
                  <a:pt x="72" y="66"/>
                  <a:pt x="72" y="66"/>
                </a:cubicBezTo>
                <a:cubicBezTo>
                  <a:pt x="72" y="135"/>
                  <a:pt x="72" y="135"/>
                  <a:pt x="72" y="135"/>
                </a:cubicBezTo>
                <a:cubicBezTo>
                  <a:pt x="72" y="136"/>
                  <a:pt x="71" y="137"/>
                  <a:pt x="70" y="137"/>
                </a:cubicBezTo>
                <a:cubicBezTo>
                  <a:pt x="49" y="137"/>
                  <a:pt x="49" y="137"/>
                  <a:pt x="49" y="137"/>
                </a:cubicBezTo>
                <a:cubicBezTo>
                  <a:pt x="48" y="137"/>
                  <a:pt x="47" y="136"/>
                  <a:pt x="47" y="135"/>
                </a:cubicBezTo>
                <a:cubicBezTo>
                  <a:pt x="47" y="68"/>
                  <a:pt x="47" y="68"/>
                  <a:pt x="47" y="68"/>
                </a:cubicBezTo>
                <a:cubicBezTo>
                  <a:pt x="45" y="68"/>
                  <a:pt x="45" y="68"/>
                  <a:pt x="45" y="68"/>
                </a:cubicBezTo>
                <a:lnTo>
                  <a:pt x="45" y="63"/>
                </a:lnTo>
                <a:close/>
                <a:moveTo>
                  <a:pt x="17" y="25"/>
                </a:moveTo>
                <a:cubicBezTo>
                  <a:pt x="22" y="25"/>
                  <a:pt x="22" y="25"/>
                  <a:pt x="22" y="25"/>
                </a:cubicBezTo>
                <a:cubicBezTo>
                  <a:pt x="24" y="25"/>
                  <a:pt x="25" y="26"/>
                  <a:pt x="25" y="27"/>
                </a:cubicBezTo>
                <a:cubicBezTo>
                  <a:pt x="25" y="70"/>
                  <a:pt x="25" y="70"/>
                  <a:pt x="25" y="70"/>
                </a:cubicBezTo>
                <a:cubicBezTo>
                  <a:pt x="25" y="70"/>
                  <a:pt x="25" y="70"/>
                  <a:pt x="25" y="70"/>
                </a:cubicBezTo>
                <a:cubicBezTo>
                  <a:pt x="25" y="133"/>
                  <a:pt x="25" y="133"/>
                  <a:pt x="25" y="133"/>
                </a:cubicBezTo>
                <a:cubicBezTo>
                  <a:pt x="41" y="133"/>
                  <a:pt x="41" y="133"/>
                  <a:pt x="41" y="133"/>
                </a:cubicBezTo>
                <a:cubicBezTo>
                  <a:pt x="41" y="66"/>
                  <a:pt x="41" y="66"/>
                  <a:pt x="41" y="66"/>
                </a:cubicBezTo>
                <a:cubicBezTo>
                  <a:pt x="41" y="64"/>
                  <a:pt x="42" y="63"/>
                  <a:pt x="43" y="63"/>
                </a:cubicBezTo>
                <a:cubicBezTo>
                  <a:pt x="45" y="63"/>
                  <a:pt x="45" y="63"/>
                  <a:pt x="45" y="63"/>
                </a:cubicBezTo>
                <a:cubicBezTo>
                  <a:pt x="45" y="68"/>
                  <a:pt x="45" y="68"/>
                  <a:pt x="45" y="68"/>
                </a:cubicBezTo>
                <a:cubicBezTo>
                  <a:pt x="45" y="68"/>
                  <a:pt x="45" y="68"/>
                  <a:pt x="45" y="68"/>
                </a:cubicBezTo>
                <a:cubicBezTo>
                  <a:pt x="45" y="135"/>
                  <a:pt x="45" y="135"/>
                  <a:pt x="45" y="135"/>
                </a:cubicBezTo>
                <a:cubicBezTo>
                  <a:pt x="45" y="136"/>
                  <a:pt x="44" y="137"/>
                  <a:pt x="43" y="137"/>
                </a:cubicBezTo>
                <a:cubicBezTo>
                  <a:pt x="22" y="137"/>
                  <a:pt x="22" y="137"/>
                  <a:pt x="22" y="137"/>
                </a:cubicBezTo>
                <a:cubicBezTo>
                  <a:pt x="21" y="137"/>
                  <a:pt x="20" y="136"/>
                  <a:pt x="20" y="135"/>
                </a:cubicBezTo>
                <a:cubicBezTo>
                  <a:pt x="20" y="70"/>
                  <a:pt x="20" y="70"/>
                  <a:pt x="20" y="70"/>
                </a:cubicBezTo>
                <a:cubicBezTo>
                  <a:pt x="20" y="70"/>
                  <a:pt x="20" y="70"/>
                  <a:pt x="20" y="70"/>
                </a:cubicBezTo>
                <a:cubicBezTo>
                  <a:pt x="20" y="30"/>
                  <a:pt x="20" y="30"/>
                  <a:pt x="20" y="30"/>
                </a:cubicBezTo>
                <a:cubicBezTo>
                  <a:pt x="20" y="30"/>
                  <a:pt x="20" y="30"/>
                  <a:pt x="20" y="30"/>
                </a:cubicBezTo>
                <a:cubicBezTo>
                  <a:pt x="20" y="66"/>
                  <a:pt x="20" y="66"/>
                  <a:pt x="20" y="66"/>
                </a:cubicBezTo>
                <a:cubicBezTo>
                  <a:pt x="20" y="67"/>
                  <a:pt x="19" y="68"/>
                  <a:pt x="17" y="68"/>
                </a:cubicBezTo>
                <a:cubicBezTo>
                  <a:pt x="3" y="68"/>
                  <a:pt x="3" y="68"/>
                  <a:pt x="3" y="68"/>
                </a:cubicBezTo>
                <a:cubicBezTo>
                  <a:pt x="1" y="68"/>
                  <a:pt x="0" y="67"/>
                  <a:pt x="0" y="66"/>
                </a:cubicBezTo>
                <a:cubicBezTo>
                  <a:pt x="0" y="3"/>
                  <a:pt x="0" y="3"/>
                  <a:pt x="0" y="3"/>
                </a:cubicBezTo>
                <a:cubicBezTo>
                  <a:pt x="0" y="1"/>
                  <a:pt x="1" y="0"/>
                  <a:pt x="3" y="0"/>
                </a:cubicBezTo>
                <a:cubicBezTo>
                  <a:pt x="45" y="0"/>
                  <a:pt x="45" y="0"/>
                  <a:pt x="45" y="0"/>
                </a:cubicBezTo>
                <a:cubicBezTo>
                  <a:pt x="45" y="5"/>
                  <a:pt x="45" y="5"/>
                  <a:pt x="45" y="5"/>
                </a:cubicBezTo>
                <a:cubicBezTo>
                  <a:pt x="5" y="5"/>
                  <a:pt x="5" y="5"/>
                  <a:pt x="5" y="5"/>
                </a:cubicBezTo>
                <a:cubicBezTo>
                  <a:pt x="5" y="63"/>
                  <a:pt x="5" y="63"/>
                  <a:pt x="5" y="63"/>
                </a:cubicBezTo>
                <a:cubicBezTo>
                  <a:pt x="15" y="63"/>
                  <a:pt x="15" y="63"/>
                  <a:pt x="15" y="63"/>
                </a:cubicBezTo>
                <a:cubicBezTo>
                  <a:pt x="15" y="27"/>
                  <a:pt x="15" y="27"/>
                  <a:pt x="15" y="27"/>
                </a:cubicBezTo>
                <a:cubicBezTo>
                  <a:pt x="15" y="26"/>
                  <a:pt x="16" y="25"/>
                  <a:pt x="17" y="25"/>
                </a:cubicBez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67" name="Freeform 26"/>
          <p:cNvSpPr>
            <a:spLocks noEditPoints="1"/>
          </p:cNvSpPr>
          <p:nvPr/>
        </p:nvSpPr>
        <p:spPr bwMode="auto">
          <a:xfrm rot="5400000">
            <a:off x="7571538" y="2220311"/>
            <a:ext cx="67848" cy="67848"/>
          </a:xfrm>
          <a:custGeom>
            <a:avLst/>
            <a:gdLst>
              <a:gd name="T0" fmla="*/ 20 w 40"/>
              <a:gd name="T1" fmla="*/ 0 h 40"/>
              <a:gd name="T2" fmla="*/ 34 w 40"/>
              <a:gd name="T3" fmla="*/ 6 h 40"/>
              <a:gd name="T4" fmla="*/ 34 w 40"/>
              <a:gd name="T5" fmla="*/ 6 h 40"/>
              <a:gd name="T6" fmla="*/ 40 w 40"/>
              <a:gd name="T7" fmla="*/ 20 h 40"/>
              <a:gd name="T8" fmla="*/ 34 w 40"/>
              <a:gd name="T9" fmla="*/ 35 h 40"/>
              <a:gd name="T10" fmla="*/ 20 w 40"/>
              <a:gd name="T11" fmla="*/ 40 h 40"/>
              <a:gd name="T12" fmla="*/ 20 w 40"/>
              <a:gd name="T13" fmla="*/ 36 h 40"/>
              <a:gd name="T14" fmla="*/ 31 w 40"/>
              <a:gd name="T15" fmla="*/ 31 h 40"/>
              <a:gd name="T16" fmla="*/ 35 w 40"/>
              <a:gd name="T17" fmla="*/ 20 h 40"/>
              <a:gd name="T18" fmla="*/ 31 w 40"/>
              <a:gd name="T19" fmla="*/ 10 h 40"/>
              <a:gd name="T20" fmla="*/ 31 w 40"/>
              <a:gd name="T21" fmla="*/ 10 h 40"/>
              <a:gd name="T22" fmla="*/ 20 w 40"/>
              <a:gd name="T23" fmla="*/ 5 h 40"/>
              <a:gd name="T24" fmla="*/ 20 w 40"/>
              <a:gd name="T25" fmla="*/ 0 h 40"/>
              <a:gd name="T26" fmla="*/ 20 w 40"/>
              <a:gd name="T27" fmla="*/ 0 h 40"/>
              <a:gd name="T28" fmla="*/ 20 w 40"/>
              <a:gd name="T29" fmla="*/ 0 h 40"/>
              <a:gd name="T30" fmla="*/ 20 w 40"/>
              <a:gd name="T31" fmla="*/ 5 h 40"/>
              <a:gd name="T32" fmla="*/ 20 w 40"/>
              <a:gd name="T33" fmla="*/ 5 h 40"/>
              <a:gd name="T34" fmla="*/ 9 w 40"/>
              <a:gd name="T35" fmla="*/ 10 h 40"/>
              <a:gd name="T36" fmla="*/ 9 w 40"/>
              <a:gd name="T37" fmla="*/ 10 h 40"/>
              <a:gd name="T38" fmla="*/ 5 w 40"/>
              <a:gd name="T39" fmla="*/ 20 h 40"/>
              <a:gd name="T40" fmla="*/ 9 w 40"/>
              <a:gd name="T41" fmla="*/ 31 h 40"/>
              <a:gd name="T42" fmla="*/ 20 w 40"/>
              <a:gd name="T43" fmla="*/ 36 h 40"/>
              <a:gd name="T44" fmla="*/ 20 w 40"/>
              <a:gd name="T45" fmla="*/ 36 h 40"/>
              <a:gd name="T46" fmla="*/ 20 w 40"/>
              <a:gd name="T47" fmla="*/ 40 h 40"/>
              <a:gd name="T48" fmla="*/ 20 w 40"/>
              <a:gd name="T49" fmla="*/ 40 h 40"/>
              <a:gd name="T50" fmla="*/ 6 w 40"/>
              <a:gd name="T51" fmla="*/ 35 h 40"/>
              <a:gd name="T52" fmla="*/ 0 w 40"/>
              <a:gd name="T53" fmla="*/ 20 h 40"/>
              <a:gd name="T54" fmla="*/ 6 w 40"/>
              <a:gd name="T55" fmla="*/ 6 h 40"/>
              <a:gd name="T56" fmla="*/ 6 w 40"/>
              <a:gd name="T57" fmla="*/ 6 h 40"/>
              <a:gd name="T58" fmla="*/ 6 w 40"/>
              <a:gd name="T59" fmla="*/ 6 h 40"/>
              <a:gd name="T60" fmla="*/ 20 w 40"/>
              <a:gd name="T61"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0" h="40">
                <a:moveTo>
                  <a:pt x="20" y="0"/>
                </a:moveTo>
                <a:cubicBezTo>
                  <a:pt x="25" y="0"/>
                  <a:pt x="30" y="3"/>
                  <a:pt x="34" y="6"/>
                </a:cubicBezTo>
                <a:cubicBezTo>
                  <a:pt x="34" y="6"/>
                  <a:pt x="34" y="6"/>
                  <a:pt x="34" y="6"/>
                </a:cubicBezTo>
                <a:cubicBezTo>
                  <a:pt x="38" y="10"/>
                  <a:pt x="40" y="15"/>
                  <a:pt x="40" y="20"/>
                </a:cubicBezTo>
                <a:cubicBezTo>
                  <a:pt x="40" y="26"/>
                  <a:pt x="38" y="31"/>
                  <a:pt x="34" y="35"/>
                </a:cubicBezTo>
                <a:cubicBezTo>
                  <a:pt x="30" y="38"/>
                  <a:pt x="25" y="40"/>
                  <a:pt x="20" y="40"/>
                </a:cubicBezTo>
                <a:cubicBezTo>
                  <a:pt x="20" y="36"/>
                  <a:pt x="20" y="36"/>
                  <a:pt x="20" y="36"/>
                </a:cubicBezTo>
                <a:cubicBezTo>
                  <a:pt x="24" y="36"/>
                  <a:pt x="28" y="34"/>
                  <a:pt x="31" y="31"/>
                </a:cubicBezTo>
                <a:cubicBezTo>
                  <a:pt x="33" y="28"/>
                  <a:pt x="35" y="25"/>
                  <a:pt x="35" y="20"/>
                </a:cubicBezTo>
                <a:cubicBezTo>
                  <a:pt x="35" y="16"/>
                  <a:pt x="33" y="12"/>
                  <a:pt x="31" y="10"/>
                </a:cubicBezTo>
                <a:cubicBezTo>
                  <a:pt x="31" y="10"/>
                  <a:pt x="31" y="10"/>
                  <a:pt x="31" y="10"/>
                </a:cubicBezTo>
                <a:cubicBezTo>
                  <a:pt x="28" y="7"/>
                  <a:pt x="24" y="5"/>
                  <a:pt x="20" y="5"/>
                </a:cubicBezTo>
                <a:lnTo>
                  <a:pt x="20" y="0"/>
                </a:lnTo>
                <a:close/>
                <a:moveTo>
                  <a:pt x="20" y="0"/>
                </a:moveTo>
                <a:cubicBezTo>
                  <a:pt x="20" y="0"/>
                  <a:pt x="20" y="0"/>
                  <a:pt x="20" y="0"/>
                </a:cubicBezTo>
                <a:cubicBezTo>
                  <a:pt x="20" y="5"/>
                  <a:pt x="20" y="5"/>
                  <a:pt x="20" y="5"/>
                </a:cubicBezTo>
                <a:cubicBezTo>
                  <a:pt x="20" y="5"/>
                  <a:pt x="20" y="5"/>
                  <a:pt x="20" y="5"/>
                </a:cubicBezTo>
                <a:cubicBezTo>
                  <a:pt x="16" y="5"/>
                  <a:pt x="12" y="7"/>
                  <a:pt x="9" y="10"/>
                </a:cubicBezTo>
                <a:cubicBezTo>
                  <a:pt x="9" y="10"/>
                  <a:pt x="9" y="10"/>
                  <a:pt x="9" y="10"/>
                </a:cubicBezTo>
                <a:cubicBezTo>
                  <a:pt x="6" y="12"/>
                  <a:pt x="5" y="16"/>
                  <a:pt x="5" y="20"/>
                </a:cubicBezTo>
                <a:cubicBezTo>
                  <a:pt x="5" y="25"/>
                  <a:pt x="6" y="28"/>
                  <a:pt x="9" y="31"/>
                </a:cubicBezTo>
                <a:cubicBezTo>
                  <a:pt x="12" y="34"/>
                  <a:pt x="16" y="36"/>
                  <a:pt x="20" y="36"/>
                </a:cubicBezTo>
                <a:cubicBezTo>
                  <a:pt x="20" y="36"/>
                  <a:pt x="20" y="36"/>
                  <a:pt x="20" y="36"/>
                </a:cubicBezTo>
                <a:cubicBezTo>
                  <a:pt x="20" y="40"/>
                  <a:pt x="20" y="40"/>
                  <a:pt x="20" y="40"/>
                </a:cubicBezTo>
                <a:cubicBezTo>
                  <a:pt x="20" y="40"/>
                  <a:pt x="20" y="40"/>
                  <a:pt x="20" y="40"/>
                </a:cubicBezTo>
                <a:cubicBezTo>
                  <a:pt x="14" y="40"/>
                  <a:pt x="9" y="38"/>
                  <a:pt x="6" y="35"/>
                </a:cubicBezTo>
                <a:cubicBezTo>
                  <a:pt x="2" y="31"/>
                  <a:pt x="0" y="26"/>
                  <a:pt x="0" y="20"/>
                </a:cubicBezTo>
                <a:cubicBezTo>
                  <a:pt x="0" y="15"/>
                  <a:pt x="2" y="10"/>
                  <a:pt x="6" y="6"/>
                </a:cubicBezTo>
                <a:cubicBezTo>
                  <a:pt x="6" y="6"/>
                  <a:pt x="6" y="6"/>
                  <a:pt x="6" y="6"/>
                </a:cubicBezTo>
                <a:cubicBezTo>
                  <a:pt x="6" y="6"/>
                  <a:pt x="6" y="6"/>
                  <a:pt x="6" y="6"/>
                </a:cubicBezTo>
                <a:cubicBezTo>
                  <a:pt x="9" y="3"/>
                  <a:pt x="14" y="0"/>
                  <a:pt x="20" y="0"/>
                </a:cubicBez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68" name="Freeform 27"/>
          <p:cNvSpPr>
            <a:spLocks noEditPoints="1"/>
          </p:cNvSpPr>
          <p:nvPr/>
        </p:nvSpPr>
        <p:spPr bwMode="auto">
          <a:xfrm rot="5400000">
            <a:off x="7363829" y="2137583"/>
            <a:ext cx="176167" cy="232112"/>
          </a:xfrm>
          <a:custGeom>
            <a:avLst/>
            <a:gdLst>
              <a:gd name="T0" fmla="*/ 98 w 104"/>
              <a:gd name="T1" fmla="*/ 63 h 137"/>
              <a:gd name="T2" fmla="*/ 73 w 104"/>
              <a:gd name="T3" fmla="*/ 5 h 137"/>
              <a:gd name="T4" fmla="*/ 84 w 104"/>
              <a:gd name="T5" fmla="*/ 0 h 137"/>
              <a:gd name="T6" fmla="*/ 86 w 104"/>
              <a:gd name="T7" fmla="*/ 2 h 137"/>
              <a:gd name="T8" fmla="*/ 104 w 104"/>
              <a:gd name="T9" fmla="*/ 66 h 137"/>
              <a:gd name="T10" fmla="*/ 87 w 104"/>
              <a:gd name="T11" fmla="*/ 68 h 137"/>
              <a:gd name="T12" fmla="*/ 85 w 104"/>
              <a:gd name="T13" fmla="*/ 66 h 137"/>
              <a:gd name="T14" fmla="*/ 93 w 104"/>
              <a:gd name="T15" fmla="*/ 96 h 137"/>
              <a:gd name="T16" fmla="*/ 91 w 104"/>
              <a:gd name="T17" fmla="*/ 100 h 137"/>
              <a:gd name="T18" fmla="*/ 78 w 104"/>
              <a:gd name="T19" fmla="*/ 135 h 137"/>
              <a:gd name="T20" fmla="*/ 76 w 104"/>
              <a:gd name="T21" fmla="*/ 137 h 137"/>
              <a:gd name="T22" fmla="*/ 73 w 104"/>
              <a:gd name="T23" fmla="*/ 133 h 137"/>
              <a:gd name="T24" fmla="*/ 73 w 104"/>
              <a:gd name="T25" fmla="*/ 97 h 137"/>
              <a:gd name="T26" fmla="*/ 76 w 104"/>
              <a:gd name="T27" fmla="*/ 95 h 137"/>
              <a:gd name="T28" fmla="*/ 73 w 104"/>
              <a:gd name="T29" fmla="*/ 41 h 137"/>
              <a:gd name="T30" fmla="*/ 74 w 104"/>
              <a:gd name="T31" fmla="*/ 27 h 137"/>
              <a:gd name="T32" fmla="*/ 73 w 104"/>
              <a:gd name="T33" fmla="*/ 25 h 137"/>
              <a:gd name="T34" fmla="*/ 79 w 104"/>
              <a:gd name="T35" fmla="*/ 27 h 137"/>
              <a:gd name="T36" fmla="*/ 89 w 104"/>
              <a:gd name="T37" fmla="*/ 63 h 137"/>
              <a:gd name="T38" fmla="*/ 52 w 104"/>
              <a:gd name="T39" fmla="*/ 5 h 137"/>
              <a:gd name="T40" fmla="*/ 73 w 104"/>
              <a:gd name="T41" fmla="*/ 0 h 137"/>
              <a:gd name="T42" fmla="*/ 52 w 104"/>
              <a:gd name="T43" fmla="*/ 95 h 137"/>
              <a:gd name="T44" fmla="*/ 57 w 104"/>
              <a:gd name="T45" fmla="*/ 97 h 137"/>
              <a:gd name="T46" fmla="*/ 73 w 104"/>
              <a:gd name="T47" fmla="*/ 133 h 137"/>
              <a:gd name="T48" fmla="*/ 55 w 104"/>
              <a:gd name="T49" fmla="*/ 137 h 137"/>
              <a:gd name="T50" fmla="*/ 52 w 104"/>
              <a:gd name="T51" fmla="*/ 100 h 137"/>
              <a:gd name="T52" fmla="*/ 52 w 104"/>
              <a:gd name="T53" fmla="*/ 95 h 137"/>
              <a:gd name="T54" fmla="*/ 69 w 104"/>
              <a:gd name="T55" fmla="*/ 28 h 137"/>
              <a:gd name="T56" fmla="*/ 72 w 104"/>
              <a:gd name="T57" fmla="*/ 25 h 137"/>
              <a:gd name="T58" fmla="*/ 73 w 104"/>
              <a:gd name="T59" fmla="*/ 26 h 137"/>
              <a:gd name="T60" fmla="*/ 73 w 104"/>
              <a:gd name="T61" fmla="*/ 26 h 137"/>
              <a:gd name="T62" fmla="*/ 52 w 104"/>
              <a:gd name="T63" fmla="*/ 5 h 137"/>
              <a:gd name="T64" fmla="*/ 6 w 104"/>
              <a:gd name="T65" fmla="*/ 63 h 137"/>
              <a:gd name="T66" fmla="*/ 25 w 104"/>
              <a:gd name="T67" fmla="*/ 26 h 137"/>
              <a:gd name="T68" fmla="*/ 27 w 104"/>
              <a:gd name="T69" fmla="*/ 25 h 137"/>
              <a:gd name="T70" fmla="*/ 34 w 104"/>
              <a:gd name="T71" fmla="*/ 27 h 137"/>
              <a:gd name="T72" fmla="*/ 34 w 104"/>
              <a:gd name="T73" fmla="*/ 28 h 137"/>
              <a:gd name="T74" fmla="*/ 28 w 104"/>
              <a:gd name="T75" fmla="*/ 95 h 137"/>
              <a:gd name="T76" fmla="*/ 31 w 104"/>
              <a:gd name="T77" fmla="*/ 97 h 137"/>
              <a:gd name="T78" fmla="*/ 46 w 104"/>
              <a:gd name="T79" fmla="*/ 133 h 137"/>
              <a:gd name="T80" fmla="*/ 49 w 104"/>
              <a:gd name="T81" fmla="*/ 95 h 137"/>
              <a:gd name="T82" fmla="*/ 52 w 104"/>
              <a:gd name="T83" fmla="*/ 100 h 137"/>
              <a:gd name="T84" fmla="*/ 51 w 104"/>
              <a:gd name="T85" fmla="*/ 135 h 137"/>
              <a:gd name="T86" fmla="*/ 28 w 104"/>
              <a:gd name="T87" fmla="*/ 137 h 137"/>
              <a:gd name="T88" fmla="*/ 26 w 104"/>
              <a:gd name="T89" fmla="*/ 135 h 137"/>
              <a:gd name="T90" fmla="*/ 13 w 104"/>
              <a:gd name="T91" fmla="*/ 100 h 137"/>
              <a:gd name="T92" fmla="*/ 12 w 104"/>
              <a:gd name="T93" fmla="*/ 99 h 137"/>
              <a:gd name="T94" fmla="*/ 18 w 104"/>
              <a:gd name="T95" fmla="*/ 67 h 137"/>
              <a:gd name="T96" fmla="*/ 3 w 104"/>
              <a:gd name="T97" fmla="*/ 68 h 137"/>
              <a:gd name="T98" fmla="*/ 2 w 104"/>
              <a:gd name="T99" fmla="*/ 68 h 137"/>
              <a:gd name="T100" fmla="*/ 19 w 104"/>
              <a:gd name="T101" fmla="*/ 2 h 137"/>
              <a:gd name="T102" fmla="*/ 52 w 104"/>
              <a:gd name="T103" fmla="*/ 0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04" h="137">
                <a:moveTo>
                  <a:pt x="89" y="63"/>
                </a:moveTo>
                <a:cubicBezTo>
                  <a:pt x="98" y="63"/>
                  <a:pt x="98" y="63"/>
                  <a:pt x="98" y="63"/>
                </a:cubicBezTo>
                <a:cubicBezTo>
                  <a:pt x="82" y="5"/>
                  <a:pt x="82" y="5"/>
                  <a:pt x="82" y="5"/>
                </a:cubicBezTo>
                <a:cubicBezTo>
                  <a:pt x="73" y="5"/>
                  <a:pt x="73" y="5"/>
                  <a:pt x="73" y="5"/>
                </a:cubicBezTo>
                <a:cubicBezTo>
                  <a:pt x="73" y="0"/>
                  <a:pt x="73" y="0"/>
                  <a:pt x="73" y="0"/>
                </a:cubicBezTo>
                <a:cubicBezTo>
                  <a:pt x="84" y="0"/>
                  <a:pt x="84" y="0"/>
                  <a:pt x="84" y="0"/>
                </a:cubicBezTo>
                <a:cubicBezTo>
                  <a:pt x="84" y="0"/>
                  <a:pt x="84" y="0"/>
                  <a:pt x="84" y="0"/>
                </a:cubicBezTo>
                <a:cubicBezTo>
                  <a:pt x="85" y="0"/>
                  <a:pt x="86" y="1"/>
                  <a:pt x="86" y="2"/>
                </a:cubicBezTo>
                <a:cubicBezTo>
                  <a:pt x="103" y="65"/>
                  <a:pt x="103" y="65"/>
                  <a:pt x="103" y="65"/>
                </a:cubicBezTo>
                <a:cubicBezTo>
                  <a:pt x="103" y="65"/>
                  <a:pt x="104" y="65"/>
                  <a:pt x="104" y="66"/>
                </a:cubicBezTo>
                <a:cubicBezTo>
                  <a:pt x="104" y="67"/>
                  <a:pt x="102" y="68"/>
                  <a:pt x="101" y="68"/>
                </a:cubicBezTo>
                <a:cubicBezTo>
                  <a:pt x="87" y="68"/>
                  <a:pt x="87" y="68"/>
                  <a:pt x="87" y="68"/>
                </a:cubicBezTo>
                <a:cubicBezTo>
                  <a:pt x="87" y="68"/>
                  <a:pt x="87" y="68"/>
                  <a:pt x="87" y="68"/>
                </a:cubicBezTo>
                <a:cubicBezTo>
                  <a:pt x="86" y="68"/>
                  <a:pt x="85" y="67"/>
                  <a:pt x="85" y="66"/>
                </a:cubicBezTo>
                <a:cubicBezTo>
                  <a:pt x="80" y="48"/>
                  <a:pt x="80" y="48"/>
                  <a:pt x="80" y="48"/>
                </a:cubicBezTo>
                <a:cubicBezTo>
                  <a:pt x="93" y="96"/>
                  <a:pt x="93" y="96"/>
                  <a:pt x="93" y="96"/>
                </a:cubicBezTo>
                <a:cubicBezTo>
                  <a:pt x="93" y="97"/>
                  <a:pt x="93" y="97"/>
                  <a:pt x="93" y="97"/>
                </a:cubicBezTo>
                <a:cubicBezTo>
                  <a:pt x="93" y="98"/>
                  <a:pt x="92" y="100"/>
                  <a:pt x="91" y="100"/>
                </a:cubicBezTo>
                <a:cubicBezTo>
                  <a:pt x="78" y="100"/>
                  <a:pt x="78" y="100"/>
                  <a:pt x="78" y="100"/>
                </a:cubicBezTo>
                <a:cubicBezTo>
                  <a:pt x="78" y="135"/>
                  <a:pt x="78" y="135"/>
                  <a:pt x="78" y="135"/>
                </a:cubicBezTo>
                <a:cubicBezTo>
                  <a:pt x="78" y="135"/>
                  <a:pt x="78" y="135"/>
                  <a:pt x="78" y="135"/>
                </a:cubicBezTo>
                <a:cubicBezTo>
                  <a:pt x="78" y="136"/>
                  <a:pt x="77" y="137"/>
                  <a:pt x="76" y="137"/>
                </a:cubicBezTo>
                <a:cubicBezTo>
                  <a:pt x="73" y="137"/>
                  <a:pt x="73" y="137"/>
                  <a:pt x="73" y="137"/>
                </a:cubicBezTo>
                <a:cubicBezTo>
                  <a:pt x="73" y="133"/>
                  <a:pt x="73" y="133"/>
                  <a:pt x="73" y="133"/>
                </a:cubicBezTo>
                <a:cubicBezTo>
                  <a:pt x="73" y="133"/>
                  <a:pt x="73" y="133"/>
                  <a:pt x="73" y="133"/>
                </a:cubicBezTo>
                <a:cubicBezTo>
                  <a:pt x="73" y="97"/>
                  <a:pt x="73" y="97"/>
                  <a:pt x="73" y="97"/>
                </a:cubicBezTo>
                <a:cubicBezTo>
                  <a:pt x="73" y="96"/>
                  <a:pt x="74" y="95"/>
                  <a:pt x="76" y="95"/>
                </a:cubicBezTo>
                <a:cubicBezTo>
                  <a:pt x="76" y="95"/>
                  <a:pt x="76" y="95"/>
                  <a:pt x="76" y="95"/>
                </a:cubicBezTo>
                <a:cubicBezTo>
                  <a:pt x="88" y="95"/>
                  <a:pt x="88" y="95"/>
                  <a:pt x="88" y="95"/>
                </a:cubicBezTo>
                <a:cubicBezTo>
                  <a:pt x="73" y="41"/>
                  <a:pt x="73" y="41"/>
                  <a:pt x="73" y="41"/>
                </a:cubicBezTo>
                <a:cubicBezTo>
                  <a:pt x="73" y="26"/>
                  <a:pt x="73" y="26"/>
                  <a:pt x="73" y="26"/>
                </a:cubicBezTo>
                <a:cubicBezTo>
                  <a:pt x="74" y="27"/>
                  <a:pt x="74" y="27"/>
                  <a:pt x="74" y="27"/>
                </a:cubicBezTo>
                <a:cubicBezTo>
                  <a:pt x="74" y="26"/>
                  <a:pt x="73" y="26"/>
                  <a:pt x="73" y="26"/>
                </a:cubicBezTo>
                <a:cubicBezTo>
                  <a:pt x="73" y="25"/>
                  <a:pt x="73" y="25"/>
                  <a:pt x="73" y="25"/>
                </a:cubicBezTo>
                <a:cubicBezTo>
                  <a:pt x="77" y="25"/>
                  <a:pt x="77" y="25"/>
                  <a:pt x="77" y="25"/>
                </a:cubicBezTo>
                <a:cubicBezTo>
                  <a:pt x="78" y="25"/>
                  <a:pt x="79" y="26"/>
                  <a:pt x="79" y="27"/>
                </a:cubicBezTo>
                <a:cubicBezTo>
                  <a:pt x="79" y="27"/>
                  <a:pt x="79" y="27"/>
                  <a:pt x="79" y="27"/>
                </a:cubicBezTo>
                <a:lnTo>
                  <a:pt x="89" y="63"/>
                </a:lnTo>
                <a:close/>
                <a:moveTo>
                  <a:pt x="73" y="5"/>
                </a:moveTo>
                <a:cubicBezTo>
                  <a:pt x="52" y="5"/>
                  <a:pt x="52" y="5"/>
                  <a:pt x="52" y="5"/>
                </a:cubicBezTo>
                <a:cubicBezTo>
                  <a:pt x="52" y="0"/>
                  <a:pt x="52" y="0"/>
                  <a:pt x="52" y="0"/>
                </a:cubicBezTo>
                <a:cubicBezTo>
                  <a:pt x="73" y="0"/>
                  <a:pt x="73" y="0"/>
                  <a:pt x="73" y="0"/>
                </a:cubicBezTo>
                <a:cubicBezTo>
                  <a:pt x="73" y="5"/>
                  <a:pt x="73" y="5"/>
                  <a:pt x="73" y="5"/>
                </a:cubicBezTo>
                <a:close/>
                <a:moveTo>
                  <a:pt x="52" y="95"/>
                </a:moveTo>
                <a:cubicBezTo>
                  <a:pt x="55" y="95"/>
                  <a:pt x="55" y="95"/>
                  <a:pt x="55" y="95"/>
                </a:cubicBezTo>
                <a:cubicBezTo>
                  <a:pt x="56" y="95"/>
                  <a:pt x="57" y="96"/>
                  <a:pt x="57" y="97"/>
                </a:cubicBezTo>
                <a:cubicBezTo>
                  <a:pt x="57" y="133"/>
                  <a:pt x="57" y="133"/>
                  <a:pt x="57" y="133"/>
                </a:cubicBezTo>
                <a:cubicBezTo>
                  <a:pt x="73" y="133"/>
                  <a:pt x="73" y="133"/>
                  <a:pt x="73" y="133"/>
                </a:cubicBezTo>
                <a:cubicBezTo>
                  <a:pt x="73" y="137"/>
                  <a:pt x="73" y="137"/>
                  <a:pt x="73" y="137"/>
                </a:cubicBezTo>
                <a:cubicBezTo>
                  <a:pt x="55" y="137"/>
                  <a:pt x="55" y="137"/>
                  <a:pt x="55" y="137"/>
                </a:cubicBezTo>
                <a:cubicBezTo>
                  <a:pt x="54" y="137"/>
                  <a:pt x="52" y="136"/>
                  <a:pt x="52" y="135"/>
                </a:cubicBezTo>
                <a:cubicBezTo>
                  <a:pt x="52" y="100"/>
                  <a:pt x="52" y="100"/>
                  <a:pt x="52" y="100"/>
                </a:cubicBezTo>
                <a:cubicBezTo>
                  <a:pt x="52" y="100"/>
                  <a:pt x="52" y="100"/>
                  <a:pt x="52" y="100"/>
                </a:cubicBezTo>
                <a:cubicBezTo>
                  <a:pt x="52" y="95"/>
                  <a:pt x="52" y="95"/>
                  <a:pt x="52" y="95"/>
                </a:cubicBezTo>
                <a:close/>
                <a:moveTo>
                  <a:pt x="73" y="41"/>
                </a:moveTo>
                <a:cubicBezTo>
                  <a:pt x="69" y="28"/>
                  <a:pt x="69" y="28"/>
                  <a:pt x="69" y="28"/>
                </a:cubicBezTo>
                <a:cubicBezTo>
                  <a:pt x="69" y="27"/>
                  <a:pt x="70" y="26"/>
                  <a:pt x="71" y="25"/>
                </a:cubicBezTo>
                <a:cubicBezTo>
                  <a:pt x="71" y="25"/>
                  <a:pt x="72" y="25"/>
                  <a:pt x="72" y="25"/>
                </a:cubicBezTo>
                <a:cubicBezTo>
                  <a:pt x="73" y="25"/>
                  <a:pt x="73" y="25"/>
                  <a:pt x="73" y="25"/>
                </a:cubicBezTo>
                <a:cubicBezTo>
                  <a:pt x="73" y="26"/>
                  <a:pt x="73" y="26"/>
                  <a:pt x="73" y="26"/>
                </a:cubicBezTo>
                <a:cubicBezTo>
                  <a:pt x="73" y="25"/>
                  <a:pt x="72" y="25"/>
                  <a:pt x="72" y="25"/>
                </a:cubicBezTo>
                <a:cubicBezTo>
                  <a:pt x="73" y="26"/>
                  <a:pt x="73" y="26"/>
                  <a:pt x="73" y="26"/>
                </a:cubicBezTo>
                <a:lnTo>
                  <a:pt x="73" y="41"/>
                </a:lnTo>
                <a:close/>
                <a:moveTo>
                  <a:pt x="52" y="5"/>
                </a:moveTo>
                <a:cubicBezTo>
                  <a:pt x="23" y="5"/>
                  <a:pt x="23" y="5"/>
                  <a:pt x="23" y="5"/>
                </a:cubicBezTo>
                <a:cubicBezTo>
                  <a:pt x="6" y="63"/>
                  <a:pt x="6" y="63"/>
                  <a:pt x="6" y="63"/>
                </a:cubicBezTo>
                <a:cubicBezTo>
                  <a:pt x="15" y="63"/>
                  <a:pt x="15" y="63"/>
                  <a:pt x="15" y="63"/>
                </a:cubicBezTo>
                <a:cubicBezTo>
                  <a:pt x="25" y="26"/>
                  <a:pt x="25" y="26"/>
                  <a:pt x="25" y="26"/>
                </a:cubicBezTo>
                <a:cubicBezTo>
                  <a:pt x="25" y="25"/>
                  <a:pt x="26" y="25"/>
                  <a:pt x="27" y="25"/>
                </a:cubicBezTo>
                <a:cubicBezTo>
                  <a:pt x="27" y="25"/>
                  <a:pt x="27" y="25"/>
                  <a:pt x="27" y="25"/>
                </a:cubicBezTo>
                <a:cubicBezTo>
                  <a:pt x="31" y="25"/>
                  <a:pt x="31" y="25"/>
                  <a:pt x="31" y="25"/>
                </a:cubicBezTo>
                <a:cubicBezTo>
                  <a:pt x="33" y="25"/>
                  <a:pt x="34" y="26"/>
                  <a:pt x="34" y="27"/>
                </a:cubicBezTo>
                <a:cubicBezTo>
                  <a:pt x="34" y="27"/>
                  <a:pt x="34" y="28"/>
                  <a:pt x="34" y="28"/>
                </a:cubicBezTo>
                <a:cubicBezTo>
                  <a:pt x="34" y="28"/>
                  <a:pt x="34" y="28"/>
                  <a:pt x="34" y="28"/>
                </a:cubicBezTo>
                <a:cubicBezTo>
                  <a:pt x="16" y="95"/>
                  <a:pt x="16" y="95"/>
                  <a:pt x="16" y="95"/>
                </a:cubicBezTo>
                <a:cubicBezTo>
                  <a:pt x="28" y="95"/>
                  <a:pt x="28" y="95"/>
                  <a:pt x="28" y="95"/>
                </a:cubicBezTo>
                <a:cubicBezTo>
                  <a:pt x="30" y="95"/>
                  <a:pt x="31" y="96"/>
                  <a:pt x="31" y="97"/>
                </a:cubicBezTo>
                <a:cubicBezTo>
                  <a:pt x="31" y="97"/>
                  <a:pt x="31" y="97"/>
                  <a:pt x="31" y="97"/>
                </a:cubicBezTo>
                <a:cubicBezTo>
                  <a:pt x="31" y="133"/>
                  <a:pt x="31" y="133"/>
                  <a:pt x="31" y="133"/>
                </a:cubicBezTo>
                <a:cubicBezTo>
                  <a:pt x="46" y="133"/>
                  <a:pt x="46" y="133"/>
                  <a:pt x="46" y="133"/>
                </a:cubicBezTo>
                <a:cubicBezTo>
                  <a:pt x="46" y="97"/>
                  <a:pt x="46" y="97"/>
                  <a:pt x="46" y="97"/>
                </a:cubicBezTo>
                <a:cubicBezTo>
                  <a:pt x="46" y="96"/>
                  <a:pt x="48" y="95"/>
                  <a:pt x="49" y="95"/>
                </a:cubicBezTo>
                <a:cubicBezTo>
                  <a:pt x="52" y="95"/>
                  <a:pt x="52" y="95"/>
                  <a:pt x="52" y="95"/>
                </a:cubicBezTo>
                <a:cubicBezTo>
                  <a:pt x="52" y="100"/>
                  <a:pt x="52" y="100"/>
                  <a:pt x="52" y="100"/>
                </a:cubicBezTo>
                <a:cubicBezTo>
                  <a:pt x="51" y="100"/>
                  <a:pt x="51" y="100"/>
                  <a:pt x="51" y="100"/>
                </a:cubicBezTo>
                <a:cubicBezTo>
                  <a:pt x="51" y="135"/>
                  <a:pt x="51" y="135"/>
                  <a:pt x="51" y="135"/>
                </a:cubicBezTo>
                <a:cubicBezTo>
                  <a:pt x="51" y="136"/>
                  <a:pt x="50" y="137"/>
                  <a:pt x="49" y="137"/>
                </a:cubicBezTo>
                <a:cubicBezTo>
                  <a:pt x="28" y="137"/>
                  <a:pt x="28" y="137"/>
                  <a:pt x="28" y="137"/>
                </a:cubicBezTo>
                <a:cubicBezTo>
                  <a:pt x="28" y="137"/>
                  <a:pt x="28" y="137"/>
                  <a:pt x="28" y="137"/>
                </a:cubicBezTo>
                <a:cubicBezTo>
                  <a:pt x="27" y="137"/>
                  <a:pt x="26" y="136"/>
                  <a:pt x="26" y="135"/>
                </a:cubicBezTo>
                <a:cubicBezTo>
                  <a:pt x="26" y="100"/>
                  <a:pt x="26" y="100"/>
                  <a:pt x="26" y="100"/>
                </a:cubicBezTo>
                <a:cubicBezTo>
                  <a:pt x="13" y="100"/>
                  <a:pt x="13" y="100"/>
                  <a:pt x="13" y="100"/>
                </a:cubicBezTo>
                <a:cubicBezTo>
                  <a:pt x="13" y="100"/>
                  <a:pt x="13" y="100"/>
                  <a:pt x="13" y="100"/>
                </a:cubicBezTo>
                <a:cubicBezTo>
                  <a:pt x="13" y="100"/>
                  <a:pt x="12" y="100"/>
                  <a:pt x="12" y="99"/>
                </a:cubicBezTo>
                <a:cubicBezTo>
                  <a:pt x="11" y="99"/>
                  <a:pt x="10" y="98"/>
                  <a:pt x="10" y="97"/>
                </a:cubicBezTo>
                <a:cubicBezTo>
                  <a:pt x="18" y="67"/>
                  <a:pt x="18" y="67"/>
                  <a:pt x="18" y="67"/>
                </a:cubicBezTo>
                <a:cubicBezTo>
                  <a:pt x="18" y="68"/>
                  <a:pt x="17" y="68"/>
                  <a:pt x="16" y="68"/>
                </a:cubicBezTo>
                <a:cubicBezTo>
                  <a:pt x="3" y="68"/>
                  <a:pt x="3" y="68"/>
                  <a:pt x="3" y="68"/>
                </a:cubicBezTo>
                <a:cubicBezTo>
                  <a:pt x="3" y="68"/>
                  <a:pt x="3" y="68"/>
                  <a:pt x="3" y="68"/>
                </a:cubicBezTo>
                <a:cubicBezTo>
                  <a:pt x="2" y="68"/>
                  <a:pt x="2" y="68"/>
                  <a:pt x="2" y="68"/>
                </a:cubicBezTo>
                <a:cubicBezTo>
                  <a:pt x="1" y="68"/>
                  <a:pt x="0" y="66"/>
                  <a:pt x="0" y="65"/>
                </a:cubicBezTo>
                <a:cubicBezTo>
                  <a:pt x="19" y="2"/>
                  <a:pt x="19" y="2"/>
                  <a:pt x="19" y="2"/>
                </a:cubicBezTo>
                <a:cubicBezTo>
                  <a:pt x="19" y="1"/>
                  <a:pt x="20" y="0"/>
                  <a:pt x="21" y="0"/>
                </a:cubicBezTo>
                <a:cubicBezTo>
                  <a:pt x="52" y="0"/>
                  <a:pt x="52" y="0"/>
                  <a:pt x="52" y="0"/>
                </a:cubicBezTo>
                <a:lnTo>
                  <a:pt x="52" y="5"/>
                </a:ln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69" name="Freeform 29"/>
          <p:cNvSpPr>
            <a:spLocks noEditPoints="1"/>
          </p:cNvSpPr>
          <p:nvPr/>
        </p:nvSpPr>
        <p:spPr bwMode="auto">
          <a:xfrm rot="5400000">
            <a:off x="6928173" y="2849391"/>
            <a:ext cx="273773" cy="255918"/>
          </a:xfrm>
          <a:custGeom>
            <a:avLst/>
            <a:gdLst>
              <a:gd name="T0" fmla="*/ 103 w 162"/>
              <a:gd name="T1" fmla="*/ 56 h 151"/>
              <a:gd name="T2" fmla="*/ 125 w 162"/>
              <a:gd name="T3" fmla="*/ 50 h 151"/>
              <a:gd name="T4" fmla="*/ 139 w 162"/>
              <a:gd name="T5" fmla="*/ 55 h 151"/>
              <a:gd name="T6" fmla="*/ 150 w 162"/>
              <a:gd name="T7" fmla="*/ 60 h 151"/>
              <a:gd name="T8" fmla="*/ 155 w 162"/>
              <a:gd name="T9" fmla="*/ 59 h 151"/>
              <a:gd name="T10" fmla="*/ 154 w 162"/>
              <a:gd name="T11" fmla="*/ 37 h 151"/>
              <a:gd name="T12" fmla="*/ 154 w 162"/>
              <a:gd name="T13" fmla="*/ 37 h 151"/>
              <a:gd name="T14" fmla="*/ 137 w 162"/>
              <a:gd name="T15" fmla="*/ 12 h 151"/>
              <a:gd name="T16" fmla="*/ 108 w 162"/>
              <a:gd name="T17" fmla="*/ 7 h 151"/>
              <a:gd name="T18" fmla="*/ 107 w 162"/>
              <a:gd name="T19" fmla="*/ 7 h 151"/>
              <a:gd name="T20" fmla="*/ 89 w 162"/>
              <a:gd name="T21" fmla="*/ 16 h 151"/>
              <a:gd name="T22" fmla="*/ 81 w 162"/>
              <a:gd name="T23" fmla="*/ 19 h 151"/>
              <a:gd name="T24" fmla="*/ 86 w 162"/>
              <a:gd name="T25" fmla="*/ 13 h 151"/>
              <a:gd name="T26" fmla="*/ 106 w 162"/>
              <a:gd name="T27" fmla="*/ 2 h 151"/>
              <a:gd name="T28" fmla="*/ 106 w 162"/>
              <a:gd name="T29" fmla="*/ 2 h 151"/>
              <a:gd name="T30" fmla="*/ 106 w 162"/>
              <a:gd name="T31" fmla="*/ 2 h 151"/>
              <a:gd name="T32" fmla="*/ 140 w 162"/>
              <a:gd name="T33" fmla="*/ 8 h 151"/>
              <a:gd name="T34" fmla="*/ 159 w 162"/>
              <a:gd name="T35" fmla="*/ 36 h 151"/>
              <a:gd name="T36" fmla="*/ 159 w 162"/>
              <a:gd name="T37" fmla="*/ 36 h 151"/>
              <a:gd name="T38" fmla="*/ 160 w 162"/>
              <a:gd name="T39" fmla="*/ 61 h 151"/>
              <a:gd name="T40" fmla="*/ 160 w 162"/>
              <a:gd name="T41" fmla="*/ 61 h 151"/>
              <a:gd name="T42" fmla="*/ 152 w 162"/>
              <a:gd name="T43" fmla="*/ 65 h 151"/>
              <a:gd name="T44" fmla="*/ 147 w 162"/>
              <a:gd name="T45" fmla="*/ 67 h 151"/>
              <a:gd name="T46" fmla="*/ 147 w 162"/>
              <a:gd name="T47" fmla="*/ 67 h 151"/>
              <a:gd name="T48" fmla="*/ 137 w 162"/>
              <a:gd name="T49" fmla="*/ 59 h 151"/>
              <a:gd name="T50" fmla="*/ 125 w 162"/>
              <a:gd name="T51" fmla="*/ 54 h 151"/>
              <a:gd name="T52" fmla="*/ 106 w 162"/>
              <a:gd name="T53" fmla="*/ 60 h 151"/>
              <a:gd name="T54" fmla="*/ 97 w 162"/>
              <a:gd name="T55" fmla="*/ 74 h 151"/>
              <a:gd name="T56" fmla="*/ 100 w 162"/>
              <a:gd name="T57" fmla="*/ 103 h 151"/>
              <a:gd name="T58" fmla="*/ 120 w 162"/>
              <a:gd name="T59" fmla="*/ 132 h 151"/>
              <a:gd name="T60" fmla="*/ 112 w 162"/>
              <a:gd name="T61" fmla="*/ 143 h 151"/>
              <a:gd name="T62" fmla="*/ 103 w 162"/>
              <a:gd name="T63" fmla="*/ 150 h 151"/>
              <a:gd name="T64" fmla="*/ 81 w 162"/>
              <a:gd name="T65" fmla="*/ 144 h 151"/>
              <a:gd name="T66" fmla="*/ 101 w 162"/>
              <a:gd name="T67" fmla="*/ 146 h 151"/>
              <a:gd name="T68" fmla="*/ 115 w 162"/>
              <a:gd name="T69" fmla="*/ 133 h 151"/>
              <a:gd name="T70" fmla="*/ 92 w 162"/>
              <a:gd name="T71" fmla="*/ 73 h 151"/>
              <a:gd name="T72" fmla="*/ 78 w 162"/>
              <a:gd name="T73" fmla="*/ 34 h 151"/>
              <a:gd name="T74" fmla="*/ 74 w 162"/>
              <a:gd name="T75" fmla="*/ 34 h 151"/>
              <a:gd name="T76" fmla="*/ 37 w 162"/>
              <a:gd name="T77" fmla="*/ 23 h 151"/>
              <a:gd name="T78" fmla="*/ 7 w 162"/>
              <a:gd name="T79" fmla="*/ 69 h 151"/>
              <a:gd name="T80" fmla="*/ 7 w 162"/>
              <a:gd name="T81" fmla="*/ 70 h 151"/>
              <a:gd name="T82" fmla="*/ 81 w 162"/>
              <a:gd name="T83" fmla="*/ 144 h 151"/>
              <a:gd name="T84" fmla="*/ 8 w 162"/>
              <a:gd name="T85" fmla="*/ 37 h 151"/>
              <a:gd name="T86" fmla="*/ 59 w 162"/>
              <a:gd name="T87" fmla="*/ 19 h 151"/>
              <a:gd name="T88" fmla="*/ 81 w 162"/>
              <a:gd name="T89" fmla="*/ 19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62" h="151">
                <a:moveTo>
                  <a:pt x="92" y="73"/>
                </a:moveTo>
                <a:cubicBezTo>
                  <a:pt x="94" y="66"/>
                  <a:pt x="98" y="60"/>
                  <a:pt x="103" y="56"/>
                </a:cubicBezTo>
                <a:cubicBezTo>
                  <a:pt x="108" y="52"/>
                  <a:pt x="115" y="49"/>
                  <a:pt x="122" y="49"/>
                </a:cubicBezTo>
                <a:cubicBezTo>
                  <a:pt x="123" y="49"/>
                  <a:pt x="124" y="49"/>
                  <a:pt x="125" y="50"/>
                </a:cubicBezTo>
                <a:cubicBezTo>
                  <a:pt x="126" y="50"/>
                  <a:pt x="127" y="50"/>
                  <a:pt x="128" y="50"/>
                </a:cubicBezTo>
                <a:cubicBezTo>
                  <a:pt x="132" y="51"/>
                  <a:pt x="136" y="53"/>
                  <a:pt x="139" y="55"/>
                </a:cubicBezTo>
                <a:cubicBezTo>
                  <a:pt x="142" y="57"/>
                  <a:pt x="144" y="59"/>
                  <a:pt x="146" y="62"/>
                </a:cubicBezTo>
                <a:cubicBezTo>
                  <a:pt x="148" y="61"/>
                  <a:pt x="149" y="61"/>
                  <a:pt x="150" y="60"/>
                </a:cubicBezTo>
                <a:cubicBezTo>
                  <a:pt x="150" y="60"/>
                  <a:pt x="150" y="60"/>
                  <a:pt x="150" y="60"/>
                </a:cubicBezTo>
                <a:cubicBezTo>
                  <a:pt x="152" y="60"/>
                  <a:pt x="153" y="59"/>
                  <a:pt x="155" y="59"/>
                </a:cubicBezTo>
                <a:cubicBezTo>
                  <a:pt x="157" y="45"/>
                  <a:pt x="154" y="37"/>
                  <a:pt x="154" y="37"/>
                </a:cubicBezTo>
                <a:cubicBezTo>
                  <a:pt x="154" y="37"/>
                  <a:pt x="154" y="37"/>
                  <a:pt x="154" y="37"/>
                </a:cubicBezTo>
                <a:cubicBezTo>
                  <a:pt x="154" y="37"/>
                  <a:pt x="154" y="37"/>
                  <a:pt x="154" y="37"/>
                </a:cubicBezTo>
                <a:cubicBezTo>
                  <a:pt x="154" y="37"/>
                  <a:pt x="154" y="37"/>
                  <a:pt x="154" y="37"/>
                </a:cubicBezTo>
                <a:cubicBezTo>
                  <a:pt x="154" y="37"/>
                  <a:pt x="154" y="37"/>
                  <a:pt x="154" y="37"/>
                </a:cubicBezTo>
                <a:cubicBezTo>
                  <a:pt x="152" y="26"/>
                  <a:pt x="145" y="18"/>
                  <a:pt x="137" y="12"/>
                </a:cubicBezTo>
                <a:cubicBezTo>
                  <a:pt x="129" y="7"/>
                  <a:pt x="118" y="5"/>
                  <a:pt x="108" y="7"/>
                </a:cubicBezTo>
                <a:cubicBezTo>
                  <a:pt x="108" y="7"/>
                  <a:pt x="108" y="7"/>
                  <a:pt x="108" y="7"/>
                </a:cubicBezTo>
                <a:cubicBezTo>
                  <a:pt x="108" y="7"/>
                  <a:pt x="108" y="7"/>
                  <a:pt x="108" y="7"/>
                </a:cubicBezTo>
                <a:cubicBezTo>
                  <a:pt x="107" y="7"/>
                  <a:pt x="107" y="7"/>
                  <a:pt x="107" y="7"/>
                </a:cubicBezTo>
                <a:cubicBezTo>
                  <a:pt x="100" y="9"/>
                  <a:pt x="94" y="12"/>
                  <a:pt x="89" y="16"/>
                </a:cubicBezTo>
                <a:cubicBezTo>
                  <a:pt x="89" y="16"/>
                  <a:pt x="89" y="16"/>
                  <a:pt x="89" y="16"/>
                </a:cubicBezTo>
                <a:cubicBezTo>
                  <a:pt x="86" y="20"/>
                  <a:pt x="83" y="23"/>
                  <a:pt x="81" y="28"/>
                </a:cubicBezTo>
                <a:cubicBezTo>
                  <a:pt x="81" y="19"/>
                  <a:pt x="81" y="19"/>
                  <a:pt x="81" y="19"/>
                </a:cubicBezTo>
                <a:cubicBezTo>
                  <a:pt x="82" y="17"/>
                  <a:pt x="84" y="15"/>
                  <a:pt x="86" y="13"/>
                </a:cubicBezTo>
                <a:cubicBezTo>
                  <a:pt x="86" y="13"/>
                  <a:pt x="86" y="13"/>
                  <a:pt x="86" y="13"/>
                </a:cubicBezTo>
                <a:cubicBezTo>
                  <a:pt x="86" y="13"/>
                  <a:pt x="86" y="13"/>
                  <a:pt x="86" y="13"/>
                </a:cubicBezTo>
                <a:cubicBezTo>
                  <a:pt x="92" y="8"/>
                  <a:pt x="98" y="4"/>
                  <a:pt x="106" y="2"/>
                </a:cubicBezTo>
                <a:cubicBezTo>
                  <a:pt x="106" y="2"/>
                  <a:pt x="106" y="2"/>
                  <a:pt x="106" y="2"/>
                </a:cubicBezTo>
                <a:cubicBezTo>
                  <a:pt x="106" y="2"/>
                  <a:pt x="106" y="2"/>
                  <a:pt x="106" y="2"/>
                </a:cubicBezTo>
                <a:cubicBezTo>
                  <a:pt x="106" y="2"/>
                  <a:pt x="106" y="2"/>
                  <a:pt x="106" y="2"/>
                </a:cubicBezTo>
                <a:cubicBezTo>
                  <a:pt x="106" y="2"/>
                  <a:pt x="106" y="2"/>
                  <a:pt x="106" y="2"/>
                </a:cubicBezTo>
                <a:cubicBezTo>
                  <a:pt x="106" y="2"/>
                  <a:pt x="106" y="2"/>
                  <a:pt x="106" y="2"/>
                </a:cubicBezTo>
                <a:cubicBezTo>
                  <a:pt x="118" y="0"/>
                  <a:pt x="130" y="2"/>
                  <a:pt x="140" y="8"/>
                </a:cubicBezTo>
                <a:cubicBezTo>
                  <a:pt x="149" y="14"/>
                  <a:pt x="156" y="24"/>
                  <a:pt x="159" y="36"/>
                </a:cubicBezTo>
                <a:cubicBezTo>
                  <a:pt x="159" y="36"/>
                  <a:pt x="159" y="36"/>
                  <a:pt x="159" y="36"/>
                </a:cubicBezTo>
                <a:cubicBezTo>
                  <a:pt x="159" y="36"/>
                  <a:pt x="159" y="36"/>
                  <a:pt x="159" y="36"/>
                </a:cubicBezTo>
                <a:cubicBezTo>
                  <a:pt x="159" y="36"/>
                  <a:pt x="159" y="36"/>
                  <a:pt x="159" y="36"/>
                </a:cubicBezTo>
                <a:cubicBezTo>
                  <a:pt x="159" y="36"/>
                  <a:pt x="159" y="36"/>
                  <a:pt x="159" y="36"/>
                </a:cubicBezTo>
                <a:cubicBezTo>
                  <a:pt x="159" y="37"/>
                  <a:pt x="162" y="46"/>
                  <a:pt x="160" y="61"/>
                </a:cubicBezTo>
                <a:cubicBezTo>
                  <a:pt x="160" y="61"/>
                  <a:pt x="160" y="61"/>
                  <a:pt x="160" y="61"/>
                </a:cubicBezTo>
                <a:cubicBezTo>
                  <a:pt x="160" y="61"/>
                  <a:pt x="160" y="61"/>
                  <a:pt x="160" y="61"/>
                </a:cubicBezTo>
                <a:cubicBezTo>
                  <a:pt x="159" y="62"/>
                  <a:pt x="159" y="63"/>
                  <a:pt x="158" y="63"/>
                </a:cubicBezTo>
                <a:cubicBezTo>
                  <a:pt x="156" y="64"/>
                  <a:pt x="154" y="64"/>
                  <a:pt x="152" y="65"/>
                </a:cubicBezTo>
                <a:cubicBezTo>
                  <a:pt x="152" y="65"/>
                  <a:pt x="152" y="65"/>
                  <a:pt x="152" y="65"/>
                </a:cubicBezTo>
                <a:cubicBezTo>
                  <a:pt x="150" y="65"/>
                  <a:pt x="148" y="66"/>
                  <a:pt x="147" y="67"/>
                </a:cubicBezTo>
                <a:cubicBezTo>
                  <a:pt x="147" y="67"/>
                  <a:pt x="147" y="67"/>
                  <a:pt x="147" y="67"/>
                </a:cubicBezTo>
                <a:cubicBezTo>
                  <a:pt x="147" y="67"/>
                  <a:pt x="147" y="67"/>
                  <a:pt x="147" y="67"/>
                </a:cubicBezTo>
                <a:cubicBezTo>
                  <a:pt x="146" y="68"/>
                  <a:pt x="144" y="68"/>
                  <a:pt x="143" y="66"/>
                </a:cubicBezTo>
                <a:cubicBezTo>
                  <a:pt x="142" y="64"/>
                  <a:pt x="139" y="61"/>
                  <a:pt x="137" y="59"/>
                </a:cubicBezTo>
                <a:cubicBezTo>
                  <a:pt x="134" y="57"/>
                  <a:pt x="131" y="56"/>
                  <a:pt x="127" y="55"/>
                </a:cubicBezTo>
                <a:cubicBezTo>
                  <a:pt x="126" y="55"/>
                  <a:pt x="125" y="54"/>
                  <a:pt x="125" y="54"/>
                </a:cubicBezTo>
                <a:cubicBezTo>
                  <a:pt x="124" y="54"/>
                  <a:pt x="123" y="54"/>
                  <a:pt x="122" y="54"/>
                </a:cubicBezTo>
                <a:cubicBezTo>
                  <a:pt x="116" y="54"/>
                  <a:pt x="110" y="56"/>
                  <a:pt x="106" y="60"/>
                </a:cubicBezTo>
                <a:cubicBezTo>
                  <a:pt x="101" y="63"/>
                  <a:pt x="98" y="68"/>
                  <a:pt x="97" y="74"/>
                </a:cubicBezTo>
                <a:cubicBezTo>
                  <a:pt x="97" y="74"/>
                  <a:pt x="97" y="74"/>
                  <a:pt x="97" y="74"/>
                </a:cubicBezTo>
                <a:cubicBezTo>
                  <a:pt x="97" y="74"/>
                  <a:pt x="97" y="74"/>
                  <a:pt x="97" y="74"/>
                </a:cubicBezTo>
                <a:cubicBezTo>
                  <a:pt x="96" y="76"/>
                  <a:pt x="94" y="87"/>
                  <a:pt x="100" y="103"/>
                </a:cubicBezTo>
                <a:cubicBezTo>
                  <a:pt x="104" y="111"/>
                  <a:pt x="110" y="121"/>
                  <a:pt x="120" y="131"/>
                </a:cubicBezTo>
                <a:cubicBezTo>
                  <a:pt x="120" y="132"/>
                  <a:pt x="120" y="132"/>
                  <a:pt x="120" y="132"/>
                </a:cubicBezTo>
                <a:cubicBezTo>
                  <a:pt x="121" y="132"/>
                  <a:pt x="121" y="134"/>
                  <a:pt x="120" y="135"/>
                </a:cubicBezTo>
                <a:cubicBezTo>
                  <a:pt x="117" y="137"/>
                  <a:pt x="115" y="140"/>
                  <a:pt x="112" y="143"/>
                </a:cubicBezTo>
                <a:cubicBezTo>
                  <a:pt x="109" y="145"/>
                  <a:pt x="106" y="148"/>
                  <a:pt x="103" y="150"/>
                </a:cubicBezTo>
                <a:cubicBezTo>
                  <a:pt x="103" y="150"/>
                  <a:pt x="103" y="150"/>
                  <a:pt x="103" y="150"/>
                </a:cubicBezTo>
                <a:cubicBezTo>
                  <a:pt x="103" y="151"/>
                  <a:pt x="102" y="151"/>
                  <a:pt x="101" y="151"/>
                </a:cubicBezTo>
                <a:cubicBezTo>
                  <a:pt x="94" y="149"/>
                  <a:pt x="87" y="147"/>
                  <a:pt x="81" y="144"/>
                </a:cubicBezTo>
                <a:cubicBezTo>
                  <a:pt x="81" y="139"/>
                  <a:pt x="81" y="139"/>
                  <a:pt x="81" y="139"/>
                </a:cubicBezTo>
                <a:cubicBezTo>
                  <a:pt x="87" y="142"/>
                  <a:pt x="94" y="144"/>
                  <a:pt x="101" y="146"/>
                </a:cubicBezTo>
                <a:cubicBezTo>
                  <a:pt x="104" y="143"/>
                  <a:pt x="106" y="141"/>
                  <a:pt x="109" y="139"/>
                </a:cubicBezTo>
                <a:cubicBezTo>
                  <a:pt x="111" y="137"/>
                  <a:pt x="113" y="135"/>
                  <a:pt x="115" y="133"/>
                </a:cubicBezTo>
                <a:cubicBezTo>
                  <a:pt x="105" y="123"/>
                  <a:pt x="99" y="113"/>
                  <a:pt x="96" y="105"/>
                </a:cubicBezTo>
                <a:cubicBezTo>
                  <a:pt x="89" y="87"/>
                  <a:pt x="92" y="75"/>
                  <a:pt x="92" y="73"/>
                </a:cubicBezTo>
                <a:close/>
                <a:moveTo>
                  <a:pt x="81" y="28"/>
                </a:moveTo>
                <a:cubicBezTo>
                  <a:pt x="80" y="30"/>
                  <a:pt x="79" y="32"/>
                  <a:pt x="78" y="34"/>
                </a:cubicBezTo>
                <a:cubicBezTo>
                  <a:pt x="78" y="35"/>
                  <a:pt x="77" y="36"/>
                  <a:pt x="75" y="35"/>
                </a:cubicBezTo>
                <a:cubicBezTo>
                  <a:pt x="75" y="35"/>
                  <a:pt x="75" y="35"/>
                  <a:pt x="74" y="34"/>
                </a:cubicBezTo>
                <a:cubicBezTo>
                  <a:pt x="70" y="29"/>
                  <a:pt x="64" y="26"/>
                  <a:pt x="57" y="24"/>
                </a:cubicBezTo>
                <a:cubicBezTo>
                  <a:pt x="51" y="22"/>
                  <a:pt x="44" y="21"/>
                  <a:pt x="37" y="23"/>
                </a:cubicBezTo>
                <a:cubicBezTo>
                  <a:pt x="26" y="25"/>
                  <a:pt x="18" y="31"/>
                  <a:pt x="12" y="40"/>
                </a:cubicBezTo>
                <a:cubicBezTo>
                  <a:pt x="7" y="48"/>
                  <a:pt x="5" y="59"/>
                  <a:pt x="7" y="69"/>
                </a:cubicBezTo>
                <a:cubicBezTo>
                  <a:pt x="7" y="70"/>
                  <a:pt x="7" y="70"/>
                  <a:pt x="7" y="70"/>
                </a:cubicBezTo>
                <a:cubicBezTo>
                  <a:pt x="7" y="70"/>
                  <a:pt x="7" y="70"/>
                  <a:pt x="7" y="70"/>
                </a:cubicBezTo>
                <a:cubicBezTo>
                  <a:pt x="7" y="70"/>
                  <a:pt x="14" y="114"/>
                  <a:pt x="81" y="139"/>
                </a:cubicBezTo>
                <a:cubicBezTo>
                  <a:pt x="81" y="144"/>
                  <a:pt x="81" y="144"/>
                  <a:pt x="81" y="144"/>
                </a:cubicBezTo>
                <a:cubicBezTo>
                  <a:pt x="10" y="118"/>
                  <a:pt x="2" y="71"/>
                  <a:pt x="2" y="70"/>
                </a:cubicBezTo>
                <a:cubicBezTo>
                  <a:pt x="0" y="59"/>
                  <a:pt x="2" y="47"/>
                  <a:pt x="8" y="37"/>
                </a:cubicBezTo>
                <a:cubicBezTo>
                  <a:pt x="14" y="28"/>
                  <a:pt x="24" y="21"/>
                  <a:pt x="36" y="18"/>
                </a:cubicBezTo>
                <a:cubicBezTo>
                  <a:pt x="44" y="16"/>
                  <a:pt x="52" y="17"/>
                  <a:pt x="59" y="19"/>
                </a:cubicBezTo>
                <a:cubicBezTo>
                  <a:pt x="65" y="21"/>
                  <a:pt x="70" y="24"/>
                  <a:pt x="75" y="29"/>
                </a:cubicBezTo>
                <a:cubicBezTo>
                  <a:pt x="77" y="25"/>
                  <a:pt x="79" y="22"/>
                  <a:pt x="81" y="19"/>
                </a:cubicBezTo>
                <a:lnTo>
                  <a:pt x="81" y="28"/>
                </a:ln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70" name="Freeform 30"/>
          <p:cNvSpPr>
            <a:spLocks noEditPoints="1"/>
          </p:cNvSpPr>
          <p:nvPr/>
        </p:nvSpPr>
        <p:spPr bwMode="auto">
          <a:xfrm rot="5400000">
            <a:off x="6947219" y="3002942"/>
            <a:ext cx="164264" cy="144029"/>
          </a:xfrm>
          <a:custGeom>
            <a:avLst/>
            <a:gdLst>
              <a:gd name="T0" fmla="*/ 75 w 97"/>
              <a:gd name="T1" fmla="*/ 14 h 85"/>
              <a:gd name="T2" fmla="*/ 73 w 97"/>
              <a:gd name="T3" fmla="*/ 14 h 85"/>
              <a:gd name="T4" fmla="*/ 71 w 97"/>
              <a:gd name="T5" fmla="*/ 14 h 85"/>
              <a:gd name="T6" fmla="*/ 69 w 97"/>
              <a:gd name="T7" fmla="*/ 14 h 85"/>
              <a:gd name="T8" fmla="*/ 69 w 97"/>
              <a:gd name="T9" fmla="*/ 14 h 85"/>
              <a:gd name="T10" fmla="*/ 67 w 97"/>
              <a:gd name="T11" fmla="*/ 14 h 85"/>
              <a:gd name="T12" fmla="*/ 61 w 97"/>
              <a:gd name="T13" fmla="*/ 16 h 85"/>
              <a:gd name="T14" fmla="*/ 56 w 97"/>
              <a:gd name="T15" fmla="*/ 20 h 85"/>
              <a:gd name="T16" fmla="*/ 52 w 97"/>
              <a:gd name="T17" fmla="*/ 21 h 85"/>
              <a:gd name="T18" fmla="*/ 52 w 97"/>
              <a:gd name="T19" fmla="*/ 20 h 85"/>
              <a:gd name="T20" fmla="*/ 52 w 97"/>
              <a:gd name="T21" fmla="*/ 20 h 85"/>
              <a:gd name="T22" fmla="*/ 51 w 97"/>
              <a:gd name="T23" fmla="*/ 18 h 85"/>
              <a:gd name="T24" fmla="*/ 51 w 97"/>
              <a:gd name="T25" fmla="*/ 9 h 85"/>
              <a:gd name="T26" fmla="*/ 55 w 97"/>
              <a:gd name="T27" fmla="*/ 15 h 85"/>
              <a:gd name="T28" fmla="*/ 58 w 97"/>
              <a:gd name="T29" fmla="*/ 12 h 85"/>
              <a:gd name="T30" fmla="*/ 66 w 97"/>
              <a:gd name="T31" fmla="*/ 9 h 85"/>
              <a:gd name="T32" fmla="*/ 68 w 97"/>
              <a:gd name="T33" fmla="*/ 9 h 85"/>
              <a:gd name="T34" fmla="*/ 68 w 97"/>
              <a:gd name="T35" fmla="*/ 9 h 85"/>
              <a:gd name="T36" fmla="*/ 71 w 97"/>
              <a:gd name="T37" fmla="*/ 9 h 85"/>
              <a:gd name="T38" fmla="*/ 74 w 97"/>
              <a:gd name="T39" fmla="*/ 9 h 85"/>
              <a:gd name="T40" fmla="*/ 76 w 97"/>
              <a:gd name="T41" fmla="*/ 10 h 85"/>
              <a:gd name="T42" fmla="*/ 76 w 97"/>
              <a:gd name="T43" fmla="*/ 10 h 85"/>
              <a:gd name="T44" fmla="*/ 92 w 97"/>
              <a:gd name="T45" fmla="*/ 21 h 85"/>
              <a:gd name="T46" fmla="*/ 96 w 97"/>
              <a:gd name="T47" fmla="*/ 40 h 85"/>
              <a:gd name="T48" fmla="*/ 96 w 97"/>
              <a:gd name="T49" fmla="*/ 40 h 85"/>
              <a:gd name="T50" fmla="*/ 51 w 97"/>
              <a:gd name="T51" fmla="*/ 82 h 85"/>
              <a:gd name="T52" fmla="*/ 51 w 97"/>
              <a:gd name="T53" fmla="*/ 77 h 85"/>
              <a:gd name="T54" fmla="*/ 91 w 97"/>
              <a:gd name="T55" fmla="*/ 39 h 85"/>
              <a:gd name="T56" fmla="*/ 91 w 97"/>
              <a:gd name="T57" fmla="*/ 39 h 85"/>
              <a:gd name="T58" fmla="*/ 88 w 97"/>
              <a:gd name="T59" fmla="*/ 23 h 85"/>
              <a:gd name="T60" fmla="*/ 75 w 97"/>
              <a:gd name="T61" fmla="*/ 14 h 85"/>
              <a:gd name="T62" fmla="*/ 75 w 97"/>
              <a:gd name="T63" fmla="*/ 14 h 85"/>
              <a:gd name="T64" fmla="*/ 51 w 97"/>
              <a:gd name="T65" fmla="*/ 18 h 85"/>
              <a:gd name="T66" fmla="*/ 46 w 97"/>
              <a:gd name="T67" fmla="*/ 10 h 85"/>
              <a:gd name="T68" fmla="*/ 36 w 97"/>
              <a:gd name="T69" fmla="*/ 5 h 85"/>
              <a:gd name="T70" fmla="*/ 36 w 97"/>
              <a:gd name="T71" fmla="*/ 5 h 85"/>
              <a:gd name="T72" fmla="*/ 36 w 97"/>
              <a:gd name="T73" fmla="*/ 5 h 85"/>
              <a:gd name="T74" fmla="*/ 34 w 97"/>
              <a:gd name="T75" fmla="*/ 5 h 85"/>
              <a:gd name="T76" fmla="*/ 32 w 97"/>
              <a:gd name="T77" fmla="*/ 5 h 85"/>
              <a:gd name="T78" fmla="*/ 19 w 97"/>
              <a:gd name="T79" fmla="*/ 9 h 85"/>
              <a:gd name="T80" fmla="*/ 11 w 97"/>
              <a:gd name="T81" fmla="*/ 21 h 85"/>
              <a:gd name="T82" fmla="*/ 11 w 97"/>
              <a:gd name="T83" fmla="*/ 21 h 85"/>
              <a:gd name="T84" fmla="*/ 33 w 97"/>
              <a:gd name="T85" fmla="*/ 74 h 85"/>
              <a:gd name="T86" fmla="*/ 37 w 97"/>
              <a:gd name="T87" fmla="*/ 78 h 85"/>
              <a:gd name="T88" fmla="*/ 40 w 97"/>
              <a:gd name="T89" fmla="*/ 80 h 85"/>
              <a:gd name="T90" fmla="*/ 51 w 97"/>
              <a:gd name="T91" fmla="*/ 77 h 85"/>
              <a:gd name="T92" fmla="*/ 51 w 97"/>
              <a:gd name="T93" fmla="*/ 82 h 85"/>
              <a:gd name="T94" fmla="*/ 40 w 97"/>
              <a:gd name="T95" fmla="*/ 85 h 85"/>
              <a:gd name="T96" fmla="*/ 40 w 97"/>
              <a:gd name="T97" fmla="*/ 85 h 85"/>
              <a:gd name="T98" fmla="*/ 40 w 97"/>
              <a:gd name="T99" fmla="*/ 85 h 85"/>
              <a:gd name="T100" fmla="*/ 38 w 97"/>
              <a:gd name="T101" fmla="*/ 85 h 85"/>
              <a:gd name="T102" fmla="*/ 34 w 97"/>
              <a:gd name="T103" fmla="*/ 81 h 85"/>
              <a:gd name="T104" fmla="*/ 30 w 97"/>
              <a:gd name="T105" fmla="*/ 78 h 85"/>
              <a:gd name="T106" fmla="*/ 7 w 97"/>
              <a:gd name="T107" fmla="*/ 20 h 85"/>
              <a:gd name="T108" fmla="*/ 7 w 97"/>
              <a:gd name="T109" fmla="*/ 20 h 85"/>
              <a:gd name="T110" fmla="*/ 16 w 97"/>
              <a:gd name="T111" fmla="*/ 6 h 85"/>
              <a:gd name="T112" fmla="*/ 32 w 97"/>
              <a:gd name="T113" fmla="*/ 0 h 85"/>
              <a:gd name="T114" fmla="*/ 35 w 97"/>
              <a:gd name="T115" fmla="*/ 0 h 85"/>
              <a:gd name="T116" fmla="*/ 37 w 97"/>
              <a:gd name="T117" fmla="*/ 1 h 85"/>
              <a:gd name="T118" fmla="*/ 37 w 97"/>
              <a:gd name="T119" fmla="*/ 1 h 85"/>
              <a:gd name="T120" fmla="*/ 49 w 97"/>
              <a:gd name="T121" fmla="*/ 7 h 85"/>
              <a:gd name="T122" fmla="*/ 51 w 97"/>
              <a:gd name="T123" fmla="*/ 9 h 85"/>
              <a:gd name="T124" fmla="*/ 51 w 97"/>
              <a:gd name="T125" fmla="*/ 18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7" h="85">
                <a:moveTo>
                  <a:pt x="75" y="14"/>
                </a:moveTo>
                <a:cubicBezTo>
                  <a:pt x="75" y="14"/>
                  <a:pt x="74" y="14"/>
                  <a:pt x="73" y="14"/>
                </a:cubicBezTo>
                <a:cubicBezTo>
                  <a:pt x="72" y="14"/>
                  <a:pt x="72" y="14"/>
                  <a:pt x="71" y="14"/>
                </a:cubicBezTo>
                <a:cubicBezTo>
                  <a:pt x="70" y="14"/>
                  <a:pt x="69" y="14"/>
                  <a:pt x="69" y="14"/>
                </a:cubicBezTo>
                <a:cubicBezTo>
                  <a:pt x="69" y="14"/>
                  <a:pt x="69" y="14"/>
                  <a:pt x="69" y="14"/>
                </a:cubicBezTo>
                <a:cubicBezTo>
                  <a:pt x="68" y="14"/>
                  <a:pt x="68" y="14"/>
                  <a:pt x="67" y="14"/>
                </a:cubicBezTo>
                <a:cubicBezTo>
                  <a:pt x="65" y="15"/>
                  <a:pt x="63" y="15"/>
                  <a:pt x="61" y="16"/>
                </a:cubicBezTo>
                <a:cubicBezTo>
                  <a:pt x="59" y="18"/>
                  <a:pt x="57" y="19"/>
                  <a:pt x="56" y="20"/>
                </a:cubicBezTo>
                <a:cubicBezTo>
                  <a:pt x="55" y="21"/>
                  <a:pt x="53" y="22"/>
                  <a:pt x="52" y="21"/>
                </a:cubicBezTo>
                <a:cubicBezTo>
                  <a:pt x="52" y="20"/>
                  <a:pt x="52" y="20"/>
                  <a:pt x="52" y="20"/>
                </a:cubicBezTo>
                <a:cubicBezTo>
                  <a:pt x="52" y="20"/>
                  <a:pt x="52" y="20"/>
                  <a:pt x="52" y="20"/>
                </a:cubicBezTo>
                <a:cubicBezTo>
                  <a:pt x="51" y="19"/>
                  <a:pt x="51" y="19"/>
                  <a:pt x="51" y="18"/>
                </a:cubicBezTo>
                <a:cubicBezTo>
                  <a:pt x="51" y="9"/>
                  <a:pt x="51" y="9"/>
                  <a:pt x="51" y="9"/>
                </a:cubicBezTo>
                <a:cubicBezTo>
                  <a:pt x="53" y="11"/>
                  <a:pt x="54" y="13"/>
                  <a:pt x="55" y="15"/>
                </a:cubicBezTo>
                <a:cubicBezTo>
                  <a:pt x="56" y="14"/>
                  <a:pt x="57" y="13"/>
                  <a:pt x="58" y="12"/>
                </a:cubicBezTo>
                <a:cubicBezTo>
                  <a:pt x="61" y="11"/>
                  <a:pt x="63" y="10"/>
                  <a:pt x="66" y="9"/>
                </a:cubicBezTo>
                <a:cubicBezTo>
                  <a:pt x="67" y="9"/>
                  <a:pt x="67" y="9"/>
                  <a:pt x="68" y="9"/>
                </a:cubicBezTo>
                <a:cubicBezTo>
                  <a:pt x="68" y="9"/>
                  <a:pt x="68" y="9"/>
                  <a:pt x="68" y="9"/>
                </a:cubicBezTo>
                <a:cubicBezTo>
                  <a:pt x="69" y="9"/>
                  <a:pt x="70" y="9"/>
                  <a:pt x="71" y="9"/>
                </a:cubicBezTo>
                <a:cubicBezTo>
                  <a:pt x="72" y="9"/>
                  <a:pt x="73" y="9"/>
                  <a:pt x="74" y="9"/>
                </a:cubicBezTo>
                <a:cubicBezTo>
                  <a:pt x="75" y="9"/>
                  <a:pt x="76" y="9"/>
                  <a:pt x="76" y="10"/>
                </a:cubicBezTo>
                <a:cubicBezTo>
                  <a:pt x="76" y="10"/>
                  <a:pt x="76" y="10"/>
                  <a:pt x="76" y="10"/>
                </a:cubicBezTo>
                <a:cubicBezTo>
                  <a:pt x="83" y="11"/>
                  <a:pt x="89" y="15"/>
                  <a:pt x="92" y="21"/>
                </a:cubicBezTo>
                <a:cubicBezTo>
                  <a:pt x="96" y="26"/>
                  <a:pt x="97" y="33"/>
                  <a:pt x="96" y="40"/>
                </a:cubicBezTo>
                <a:cubicBezTo>
                  <a:pt x="96" y="40"/>
                  <a:pt x="96" y="40"/>
                  <a:pt x="96" y="40"/>
                </a:cubicBezTo>
                <a:cubicBezTo>
                  <a:pt x="96" y="40"/>
                  <a:pt x="91" y="67"/>
                  <a:pt x="51" y="82"/>
                </a:cubicBezTo>
                <a:cubicBezTo>
                  <a:pt x="51" y="77"/>
                  <a:pt x="51" y="77"/>
                  <a:pt x="51" y="77"/>
                </a:cubicBezTo>
                <a:cubicBezTo>
                  <a:pt x="87" y="63"/>
                  <a:pt x="91" y="39"/>
                  <a:pt x="91" y="39"/>
                </a:cubicBezTo>
                <a:cubicBezTo>
                  <a:pt x="91" y="39"/>
                  <a:pt x="91" y="39"/>
                  <a:pt x="91" y="39"/>
                </a:cubicBezTo>
                <a:cubicBezTo>
                  <a:pt x="92" y="33"/>
                  <a:pt x="91" y="28"/>
                  <a:pt x="88" y="23"/>
                </a:cubicBezTo>
                <a:cubicBezTo>
                  <a:pt x="86" y="19"/>
                  <a:pt x="81" y="16"/>
                  <a:pt x="75" y="14"/>
                </a:cubicBezTo>
                <a:cubicBezTo>
                  <a:pt x="75" y="14"/>
                  <a:pt x="75" y="14"/>
                  <a:pt x="75" y="14"/>
                </a:cubicBezTo>
                <a:close/>
                <a:moveTo>
                  <a:pt x="51" y="18"/>
                </a:moveTo>
                <a:cubicBezTo>
                  <a:pt x="50" y="15"/>
                  <a:pt x="48" y="13"/>
                  <a:pt x="46" y="10"/>
                </a:cubicBezTo>
                <a:cubicBezTo>
                  <a:pt x="43" y="8"/>
                  <a:pt x="40" y="6"/>
                  <a:pt x="36" y="5"/>
                </a:cubicBezTo>
                <a:cubicBezTo>
                  <a:pt x="36" y="5"/>
                  <a:pt x="36" y="5"/>
                  <a:pt x="36" y="5"/>
                </a:cubicBezTo>
                <a:cubicBezTo>
                  <a:pt x="36" y="5"/>
                  <a:pt x="36" y="5"/>
                  <a:pt x="36" y="5"/>
                </a:cubicBezTo>
                <a:cubicBezTo>
                  <a:pt x="36" y="5"/>
                  <a:pt x="35" y="5"/>
                  <a:pt x="34" y="5"/>
                </a:cubicBezTo>
                <a:cubicBezTo>
                  <a:pt x="33" y="5"/>
                  <a:pt x="32" y="5"/>
                  <a:pt x="32" y="5"/>
                </a:cubicBezTo>
                <a:cubicBezTo>
                  <a:pt x="27" y="5"/>
                  <a:pt x="22" y="7"/>
                  <a:pt x="19" y="9"/>
                </a:cubicBezTo>
                <a:cubicBezTo>
                  <a:pt x="15" y="12"/>
                  <a:pt x="13" y="16"/>
                  <a:pt x="11" y="21"/>
                </a:cubicBezTo>
                <a:cubicBezTo>
                  <a:pt x="11" y="21"/>
                  <a:pt x="11" y="21"/>
                  <a:pt x="11" y="21"/>
                </a:cubicBezTo>
                <a:cubicBezTo>
                  <a:pt x="11" y="23"/>
                  <a:pt x="5" y="47"/>
                  <a:pt x="33" y="74"/>
                </a:cubicBezTo>
                <a:cubicBezTo>
                  <a:pt x="34" y="75"/>
                  <a:pt x="36" y="76"/>
                  <a:pt x="37" y="78"/>
                </a:cubicBezTo>
                <a:cubicBezTo>
                  <a:pt x="38" y="79"/>
                  <a:pt x="39" y="79"/>
                  <a:pt x="40" y="80"/>
                </a:cubicBezTo>
                <a:cubicBezTo>
                  <a:pt x="44" y="79"/>
                  <a:pt x="48" y="78"/>
                  <a:pt x="51" y="77"/>
                </a:cubicBezTo>
                <a:cubicBezTo>
                  <a:pt x="51" y="82"/>
                  <a:pt x="51" y="82"/>
                  <a:pt x="51" y="82"/>
                </a:cubicBezTo>
                <a:cubicBezTo>
                  <a:pt x="48" y="83"/>
                  <a:pt x="44" y="84"/>
                  <a:pt x="40" y="85"/>
                </a:cubicBezTo>
                <a:cubicBezTo>
                  <a:pt x="40" y="85"/>
                  <a:pt x="40" y="85"/>
                  <a:pt x="40" y="85"/>
                </a:cubicBezTo>
                <a:cubicBezTo>
                  <a:pt x="40" y="85"/>
                  <a:pt x="40" y="85"/>
                  <a:pt x="40" y="85"/>
                </a:cubicBezTo>
                <a:cubicBezTo>
                  <a:pt x="39" y="85"/>
                  <a:pt x="38" y="85"/>
                  <a:pt x="38" y="85"/>
                </a:cubicBezTo>
                <a:cubicBezTo>
                  <a:pt x="36" y="83"/>
                  <a:pt x="35" y="82"/>
                  <a:pt x="34" y="81"/>
                </a:cubicBezTo>
                <a:cubicBezTo>
                  <a:pt x="32" y="80"/>
                  <a:pt x="31" y="79"/>
                  <a:pt x="30" y="78"/>
                </a:cubicBezTo>
                <a:cubicBezTo>
                  <a:pt x="0" y="48"/>
                  <a:pt x="6" y="22"/>
                  <a:pt x="7" y="20"/>
                </a:cubicBezTo>
                <a:cubicBezTo>
                  <a:pt x="7" y="20"/>
                  <a:pt x="7" y="20"/>
                  <a:pt x="7" y="20"/>
                </a:cubicBezTo>
                <a:cubicBezTo>
                  <a:pt x="8" y="14"/>
                  <a:pt x="11" y="9"/>
                  <a:pt x="16" y="6"/>
                </a:cubicBezTo>
                <a:cubicBezTo>
                  <a:pt x="20" y="2"/>
                  <a:pt x="26" y="0"/>
                  <a:pt x="32" y="0"/>
                </a:cubicBezTo>
                <a:cubicBezTo>
                  <a:pt x="33" y="0"/>
                  <a:pt x="34" y="0"/>
                  <a:pt x="35" y="0"/>
                </a:cubicBezTo>
                <a:cubicBezTo>
                  <a:pt x="35" y="0"/>
                  <a:pt x="36" y="1"/>
                  <a:pt x="37" y="1"/>
                </a:cubicBezTo>
                <a:cubicBezTo>
                  <a:pt x="37" y="1"/>
                  <a:pt x="37" y="1"/>
                  <a:pt x="37" y="1"/>
                </a:cubicBezTo>
                <a:cubicBezTo>
                  <a:pt x="42" y="2"/>
                  <a:pt x="46" y="4"/>
                  <a:pt x="49" y="7"/>
                </a:cubicBezTo>
                <a:cubicBezTo>
                  <a:pt x="50" y="8"/>
                  <a:pt x="50" y="8"/>
                  <a:pt x="51" y="9"/>
                </a:cubicBezTo>
                <a:lnTo>
                  <a:pt x="51" y="18"/>
                </a:ln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71" name="Freeform 31"/>
          <p:cNvSpPr>
            <a:spLocks noEditPoints="1"/>
          </p:cNvSpPr>
          <p:nvPr/>
        </p:nvSpPr>
        <p:spPr bwMode="auto">
          <a:xfrm rot="5400000">
            <a:off x="7292409" y="3124355"/>
            <a:ext cx="214257" cy="172596"/>
          </a:xfrm>
          <a:custGeom>
            <a:avLst/>
            <a:gdLst>
              <a:gd name="T0" fmla="*/ 115 w 127"/>
              <a:gd name="T1" fmla="*/ 49 h 102"/>
              <a:gd name="T2" fmla="*/ 119 w 127"/>
              <a:gd name="T3" fmla="*/ 8 h 102"/>
              <a:gd name="T4" fmla="*/ 112 w 127"/>
              <a:gd name="T5" fmla="*/ 0 h 102"/>
              <a:gd name="T6" fmla="*/ 127 w 127"/>
              <a:gd name="T7" fmla="*/ 52 h 102"/>
              <a:gd name="T8" fmla="*/ 102 w 127"/>
              <a:gd name="T9" fmla="*/ 66 h 102"/>
              <a:gd name="T10" fmla="*/ 81 w 127"/>
              <a:gd name="T11" fmla="*/ 98 h 102"/>
              <a:gd name="T12" fmla="*/ 91 w 127"/>
              <a:gd name="T13" fmla="*/ 68 h 102"/>
              <a:gd name="T14" fmla="*/ 81 w 127"/>
              <a:gd name="T15" fmla="*/ 50 h 102"/>
              <a:gd name="T16" fmla="*/ 87 w 127"/>
              <a:gd name="T17" fmla="*/ 64 h 102"/>
              <a:gd name="T18" fmla="*/ 91 w 127"/>
              <a:gd name="T19" fmla="*/ 39 h 102"/>
              <a:gd name="T20" fmla="*/ 81 w 127"/>
              <a:gd name="T21" fmla="*/ 16 h 102"/>
              <a:gd name="T22" fmla="*/ 90 w 127"/>
              <a:gd name="T23" fmla="*/ 29 h 102"/>
              <a:gd name="T24" fmla="*/ 81 w 127"/>
              <a:gd name="T25" fmla="*/ 5 h 102"/>
              <a:gd name="T26" fmla="*/ 81 w 127"/>
              <a:gd name="T27" fmla="*/ 5 h 102"/>
              <a:gd name="T28" fmla="*/ 64 w 127"/>
              <a:gd name="T29" fmla="*/ 102 h 102"/>
              <a:gd name="T30" fmla="*/ 81 w 127"/>
              <a:gd name="T31" fmla="*/ 20 h 102"/>
              <a:gd name="T32" fmla="*/ 75 w 127"/>
              <a:gd name="T33" fmla="*/ 35 h 102"/>
              <a:gd name="T34" fmla="*/ 81 w 127"/>
              <a:gd name="T35" fmla="*/ 38 h 102"/>
              <a:gd name="T36" fmla="*/ 72 w 127"/>
              <a:gd name="T37" fmla="*/ 39 h 102"/>
              <a:gd name="T38" fmla="*/ 72 w 127"/>
              <a:gd name="T39" fmla="*/ 20 h 102"/>
              <a:gd name="T40" fmla="*/ 81 w 127"/>
              <a:gd name="T41" fmla="*/ 50 h 102"/>
              <a:gd name="T42" fmla="*/ 75 w 127"/>
              <a:gd name="T43" fmla="*/ 64 h 102"/>
              <a:gd name="T44" fmla="*/ 81 w 127"/>
              <a:gd name="T45" fmla="*/ 72 h 102"/>
              <a:gd name="T46" fmla="*/ 81 w 127"/>
              <a:gd name="T47" fmla="*/ 45 h 102"/>
              <a:gd name="T48" fmla="*/ 64 w 127"/>
              <a:gd name="T49" fmla="*/ 0 h 102"/>
              <a:gd name="T50" fmla="*/ 64 w 127"/>
              <a:gd name="T51" fmla="*/ 102 h 102"/>
              <a:gd name="T52" fmla="*/ 46 w 127"/>
              <a:gd name="T53" fmla="*/ 67 h 102"/>
              <a:gd name="T54" fmla="*/ 52 w 127"/>
              <a:gd name="T55" fmla="*/ 64 h 102"/>
              <a:gd name="T56" fmla="*/ 46 w 127"/>
              <a:gd name="T57" fmla="*/ 50 h 102"/>
              <a:gd name="T58" fmla="*/ 60 w 127"/>
              <a:gd name="T59" fmla="*/ 58 h 102"/>
              <a:gd name="T60" fmla="*/ 46 w 127"/>
              <a:gd name="T61" fmla="*/ 72 h 102"/>
              <a:gd name="T62" fmla="*/ 52 w 127"/>
              <a:gd name="T63" fmla="*/ 35 h 102"/>
              <a:gd name="T64" fmla="*/ 52 w 127"/>
              <a:gd name="T65" fmla="*/ 23 h 102"/>
              <a:gd name="T66" fmla="*/ 46 w 127"/>
              <a:gd name="T67" fmla="*/ 16 h 102"/>
              <a:gd name="T68" fmla="*/ 56 w 127"/>
              <a:gd name="T69" fmla="*/ 20 h 102"/>
              <a:gd name="T70" fmla="*/ 46 w 127"/>
              <a:gd name="T71" fmla="*/ 42 h 102"/>
              <a:gd name="T72" fmla="*/ 5 w 127"/>
              <a:gd name="T73" fmla="*/ 15 h 102"/>
              <a:gd name="T74" fmla="*/ 30 w 127"/>
              <a:gd name="T75" fmla="*/ 66 h 102"/>
              <a:gd name="T76" fmla="*/ 28 w 127"/>
              <a:gd name="T77" fmla="*/ 102 h 102"/>
              <a:gd name="T78" fmla="*/ 13 w 127"/>
              <a:gd name="T79" fmla="*/ 54 h 102"/>
              <a:gd name="T80" fmla="*/ 5 w 127"/>
              <a:gd name="T81" fmla="*/ 4 h 102"/>
              <a:gd name="T82" fmla="*/ 46 w 127"/>
              <a:gd name="T83" fmla="*/ 5 h 102"/>
              <a:gd name="T84" fmla="*/ 33 w 127"/>
              <a:gd name="T85" fmla="*/ 29 h 102"/>
              <a:gd name="T86" fmla="*/ 40 w 127"/>
              <a:gd name="T87" fmla="*/ 35 h 102"/>
              <a:gd name="T88" fmla="*/ 46 w 127"/>
              <a:gd name="T89" fmla="*/ 16 h 102"/>
              <a:gd name="T90" fmla="*/ 33 w 127"/>
              <a:gd name="T91" fmla="*/ 58 h 102"/>
              <a:gd name="T92" fmla="*/ 40 w 127"/>
              <a:gd name="T93" fmla="*/ 64 h 102"/>
              <a:gd name="T94" fmla="*/ 46 w 127"/>
              <a:gd name="T95" fmla="*/ 5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27" h="102">
                <a:moveTo>
                  <a:pt x="97" y="98"/>
                </a:moveTo>
                <a:cubicBezTo>
                  <a:pt x="97" y="66"/>
                  <a:pt x="97" y="66"/>
                  <a:pt x="97" y="66"/>
                </a:cubicBezTo>
                <a:cubicBezTo>
                  <a:pt x="97" y="61"/>
                  <a:pt x="99" y="57"/>
                  <a:pt x="102" y="54"/>
                </a:cubicBezTo>
                <a:cubicBezTo>
                  <a:pt x="105" y="51"/>
                  <a:pt x="110" y="49"/>
                  <a:pt x="115" y="49"/>
                </a:cubicBezTo>
                <a:cubicBezTo>
                  <a:pt x="123" y="49"/>
                  <a:pt x="123" y="49"/>
                  <a:pt x="123" y="49"/>
                </a:cubicBezTo>
                <a:cubicBezTo>
                  <a:pt x="123" y="15"/>
                  <a:pt x="123" y="15"/>
                  <a:pt x="123" y="15"/>
                </a:cubicBezTo>
                <a:cubicBezTo>
                  <a:pt x="123" y="12"/>
                  <a:pt x="121" y="10"/>
                  <a:pt x="119" y="8"/>
                </a:cubicBezTo>
                <a:cubicBezTo>
                  <a:pt x="119" y="8"/>
                  <a:pt x="119" y="8"/>
                  <a:pt x="119" y="8"/>
                </a:cubicBezTo>
                <a:cubicBezTo>
                  <a:pt x="117" y="6"/>
                  <a:pt x="115" y="5"/>
                  <a:pt x="112" y="5"/>
                </a:cubicBezTo>
                <a:cubicBezTo>
                  <a:pt x="81" y="5"/>
                  <a:pt x="81" y="5"/>
                  <a:pt x="81" y="5"/>
                </a:cubicBezTo>
                <a:cubicBezTo>
                  <a:pt x="81" y="0"/>
                  <a:pt x="81" y="0"/>
                  <a:pt x="81" y="0"/>
                </a:cubicBezTo>
                <a:cubicBezTo>
                  <a:pt x="112" y="0"/>
                  <a:pt x="112" y="0"/>
                  <a:pt x="112" y="0"/>
                </a:cubicBezTo>
                <a:cubicBezTo>
                  <a:pt x="116" y="0"/>
                  <a:pt x="120" y="2"/>
                  <a:pt x="123" y="4"/>
                </a:cubicBezTo>
                <a:cubicBezTo>
                  <a:pt x="123" y="4"/>
                  <a:pt x="123" y="4"/>
                  <a:pt x="123" y="4"/>
                </a:cubicBezTo>
                <a:cubicBezTo>
                  <a:pt x="126" y="7"/>
                  <a:pt x="127" y="11"/>
                  <a:pt x="127" y="15"/>
                </a:cubicBezTo>
                <a:cubicBezTo>
                  <a:pt x="127" y="52"/>
                  <a:pt x="127" y="52"/>
                  <a:pt x="127" y="52"/>
                </a:cubicBezTo>
                <a:cubicBezTo>
                  <a:pt x="127" y="53"/>
                  <a:pt x="126" y="54"/>
                  <a:pt x="125" y="54"/>
                </a:cubicBezTo>
                <a:cubicBezTo>
                  <a:pt x="115" y="54"/>
                  <a:pt x="115" y="54"/>
                  <a:pt x="115" y="54"/>
                </a:cubicBezTo>
                <a:cubicBezTo>
                  <a:pt x="111" y="54"/>
                  <a:pt x="107" y="55"/>
                  <a:pt x="105" y="57"/>
                </a:cubicBezTo>
                <a:cubicBezTo>
                  <a:pt x="103" y="59"/>
                  <a:pt x="102" y="62"/>
                  <a:pt x="102" y="66"/>
                </a:cubicBezTo>
                <a:cubicBezTo>
                  <a:pt x="102" y="100"/>
                  <a:pt x="102" y="100"/>
                  <a:pt x="102" y="100"/>
                </a:cubicBezTo>
                <a:cubicBezTo>
                  <a:pt x="102" y="101"/>
                  <a:pt x="101" y="102"/>
                  <a:pt x="99" y="102"/>
                </a:cubicBezTo>
                <a:cubicBezTo>
                  <a:pt x="81" y="102"/>
                  <a:pt x="81" y="102"/>
                  <a:pt x="81" y="102"/>
                </a:cubicBezTo>
                <a:cubicBezTo>
                  <a:pt x="81" y="98"/>
                  <a:pt x="81" y="98"/>
                  <a:pt x="81" y="98"/>
                </a:cubicBezTo>
                <a:cubicBezTo>
                  <a:pt x="97" y="98"/>
                  <a:pt x="97" y="98"/>
                  <a:pt x="97" y="98"/>
                </a:cubicBezTo>
                <a:close/>
                <a:moveTo>
                  <a:pt x="81" y="72"/>
                </a:moveTo>
                <a:cubicBezTo>
                  <a:pt x="85" y="72"/>
                  <a:pt x="88" y="70"/>
                  <a:pt x="91" y="68"/>
                </a:cubicBezTo>
                <a:cubicBezTo>
                  <a:pt x="91" y="68"/>
                  <a:pt x="91" y="68"/>
                  <a:pt x="91" y="68"/>
                </a:cubicBezTo>
                <a:cubicBezTo>
                  <a:pt x="93" y="65"/>
                  <a:pt x="95" y="62"/>
                  <a:pt x="95" y="58"/>
                </a:cubicBezTo>
                <a:cubicBezTo>
                  <a:pt x="95" y="54"/>
                  <a:pt x="93" y="51"/>
                  <a:pt x="91" y="49"/>
                </a:cubicBezTo>
                <a:cubicBezTo>
                  <a:pt x="88" y="46"/>
                  <a:pt x="85" y="45"/>
                  <a:pt x="81" y="45"/>
                </a:cubicBezTo>
                <a:cubicBezTo>
                  <a:pt x="81" y="50"/>
                  <a:pt x="81" y="50"/>
                  <a:pt x="81" y="50"/>
                </a:cubicBezTo>
                <a:cubicBezTo>
                  <a:pt x="84" y="50"/>
                  <a:pt x="86" y="50"/>
                  <a:pt x="87" y="52"/>
                </a:cubicBezTo>
                <a:cubicBezTo>
                  <a:pt x="89" y="54"/>
                  <a:pt x="90" y="56"/>
                  <a:pt x="90" y="58"/>
                </a:cubicBezTo>
                <a:cubicBezTo>
                  <a:pt x="90" y="60"/>
                  <a:pt x="89" y="63"/>
                  <a:pt x="87" y="64"/>
                </a:cubicBezTo>
                <a:cubicBezTo>
                  <a:pt x="87" y="64"/>
                  <a:pt x="87" y="64"/>
                  <a:pt x="87" y="64"/>
                </a:cubicBezTo>
                <a:cubicBezTo>
                  <a:pt x="86" y="66"/>
                  <a:pt x="84" y="67"/>
                  <a:pt x="81" y="67"/>
                </a:cubicBezTo>
                <a:cubicBezTo>
                  <a:pt x="81" y="72"/>
                  <a:pt x="81" y="72"/>
                  <a:pt x="81" y="72"/>
                </a:cubicBezTo>
                <a:close/>
                <a:moveTo>
                  <a:pt x="81" y="42"/>
                </a:moveTo>
                <a:cubicBezTo>
                  <a:pt x="85" y="42"/>
                  <a:pt x="88" y="41"/>
                  <a:pt x="91" y="39"/>
                </a:cubicBezTo>
                <a:cubicBezTo>
                  <a:pt x="93" y="36"/>
                  <a:pt x="95" y="33"/>
                  <a:pt x="95" y="29"/>
                </a:cubicBezTo>
                <a:cubicBezTo>
                  <a:pt x="95" y="25"/>
                  <a:pt x="93" y="22"/>
                  <a:pt x="91" y="20"/>
                </a:cubicBezTo>
                <a:cubicBezTo>
                  <a:pt x="91" y="20"/>
                  <a:pt x="91" y="20"/>
                  <a:pt x="91" y="20"/>
                </a:cubicBezTo>
                <a:cubicBezTo>
                  <a:pt x="88" y="17"/>
                  <a:pt x="85" y="16"/>
                  <a:pt x="81" y="16"/>
                </a:cubicBezTo>
                <a:cubicBezTo>
                  <a:pt x="81" y="20"/>
                  <a:pt x="81" y="20"/>
                  <a:pt x="81" y="20"/>
                </a:cubicBezTo>
                <a:cubicBezTo>
                  <a:pt x="84" y="20"/>
                  <a:pt x="86" y="21"/>
                  <a:pt x="87" y="23"/>
                </a:cubicBezTo>
                <a:cubicBezTo>
                  <a:pt x="88" y="23"/>
                  <a:pt x="88" y="23"/>
                  <a:pt x="88" y="23"/>
                </a:cubicBezTo>
                <a:cubicBezTo>
                  <a:pt x="89" y="25"/>
                  <a:pt x="90" y="27"/>
                  <a:pt x="90" y="29"/>
                </a:cubicBezTo>
                <a:cubicBezTo>
                  <a:pt x="90" y="31"/>
                  <a:pt x="89" y="34"/>
                  <a:pt x="87" y="35"/>
                </a:cubicBezTo>
                <a:cubicBezTo>
                  <a:pt x="86" y="37"/>
                  <a:pt x="84" y="38"/>
                  <a:pt x="81" y="38"/>
                </a:cubicBezTo>
                <a:lnTo>
                  <a:pt x="81" y="42"/>
                </a:lnTo>
                <a:close/>
                <a:moveTo>
                  <a:pt x="81" y="5"/>
                </a:moveTo>
                <a:cubicBezTo>
                  <a:pt x="64" y="5"/>
                  <a:pt x="64" y="5"/>
                  <a:pt x="64" y="5"/>
                </a:cubicBezTo>
                <a:cubicBezTo>
                  <a:pt x="64" y="0"/>
                  <a:pt x="64" y="0"/>
                  <a:pt x="64" y="0"/>
                </a:cubicBezTo>
                <a:cubicBezTo>
                  <a:pt x="81" y="0"/>
                  <a:pt x="81" y="0"/>
                  <a:pt x="81" y="0"/>
                </a:cubicBezTo>
                <a:cubicBezTo>
                  <a:pt x="81" y="5"/>
                  <a:pt x="81" y="5"/>
                  <a:pt x="81" y="5"/>
                </a:cubicBezTo>
                <a:close/>
                <a:moveTo>
                  <a:pt x="64" y="98"/>
                </a:moveTo>
                <a:cubicBezTo>
                  <a:pt x="81" y="98"/>
                  <a:pt x="81" y="98"/>
                  <a:pt x="81" y="98"/>
                </a:cubicBezTo>
                <a:cubicBezTo>
                  <a:pt x="81" y="102"/>
                  <a:pt x="81" y="102"/>
                  <a:pt x="81" y="102"/>
                </a:cubicBezTo>
                <a:cubicBezTo>
                  <a:pt x="64" y="102"/>
                  <a:pt x="64" y="102"/>
                  <a:pt x="64" y="102"/>
                </a:cubicBezTo>
                <a:cubicBezTo>
                  <a:pt x="64" y="98"/>
                  <a:pt x="64" y="98"/>
                  <a:pt x="64" y="98"/>
                </a:cubicBezTo>
                <a:close/>
                <a:moveTo>
                  <a:pt x="81" y="16"/>
                </a:moveTo>
                <a:cubicBezTo>
                  <a:pt x="81" y="20"/>
                  <a:pt x="81" y="20"/>
                  <a:pt x="81" y="20"/>
                </a:cubicBezTo>
                <a:cubicBezTo>
                  <a:pt x="81" y="20"/>
                  <a:pt x="81" y="20"/>
                  <a:pt x="81" y="20"/>
                </a:cubicBezTo>
                <a:cubicBezTo>
                  <a:pt x="79" y="20"/>
                  <a:pt x="77" y="21"/>
                  <a:pt x="75" y="23"/>
                </a:cubicBezTo>
                <a:cubicBezTo>
                  <a:pt x="75" y="23"/>
                  <a:pt x="75" y="23"/>
                  <a:pt x="75" y="23"/>
                </a:cubicBezTo>
                <a:cubicBezTo>
                  <a:pt x="74" y="25"/>
                  <a:pt x="73" y="27"/>
                  <a:pt x="73" y="29"/>
                </a:cubicBezTo>
                <a:cubicBezTo>
                  <a:pt x="73" y="31"/>
                  <a:pt x="74" y="34"/>
                  <a:pt x="75" y="35"/>
                </a:cubicBezTo>
                <a:cubicBezTo>
                  <a:pt x="75" y="35"/>
                  <a:pt x="75" y="35"/>
                  <a:pt x="75" y="35"/>
                </a:cubicBezTo>
                <a:cubicBezTo>
                  <a:pt x="75" y="35"/>
                  <a:pt x="75" y="35"/>
                  <a:pt x="75" y="35"/>
                </a:cubicBezTo>
                <a:cubicBezTo>
                  <a:pt x="77" y="37"/>
                  <a:pt x="79" y="38"/>
                  <a:pt x="81" y="38"/>
                </a:cubicBezTo>
                <a:cubicBezTo>
                  <a:pt x="81" y="38"/>
                  <a:pt x="81" y="38"/>
                  <a:pt x="81" y="38"/>
                </a:cubicBezTo>
                <a:cubicBezTo>
                  <a:pt x="81" y="42"/>
                  <a:pt x="81" y="42"/>
                  <a:pt x="81" y="42"/>
                </a:cubicBezTo>
                <a:cubicBezTo>
                  <a:pt x="81" y="42"/>
                  <a:pt x="81" y="42"/>
                  <a:pt x="81" y="42"/>
                </a:cubicBezTo>
                <a:cubicBezTo>
                  <a:pt x="78" y="42"/>
                  <a:pt x="74" y="41"/>
                  <a:pt x="72" y="39"/>
                </a:cubicBezTo>
                <a:cubicBezTo>
                  <a:pt x="72" y="39"/>
                  <a:pt x="72" y="39"/>
                  <a:pt x="72" y="39"/>
                </a:cubicBezTo>
                <a:cubicBezTo>
                  <a:pt x="69" y="36"/>
                  <a:pt x="68" y="33"/>
                  <a:pt x="68" y="29"/>
                </a:cubicBezTo>
                <a:cubicBezTo>
                  <a:pt x="68" y="25"/>
                  <a:pt x="69" y="22"/>
                  <a:pt x="72" y="20"/>
                </a:cubicBezTo>
                <a:cubicBezTo>
                  <a:pt x="72" y="20"/>
                  <a:pt x="72" y="20"/>
                  <a:pt x="72" y="20"/>
                </a:cubicBezTo>
                <a:cubicBezTo>
                  <a:pt x="72" y="20"/>
                  <a:pt x="72" y="20"/>
                  <a:pt x="72" y="20"/>
                </a:cubicBezTo>
                <a:cubicBezTo>
                  <a:pt x="74" y="17"/>
                  <a:pt x="78" y="16"/>
                  <a:pt x="81" y="16"/>
                </a:cubicBezTo>
                <a:cubicBezTo>
                  <a:pt x="81" y="16"/>
                  <a:pt x="81" y="16"/>
                  <a:pt x="81" y="16"/>
                </a:cubicBezTo>
                <a:close/>
                <a:moveTo>
                  <a:pt x="81" y="45"/>
                </a:moveTo>
                <a:cubicBezTo>
                  <a:pt x="81" y="50"/>
                  <a:pt x="81" y="50"/>
                  <a:pt x="81" y="50"/>
                </a:cubicBezTo>
                <a:cubicBezTo>
                  <a:pt x="81" y="50"/>
                  <a:pt x="81" y="50"/>
                  <a:pt x="81" y="50"/>
                </a:cubicBezTo>
                <a:cubicBezTo>
                  <a:pt x="79" y="50"/>
                  <a:pt x="77" y="50"/>
                  <a:pt x="75" y="52"/>
                </a:cubicBezTo>
                <a:cubicBezTo>
                  <a:pt x="74" y="54"/>
                  <a:pt x="73" y="56"/>
                  <a:pt x="73" y="58"/>
                </a:cubicBezTo>
                <a:cubicBezTo>
                  <a:pt x="73" y="60"/>
                  <a:pt x="74" y="63"/>
                  <a:pt x="75" y="64"/>
                </a:cubicBezTo>
                <a:cubicBezTo>
                  <a:pt x="77" y="66"/>
                  <a:pt x="79" y="67"/>
                  <a:pt x="81" y="67"/>
                </a:cubicBezTo>
                <a:cubicBezTo>
                  <a:pt x="81" y="67"/>
                  <a:pt x="81" y="67"/>
                  <a:pt x="81" y="67"/>
                </a:cubicBezTo>
                <a:cubicBezTo>
                  <a:pt x="81" y="72"/>
                  <a:pt x="81" y="72"/>
                  <a:pt x="81" y="72"/>
                </a:cubicBezTo>
                <a:cubicBezTo>
                  <a:pt x="81" y="72"/>
                  <a:pt x="81" y="72"/>
                  <a:pt x="81" y="72"/>
                </a:cubicBezTo>
                <a:cubicBezTo>
                  <a:pt x="78" y="72"/>
                  <a:pt x="74" y="70"/>
                  <a:pt x="72" y="68"/>
                </a:cubicBezTo>
                <a:cubicBezTo>
                  <a:pt x="69" y="65"/>
                  <a:pt x="68" y="62"/>
                  <a:pt x="68" y="58"/>
                </a:cubicBezTo>
                <a:cubicBezTo>
                  <a:pt x="68" y="54"/>
                  <a:pt x="69" y="51"/>
                  <a:pt x="72" y="49"/>
                </a:cubicBezTo>
                <a:cubicBezTo>
                  <a:pt x="74" y="46"/>
                  <a:pt x="78" y="45"/>
                  <a:pt x="81" y="45"/>
                </a:cubicBezTo>
                <a:close/>
                <a:moveTo>
                  <a:pt x="64" y="5"/>
                </a:moveTo>
                <a:cubicBezTo>
                  <a:pt x="46" y="5"/>
                  <a:pt x="46" y="5"/>
                  <a:pt x="46" y="5"/>
                </a:cubicBezTo>
                <a:cubicBezTo>
                  <a:pt x="46" y="0"/>
                  <a:pt x="46" y="0"/>
                  <a:pt x="46" y="0"/>
                </a:cubicBezTo>
                <a:cubicBezTo>
                  <a:pt x="64" y="0"/>
                  <a:pt x="64" y="0"/>
                  <a:pt x="64" y="0"/>
                </a:cubicBezTo>
                <a:cubicBezTo>
                  <a:pt x="64" y="5"/>
                  <a:pt x="64" y="5"/>
                  <a:pt x="64" y="5"/>
                </a:cubicBezTo>
                <a:close/>
                <a:moveTo>
                  <a:pt x="46" y="98"/>
                </a:moveTo>
                <a:cubicBezTo>
                  <a:pt x="64" y="98"/>
                  <a:pt x="64" y="98"/>
                  <a:pt x="64" y="98"/>
                </a:cubicBezTo>
                <a:cubicBezTo>
                  <a:pt x="64" y="102"/>
                  <a:pt x="64" y="102"/>
                  <a:pt x="64" y="102"/>
                </a:cubicBezTo>
                <a:cubicBezTo>
                  <a:pt x="46" y="102"/>
                  <a:pt x="46" y="102"/>
                  <a:pt x="46" y="102"/>
                </a:cubicBezTo>
                <a:cubicBezTo>
                  <a:pt x="46" y="98"/>
                  <a:pt x="46" y="98"/>
                  <a:pt x="46" y="98"/>
                </a:cubicBezTo>
                <a:close/>
                <a:moveTo>
                  <a:pt x="46" y="72"/>
                </a:moveTo>
                <a:cubicBezTo>
                  <a:pt x="46" y="67"/>
                  <a:pt x="46" y="67"/>
                  <a:pt x="46" y="67"/>
                </a:cubicBezTo>
                <a:cubicBezTo>
                  <a:pt x="46" y="67"/>
                  <a:pt x="46" y="67"/>
                  <a:pt x="46" y="67"/>
                </a:cubicBezTo>
                <a:cubicBezTo>
                  <a:pt x="48" y="67"/>
                  <a:pt x="51" y="66"/>
                  <a:pt x="52" y="64"/>
                </a:cubicBezTo>
                <a:cubicBezTo>
                  <a:pt x="52" y="64"/>
                  <a:pt x="52" y="64"/>
                  <a:pt x="52" y="64"/>
                </a:cubicBezTo>
                <a:cubicBezTo>
                  <a:pt x="52" y="64"/>
                  <a:pt x="52" y="64"/>
                  <a:pt x="52" y="64"/>
                </a:cubicBezTo>
                <a:cubicBezTo>
                  <a:pt x="54" y="63"/>
                  <a:pt x="55" y="60"/>
                  <a:pt x="55" y="58"/>
                </a:cubicBezTo>
                <a:cubicBezTo>
                  <a:pt x="55" y="56"/>
                  <a:pt x="54" y="54"/>
                  <a:pt x="52" y="52"/>
                </a:cubicBezTo>
                <a:cubicBezTo>
                  <a:pt x="51" y="50"/>
                  <a:pt x="48" y="50"/>
                  <a:pt x="46" y="50"/>
                </a:cubicBezTo>
                <a:cubicBezTo>
                  <a:pt x="46" y="50"/>
                  <a:pt x="46" y="50"/>
                  <a:pt x="46" y="50"/>
                </a:cubicBezTo>
                <a:cubicBezTo>
                  <a:pt x="46" y="45"/>
                  <a:pt x="46" y="45"/>
                  <a:pt x="46" y="45"/>
                </a:cubicBezTo>
                <a:cubicBezTo>
                  <a:pt x="46" y="45"/>
                  <a:pt x="46" y="45"/>
                  <a:pt x="46" y="45"/>
                </a:cubicBezTo>
                <a:cubicBezTo>
                  <a:pt x="50" y="45"/>
                  <a:pt x="53" y="46"/>
                  <a:pt x="56" y="49"/>
                </a:cubicBezTo>
                <a:cubicBezTo>
                  <a:pt x="58" y="51"/>
                  <a:pt x="60" y="54"/>
                  <a:pt x="60" y="58"/>
                </a:cubicBezTo>
                <a:cubicBezTo>
                  <a:pt x="60" y="62"/>
                  <a:pt x="58" y="65"/>
                  <a:pt x="56" y="68"/>
                </a:cubicBezTo>
                <a:cubicBezTo>
                  <a:pt x="56" y="68"/>
                  <a:pt x="56" y="68"/>
                  <a:pt x="56" y="68"/>
                </a:cubicBezTo>
                <a:cubicBezTo>
                  <a:pt x="53" y="70"/>
                  <a:pt x="50" y="72"/>
                  <a:pt x="46" y="72"/>
                </a:cubicBezTo>
                <a:cubicBezTo>
                  <a:pt x="46" y="72"/>
                  <a:pt x="46" y="72"/>
                  <a:pt x="46" y="72"/>
                </a:cubicBezTo>
                <a:close/>
                <a:moveTo>
                  <a:pt x="46" y="42"/>
                </a:moveTo>
                <a:cubicBezTo>
                  <a:pt x="46" y="38"/>
                  <a:pt x="46" y="38"/>
                  <a:pt x="46" y="38"/>
                </a:cubicBezTo>
                <a:cubicBezTo>
                  <a:pt x="46" y="38"/>
                  <a:pt x="46" y="38"/>
                  <a:pt x="46" y="38"/>
                </a:cubicBezTo>
                <a:cubicBezTo>
                  <a:pt x="48" y="38"/>
                  <a:pt x="51" y="37"/>
                  <a:pt x="52" y="35"/>
                </a:cubicBezTo>
                <a:cubicBezTo>
                  <a:pt x="52" y="35"/>
                  <a:pt x="52" y="35"/>
                  <a:pt x="52" y="35"/>
                </a:cubicBezTo>
                <a:cubicBezTo>
                  <a:pt x="54" y="34"/>
                  <a:pt x="55" y="31"/>
                  <a:pt x="55" y="29"/>
                </a:cubicBezTo>
                <a:cubicBezTo>
                  <a:pt x="55" y="27"/>
                  <a:pt x="54" y="25"/>
                  <a:pt x="52" y="23"/>
                </a:cubicBezTo>
                <a:cubicBezTo>
                  <a:pt x="52" y="23"/>
                  <a:pt x="52" y="23"/>
                  <a:pt x="52" y="23"/>
                </a:cubicBezTo>
                <a:cubicBezTo>
                  <a:pt x="51" y="21"/>
                  <a:pt x="48" y="20"/>
                  <a:pt x="46" y="20"/>
                </a:cubicBezTo>
                <a:cubicBezTo>
                  <a:pt x="46" y="20"/>
                  <a:pt x="46" y="20"/>
                  <a:pt x="46" y="20"/>
                </a:cubicBezTo>
                <a:cubicBezTo>
                  <a:pt x="46" y="16"/>
                  <a:pt x="46" y="16"/>
                  <a:pt x="46" y="16"/>
                </a:cubicBezTo>
                <a:cubicBezTo>
                  <a:pt x="46" y="16"/>
                  <a:pt x="46" y="16"/>
                  <a:pt x="46" y="16"/>
                </a:cubicBezTo>
                <a:cubicBezTo>
                  <a:pt x="50" y="16"/>
                  <a:pt x="53" y="17"/>
                  <a:pt x="56" y="20"/>
                </a:cubicBezTo>
                <a:cubicBezTo>
                  <a:pt x="56" y="20"/>
                  <a:pt x="56" y="20"/>
                  <a:pt x="56" y="20"/>
                </a:cubicBezTo>
                <a:cubicBezTo>
                  <a:pt x="56" y="20"/>
                  <a:pt x="56" y="20"/>
                  <a:pt x="56" y="20"/>
                </a:cubicBezTo>
                <a:cubicBezTo>
                  <a:pt x="56" y="20"/>
                  <a:pt x="56" y="20"/>
                  <a:pt x="56" y="20"/>
                </a:cubicBezTo>
                <a:cubicBezTo>
                  <a:pt x="58" y="22"/>
                  <a:pt x="60" y="25"/>
                  <a:pt x="60" y="29"/>
                </a:cubicBezTo>
                <a:cubicBezTo>
                  <a:pt x="60" y="33"/>
                  <a:pt x="58" y="36"/>
                  <a:pt x="56" y="39"/>
                </a:cubicBezTo>
                <a:cubicBezTo>
                  <a:pt x="55" y="39"/>
                  <a:pt x="55" y="39"/>
                  <a:pt x="55" y="39"/>
                </a:cubicBezTo>
                <a:cubicBezTo>
                  <a:pt x="53" y="41"/>
                  <a:pt x="50" y="42"/>
                  <a:pt x="46" y="42"/>
                </a:cubicBezTo>
                <a:close/>
                <a:moveTo>
                  <a:pt x="46" y="5"/>
                </a:moveTo>
                <a:cubicBezTo>
                  <a:pt x="16" y="5"/>
                  <a:pt x="16" y="5"/>
                  <a:pt x="16" y="5"/>
                </a:cubicBezTo>
                <a:cubicBezTo>
                  <a:pt x="13" y="5"/>
                  <a:pt x="10" y="6"/>
                  <a:pt x="8" y="8"/>
                </a:cubicBezTo>
                <a:cubicBezTo>
                  <a:pt x="6" y="10"/>
                  <a:pt x="5" y="12"/>
                  <a:pt x="5" y="15"/>
                </a:cubicBezTo>
                <a:cubicBezTo>
                  <a:pt x="5" y="49"/>
                  <a:pt x="5" y="49"/>
                  <a:pt x="5" y="49"/>
                </a:cubicBezTo>
                <a:cubicBezTo>
                  <a:pt x="13" y="49"/>
                  <a:pt x="13" y="49"/>
                  <a:pt x="13" y="49"/>
                </a:cubicBezTo>
                <a:cubicBezTo>
                  <a:pt x="19" y="49"/>
                  <a:pt x="23" y="51"/>
                  <a:pt x="26" y="54"/>
                </a:cubicBezTo>
                <a:cubicBezTo>
                  <a:pt x="29" y="57"/>
                  <a:pt x="30" y="61"/>
                  <a:pt x="30" y="66"/>
                </a:cubicBezTo>
                <a:cubicBezTo>
                  <a:pt x="30" y="98"/>
                  <a:pt x="30" y="98"/>
                  <a:pt x="30" y="98"/>
                </a:cubicBezTo>
                <a:cubicBezTo>
                  <a:pt x="46" y="98"/>
                  <a:pt x="46" y="98"/>
                  <a:pt x="46" y="98"/>
                </a:cubicBezTo>
                <a:cubicBezTo>
                  <a:pt x="46" y="102"/>
                  <a:pt x="46" y="102"/>
                  <a:pt x="46" y="102"/>
                </a:cubicBezTo>
                <a:cubicBezTo>
                  <a:pt x="28" y="102"/>
                  <a:pt x="28" y="102"/>
                  <a:pt x="28" y="102"/>
                </a:cubicBezTo>
                <a:cubicBezTo>
                  <a:pt x="27" y="102"/>
                  <a:pt x="26" y="101"/>
                  <a:pt x="26" y="100"/>
                </a:cubicBezTo>
                <a:cubicBezTo>
                  <a:pt x="26" y="66"/>
                  <a:pt x="26" y="66"/>
                  <a:pt x="26" y="66"/>
                </a:cubicBezTo>
                <a:cubicBezTo>
                  <a:pt x="26" y="62"/>
                  <a:pt x="25" y="59"/>
                  <a:pt x="23" y="57"/>
                </a:cubicBezTo>
                <a:cubicBezTo>
                  <a:pt x="21" y="55"/>
                  <a:pt x="17" y="54"/>
                  <a:pt x="13" y="54"/>
                </a:cubicBezTo>
                <a:cubicBezTo>
                  <a:pt x="3" y="54"/>
                  <a:pt x="3" y="54"/>
                  <a:pt x="3" y="54"/>
                </a:cubicBezTo>
                <a:cubicBezTo>
                  <a:pt x="1" y="54"/>
                  <a:pt x="0" y="53"/>
                  <a:pt x="0" y="52"/>
                </a:cubicBezTo>
                <a:cubicBezTo>
                  <a:pt x="0" y="15"/>
                  <a:pt x="0" y="15"/>
                  <a:pt x="0" y="15"/>
                </a:cubicBezTo>
                <a:cubicBezTo>
                  <a:pt x="0" y="11"/>
                  <a:pt x="2" y="7"/>
                  <a:pt x="5" y="4"/>
                </a:cubicBezTo>
                <a:cubicBezTo>
                  <a:pt x="5" y="4"/>
                  <a:pt x="5" y="4"/>
                  <a:pt x="5" y="4"/>
                </a:cubicBezTo>
                <a:cubicBezTo>
                  <a:pt x="8" y="2"/>
                  <a:pt x="11" y="0"/>
                  <a:pt x="16" y="0"/>
                </a:cubicBezTo>
                <a:cubicBezTo>
                  <a:pt x="46" y="0"/>
                  <a:pt x="46" y="0"/>
                  <a:pt x="46" y="0"/>
                </a:cubicBezTo>
                <a:cubicBezTo>
                  <a:pt x="46" y="5"/>
                  <a:pt x="46" y="5"/>
                  <a:pt x="46" y="5"/>
                </a:cubicBezTo>
                <a:close/>
                <a:moveTo>
                  <a:pt x="46" y="16"/>
                </a:moveTo>
                <a:cubicBezTo>
                  <a:pt x="42" y="16"/>
                  <a:pt x="39" y="17"/>
                  <a:pt x="37" y="20"/>
                </a:cubicBezTo>
                <a:cubicBezTo>
                  <a:pt x="37" y="20"/>
                  <a:pt x="37" y="20"/>
                  <a:pt x="37" y="20"/>
                </a:cubicBezTo>
                <a:cubicBezTo>
                  <a:pt x="34" y="22"/>
                  <a:pt x="33" y="25"/>
                  <a:pt x="33" y="29"/>
                </a:cubicBezTo>
                <a:cubicBezTo>
                  <a:pt x="33" y="33"/>
                  <a:pt x="34" y="36"/>
                  <a:pt x="37" y="39"/>
                </a:cubicBezTo>
                <a:cubicBezTo>
                  <a:pt x="39" y="41"/>
                  <a:pt x="42" y="42"/>
                  <a:pt x="46" y="42"/>
                </a:cubicBezTo>
                <a:cubicBezTo>
                  <a:pt x="46" y="38"/>
                  <a:pt x="46" y="38"/>
                  <a:pt x="46" y="38"/>
                </a:cubicBezTo>
                <a:cubicBezTo>
                  <a:pt x="44" y="38"/>
                  <a:pt x="42" y="37"/>
                  <a:pt x="40" y="35"/>
                </a:cubicBezTo>
                <a:cubicBezTo>
                  <a:pt x="38" y="34"/>
                  <a:pt x="38" y="31"/>
                  <a:pt x="38" y="29"/>
                </a:cubicBezTo>
                <a:cubicBezTo>
                  <a:pt x="38" y="27"/>
                  <a:pt x="38" y="25"/>
                  <a:pt x="40" y="23"/>
                </a:cubicBezTo>
                <a:cubicBezTo>
                  <a:pt x="42" y="21"/>
                  <a:pt x="44" y="20"/>
                  <a:pt x="46" y="20"/>
                </a:cubicBezTo>
                <a:cubicBezTo>
                  <a:pt x="46" y="16"/>
                  <a:pt x="46" y="16"/>
                  <a:pt x="46" y="16"/>
                </a:cubicBezTo>
                <a:close/>
                <a:moveTo>
                  <a:pt x="46" y="45"/>
                </a:moveTo>
                <a:cubicBezTo>
                  <a:pt x="42" y="45"/>
                  <a:pt x="39" y="46"/>
                  <a:pt x="37" y="49"/>
                </a:cubicBezTo>
                <a:cubicBezTo>
                  <a:pt x="37" y="49"/>
                  <a:pt x="37" y="49"/>
                  <a:pt x="37" y="49"/>
                </a:cubicBezTo>
                <a:cubicBezTo>
                  <a:pt x="34" y="51"/>
                  <a:pt x="33" y="54"/>
                  <a:pt x="33" y="58"/>
                </a:cubicBezTo>
                <a:cubicBezTo>
                  <a:pt x="33" y="62"/>
                  <a:pt x="34" y="65"/>
                  <a:pt x="37" y="68"/>
                </a:cubicBezTo>
                <a:cubicBezTo>
                  <a:pt x="39" y="70"/>
                  <a:pt x="42" y="72"/>
                  <a:pt x="46" y="72"/>
                </a:cubicBezTo>
                <a:cubicBezTo>
                  <a:pt x="46" y="67"/>
                  <a:pt x="46" y="67"/>
                  <a:pt x="46" y="67"/>
                </a:cubicBezTo>
                <a:cubicBezTo>
                  <a:pt x="44" y="67"/>
                  <a:pt x="42" y="66"/>
                  <a:pt x="40" y="64"/>
                </a:cubicBezTo>
                <a:cubicBezTo>
                  <a:pt x="38" y="63"/>
                  <a:pt x="38" y="60"/>
                  <a:pt x="38" y="58"/>
                </a:cubicBezTo>
                <a:cubicBezTo>
                  <a:pt x="38" y="56"/>
                  <a:pt x="38" y="54"/>
                  <a:pt x="40" y="52"/>
                </a:cubicBezTo>
                <a:cubicBezTo>
                  <a:pt x="40" y="52"/>
                  <a:pt x="40" y="52"/>
                  <a:pt x="40" y="52"/>
                </a:cubicBezTo>
                <a:cubicBezTo>
                  <a:pt x="42" y="50"/>
                  <a:pt x="44" y="50"/>
                  <a:pt x="46" y="50"/>
                </a:cubicBezTo>
                <a:lnTo>
                  <a:pt x="46" y="45"/>
                </a:ln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72" name="Freeform 32"/>
          <p:cNvSpPr>
            <a:spLocks noEditPoints="1"/>
          </p:cNvSpPr>
          <p:nvPr/>
        </p:nvSpPr>
        <p:spPr bwMode="auto">
          <a:xfrm rot="5400000">
            <a:off x="7170997" y="3131496"/>
            <a:ext cx="290437" cy="158312"/>
          </a:xfrm>
          <a:custGeom>
            <a:avLst/>
            <a:gdLst>
              <a:gd name="T0" fmla="*/ 137 w 171"/>
              <a:gd name="T1" fmla="*/ 4 h 93"/>
              <a:gd name="T2" fmla="*/ 128 w 171"/>
              <a:gd name="T3" fmla="*/ 50 h 93"/>
              <a:gd name="T4" fmla="*/ 86 w 171"/>
              <a:gd name="T5" fmla="*/ 48 h 93"/>
              <a:gd name="T6" fmla="*/ 127 w 171"/>
              <a:gd name="T7" fmla="*/ 3 h 93"/>
              <a:gd name="T8" fmla="*/ 158 w 171"/>
              <a:gd name="T9" fmla="*/ 0 h 93"/>
              <a:gd name="T10" fmla="*/ 171 w 171"/>
              <a:gd name="T11" fmla="*/ 68 h 93"/>
              <a:gd name="T12" fmla="*/ 168 w 171"/>
              <a:gd name="T13" fmla="*/ 81 h 93"/>
              <a:gd name="T14" fmla="*/ 154 w 171"/>
              <a:gd name="T15" fmla="*/ 88 h 93"/>
              <a:gd name="T16" fmla="*/ 146 w 171"/>
              <a:gd name="T17" fmla="*/ 93 h 93"/>
              <a:gd name="T18" fmla="*/ 136 w 171"/>
              <a:gd name="T19" fmla="*/ 90 h 93"/>
              <a:gd name="T20" fmla="*/ 134 w 171"/>
              <a:gd name="T21" fmla="*/ 86 h 93"/>
              <a:gd name="T22" fmla="*/ 136 w 171"/>
              <a:gd name="T23" fmla="*/ 81 h 93"/>
              <a:gd name="T24" fmla="*/ 139 w 171"/>
              <a:gd name="T25" fmla="*/ 85 h 93"/>
              <a:gd name="T26" fmla="*/ 139 w 171"/>
              <a:gd name="T27" fmla="*/ 86 h 93"/>
              <a:gd name="T28" fmla="*/ 140 w 171"/>
              <a:gd name="T29" fmla="*/ 87 h 93"/>
              <a:gd name="T30" fmla="*/ 146 w 171"/>
              <a:gd name="T31" fmla="*/ 88 h 93"/>
              <a:gd name="T32" fmla="*/ 150 w 171"/>
              <a:gd name="T33" fmla="*/ 86 h 93"/>
              <a:gd name="T34" fmla="*/ 151 w 171"/>
              <a:gd name="T35" fmla="*/ 85 h 93"/>
              <a:gd name="T36" fmla="*/ 153 w 171"/>
              <a:gd name="T37" fmla="*/ 81 h 93"/>
              <a:gd name="T38" fmla="*/ 164 w 171"/>
              <a:gd name="T39" fmla="*/ 78 h 93"/>
              <a:gd name="T40" fmla="*/ 165 w 171"/>
              <a:gd name="T41" fmla="*/ 6 h 93"/>
              <a:gd name="T42" fmla="*/ 46 w 171"/>
              <a:gd name="T43" fmla="*/ 53 h 93"/>
              <a:gd name="T44" fmla="*/ 41 w 171"/>
              <a:gd name="T45" fmla="*/ 6 h 93"/>
              <a:gd name="T46" fmla="*/ 25 w 171"/>
              <a:gd name="T47" fmla="*/ 4 h 93"/>
              <a:gd name="T48" fmla="*/ 7 w 171"/>
              <a:gd name="T49" fmla="*/ 6 h 93"/>
              <a:gd name="T50" fmla="*/ 9 w 171"/>
              <a:gd name="T51" fmla="*/ 77 h 93"/>
              <a:gd name="T52" fmla="*/ 21 w 171"/>
              <a:gd name="T53" fmla="*/ 84 h 93"/>
              <a:gd name="T54" fmla="*/ 21 w 171"/>
              <a:gd name="T55" fmla="*/ 86 h 93"/>
              <a:gd name="T56" fmla="*/ 25 w 171"/>
              <a:gd name="T57" fmla="*/ 88 h 93"/>
              <a:gd name="T58" fmla="*/ 32 w 171"/>
              <a:gd name="T59" fmla="*/ 87 h 93"/>
              <a:gd name="T60" fmla="*/ 33 w 171"/>
              <a:gd name="T61" fmla="*/ 85 h 93"/>
              <a:gd name="T62" fmla="*/ 33 w 171"/>
              <a:gd name="T63" fmla="*/ 84 h 93"/>
              <a:gd name="T64" fmla="*/ 35 w 171"/>
              <a:gd name="T65" fmla="*/ 81 h 93"/>
              <a:gd name="T66" fmla="*/ 37 w 171"/>
              <a:gd name="T67" fmla="*/ 86 h 93"/>
              <a:gd name="T68" fmla="*/ 35 w 171"/>
              <a:gd name="T69" fmla="*/ 90 h 93"/>
              <a:gd name="T70" fmla="*/ 25 w 171"/>
              <a:gd name="T71" fmla="*/ 93 h 93"/>
              <a:gd name="T72" fmla="*/ 17 w 171"/>
              <a:gd name="T73" fmla="*/ 88 h 93"/>
              <a:gd name="T74" fmla="*/ 16 w 171"/>
              <a:gd name="T75" fmla="*/ 86 h 93"/>
              <a:gd name="T76" fmla="*/ 0 w 171"/>
              <a:gd name="T77" fmla="*/ 12 h 93"/>
              <a:gd name="T78" fmla="*/ 14 w 171"/>
              <a:gd name="T79" fmla="*/ 0 h 93"/>
              <a:gd name="T80" fmla="*/ 45 w 171"/>
              <a:gd name="T81" fmla="*/ 3 h 93"/>
              <a:gd name="T82" fmla="*/ 48 w 171"/>
              <a:gd name="T83" fmla="*/ 48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71" h="93">
                <a:moveTo>
                  <a:pt x="158" y="4"/>
                </a:moveTo>
                <a:cubicBezTo>
                  <a:pt x="147" y="4"/>
                  <a:pt x="147" y="4"/>
                  <a:pt x="147" y="4"/>
                </a:cubicBezTo>
                <a:cubicBezTo>
                  <a:pt x="137" y="4"/>
                  <a:pt x="137" y="4"/>
                  <a:pt x="137" y="4"/>
                </a:cubicBezTo>
                <a:cubicBezTo>
                  <a:pt x="134" y="4"/>
                  <a:pt x="132" y="5"/>
                  <a:pt x="130" y="6"/>
                </a:cubicBezTo>
                <a:cubicBezTo>
                  <a:pt x="129" y="8"/>
                  <a:pt x="128" y="10"/>
                  <a:pt x="128" y="12"/>
                </a:cubicBezTo>
                <a:cubicBezTo>
                  <a:pt x="128" y="50"/>
                  <a:pt x="128" y="50"/>
                  <a:pt x="128" y="50"/>
                </a:cubicBezTo>
                <a:cubicBezTo>
                  <a:pt x="128" y="52"/>
                  <a:pt x="127" y="53"/>
                  <a:pt x="126" y="53"/>
                </a:cubicBezTo>
                <a:cubicBezTo>
                  <a:pt x="86" y="53"/>
                  <a:pt x="86" y="53"/>
                  <a:pt x="86" y="53"/>
                </a:cubicBezTo>
                <a:cubicBezTo>
                  <a:pt x="86" y="48"/>
                  <a:pt x="86" y="48"/>
                  <a:pt x="86" y="48"/>
                </a:cubicBezTo>
                <a:cubicBezTo>
                  <a:pt x="123" y="48"/>
                  <a:pt x="123" y="48"/>
                  <a:pt x="123" y="48"/>
                </a:cubicBezTo>
                <a:cubicBezTo>
                  <a:pt x="123" y="12"/>
                  <a:pt x="123" y="12"/>
                  <a:pt x="123" y="12"/>
                </a:cubicBezTo>
                <a:cubicBezTo>
                  <a:pt x="123" y="8"/>
                  <a:pt x="125" y="5"/>
                  <a:pt x="127" y="3"/>
                </a:cubicBezTo>
                <a:cubicBezTo>
                  <a:pt x="129" y="1"/>
                  <a:pt x="133" y="0"/>
                  <a:pt x="137" y="0"/>
                </a:cubicBezTo>
                <a:cubicBezTo>
                  <a:pt x="147" y="0"/>
                  <a:pt x="147" y="0"/>
                  <a:pt x="147" y="0"/>
                </a:cubicBezTo>
                <a:cubicBezTo>
                  <a:pt x="158" y="0"/>
                  <a:pt x="158" y="0"/>
                  <a:pt x="158" y="0"/>
                </a:cubicBezTo>
                <a:cubicBezTo>
                  <a:pt x="163" y="0"/>
                  <a:pt x="166" y="1"/>
                  <a:pt x="168" y="3"/>
                </a:cubicBezTo>
                <a:cubicBezTo>
                  <a:pt x="170" y="5"/>
                  <a:pt x="171" y="8"/>
                  <a:pt x="171" y="12"/>
                </a:cubicBezTo>
                <a:cubicBezTo>
                  <a:pt x="171" y="68"/>
                  <a:pt x="171" y="68"/>
                  <a:pt x="171" y="68"/>
                </a:cubicBezTo>
                <a:cubicBezTo>
                  <a:pt x="171" y="72"/>
                  <a:pt x="170" y="77"/>
                  <a:pt x="168" y="81"/>
                </a:cubicBezTo>
                <a:cubicBezTo>
                  <a:pt x="168" y="81"/>
                  <a:pt x="168" y="81"/>
                  <a:pt x="168" y="81"/>
                </a:cubicBezTo>
                <a:cubicBezTo>
                  <a:pt x="168" y="81"/>
                  <a:pt x="168" y="81"/>
                  <a:pt x="168" y="81"/>
                </a:cubicBezTo>
                <a:cubicBezTo>
                  <a:pt x="166" y="84"/>
                  <a:pt x="163" y="86"/>
                  <a:pt x="158" y="86"/>
                </a:cubicBezTo>
                <a:cubicBezTo>
                  <a:pt x="155" y="86"/>
                  <a:pt x="155" y="86"/>
                  <a:pt x="155" y="86"/>
                </a:cubicBezTo>
                <a:cubicBezTo>
                  <a:pt x="155" y="87"/>
                  <a:pt x="155" y="87"/>
                  <a:pt x="154" y="88"/>
                </a:cubicBezTo>
                <a:cubicBezTo>
                  <a:pt x="154" y="89"/>
                  <a:pt x="154" y="89"/>
                  <a:pt x="153" y="90"/>
                </a:cubicBezTo>
                <a:cubicBezTo>
                  <a:pt x="153" y="91"/>
                  <a:pt x="151" y="92"/>
                  <a:pt x="150" y="92"/>
                </a:cubicBezTo>
                <a:cubicBezTo>
                  <a:pt x="149" y="93"/>
                  <a:pt x="147" y="93"/>
                  <a:pt x="146" y="93"/>
                </a:cubicBezTo>
                <a:cubicBezTo>
                  <a:pt x="143" y="93"/>
                  <a:pt x="143" y="93"/>
                  <a:pt x="143" y="93"/>
                </a:cubicBezTo>
                <a:cubicBezTo>
                  <a:pt x="142" y="93"/>
                  <a:pt x="141" y="93"/>
                  <a:pt x="139" y="92"/>
                </a:cubicBezTo>
                <a:cubicBezTo>
                  <a:pt x="138" y="92"/>
                  <a:pt x="137" y="91"/>
                  <a:pt x="136" y="90"/>
                </a:cubicBezTo>
                <a:cubicBezTo>
                  <a:pt x="136" y="89"/>
                  <a:pt x="135" y="89"/>
                  <a:pt x="135" y="88"/>
                </a:cubicBezTo>
                <a:cubicBezTo>
                  <a:pt x="135" y="88"/>
                  <a:pt x="135" y="88"/>
                  <a:pt x="135" y="88"/>
                </a:cubicBezTo>
                <a:cubicBezTo>
                  <a:pt x="135" y="87"/>
                  <a:pt x="134" y="87"/>
                  <a:pt x="134" y="86"/>
                </a:cubicBezTo>
                <a:cubicBezTo>
                  <a:pt x="86" y="86"/>
                  <a:pt x="86" y="86"/>
                  <a:pt x="86" y="86"/>
                </a:cubicBezTo>
                <a:cubicBezTo>
                  <a:pt x="86" y="81"/>
                  <a:pt x="86" y="81"/>
                  <a:pt x="86" y="81"/>
                </a:cubicBezTo>
                <a:cubicBezTo>
                  <a:pt x="136" y="81"/>
                  <a:pt x="136" y="81"/>
                  <a:pt x="136" y="81"/>
                </a:cubicBezTo>
                <a:cubicBezTo>
                  <a:pt x="138" y="81"/>
                  <a:pt x="139" y="82"/>
                  <a:pt x="139" y="84"/>
                </a:cubicBezTo>
                <a:cubicBezTo>
                  <a:pt x="139" y="84"/>
                  <a:pt x="139" y="84"/>
                  <a:pt x="139" y="84"/>
                </a:cubicBezTo>
                <a:cubicBezTo>
                  <a:pt x="139" y="85"/>
                  <a:pt x="139" y="85"/>
                  <a:pt x="139" y="85"/>
                </a:cubicBezTo>
                <a:cubicBezTo>
                  <a:pt x="139" y="85"/>
                  <a:pt x="139" y="85"/>
                  <a:pt x="139" y="85"/>
                </a:cubicBezTo>
                <a:cubicBezTo>
                  <a:pt x="139" y="85"/>
                  <a:pt x="139" y="85"/>
                  <a:pt x="139" y="85"/>
                </a:cubicBezTo>
                <a:cubicBezTo>
                  <a:pt x="139" y="85"/>
                  <a:pt x="139" y="86"/>
                  <a:pt x="139" y="86"/>
                </a:cubicBezTo>
                <a:cubicBezTo>
                  <a:pt x="139" y="86"/>
                  <a:pt x="139" y="86"/>
                  <a:pt x="139" y="86"/>
                </a:cubicBezTo>
                <a:cubicBezTo>
                  <a:pt x="139" y="86"/>
                  <a:pt x="139" y="86"/>
                  <a:pt x="139" y="86"/>
                </a:cubicBezTo>
                <a:cubicBezTo>
                  <a:pt x="139" y="86"/>
                  <a:pt x="140" y="86"/>
                  <a:pt x="140" y="87"/>
                </a:cubicBezTo>
                <a:cubicBezTo>
                  <a:pt x="140" y="87"/>
                  <a:pt x="141" y="88"/>
                  <a:pt x="141" y="88"/>
                </a:cubicBezTo>
                <a:cubicBezTo>
                  <a:pt x="142" y="88"/>
                  <a:pt x="143" y="88"/>
                  <a:pt x="143" y="88"/>
                </a:cubicBezTo>
                <a:cubicBezTo>
                  <a:pt x="146" y="88"/>
                  <a:pt x="146" y="88"/>
                  <a:pt x="146" y="88"/>
                </a:cubicBezTo>
                <a:cubicBezTo>
                  <a:pt x="147" y="88"/>
                  <a:pt x="147" y="88"/>
                  <a:pt x="148" y="88"/>
                </a:cubicBezTo>
                <a:cubicBezTo>
                  <a:pt x="149" y="88"/>
                  <a:pt x="149" y="87"/>
                  <a:pt x="150" y="87"/>
                </a:cubicBezTo>
                <a:cubicBezTo>
                  <a:pt x="150" y="86"/>
                  <a:pt x="150" y="86"/>
                  <a:pt x="150" y="86"/>
                </a:cubicBezTo>
                <a:cubicBezTo>
                  <a:pt x="150" y="86"/>
                  <a:pt x="150" y="85"/>
                  <a:pt x="151" y="85"/>
                </a:cubicBezTo>
                <a:cubicBezTo>
                  <a:pt x="151" y="85"/>
                  <a:pt x="151" y="85"/>
                  <a:pt x="151" y="85"/>
                </a:cubicBezTo>
                <a:cubicBezTo>
                  <a:pt x="151" y="85"/>
                  <a:pt x="151" y="85"/>
                  <a:pt x="151" y="85"/>
                </a:cubicBezTo>
                <a:cubicBezTo>
                  <a:pt x="151" y="85"/>
                  <a:pt x="151" y="85"/>
                  <a:pt x="151" y="84"/>
                </a:cubicBezTo>
                <a:cubicBezTo>
                  <a:pt x="151" y="84"/>
                  <a:pt x="151" y="84"/>
                  <a:pt x="151" y="84"/>
                </a:cubicBezTo>
                <a:cubicBezTo>
                  <a:pt x="151" y="82"/>
                  <a:pt x="152" y="81"/>
                  <a:pt x="153" y="81"/>
                </a:cubicBezTo>
                <a:cubicBezTo>
                  <a:pt x="158" y="81"/>
                  <a:pt x="158" y="81"/>
                  <a:pt x="158" y="81"/>
                </a:cubicBezTo>
                <a:cubicBezTo>
                  <a:pt x="161" y="81"/>
                  <a:pt x="163" y="80"/>
                  <a:pt x="164" y="78"/>
                </a:cubicBezTo>
                <a:cubicBezTo>
                  <a:pt x="164" y="78"/>
                  <a:pt x="164" y="78"/>
                  <a:pt x="164" y="78"/>
                </a:cubicBezTo>
                <a:cubicBezTo>
                  <a:pt x="166" y="75"/>
                  <a:pt x="167" y="72"/>
                  <a:pt x="167" y="68"/>
                </a:cubicBezTo>
                <a:cubicBezTo>
                  <a:pt x="167" y="12"/>
                  <a:pt x="167" y="12"/>
                  <a:pt x="167" y="12"/>
                </a:cubicBezTo>
                <a:cubicBezTo>
                  <a:pt x="167" y="9"/>
                  <a:pt x="166" y="7"/>
                  <a:pt x="165" y="6"/>
                </a:cubicBezTo>
                <a:cubicBezTo>
                  <a:pt x="163" y="5"/>
                  <a:pt x="161" y="4"/>
                  <a:pt x="158" y="4"/>
                </a:cubicBezTo>
                <a:close/>
                <a:moveTo>
                  <a:pt x="86" y="53"/>
                </a:moveTo>
                <a:cubicBezTo>
                  <a:pt x="46" y="53"/>
                  <a:pt x="46" y="53"/>
                  <a:pt x="46" y="53"/>
                </a:cubicBezTo>
                <a:cubicBezTo>
                  <a:pt x="44" y="53"/>
                  <a:pt x="43" y="52"/>
                  <a:pt x="43" y="50"/>
                </a:cubicBezTo>
                <a:cubicBezTo>
                  <a:pt x="43" y="12"/>
                  <a:pt x="43" y="12"/>
                  <a:pt x="43" y="12"/>
                </a:cubicBezTo>
                <a:cubicBezTo>
                  <a:pt x="43" y="9"/>
                  <a:pt x="43" y="7"/>
                  <a:pt x="41" y="6"/>
                </a:cubicBezTo>
                <a:cubicBezTo>
                  <a:pt x="41" y="6"/>
                  <a:pt x="41" y="6"/>
                  <a:pt x="41" y="6"/>
                </a:cubicBezTo>
                <a:cubicBezTo>
                  <a:pt x="40" y="5"/>
                  <a:pt x="38" y="4"/>
                  <a:pt x="35" y="4"/>
                </a:cubicBezTo>
                <a:cubicBezTo>
                  <a:pt x="25" y="4"/>
                  <a:pt x="25" y="4"/>
                  <a:pt x="25" y="4"/>
                </a:cubicBezTo>
                <a:cubicBezTo>
                  <a:pt x="14" y="4"/>
                  <a:pt x="14" y="4"/>
                  <a:pt x="14" y="4"/>
                </a:cubicBezTo>
                <a:cubicBezTo>
                  <a:pt x="11" y="4"/>
                  <a:pt x="9" y="5"/>
                  <a:pt x="7" y="6"/>
                </a:cubicBezTo>
                <a:cubicBezTo>
                  <a:pt x="7" y="6"/>
                  <a:pt x="7" y="6"/>
                  <a:pt x="7" y="6"/>
                </a:cubicBezTo>
                <a:cubicBezTo>
                  <a:pt x="6" y="8"/>
                  <a:pt x="5" y="10"/>
                  <a:pt x="5" y="12"/>
                </a:cubicBezTo>
                <a:cubicBezTo>
                  <a:pt x="5" y="68"/>
                  <a:pt x="5" y="68"/>
                  <a:pt x="5" y="68"/>
                </a:cubicBezTo>
                <a:cubicBezTo>
                  <a:pt x="5" y="71"/>
                  <a:pt x="7" y="74"/>
                  <a:pt x="9" y="77"/>
                </a:cubicBezTo>
                <a:cubicBezTo>
                  <a:pt x="12" y="80"/>
                  <a:pt x="15" y="81"/>
                  <a:pt x="18" y="81"/>
                </a:cubicBezTo>
                <a:cubicBezTo>
                  <a:pt x="20" y="81"/>
                  <a:pt x="21" y="82"/>
                  <a:pt x="21" y="84"/>
                </a:cubicBezTo>
                <a:cubicBezTo>
                  <a:pt x="21" y="84"/>
                  <a:pt x="21" y="84"/>
                  <a:pt x="21" y="84"/>
                </a:cubicBezTo>
                <a:cubicBezTo>
                  <a:pt x="21" y="85"/>
                  <a:pt x="21" y="85"/>
                  <a:pt x="21" y="85"/>
                </a:cubicBezTo>
                <a:cubicBezTo>
                  <a:pt x="21" y="85"/>
                  <a:pt x="21" y="85"/>
                  <a:pt x="21" y="85"/>
                </a:cubicBezTo>
                <a:cubicBezTo>
                  <a:pt x="21" y="85"/>
                  <a:pt x="21" y="86"/>
                  <a:pt x="21" y="86"/>
                </a:cubicBezTo>
                <a:cubicBezTo>
                  <a:pt x="21" y="86"/>
                  <a:pt x="22" y="86"/>
                  <a:pt x="22" y="87"/>
                </a:cubicBezTo>
                <a:cubicBezTo>
                  <a:pt x="22" y="87"/>
                  <a:pt x="23" y="88"/>
                  <a:pt x="23" y="88"/>
                </a:cubicBezTo>
                <a:cubicBezTo>
                  <a:pt x="24" y="88"/>
                  <a:pt x="25" y="88"/>
                  <a:pt x="25" y="88"/>
                </a:cubicBezTo>
                <a:cubicBezTo>
                  <a:pt x="28" y="88"/>
                  <a:pt x="28" y="88"/>
                  <a:pt x="28" y="88"/>
                </a:cubicBezTo>
                <a:cubicBezTo>
                  <a:pt x="29" y="88"/>
                  <a:pt x="29" y="88"/>
                  <a:pt x="30" y="88"/>
                </a:cubicBezTo>
                <a:cubicBezTo>
                  <a:pt x="31" y="88"/>
                  <a:pt x="31" y="87"/>
                  <a:pt x="32" y="87"/>
                </a:cubicBezTo>
                <a:cubicBezTo>
                  <a:pt x="32" y="86"/>
                  <a:pt x="32" y="86"/>
                  <a:pt x="32" y="86"/>
                </a:cubicBezTo>
                <a:cubicBezTo>
                  <a:pt x="32" y="86"/>
                  <a:pt x="32" y="86"/>
                  <a:pt x="32" y="86"/>
                </a:cubicBezTo>
                <a:cubicBezTo>
                  <a:pt x="32" y="85"/>
                  <a:pt x="32" y="85"/>
                  <a:pt x="33" y="85"/>
                </a:cubicBezTo>
                <a:cubicBezTo>
                  <a:pt x="33" y="85"/>
                  <a:pt x="33" y="85"/>
                  <a:pt x="33" y="85"/>
                </a:cubicBezTo>
                <a:cubicBezTo>
                  <a:pt x="33" y="85"/>
                  <a:pt x="33" y="85"/>
                  <a:pt x="33" y="85"/>
                </a:cubicBezTo>
                <a:cubicBezTo>
                  <a:pt x="33" y="85"/>
                  <a:pt x="33" y="85"/>
                  <a:pt x="33" y="84"/>
                </a:cubicBezTo>
                <a:cubicBezTo>
                  <a:pt x="33" y="84"/>
                  <a:pt x="33" y="84"/>
                  <a:pt x="33" y="84"/>
                </a:cubicBezTo>
                <a:cubicBezTo>
                  <a:pt x="33" y="84"/>
                  <a:pt x="33" y="84"/>
                  <a:pt x="33" y="84"/>
                </a:cubicBezTo>
                <a:cubicBezTo>
                  <a:pt x="33" y="82"/>
                  <a:pt x="34" y="81"/>
                  <a:pt x="35" y="81"/>
                </a:cubicBezTo>
                <a:cubicBezTo>
                  <a:pt x="86" y="81"/>
                  <a:pt x="86" y="81"/>
                  <a:pt x="86" y="81"/>
                </a:cubicBezTo>
                <a:cubicBezTo>
                  <a:pt x="86" y="86"/>
                  <a:pt x="86" y="86"/>
                  <a:pt x="86" y="86"/>
                </a:cubicBezTo>
                <a:cubicBezTo>
                  <a:pt x="37" y="86"/>
                  <a:pt x="37" y="86"/>
                  <a:pt x="37" y="86"/>
                </a:cubicBezTo>
                <a:cubicBezTo>
                  <a:pt x="37" y="87"/>
                  <a:pt x="37" y="87"/>
                  <a:pt x="37" y="88"/>
                </a:cubicBezTo>
                <a:cubicBezTo>
                  <a:pt x="37" y="88"/>
                  <a:pt x="37" y="88"/>
                  <a:pt x="37" y="88"/>
                </a:cubicBezTo>
                <a:cubicBezTo>
                  <a:pt x="36" y="89"/>
                  <a:pt x="36" y="89"/>
                  <a:pt x="35" y="90"/>
                </a:cubicBezTo>
                <a:cubicBezTo>
                  <a:pt x="35" y="91"/>
                  <a:pt x="33" y="92"/>
                  <a:pt x="32" y="92"/>
                </a:cubicBezTo>
                <a:cubicBezTo>
                  <a:pt x="31" y="93"/>
                  <a:pt x="30" y="93"/>
                  <a:pt x="28" y="93"/>
                </a:cubicBezTo>
                <a:cubicBezTo>
                  <a:pt x="25" y="93"/>
                  <a:pt x="25" y="93"/>
                  <a:pt x="25" y="93"/>
                </a:cubicBezTo>
                <a:cubicBezTo>
                  <a:pt x="24" y="93"/>
                  <a:pt x="23" y="93"/>
                  <a:pt x="21" y="92"/>
                </a:cubicBezTo>
                <a:cubicBezTo>
                  <a:pt x="20" y="92"/>
                  <a:pt x="19" y="91"/>
                  <a:pt x="18" y="90"/>
                </a:cubicBezTo>
                <a:cubicBezTo>
                  <a:pt x="18" y="89"/>
                  <a:pt x="17" y="89"/>
                  <a:pt x="17" y="88"/>
                </a:cubicBezTo>
                <a:cubicBezTo>
                  <a:pt x="17" y="87"/>
                  <a:pt x="17" y="87"/>
                  <a:pt x="16" y="86"/>
                </a:cubicBezTo>
                <a:cubicBezTo>
                  <a:pt x="16" y="86"/>
                  <a:pt x="16" y="86"/>
                  <a:pt x="16" y="86"/>
                </a:cubicBezTo>
                <a:cubicBezTo>
                  <a:pt x="16" y="86"/>
                  <a:pt x="16" y="86"/>
                  <a:pt x="16" y="86"/>
                </a:cubicBezTo>
                <a:cubicBezTo>
                  <a:pt x="13" y="85"/>
                  <a:pt x="9" y="83"/>
                  <a:pt x="6" y="80"/>
                </a:cubicBezTo>
                <a:cubicBezTo>
                  <a:pt x="3" y="77"/>
                  <a:pt x="0" y="72"/>
                  <a:pt x="0" y="68"/>
                </a:cubicBezTo>
                <a:cubicBezTo>
                  <a:pt x="0" y="12"/>
                  <a:pt x="0" y="12"/>
                  <a:pt x="0" y="12"/>
                </a:cubicBezTo>
                <a:cubicBezTo>
                  <a:pt x="0" y="8"/>
                  <a:pt x="1" y="5"/>
                  <a:pt x="4" y="3"/>
                </a:cubicBezTo>
                <a:cubicBezTo>
                  <a:pt x="4" y="3"/>
                  <a:pt x="4" y="3"/>
                  <a:pt x="4" y="3"/>
                </a:cubicBezTo>
                <a:cubicBezTo>
                  <a:pt x="6" y="1"/>
                  <a:pt x="10" y="0"/>
                  <a:pt x="14" y="0"/>
                </a:cubicBezTo>
                <a:cubicBezTo>
                  <a:pt x="25" y="0"/>
                  <a:pt x="25" y="0"/>
                  <a:pt x="25" y="0"/>
                </a:cubicBezTo>
                <a:cubicBezTo>
                  <a:pt x="35" y="0"/>
                  <a:pt x="35" y="0"/>
                  <a:pt x="35" y="0"/>
                </a:cubicBezTo>
                <a:cubicBezTo>
                  <a:pt x="39" y="0"/>
                  <a:pt x="42" y="1"/>
                  <a:pt x="45" y="3"/>
                </a:cubicBezTo>
                <a:cubicBezTo>
                  <a:pt x="45" y="3"/>
                  <a:pt x="45" y="3"/>
                  <a:pt x="45" y="3"/>
                </a:cubicBezTo>
                <a:cubicBezTo>
                  <a:pt x="47" y="5"/>
                  <a:pt x="48" y="8"/>
                  <a:pt x="48" y="12"/>
                </a:cubicBezTo>
                <a:cubicBezTo>
                  <a:pt x="48" y="48"/>
                  <a:pt x="48" y="48"/>
                  <a:pt x="48" y="48"/>
                </a:cubicBezTo>
                <a:cubicBezTo>
                  <a:pt x="86" y="48"/>
                  <a:pt x="86" y="48"/>
                  <a:pt x="86" y="48"/>
                </a:cubicBezTo>
                <a:lnTo>
                  <a:pt x="86" y="53"/>
                </a:ln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73" name="Freeform 33"/>
          <p:cNvSpPr>
            <a:spLocks noEditPoints="1"/>
          </p:cNvSpPr>
          <p:nvPr/>
        </p:nvSpPr>
        <p:spPr bwMode="auto">
          <a:xfrm rot="5400000">
            <a:off x="7421558" y="3165421"/>
            <a:ext cx="30948" cy="30948"/>
          </a:xfrm>
          <a:custGeom>
            <a:avLst/>
            <a:gdLst>
              <a:gd name="T0" fmla="*/ 9 w 18"/>
              <a:gd name="T1" fmla="*/ 0 h 18"/>
              <a:gd name="T2" fmla="*/ 15 w 18"/>
              <a:gd name="T3" fmla="*/ 3 h 18"/>
              <a:gd name="T4" fmla="*/ 18 w 18"/>
              <a:gd name="T5" fmla="*/ 9 h 18"/>
              <a:gd name="T6" fmla="*/ 15 w 18"/>
              <a:gd name="T7" fmla="*/ 15 h 18"/>
              <a:gd name="T8" fmla="*/ 9 w 18"/>
              <a:gd name="T9" fmla="*/ 18 h 18"/>
              <a:gd name="T10" fmla="*/ 9 w 18"/>
              <a:gd name="T11" fmla="*/ 13 h 18"/>
              <a:gd name="T12" fmla="*/ 12 w 18"/>
              <a:gd name="T13" fmla="*/ 12 h 18"/>
              <a:gd name="T14" fmla="*/ 13 w 18"/>
              <a:gd name="T15" fmla="*/ 9 h 18"/>
              <a:gd name="T16" fmla="*/ 12 w 18"/>
              <a:gd name="T17" fmla="*/ 6 h 18"/>
              <a:gd name="T18" fmla="*/ 9 w 18"/>
              <a:gd name="T19" fmla="*/ 5 h 18"/>
              <a:gd name="T20" fmla="*/ 9 w 18"/>
              <a:gd name="T21" fmla="*/ 0 h 18"/>
              <a:gd name="T22" fmla="*/ 9 w 18"/>
              <a:gd name="T23" fmla="*/ 18 h 18"/>
              <a:gd name="T24" fmla="*/ 4 w 18"/>
              <a:gd name="T25" fmla="*/ 17 h 18"/>
              <a:gd name="T26" fmla="*/ 4 w 18"/>
              <a:gd name="T27" fmla="*/ 3 h 18"/>
              <a:gd name="T28" fmla="*/ 6 w 18"/>
              <a:gd name="T29" fmla="*/ 3 h 18"/>
              <a:gd name="T30" fmla="*/ 4 w 18"/>
              <a:gd name="T31" fmla="*/ 2 h 18"/>
              <a:gd name="T32" fmla="*/ 4 w 18"/>
              <a:gd name="T33" fmla="*/ 1 h 18"/>
              <a:gd name="T34" fmla="*/ 9 w 18"/>
              <a:gd name="T35" fmla="*/ 0 h 18"/>
              <a:gd name="T36" fmla="*/ 9 w 18"/>
              <a:gd name="T37" fmla="*/ 5 h 18"/>
              <a:gd name="T38" fmla="*/ 6 w 18"/>
              <a:gd name="T39" fmla="*/ 6 h 18"/>
              <a:gd name="T40" fmla="*/ 6 w 18"/>
              <a:gd name="T41" fmla="*/ 6 h 18"/>
              <a:gd name="T42" fmla="*/ 5 w 18"/>
              <a:gd name="T43" fmla="*/ 9 h 18"/>
              <a:gd name="T44" fmla="*/ 6 w 18"/>
              <a:gd name="T45" fmla="*/ 12 h 18"/>
              <a:gd name="T46" fmla="*/ 6 w 18"/>
              <a:gd name="T47" fmla="*/ 12 h 18"/>
              <a:gd name="T48" fmla="*/ 9 w 18"/>
              <a:gd name="T49" fmla="*/ 13 h 18"/>
              <a:gd name="T50" fmla="*/ 9 w 18"/>
              <a:gd name="T51" fmla="*/ 18 h 18"/>
              <a:gd name="T52" fmla="*/ 4 w 18"/>
              <a:gd name="T53" fmla="*/ 17 h 18"/>
              <a:gd name="T54" fmla="*/ 3 w 18"/>
              <a:gd name="T55" fmla="*/ 15 h 18"/>
              <a:gd name="T56" fmla="*/ 3 w 18"/>
              <a:gd name="T57" fmla="*/ 15 h 18"/>
              <a:gd name="T58" fmla="*/ 3 w 18"/>
              <a:gd name="T59" fmla="*/ 15 h 18"/>
              <a:gd name="T60" fmla="*/ 0 w 18"/>
              <a:gd name="T61" fmla="*/ 9 h 18"/>
              <a:gd name="T62" fmla="*/ 3 w 18"/>
              <a:gd name="T63" fmla="*/ 3 h 18"/>
              <a:gd name="T64" fmla="*/ 3 w 18"/>
              <a:gd name="T65" fmla="*/ 3 h 18"/>
              <a:gd name="T66" fmla="*/ 3 w 18"/>
              <a:gd name="T67" fmla="*/ 3 h 18"/>
              <a:gd name="T68" fmla="*/ 3 w 18"/>
              <a:gd name="T69" fmla="*/ 3 h 18"/>
              <a:gd name="T70" fmla="*/ 4 w 18"/>
              <a:gd name="T71" fmla="*/ 1 h 18"/>
              <a:gd name="T72" fmla="*/ 4 w 18"/>
              <a:gd name="T73" fmla="*/ 2 h 18"/>
              <a:gd name="T74" fmla="*/ 3 w 18"/>
              <a:gd name="T75" fmla="*/ 3 h 18"/>
              <a:gd name="T76" fmla="*/ 4 w 18"/>
              <a:gd name="T77" fmla="*/ 3 h 18"/>
              <a:gd name="T78" fmla="*/ 4 w 18"/>
              <a:gd name="T79" fmla="*/ 17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8" h="18">
                <a:moveTo>
                  <a:pt x="9" y="0"/>
                </a:moveTo>
                <a:cubicBezTo>
                  <a:pt x="12" y="0"/>
                  <a:pt x="14" y="1"/>
                  <a:pt x="15" y="3"/>
                </a:cubicBezTo>
                <a:cubicBezTo>
                  <a:pt x="17" y="4"/>
                  <a:pt x="18" y="7"/>
                  <a:pt x="18" y="9"/>
                </a:cubicBezTo>
                <a:cubicBezTo>
                  <a:pt x="18" y="12"/>
                  <a:pt x="17" y="14"/>
                  <a:pt x="15" y="15"/>
                </a:cubicBezTo>
                <a:cubicBezTo>
                  <a:pt x="14" y="17"/>
                  <a:pt x="12" y="18"/>
                  <a:pt x="9" y="18"/>
                </a:cubicBezTo>
                <a:cubicBezTo>
                  <a:pt x="9" y="13"/>
                  <a:pt x="9" y="13"/>
                  <a:pt x="9" y="13"/>
                </a:cubicBezTo>
                <a:cubicBezTo>
                  <a:pt x="10" y="13"/>
                  <a:pt x="11" y="13"/>
                  <a:pt x="12" y="12"/>
                </a:cubicBezTo>
                <a:cubicBezTo>
                  <a:pt x="13" y="11"/>
                  <a:pt x="13" y="10"/>
                  <a:pt x="13" y="9"/>
                </a:cubicBezTo>
                <a:cubicBezTo>
                  <a:pt x="13" y="8"/>
                  <a:pt x="13" y="7"/>
                  <a:pt x="12" y="6"/>
                </a:cubicBezTo>
                <a:cubicBezTo>
                  <a:pt x="11" y="5"/>
                  <a:pt x="10" y="5"/>
                  <a:pt x="9" y="5"/>
                </a:cubicBezTo>
                <a:lnTo>
                  <a:pt x="9" y="0"/>
                </a:lnTo>
                <a:close/>
                <a:moveTo>
                  <a:pt x="9" y="18"/>
                </a:moveTo>
                <a:cubicBezTo>
                  <a:pt x="7" y="18"/>
                  <a:pt x="6" y="18"/>
                  <a:pt x="4" y="17"/>
                </a:cubicBezTo>
                <a:cubicBezTo>
                  <a:pt x="4" y="3"/>
                  <a:pt x="4" y="3"/>
                  <a:pt x="4" y="3"/>
                </a:cubicBezTo>
                <a:cubicBezTo>
                  <a:pt x="6" y="3"/>
                  <a:pt x="6" y="3"/>
                  <a:pt x="6" y="3"/>
                </a:cubicBezTo>
                <a:cubicBezTo>
                  <a:pt x="6" y="2"/>
                  <a:pt x="5" y="2"/>
                  <a:pt x="4" y="2"/>
                </a:cubicBezTo>
                <a:cubicBezTo>
                  <a:pt x="4" y="1"/>
                  <a:pt x="4" y="1"/>
                  <a:pt x="4" y="1"/>
                </a:cubicBezTo>
                <a:cubicBezTo>
                  <a:pt x="6" y="1"/>
                  <a:pt x="7" y="0"/>
                  <a:pt x="9" y="0"/>
                </a:cubicBezTo>
                <a:cubicBezTo>
                  <a:pt x="9" y="5"/>
                  <a:pt x="9" y="5"/>
                  <a:pt x="9" y="5"/>
                </a:cubicBezTo>
                <a:cubicBezTo>
                  <a:pt x="8" y="5"/>
                  <a:pt x="7" y="5"/>
                  <a:pt x="6" y="6"/>
                </a:cubicBezTo>
                <a:cubicBezTo>
                  <a:pt x="6" y="6"/>
                  <a:pt x="6" y="6"/>
                  <a:pt x="6" y="6"/>
                </a:cubicBezTo>
                <a:cubicBezTo>
                  <a:pt x="5" y="7"/>
                  <a:pt x="5" y="8"/>
                  <a:pt x="5" y="9"/>
                </a:cubicBezTo>
                <a:cubicBezTo>
                  <a:pt x="5" y="10"/>
                  <a:pt x="5" y="11"/>
                  <a:pt x="6" y="12"/>
                </a:cubicBezTo>
                <a:cubicBezTo>
                  <a:pt x="6" y="12"/>
                  <a:pt x="6" y="12"/>
                  <a:pt x="6" y="12"/>
                </a:cubicBezTo>
                <a:cubicBezTo>
                  <a:pt x="7" y="13"/>
                  <a:pt x="8" y="13"/>
                  <a:pt x="9" y="13"/>
                </a:cubicBezTo>
                <a:lnTo>
                  <a:pt x="9" y="18"/>
                </a:lnTo>
                <a:close/>
                <a:moveTo>
                  <a:pt x="4" y="17"/>
                </a:moveTo>
                <a:cubicBezTo>
                  <a:pt x="4" y="16"/>
                  <a:pt x="3" y="16"/>
                  <a:pt x="3" y="15"/>
                </a:cubicBezTo>
                <a:cubicBezTo>
                  <a:pt x="3" y="15"/>
                  <a:pt x="3" y="15"/>
                  <a:pt x="3" y="15"/>
                </a:cubicBezTo>
                <a:cubicBezTo>
                  <a:pt x="3" y="15"/>
                  <a:pt x="3" y="15"/>
                  <a:pt x="3" y="15"/>
                </a:cubicBezTo>
                <a:cubicBezTo>
                  <a:pt x="1" y="14"/>
                  <a:pt x="0" y="12"/>
                  <a:pt x="0" y="9"/>
                </a:cubicBezTo>
                <a:cubicBezTo>
                  <a:pt x="0" y="7"/>
                  <a:pt x="1" y="4"/>
                  <a:pt x="3" y="3"/>
                </a:cubicBezTo>
                <a:cubicBezTo>
                  <a:pt x="3" y="3"/>
                  <a:pt x="3" y="3"/>
                  <a:pt x="3" y="3"/>
                </a:cubicBezTo>
                <a:cubicBezTo>
                  <a:pt x="3" y="3"/>
                  <a:pt x="3" y="3"/>
                  <a:pt x="3" y="3"/>
                </a:cubicBezTo>
                <a:cubicBezTo>
                  <a:pt x="3" y="3"/>
                  <a:pt x="3" y="3"/>
                  <a:pt x="3" y="3"/>
                </a:cubicBezTo>
                <a:cubicBezTo>
                  <a:pt x="3" y="2"/>
                  <a:pt x="4" y="2"/>
                  <a:pt x="4" y="1"/>
                </a:cubicBezTo>
                <a:cubicBezTo>
                  <a:pt x="4" y="2"/>
                  <a:pt x="4" y="2"/>
                  <a:pt x="4" y="2"/>
                </a:cubicBezTo>
                <a:cubicBezTo>
                  <a:pt x="4" y="2"/>
                  <a:pt x="3" y="2"/>
                  <a:pt x="3" y="3"/>
                </a:cubicBezTo>
                <a:cubicBezTo>
                  <a:pt x="4" y="3"/>
                  <a:pt x="4" y="3"/>
                  <a:pt x="4" y="3"/>
                </a:cubicBezTo>
                <a:lnTo>
                  <a:pt x="4" y="17"/>
                </a:ln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74" name="Freeform 34"/>
          <p:cNvSpPr>
            <a:spLocks noEditPoints="1"/>
          </p:cNvSpPr>
          <p:nvPr/>
        </p:nvSpPr>
        <p:spPr bwMode="auto">
          <a:xfrm rot="5400000">
            <a:off x="7421558" y="3224936"/>
            <a:ext cx="30948" cy="30948"/>
          </a:xfrm>
          <a:custGeom>
            <a:avLst/>
            <a:gdLst>
              <a:gd name="T0" fmla="*/ 9 w 18"/>
              <a:gd name="T1" fmla="*/ 0 h 18"/>
              <a:gd name="T2" fmla="*/ 16 w 18"/>
              <a:gd name="T3" fmla="*/ 3 h 18"/>
              <a:gd name="T4" fmla="*/ 16 w 18"/>
              <a:gd name="T5" fmla="*/ 3 h 18"/>
              <a:gd name="T6" fmla="*/ 18 w 18"/>
              <a:gd name="T7" fmla="*/ 9 h 18"/>
              <a:gd name="T8" fmla="*/ 16 w 18"/>
              <a:gd name="T9" fmla="*/ 15 h 18"/>
              <a:gd name="T10" fmla="*/ 9 w 18"/>
              <a:gd name="T11" fmla="*/ 18 h 18"/>
              <a:gd name="T12" fmla="*/ 9 w 18"/>
              <a:gd name="T13" fmla="*/ 13 h 18"/>
              <a:gd name="T14" fmla="*/ 12 w 18"/>
              <a:gd name="T15" fmla="*/ 12 h 18"/>
              <a:gd name="T16" fmla="*/ 14 w 18"/>
              <a:gd name="T17" fmla="*/ 9 h 18"/>
              <a:gd name="T18" fmla="*/ 12 w 18"/>
              <a:gd name="T19" fmla="*/ 6 h 18"/>
              <a:gd name="T20" fmla="*/ 12 w 18"/>
              <a:gd name="T21" fmla="*/ 6 h 18"/>
              <a:gd name="T22" fmla="*/ 9 w 18"/>
              <a:gd name="T23" fmla="*/ 5 h 18"/>
              <a:gd name="T24" fmla="*/ 9 w 18"/>
              <a:gd name="T25" fmla="*/ 0 h 18"/>
              <a:gd name="T26" fmla="*/ 9 w 18"/>
              <a:gd name="T27" fmla="*/ 0 h 18"/>
              <a:gd name="T28" fmla="*/ 9 w 18"/>
              <a:gd name="T29" fmla="*/ 0 h 18"/>
              <a:gd name="T30" fmla="*/ 9 w 18"/>
              <a:gd name="T31" fmla="*/ 5 h 18"/>
              <a:gd name="T32" fmla="*/ 9 w 18"/>
              <a:gd name="T33" fmla="*/ 5 h 18"/>
              <a:gd name="T34" fmla="*/ 6 w 18"/>
              <a:gd name="T35" fmla="*/ 6 h 18"/>
              <a:gd name="T36" fmla="*/ 6 w 18"/>
              <a:gd name="T37" fmla="*/ 6 h 18"/>
              <a:gd name="T38" fmla="*/ 5 w 18"/>
              <a:gd name="T39" fmla="*/ 9 h 18"/>
              <a:gd name="T40" fmla="*/ 6 w 18"/>
              <a:gd name="T41" fmla="*/ 12 h 18"/>
              <a:gd name="T42" fmla="*/ 6 w 18"/>
              <a:gd name="T43" fmla="*/ 12 h 18"/>
              <a:gd name="T44" fmla="*/ 9 w 18"/>
              <a:gd name="T45" fmla="*/ 13 h 18"/>
              <a:gd name="T46" fmla="*/ 9 w 18"/>
              <a:gd name="T47" fmla="*/ 13 h 18"/>
              <a:gd name="T48" fmla="*/ 9 w 18"/>
              <a:gd name="T49" fmla="*/ 18 h 18"/>
              <a:gd name="T50" fmla="*/ 9 w 18"/>
              <a:gd name="T51" fmla="*/ 18 h 18"/>
              <a:gd name="T52" fmla="*/ 3 w 18"/>
              <a:gd name="T53" fmla="*/ 15 h 18"/>
              <a:gd name="T54" fmla="*/ 3 w 18"/>
              <a:gd name="T55" fmla="*/ 15 h 18"/>
              <a:gd name="T56" fmla="*/ 3 w 18"/>
              <a:gd name="T57" fmla="*/ 15 h 18"/>
              <a:gd name="T58" fmla="*/ 0 w 18"/>
              <a:gd name="T59" fmla="*/ 9 h 18"/>
              <a:gd name="T60" fmla="*/ 3 w 18"/>
              <a:gd name="T61" fmla="*/ 3 h 18"/>
              <a:gd name="T62" fmla="*/ 3 w 18"/>
              <a:gd name="T63" fmla="*/ 3 h 18"/>
              <a:gd name="T64" fmla="*/ 9 w 18"/>
              <a:gd name="T65"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 h="18">
                <a:moveTo>
                  <a:pt x="9" y="0"/>
                </a:moveTo>
                <a:cubicBezTo>
                  <a:pt x="12" y="0"/>
                  <a:pt x="14" y="1"/>
                  <a:pt x="16" y="3"/>
                </a:cubicBezTo>
                <a:cubicBezTo>
                  <a:pt x="16" y="3"/>
                  <a:pt x="16" y="3"/>
                  <a:pt x="16" y="3"/>
                </a:cubicBezTo>
                <a:cubicBezTo>
                  <a:pt x="17" y="4"/>
                  <a:pt x="18" y="7"/>
                  <a:pt x="18" y="9"/>
                </a:cubicBezTo>
                <a:cubicBezTo>
                  <a:pt x="18" y="12"/>
                  <a:pt x="17" y="14"/>
                  <a:pt x="16" y="15"/>
                </a:cubicBezTo>
                <a:cubicBezTo>
                  <a:pt x="14" y="17"/>
                  <a:pt x="12" y="18"/>
                  <a:pt x="9" y="18"/>
                </a:cubicBezTo>
                <a:cubicBezTo>
                  <a:pt x="9" y="13"/>
                  <a:pt x="9" y="13"/>
                  <a:pt x="9" y="13"/>
                </a:cubicBezTo>
                <a:cubicBezTo>
                  <a:pt x="10" y="13"/>
                  <a:pt x="12" y="13"/>
                  <a:pt x="12" y="12"/>
                </a:cubicBezTo>
                <a:cubicBezTo>
                  <a:pt x="13" y="11"/>
                  <a:pt x="14" y="10"/>
                  <a:pt x="14" y="9"/>
                </a:cubicBezTo>
                <a:cubicBezTo>
                  <a:pt x="14" y="8"/>
                  <a:pt x="13" y="7"/>
                  <a:pt x="12" y="6"/>
                </a:cubicBezTo>
                <a:cubicBezTo>
                  <a:pt x="12" y="6"/>
                  <a:pt x="12" y="6"/>
                  <a:pt x="12" y="6"/>
                </a:cubicBezTo>
                <a:cubicBezTo>
                  <a:pt x="12" y="5"/>
                  <a:pt x="10" y="5"/>
                  <a:pt x="9" y="5"/>
                </a:cubicBezTo>
                <a:lnTo>
                  <a:pt x="9" y="0"/>
                </a:lnTo>
                <a:close/>
                <a:moveTo>
                  <a:pt x="9" y="0"/>
                </a:moveTo>
                <a:cubicBezTo>
                  <a:pt x="9" y="0"/>
                  <a:pt x="9" y="0"/>
                  <a:pt x="9" y="0"/>
                </a:cubicBezTo>
                <a:cubicBezTo>
                  <a:pt x="9" y="5"/>
                  <a:pt x="9" y="5"/>
                  <a:pt x="9" y="5"/>
                </a:cubicBezTo>
                <a:cubicBezTo>
                  <a:pt x="9" y="5"/>
                  <a:pt x="9" y="5"/>
                  <a:pt x="9" y="5"/>
                </a:cubicBezTo>
                <a:cubicBezTo>
                  <a:pt x="8" y="5"/>
                  <a:pt x="7" y="5"/>
                  <a:pt x="6" y="6"/>
                </a:cubicBezTo>
                <a:cubicBezTo>
                  <a:pt x="6" y="6"/>
                  <a:pt x="6" y="6"/>
                  <a:pt x="6" y="6"/>
                </a:cubicBezTo>
                <a:cubicBezTo>
                  <a:pt x="6" y="7"/>
                  <a:pt x="5" y="8"/>
                  <a:pt x="5" y="9"/>
                </a:cubicBezTo>
                <a:cubicBezTo>
                  <a:pt x="5" y="10"/>
                  <a:pt x="6" y="11"/>
                  <a:pt x="6" y="12"/>
                </a:cubicBezTo>
                <a:cubicBezTo>
                  <a:pt x="6" y="12"/>
                  <a:pt x="6" y="12"/>
                  <a:pt x="6" y="12"/>
                </a:cubicBezTo>
                <a:cubicBezTo>
                  <a:pt x="7" y="13"/>
                  <a:pt x="8" y="13"/>
                  <a:pt x="9" y="13"/>
                </a:cubicBezTo>
                <a:cubicBezTo>
                  <a:pt x="9" y="13"/>
                  <a:pt x="9" y="13"/>
                  <a:pt x="9" y="13"/>
                </a:cubicBezTo>
                <a:cubicBezTo>
                  <a:pt x="9" y="18"/>
                  <a:pt x="9" y="18"/>
                  <a:pt x="9" y="18"/>
                </a:cubicBezTo>
                <a:cubicBezTo>
                  <a:pt x="9" y="18"/>
                  <a:pt x="9" y="18"/>
                  <a:pt x="9" y="18"/>
                </a:cubicBezTo>
                <a:cubicBezTo>
                  <a:pt x="7" y="18"/>
                  <a:pt x="5" y="17"/>
                  <a:pt x="3" y="15"/>
                </a:cubicBezTo>
                <a:cubicBezTo>
                  <a:pt x="3" y="15"/>
                  <a:pt x="3" y="15"/>
                  <a:pt x="3" y="15"/>
                </a:cubicBezTo>
                <a:cubicBezTo>
                  <a:pt x="3" y="15"/>
                  <a:pt x="3" y="15"/>
                  <a:pt x="3" y="15"/>
                </a:cubicBezTo>
                <a:cubicBezTo>
                  <a:pt x="1" y="14"/>
                  <a:pt x="0" y="12"/>
                  <a:pt x="0" y="9"/>
                </a:cubicBezTo>
                <a:cubicBezTo>
                  <a:pt x="0" y="7"/>
                  <a:pt x="1" y="4"/>
                  <a:pt x="3" y="3"/>
                </a:cubicBezTo>
                <a:cubicBezTo>
                  <a:pt x="3" y="3"/>
                  <a:pt x="3" y="3"/>
                  <a:pt x="3" y="3"/>
                </a:cubicBezTo>
                <a:cubicBezTo>
                  <a:pt x="5" y="1"/>
                  <a:pt x="7" y="0"/>
                  <a:pt x="9" y="0"/>
                </a:cubicBez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75" name="Freeform 35"/>
          <p:cNvSpPr>
            <a:spLocks noEditPoints="1"/>
          </p:cNvSpPr>
          <p:nvPr/>
        </p:nvSpPr>
        <p:spPr bwMode="auto">
          <a:xfrm rot="5400000">
            <a:off x="7372756" y="3165421"/>
            <a:ext cx="30948" cy="30948"/>
          </a:xfrm>
          <a:custGeom>
            <a:avLst/>
            <a:gdLst>
              <a:gd name="T0" fmla="*/ 9 w 18"/>
              <a:gd name="T1" fmla="*/ 0 h 18"/>
              <a:gd name="T2" fmla="*/ 15 w 18"/>
              <a:gd name="T3" fmla="*/ 3 h 18"/>
              <a:gd name="T4" fmla="*/ 16 w 18"/>
              <a:gd name="T5" fmla="*/ 3 h 18"/>
              <a:gd name="T6" fmla="*/ 18 w 18"/>
              <a:gd name="T7" fmla="*/ 9 h 18"/>
              <a:gd name="T8" fmla="*/ 15 w 18"/>
              <a:gd name="T9" fmla="*/ 15 h 18"/>
              <a:gd name="T10" fmla="*/ 9 w 18"/>
              <a:gd name="T11" fmla="*/ 18 h 18"/>
              <a:gd name="T12" fmla="*/ 9 w 18"/>
              <a:gd name="T13" fmla="*/ 13 h 18"/>
              <a:gd name="T14" fmla="*/ 12 w 18"/>
              <a:gd name="T15" fmla="*/ 12 h 18"/>
              <a:gd name="T16" fmla="*/ 13 w 18"/>
              <a:gd name="T17" fmla="*/ 9 h 18"/>
              <a:gd name="T18" fmla="*/ 12 w 18"/>
              <a:gd name="T19" fmla="*/ 6 h 18"/>
              <a:gd name="T20" fmla="*/ 12 w 18"/>
              <a:gd name="T21" fmla="*/ 6 h 18"/>
              <a:gd name="T22" fmla="*/ 9 w 18"/>
              <a:gd name="T23" fmla="*/ 5 h 18"/>
              <a:gd name="T24" fmla="*/ 9 w 18"/>
              <a:gd name="T25" fmla="*/ 0 h 18"/>
              <a:gd name="T26" fmla="*/ 9 w 18"/>
              <a:gd name="T27" fmla="*/ 18 h 18"/>
              <a:gd name="T28" fmla="*/ 3 w 18"/>
              <a:gd name="T29" fmla="*/ 15 h 18"/>
              <a:gd name="T30" fmla="*/ 0 w 18"/>
              <a:gd name="T31" fmla="*/ 9 h 18"/>
              <a:gd name="T32" fmla="*/ 3 w 18"/>
              <a:gd name="T33" fmla="*/ 3 h 18"/>
              <a:gd name="T34" fmla="*/ 3 w 18"/>
              <a:gd name="T35" fmla="*/ 3 h 18"/>
              <a:gd name="T36" fmla="*/ 9 w 18"/>
              <a:gd name="T37" fmla="*/ 0 h 18"/>
              <a:gd name="T38" fmla="*/ 9 w 18"/>
              <a:gd name="T39" fmla="*/ 5 h 18"/>
              <a:gd name="T40" fmla="*/ 6 w 18"/>
              <a:gd name="T41" fmla="*/ 6 h 18"/>
              <a:gd name="T42" fmla="*/ 6 w 18"/>
              <a:gd name="T43" fmla="*/ 6 h 18"/>
              <a:gd name="T44" fmla="*/ 5 w 18"/>
              <a:gd name="T45" fmla="*/ 9 h 18"/>
              <a:gd name="T46" fmla="*/ 6 w 18"/>
              <a:gd name="T47" fmla="*/ 12 h 18"/>
              <a:gd name="T48" fmla="*/ 9 w 18"/>
              <a:gd name="T49" fmla="*/ 13 h 18"/>
              <a:gd name="T50" fmla="*/ 9 w 18"/>
              <a:gd name="T51" fmla="*/ 18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8" h="18">
                <a:moveTo>
                  <a:pt x="9" y="0"/>
                </a:moveTo>
                <a:cubicBezTo>
                  <a:pt x="12" y="0"/>
                  <a:pt x="14" y="1"/>
                  <a:pt x="15" y="3"/>
                </a:cubicBezTo>
                <a:cubicBezTo>
                  <a:pt x="16" y="3"/>
                  <a:pt x="16" y="3"/>
                  <a:pt x="16" y="3"/>
                </a:cubicBezTo>
                <a:cubicBezTo>
                  <a:pt x="17" y="5"/>
                  <a:pt x="18" y="7"/>
                  <a:pt x="18" y="9"/>
                </a:cubicBezTo>
                <a:cubicBezTo>
                  <a:pt x="18" y="12"/>
                  <a:pt x="17" y="14"/>
                  <a:pt x="15" y="15"/>
                </a:cubicBezTo>
                <a:cubicBezTo>
                  <a:pt x="14" y="17"/>
                  <a:pt x="12" y="18"/>
                  <a:pt x="9" y="18"/>
                </a:cubicBezTo>
                <a:cubicBezTo>
                  <a:pt x="9" y="13"/>
                  <a:pt x="9" y="13"/>
                  <a:pt x="9" y="13"/>
                </a:cubicBezTo>
                <a:cubicBezTo>
                  <a:pt x="10" y="13"/>
                  <a:pt x="11" y="13"/>
                  <a:pt x="12" y="12"/>
                </a:cubicBezTo>
                <a:cubicBezTo>
                  <a:pt x="13" y="11"/>
                  <a:pt x="13" y="10"/>
                  <a:pt x="13" y="9"/>
                </a:cubicBezTo>
                <a:cubicBezTo>
                  <a:pt x="13" y="8"/>
                  <a:pt x="13" y="7"/>
                  <a:pt x="12" y="6"/>
                </a:cubicBezTo>
                <a:cubicBezTo>
                  <a:pt x="12" y="6"/>
                  <a:pt x="12" y="6"/>
                  <a:pt x="12" y="6"/>
                </a:cubicBezTo>
                <a:cubicBezTo>
                  <a:pt x="11" y="5"/>
                  <a:pt x="10" y="5"/>
                  <a:pt x="9" y="5"/>
                </a:cubicBezTo>
                <a:lnTo>
                  <a:pt x="9" y="0"/>
                </a:lnTo>
                <a:close/>
                <a:moveTo>
                  <a:pt x="9" y="18"/>
                </a:moveTo>
                <a:cubicBezTo>
                  <a:pt x="7" y="18"/>
                  <a:pt x="4" y="17"/>
                  <a:pt x="3" y="15"/>
                </a:cubicBezTo>
                <a:cubicBezTo>
                  <a:pt x="1" y="14"/>
                  <a:pt x="0" y="12"/>
                  <a:pt x="0" y="9"/>
                </a:cubicBezTo>
                <a:cubicBezTo>
                  <a:pt x="0" y="7"/>
                  <a:pt x="1" y="4"/>
                  <a:pt x="3" y="3"/>
                </a:cubicBezTo>
                <a:cubicBezTo>
                  <a:pt x="3" y="3"/>
                  <a:pt x="3" y="3"/>
                  <a:pt x="3" y="3"/>
                </a:cubicBezTo>
                <a:cubicBezTo>
                  <a:pt x="5" y="1"/>
                  <a:pt x="7" y="0"/>
                  <a:pt x="9" y="0"/>
                </a:cubicBezTo>
                <a:cubicBezTo>
                  <a:pt x="9" y="5"/>
                  <a:pt x="9" y="5"/>
                  <a:pt x="9" y="5"/>
                </a:cubicBezTo>
                <a:cubicBezTo>
                  <a:pt x="8" y="5"/>
                  <a:pt x="7" y="5"/>
                  <a:pt x="6" y="6"/>
                </a:cubicBezTo>
                <a:cubicBezTo>
                  <a:pt x="6" y="6"/>
                  <a:pt x="6" y="6"/>
                  <a:pt x="6" y="6"/>
                </a:cubicBezTo>
                <a:cubicBezTo>
                  <a:pt x="5" y="7"/>
                  <a:pt x="5" y="8"/>
                  <a:pt x="5" y="9"/>
                </a:cubicBezTo>
                <a:cubicBezTo>
                  <a:pt x="5" y="10"/>
                  <a:pt x="5" y="11"/>
                  <a:pt x="6" y="12"/>
                </a:cubicBezTo>
                <a:cubicBezTo>
                  <a:pt x="7" y="13"/>
                  <a:pt x="8" y="13"/>
                  <a:pt x="9" y="13"/>
                </a:cubicBezTo>
                <a:lnTo>
                  <a:pt x="9" y="18"/>
                </a:ln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76" name="Freeform 36"/>
          <p:cNvSpPr>
            <a:spLocks noEditPoints="1"/>
          </p:cNvSpPr>
          <p:nvPr/>
        </p:nvSpPr>
        <p:spPr bwMode="auto">
          <a:xfrm rot="5400000">
            <a:off x="7372756" y="3224936"/>
            <a:ext cx="30948" cy="30948"/>
          </a:xfrm>
          <a:custGeom>
            <a:avLst/>
            <a:gdLst>
              <a:gd name="T0" fmla="*/ 9 w 18"/>
              <a:gd name="T1" fmla="*/ 0 h 18"/>
              <a:gd name="T2" fmla="*/ 16 w 18"/>
              <a:gd name="T3" fmla="*/ 3 h 18"/>
              <a:gd name="T4" fmla="*/ 16 w 18"/>
              <a:gd name="T5" fmla="*/ 3 h 18"/>
              <a:gd name="T6" fmla="*/ 18 w 18"/>
              <a:gd name="T7" fmla="*/ 9 h 18"/>
              <a:gd name="T8" fmla="*/ 16 w 18"/>
              <a:gd name="T9" fmla="*/ 15 h 18"/>
              <a:gd name="T10" fmla="*/ 16 w 18"/>
              <a:gd name="T11" fmla="*/ 16 h 18"/>
              <a:gd name="T12" fmla="*/ 9 w 18"/>
              <a:gd name="T13" fmla="*/ 18 h 18"/>
              <a:gd name="T14" fmla="*/ 9 w 18"/>
              <a:gd name="T15" fmla="*/ 13 h 18"/>
              <a:gd name="T16" fmla="*/ 12 w 18"/>
              <a:gd name="T17" fmla="*/ 12 h 18"/>
              <a:gd name="T18" fmla="*/ 12 w 18"/>
              <a:gd name="T19" fmla="*/ 12 h 18"/>
              <a:gd name="T20" fmla="*/ 14 w 18"/>
              <a:gd name="T21" fmla="*/ 9 h 18"/>
              <a:gd name="T22" fmla="*/ 12 w 18"/>
              <a:gd name="T23" fmla="*/ 6 h 18"/>
              <a:gd name="T24" fmla="*/ 12 w 18"/>
              <a:gd name="T25" fmla="*/ 6 h 18"/>
              <a:gd name="T26" fmla="*/ 9 w 18"/>
              <a:gd name="T27" fmla="*/ 5 h 18"/>
              <a:gd name="T28" fmla="*/ 9 w 18"/>
              <a:gd name="T29" fmla="*/ 0 h 18"/>
              <a:gd name="T30" fmla="*/ 9 w 18"/>
              <a:gd name="T31" fmla="*/ 0 h 18"/>
              <a:gd name="T32" fmla="*/ 9 w 18"/>
              <a:gd name="T33" fmla="*/ 0 h 18"/>
              <a:gd name="T34" fmla="*/ 9 w 18"/>
              <a:gd name="T35" fmla="*/ 5 h 18"/>
              <a:gd name="T36" fmla="*/ 9 w 18"/>
              <a:gd name="T37" fmla="*/ 5 h 18"/>
              <a:gd name="T38" fmla="*/ 6 w 18"/>
              <a:gd name="T39" fmla="*/ 6 h 18"/>
              <a:gd name="T40" fmla="*/ 5 w 18"/>
              <a:gd name="T41" fmla="*/ 9 h 18"/>
              <a:gd name="T42" fmla="*/ 6 w 18"/>
              <a:gd name="T43" fmla="*/ 12 h 18"/>
              <a:gd name="T44" fmla="*/ 6 w 18"/>
              <a:gd name="T45" fmla="*/ 12 h 18"/>
              <a:gd name="T46" fmla="*/ 9 w 18"/>
              <a:gd name="T47" fmla="*/ 13 h 18"/>
              <a:gd name="T48" fmla="*/ 9 w 18"/>
              <a:gd name="T49" fmla="*/ 13 h 18"/>
              <a:gd name="T50" fmla="*/ 9 w 18"/>
              <a:gd name="T51" fmla="*/ 18 h 18"/>
              <a:gd name="T52" fmla="*/ 9 w 18"/>
              <a:gd name="T53" fmla="*/ 18 h 18"/>
              <a:gd name="T54" fmla="*/ 3 w 18"/>
              <a:gd name="T55" fmla="*/ 15 h 18"/>
              <a:gd name="T56" fmla="*/ 3 w 18"/>
              <a:gd name="T57" fmla="*/ 15 h 18"/>
              <a:gd name="T58" fmla="*/ 0 w 18"/>
              <a:gd name="T59" fmla="*/ 9 h 18"/>
              <a:gd name="T60" fmla="*/ 3 w 18"/>
              <a:gd name="T61" fmla="*/ 3 h 18"/>
              <a:gd name="T62" fmla="*/ 9 w 18"/>
              <a:gd name="T63"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8" h="18">
                <a:moveTo>
                  <a:pt x="9" y="0"/>
                </a:moveTo>
                <a:cubicBezTo>
                  <a:pt x="12" y="0"/>
                  <a:pt x="14" y="1"/>
                  <a:pt x="16" y="3"/>
                </a:cubicBezTo>
                <a:cubicBezTo>
                  <a:pt x="16" y="3"/>
                  <a:pt x="16" y="3"/>
                  <a:pt x="16" y="3"/>
                </a:cubicBezTo>
                <a:cubicBezTo>
                  <a:pt x="17" y="5"/>
                  <a:pt x="18" y="7"/>
                  <a:pt x="18" y="9"/>
                </a:cubicBezTo>
                <a:cubicBezTo>
                  <a:pt x="18" y="12"/>
                  <a:pt x="17" y="14"/>
                  <a:pt x="16" y="15"/>
                </a:cubicBezTo>
                <a:cubicBezTo>
                  <a:pt x="16" y="16"/>
                  <a:pt x="16" y="16"/>
                  <a:pt x="16" y="16"/>
                </a:cubicBezTo>
                <a:cubicBezTo>
                  <a:pt x="14" y="17"/>
                  <a:pt x="12" y="18"/>
                  <a:pt x="9" y="18"/>
                </a:cubicBezTo>
                <a:cubicBezTo>
                  <a:pt x="9" y="13"/>
                  <a:pt x="9" y="13"/>
                  <a:pt x="9" y="13"/>
                </a:cubicBezTo>
                <a:cubicBezTo>
                  <a:pt x="10" y="13"/>
                  <a:pt x="11" y="13"/>
                  <a:pt x="12" y="12"/>
                </a:cubicBezTo>
                <a:cubicBezTo>
                  <a:pt x="12" y="12"/>
                  <a:pt x="12" y="12"/>
                  <a:pt x="12" y="12"/>
                </a:cubicBezTo>
                <a:cubicBezTo>
                  <a:pt x="13" y="11"/>
                  <a:pt x="14" y="10"/>
                  <a:pt x="14" y="9"/>
                </a:cubicBezTo>
                <a:cubicBezTo>
                  <a:pt x="14" y="8"/>
                  <a:pt x="13" y="7"/>
                  <a:pt x="12" y="6"/>
                </a:cubicBezTo>
                <a:cubicBezTo>
                  <a:pt x="12" y="6"/>
                  <a:pt x="12" y="6"/>
                  <a:pt x="12" y="6"/>
                </a:cubicBezTo>
                <a:cubicBezTo>
                  <a:pt x="12" y="5"/>
                  <a:pt x="10" y="5"/>
                  <a:pt x="9" y="5"/>
                </a:cubicBezTo>
                <a:lnTo>
                  <a:pt x="9" y="0"/>
                </a:lnTo>
                <a:close/>
                <a:moveTo>
                  <a:pt x="9" y="0"/>
                </a:moveTo>
                <a:cubicBezTo>
                  <a:pt x="9" y="0"/>
                  <a:pt x="9" y="0"/>
                  <a:pt x="9" y="0"/>
                </a:cubicBezTo>
                <a:cubicBezTo>
                  <a:pt x="9" y="5"/>
                  <a:pt x="9" y="5"/>
                  <a:pt x="9" y="5"/>
                </a:cubicBezTo>
                <a:cubicBezTo>
                  <a:pt x="9" y="5"/>
                  <a:pt x="9" y="5"/>
                  <a:pt x="9" y="5"/>
                </a:cubicBezTo>
                <a:cubicBezTo>
                  <a:pt x="8" y="5"/>
                  <a:pt x="7" y="5"/>
                  <a:pt x="6" y="6"/>
                </a:cubicBezTo>
                <a:cubicBezTo>
                  <a:pt x="6" y="7"/>
                  <a:pt x="5" y="8"/>
                  <a:pt x="5" y="9"/>
                </a:cubicBezTo>
                <a:cubicBezTo>
                  <a:pt x="5" y="10"/>
                  <a:pt x="6" y="11"/>
                  <a:pt x="6" y="12"/>
                </a:cubicBezTo>
                <a:cubicBezTo>
                  <a:pt x="6" y="12"/>
                  <a:pt x="6" y="12"/>
                  <a:pt x="6" y="12"/>
                </a:cubicBezTo>
                <a:cubicBezTo>
                  <a:pt x="7" y="13"/>
                  <a:pt x="8" y="13"/>
                  <a:pt x="9" y="13"/>
                </a:cubicBezTo>
                <a:cubicBezTo>
                  <a:pt x="9" y="13"/>
                  <a:pt x="9" y="13"/>
                  <a:pt x="9" y="13"/>
                </a:cubicBezTo>
                <a:cubicBezTo>
                  <a:pt x="9" y="18"/>
                  <a:pt x="9" y="18"/>
                  <a:pt x="9" y="18"/>
                </a:cubicBezTo>
                <a:cubicBezTo>
                  <a:pt x="9" y="18"/>
                  <a:pt x="9" y="18"/>
                  <a:pt x="9" y="18"/>
                </a:cubicBezTo>
                <a:cubicBezTo>
                  <a:pt x="7" y="18"/>
                  <a:pt x="5" y="17"/>
                  <a:pt x="3" y="15"/>
                </a:cubicBezTo>
                <a:cubicBezTo>
                  <a:pt x="3" y="15"/>
                  <a:pt x="3" y="15"/>
                  <a:pt x="3" y="15"/>
                </a:cubicBezTo>
                <a:cubicBezTo>
                  <a:pt x="1" y="14"/>
                  <a:pt x="0" y="12"/>
                  <a:pt x="0" y="9"/>
                </a:cubicBezTo>
                <a:cubicBezTo>
                  <a:pt x="0" y="7"/>
                  <a:pt x="1" y="4"/>
                  <a:pt x="3" y="3"/>
                </a:cubicBezTo>
                <a:cubicBezTo>
                  <a:pt x="5" y="1"/>
                  <a:pt x="7" y="0"/>
                  <a:pt x="9" y="0"/>
                </a:cubicBez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77" name="Freeform 38"/>
          <p:cNvSpPr>
            <a:spLocks noEditPoints="1"/>
          </p:cNvSpPr>
          <p:nvPr/>
        </p:nvSpPr>
        <p:spPr bwMode="auto">
          <a:xfrm rot="5400000">
            <a:off x="7126361" y="2534554"/>
            <a:ext cx="204734" cy="57135"/>
          </a:xfrm>
          <a:custGeom>
            <a:avLst/>
            <a:gdLst>
              <a:gd name="T0" fmla="*/ 60 w 121"/>
              <a:gd name="T1" fmla="*/ 17 h 34"/>
              <a:gd name="T2" fmla="*/ 60 w 121"/>
              <a:gd name="T3" fmla="*/ 17 h 34"/>
              <a:gd name="T4" fmla="*/ 88 w 121"/>
              <a:gd name="T5" fmla="*/ 20 h 34"/>
              <a:gd name="T6" fmla="*/ 110 w 121"/>
              <a:gd name="T7" fmla="*/ 28 h 34"/>
              <a:gd name="T8" fmla="*/ 115 w 121"/>
              <a:gd name="T9" fmla="*/ 17 h 34"/>
              <a:gd name="T10" fmla="*/ 91 w 121"/>
              <a:gd name="T11" fmla="*/ 8 h 34"/>
              <a:gd name="T12" fmla="*/ 60 w 121"/>
              <a:gd name="T13" fmla="*/ 5 h 34"/>
              <a:gd name="T14" fmla="*/ 60 w 121"/>
              <a:gd name="T15" fmla="*/ 5 h 34"/>
              <a:gd name="T16" fmla="*/ 60 w 121"/>
              <a:gd name="T17" fmla="*/ 0 h 34"/>
              <a:gd name="T18" fmla="*/ 60 w 121"/>
              <a:gd name="T19" fmla="*/ 0 h 34"/>
              <a:gd name="T20" fmla="*/ 92 w 121"/>
              <a:gd name="T21" fmla="*/ 4 h 34"/>
              <a:gd name="T22" fmla="*/ 120 w 121"/>
              <a:gd name="T23" fmla="*/ 14 h 34"/>
              <a:gd name="T24" fmla="*/ 121 w 121"/>
              <a:gd name="T25" fmla="*/ 18 h 34"/>
              <a:gd name="T26" fmla="*/ 113 w 121"/>
              <a:gd name="T27" fmla="*/ 32 h 34"/>
              <a:gd name="T28" fmla="*/ 110 w 121"/>
              <a:gd name="T29" fmla="*/ 33 h 34"/>
              <a:gd name="T30" fmla="*/ 87 w 121"/>
              <a:gd name="T31" fmla="*/ 24 h 34"/>
              <a:gd name="T32" fmla="*/ 60 w 121"/>
              <a:gd name="T33" fmla="*/ 21 h 34"/>
              <a:gd name="T34" fmla="*/ 60 w 121"/>
              <a:gd name="T35" fmla="*/ 21 h 34"/>
              <a:gd name="T36" fmla="*/ 60 w 121"/>
              <a:gd name="T37" fmla="*/ 17 h 34"/>
              <a:gd name="T38" fmla="*/ 6 w 121"/>
              <a:gd name="T39" fmla="*/ 17 h 34"/>
              <a:gd name="T40" fmla="*/ 11 w 121"/>
              <a:gd name="T41" fmla="*/ 28 h 34"/>
              <a:gd name="T42" fmla="*/ 33 w 121"/>
              <a:gd name="T43" fmla="*/ 20 h 34"/>
              <a:gd name="T44" fmla="*/ 60 w 121"/>
              <a:gd name="T45" fmla="*/ 17 h 34"/>
              <a:gd name="T46" fmla="*/ 60 w 121"/>
              <a:gd name="T47" fmla="*/ 21 h 34"/>
              <a:gd name="T48" fmla="*/ 34 w 121"/>
              <a:gd name="T49" fmla="*/ 24 h 34"/>
              <a:gd name="T50" fmla="*/ 11 w 121"/>
              <a:gd name="T51" fmla="*/ 33 h 34"/>
              <a:gd name="T52" fmla="*/ 8 w 121"/>
              <a:gd name="T53" fmla="*/ 32 h 34"/>
              <a:gd name="T54" fmla="*/ 0 w 121"/>
              <a:gd name="T55" fmla="*/ 18 h 34"/>
              <a:gd name="T56" fmla="*/ 1 w 121"/>
              <a:gd name="T57" fmla="*/ 14 h 34"/>
              <a:gd name="T58" fmla="*/ 29 w 121"/>
              <a:gd name="T59" fmla="*/ 4 h 34"/>
              <a:gd name="T60" fmla="*/ 60 w 121"/>
              <a:gd name="T61" fmla="*/ 0 h 34"/>
              <a:gd name="T62" fmla="*/ 60 w 121"/>
              <a:gd name="T63" fmla="*/ 5 h 34"/>
              <a:gd name="T64" fmla="*/ 30 w 121"/>
              <a:gd name="T65" fmla="*/ 8 h 34"/>
              <a:gd name="T66" fmla="*/ 6 w 121"/>
              <a:gd name="T67" fmla="*/ 17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1" h="34">
                <a:moveTo>
                  <a:pt x="60" y="17"/>
                </a:moveTo>
                <a:cubicBezTo>
                  <a:pt x="60" y="17"/>
                  <a:pt x="60" y="17"/>
                  <a:pt x="60" y="17"/>
                </a:cubicBezTo>
                <a:cubicBezTo>
                  <a:pt x="70" y="17"/>
                  <a:pt x="79" y="18"/>
                  <a:pt x="88" y="20"/>
                </a:cubicBezTo>
                <a:cubicBezTo>
                  <a:pt x="96" y="22"/>
                  <a:pt x="103" y="24"/>
                  <a:pt x="110" y="28"/>
                </a:cubicBezTo>
                <a:cubicBezTo>
                  <a:pt x="115" y="17"/>
                  <a:pt x="115" y="17"/>
                  <a:pt x="115" y="17"/>
                </a:cubicBezTo>
                <a:cubicBezTo>
                  <a:pt x="108" y="14"/>
                  <a:pt x="100" y="11"/>
                  <a:pt x="91" y="8"/>
                </a:cubicBezTo>
                <a:cubicBezTo>
                  <a:pt x="81" y="6"/>
                  <a:pt x="71" y="5"/>
                  <a:pt x="60" y="5"/>
                </a:cubicBezTo>
                <a:cubicBezTo>
                  <a:pt x="60" y="5"/>
                  <a:pt x="60" y="5"/>
                  <a:pt x="60" y="5"/>
                </a:cubicBezTo>
                <a:cubicBezTo>
                  <a:pt x="60" y="0"/>
                  <a:pt x="60" y="0"/>
                  <a:pt x="60" y="0"/>
                </a:cubicBezTo>
                <a:cubicBezTo>
                  <a:pt x="60" y="0"/>
                  <a:pt x="60" y="0"/>
                  <a:pt x="60" y="0"/>
                </a:cubicBezTo>
                <a:cubicBezTo>
                  <a:pt x="71" y="0"/>
                  <a:pt x="82" y="1"/>
                  <a:pt x="92" y="4"/>
                </a:cubicBezTo>
                <a:cubicBezTo>
                  <a:pt x="102" y="6"/>
                  <a:pt x="111" y="10"/>
                  <a:pt x="120" y="14"/>
                </a:cubicBezTo>
                <a:cubicBezTo>
                  <a:pt x="121" y="15"/>
                  <a:pt x="121" y="16"/>
                  <a:pt x="121" y="18"/>
                </a:cubicBezTo>
                <a:cubicBezTo>
                  <a:pt x="113" y="32"/>
                  <a:pt x="113" y="32"/>
                  <a:pt x="113" y="32"/>
                </a:cubicBezTo>
                <a:cubicBezTo>
                  <a:pt x="112" y="33"/>
                  <a:pt x="111" y="34"/>
                  <a:pt x="110" y="33"/>
                </a:cubicBezTo>
                <a:cubicBezTo>
                  <a:pt x="103" y="29"/>
                  <a:pt x="95" y="26"/>
                  <a:pt x="87" y="24"/>
                </a:cubicBezTo>
                <a:cubicBezTo>
                  <a:pt x="78" y="23"/>
                  <a:pt x="70" y="21"/>
                  <a:pt x="60" y="21"/>
                </a:cubicBezTo>
                <a:cubicBezTo>
                  <a:pt x="60" y="21"/>
                  <a:pt x="60" y="21"/>
                  <a:pt x="60" y="21"/>
                </a:cubicBezTo>
                <a:lnTo>
                  <a:pt x="60" y="17"/>
                </a:lnTo>
                <a:close/>
                <a:moveTo>
                  <a:pt x="6" y="17"/>
                </a:moveTo>
                <a:cubicBezTo>
                  <a:pt x="11" y="28"/>
                  <a:pt x="11" y="28"/>
                  <a:pt x="11" y="28"/>
                </a:cubicBezTo>
                <a:cubicBezTo>
                  <a:pt x="18" y="24"/>
                  <a:pt x="25" y="22"/>
                  <a:pt x="33" y="20"/>
                </a:cubicBezTo>
                <a:cubicBezTo>
                  <a:pt x="42" y="18"/>
                  <a:pt x="51" y="17"/>
                  <a:pt x="60" y="17"/>
                </a:cubicBezTo>
                <a:cubicBezTo>
                  <a:pt x="60" y="21"/>
                  <a:pt x="60" y="21"/>
                  <a:pt x="60" y="21"/>
                </a:cubicBezTo>
                <a:cubicBezTo>
                  <a:pt x="51" y="21"/>
                  <a:pt x="43" y="23"/>
                  <a:pt x="34" y="24"/>
                </a:cubicBezTo>
                <a:cubicBezTo>
                  <a:pt x="26" y="26"/>
                  <a:pt x="18" y="29"/>
                  <a:pt x="11" y="33"/>
                </a:cubicBezTo>
                <a:cubicBezTo>
                  <a:pt x="10" y="34"/>
                  <a:pt x="9" y="33"/>
                  <a:pt x="8" y="32"/>
                </a:cubicBezTo>
                <a:cubicBezTo>
                  <a:pt x="0" y="18"/>
                  <a:pt x="0" y="18"/>
                  <a:pt x="0" y="18"/>
                </a:cubicBezTo>
                <a:cubicBezTo>
                  <a:pt x="0" y="16"/>
                  <a:pt x="0" y="15"/>
                  <a:pt x="1" y="14"/>
                </a:cubicBezTo>
                <a:cubicBezTo>
                  <a:pt x="10" y="10"/>
                  <a:pt x="19" y="6"/>
                  <a:pt x="29" y="4"/>
                </a:cubicBezTo>
                <a:cubicBezTo>
                  <a:pt x="39" y="1"/>
                  <a:pt x="50" y="0"/>
                  <a:pt x="60" y="0"/>
                </a:cubicBezTo>
                <a:cubicBezTo>
                  <a:pt x="60" y="5"/>
                  <a:pt x="60" y="5"/>
                  <a:pt x="60" y="5"/>
                </a:cubicBezTo>
                <a:cubicBezTo>
                  <a:pt x="50" y="5"/>
                  <a:pt x="40" y="6"/>
                  <a:pt x="30" y="8"/>
                </a:cubicBezTo>
                <a:cubicBezTo>
                  <a:pt x="21" y="11"/>
                  <a:pt x="13" y="14"/>
                  <a:pt x="6" y="17"/>
                </a:cubicBez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78" name="Freeform 39"/>
          <p:cNvSpPr>
            <a:spLocks noEditPoints="1"/>
          </p:cNvSpPr>
          <p:nvPr/>
        </p:nvSpPr>
        <p:spPr bwMode="auto">
          <a:xfrm rot="5400000">
            <a:off x="7141239" y="2531578"/>
            <a:ext cx="272582" cy="64277"/>
          </a:xfrm>
          <a:custGeom>
            <a:avLst/>
            <a:gdLst>
              <a:gd name="T0" fmla="*/ 155 w 161"/>
              <a:gd name="T1" fmla="*/ 22 h 38"/>
              <a:gd name="T2" fmla="*/ 121 w 161"/>
              <a:gd name="T3" fmla="*/ 9 h 38"/>
              <a:gd name="T4" fmla="*/ 80 w 161"/>
              <a:gd name="T5" fmla="*/ 4 h 38"/>
              <a:gd name="T6" fmla="*/ 80 w 161"/>
              <a:gd name="T7" fmla="*/ 4 h 38"/>
              <a:gd name="T8" fmla="*/ 80 w 161"/>
              <a:gd name="T9" fmla="*/ 0 h 38"/>
              <a:gd name="T10" fmla="*/ 80 w 161"/>
              <a:gd name="T11" fmla="*/ 0 h 38"/>
              <a:gd name="T12" fmla="*/ 122 w 161"/>
              <a:gd name="T13" fmla="*/ 4 h 38"/>
              <a:gd name="T14" fmla="*/ 159 w 161"/>
              <a:gd name="T15" fmla="*/ 19 h 38"/>
              <a:gd name="T16" fmla="*/ 160 w 161"/>
              <a:gd name="T17" fmla="*/ 22 h 38"/>
              <a:gd name="T18" fmla="*/ 152 w 161"/>
              <a:gd name="T19" fmla="*/ 36 h 38"/>
              <a:gd name="T20" fmla="*/ 149 w 161"/>
              <a:gd name="T21" fmla="*/ 37 h 38"/>
              <a:gd name="T22" fmla="*/ 117 w 161"/>
              <a:gd name="T23" fmla="*/ 25 h 38"/>
              <a:gd name="T24" fmla="*/ 80 w 161"/>
              <a:gd name="T25" fmla="*/ 21 h 38"/>
              <a:gd name="T26" fmla="*/ 80 w 161"/>
              <a:gd name="T27" fmla="*/ 21 h 38"/>
              <a:gd name="T28" fmla="*/ 80 w 161"/>
              <a:gd name="T29" fmla="*/ 16 h 38"/>
              <a:gd name="T30" fmla="*/ 80 w 161"/>
              <a:gd name="T31" fmla="*/ 16 h 38"/>
              <a:gd name="T32" fmla="*/ 118 w 161"/>
              <a:gd name="T33" fmla="*/ 21 h 38"/>
              <a:gd name="T34" fmla="*/ 149 w 161"/>
              <a:gd name="T35" fmla="*/ 32 h 38"/>
              <a:gd name="T36" fmla="*/ 155 w 161"/>
              <a:gd name="T37" fmla="*/ 22 h 38"/>
              <a:gd name="T38" fmla="*/ 80 w 161"/>
              <a:gd name="T39" fmla="*/ 4 h 38"/>
              <a:gd name="T40" fmla="*/ 40 w 161"/>
              <a:gd name="T41" fmla="*/ 9 h 38"/>
              <a:gd name="T42" fmla="*/ 6 w 161"/>
              <a:gd name="T43" fmla="*/ 22 h 38"/>
              <a:gd name="T44" fmla="*/ 12 w 161"/>
              <a:gd name="T45" fmla="*/ 32 h 38"/>
              <a:gd name="T46" fmla="*/ 43 w 161"/>
              <a:gd name="T47" fmla="*/ 21 h 38"/>
              <a:gd name="T48" fmla="*/ 80 w 161"/>
              <a:gd name="T49" fmla="*/ 16 h 38"/>
              <a:gd name="T50" fmla="*/ 80 w 161"/>
              <a:gd name="T51" fmla="*/ 21 h 38"/>
              <a:gd name="T52" fmla="*/ 44 w 161"/>
              <a:gd name="T53" fmla="*/ 25 h 38"/>
              <a:gd name="T54" fmla="*/ 12 w 161"/>
              <a:gd name="T55" fmla="*/ 37 h 38"/>
              <a:gd name="T56" fmla="*/ 8 w 161"/>
              <a:gd name="T57" fmla="*/ 36 h 38"/>
              <a:gd name="T58" fmla="*/ 1 w 161"/>
              <a:gd name="T59" fmla="*/ 22 h 38"/>
              <a:gd name="T60" fmla="*/ 1 w 161"/>
              <a:gd name="T61" fmla="*/ 19 h 38"/>
              <a:gd name="T62" fmla="*/ 39 w 161"/>
              <a:gd name="T63" fmla="*/ 4 h 38"/>
              <a:gd name="T64" fmla="*/ 80 w 161"/>
              <a:gd name="T65" fmla="*/ 0 h 38"/>
              <a:gd name="T66" fmla="*/ 80 w 161"/>
              <a:gd name="T67" fmla="*/ 4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61" h="38">
                <a:moveTo>
                  <a:pt x="155" y="22"/>
                </a:moveTo>
                <a:cubicBezTo>
                  <a:pt x="145" y="16"/>
                  <a:pt x="133" y="12"/>
                  <a:pt x="121" y="9"/>
                </a:cubicBezTo>
                <a:cubicBezTo>
                  <a:pt x="108" y="6"/>
                  <a:pt x="94" y="4"/>
                  <a:pt x="80" y="4"/>
                </a:cubicBezTo>
                <a:cubicBezTo>
                  <a:pt x="80" y="4"/>
                  <a:pt x="80" y="4"/>
                  <a:pt x="80" y="4"/>
                </a:cubicBezTo>
                <a:cubicBezTo>
                  <a:pt x="80" y="0"/>
                  <a:pt x="80" y="0"/>
                  <a:pt x="80" y="0"/>
                </a:cubicBezTo>
                <a:cubicBezTo>
                  <a:pt x="80" y="0"/>
                  <a:pt x="80" y="0"/>
                  <a:pt x="80" y="0"/>
                </a:cubicBezTo>
                <a:cubicBezTo>
                  <a:pt x="95" y="0"/>
                  <a:pt x="109" y="1"/>
                  <a:pt x="122" y="4"/>
                </a:cubicBezTo>
                <a:cubicBezTo>
                  <a:pt x="136" y="8"/>
                  <a:pt x="148" y="12"/>
                  <a:pt x="159" y="19"/>
                </a:cubicBezTo>
                <a:cubicBezTo>
                  <a:pt x="161" y="19"/>
                  <a:pt x="161" y="21"/>
                  <a:pt x="160" y="22"/>
                </a:cubicBezTo>
                <a:cubicBezTo>
                  <a:pt x="152" y="36"/>
                  <a:pt x="152" y="36"/>
                  <a:pt x="152" y="36"/>
                </a:cubicBezTo>
                <a:cubicBezTo>
                  <a:pt x="152" y="37"/>
                  <a:pt x="150" y="38"/>
                  <a:pt x="149" y="37"/>
                </a:cubicBezTo>
                <a:cubicBezTo>
                  <a:pt x="140" y="32"/>
                  <a:pt x="129" y="28"/>
                  <a:pt x="117" y="25"/>
                </a:cubicBezTo>
                <a:cubicBezTo>
                  <a:pt x="106" y="22"/>
                  <a:pt x="93" y="21"/>
                  <a:pt x="80" y="21"/>
                </a:cubicBezTo>
                <a:cubicBezTo>
                  <a:pt x="80" y="21"/>
                  <a:pt x="80" y="21"/>
                  <a:pt x="80" y="21"/>
                </a:cubicBezTo>
                <a:cubicBezTo>
                  <a:pt x="80" y="16"/>
                  <a:pt x="80" y="16"/>
                  <a:pt x="80" y="16"/>
                </a:cubicBezTo>
                <a:cubicBezTo>
                  <a:pt x="80" y="16"/>
                  <a:pt x="80" y="16"/>
                  <a:pt x="80" y="16"/>
                </a:cubicBezTo>
                <a:cubicBezTo>
                  <a:pt x="93" y="16"/>
                  <a:pt x="106" y="18"/>
                  <a:pt x="118" y="21"/>
                </a:cubicBezTo>
                <a:cubicBezTo>
                  <a:pt x="129" y="23"/>
                  <a:pt x="140" y="27"/>
                  <a:pt x="149" y="32"/>
                </a:cubicBezTo>
                <a:lnTo>
                  <a:pt x="155" y="22"/>
                </a:lnTo>
                <a:close/>
                <a:moveTo>
                  <a:pt x="80" y="4"/>
                </a:moveTo>
                <a:cubicBezTo>
                  <a:pt x="67" y="4"/>
                  <a:pt x="53" y="6"/>
                  <a:pt x="40" y="9"/>
                </a:cubicBezTo>
                <a:cubicBezTo>
                  <a:pt x="28" y="12"/>
                  <a:pt x="16" y="16"/>
                  <a:pt x="6" y="22"/>
                </a:cubicBezTo>
                <a:cubicBezTo>
                  <a:pt x="12" y="32"/>
                  <a:pt x="12" y="32"/>
                  <a:pt x="12" y="32"/>
                </a:cubicBezTo>
                <a:cubicBezTo>
                  <a:pt x="21" y="27"/>
                  <a:pt x="32" y="23"/>
                  <a:pt x="43" y="21"/>
                </a:cubicBezTo>
                <a:cubicBezTo>
                  <a:pt x="55" y="18"/>
                  <a:pt x="68" y="16"/>
                  <a:pt x="80" y="16"/>
                </a:cubicBezTo>
                <a:cubicBezTo>
                  <a:pt x="80" y="21"/>
                  <a:pt x="80" y="21"/>
                  <a:pt x="80" y="21"/>
                </a:cubicBezTo>
                <a:cubicBezTo>
                  <a:pt x="68" y="21"/>
                  <a:pt x="55" y="22"/>
                  <a:pt x="44" y="25"/>
                </a:cubicBezTo>
                <a:cubicBezTo>
                  <a:pt x="32" y="28"/>
                  <a:pt x="21" y="32"/>
                  <a:pt x="12" y="37"/>
                </a:cubicBezTo>
                <a:cubicBezTo>
                  <a:pt x="11" y="38"/>
                  <a:pt x="9" y="37"/>
                  <a:pt x="8" y="36"/>
                </a:cubicBezTo>
                <a:cubicBezTo>
                  <a:pt x="1" y="22"/>
                  <a:pt x="1" y="22"/>
                  <a:pt x="1" y="22"/>
                </a:cubicBezTo>
                <a:cubicBezTo>
                  <a:pt x="0" y="21"/>
                  <a:pt x="0" y="19"/>
                  <a:pt x="1" y="19"/>
                </a:cubicBezTo>
                <a:cubicBezTo>
                  <a:pt x="13" y="12"/>
                  <a:pt x="25" y="8"/>
                  <a:pt x="39" y="4"/>
                </a:cubicBezTo>
                <a:cubicBezTo>
                  <a:pt x="52" y="1"/>
                  <a:pt x="66" y="0"/>
                  <a:pt x="80" y="0"/>
                </a:cubicBezTo>
                <a:lnTo>
                  <a:pt x="80" y="4"/>
                </a:ln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79" name="Freeform 40"/>
          <p:cNvSpPr>
            <a:spLocks noEditPoints="1"/>
          </p:cNvSpPr>
          <p:nvPr/>
        </p:nvSpPr>
        <p:spPr bwMode="auto">
          <a:xfrm rot="5400000">
            <a:off x="7356092" y="2400047"/>
            <a:ext cx="288056" cy="288056"/>
          </a:xfrm>
          <a:custGeom>
            <a:avLst/>
            <a:gdLst>
              <a:gd name="T0" fmla="*/ 142 w 170"/>
              <a:gd name="T1" fmla="*/ 142 h 170"/>
              <a:gd name="T2" fmla="*/ 142 w 170"/>
              <a:gd name="T3" fmla="*/ 28 h 170"/>
              <a:gd name="T4" fmla="*/ 85 w 170"/>
              <a:gd name="T5" fmla="*/ 0 h 170"/>
              <a:gd name="T6" fmla="*/ 170 w 170"/>
              <a:gd name="T7" fmla="*/ 85 h 170"/>
              <a:gd name="T8" fmla="*/ 85 w 170"/>
              <a:gd name="T9" fmla="*/ 170 h 170"/>
              <a:gd name="T10" fmla="*/ 85 w 170"/>
              <a:gd name="T11" fmla="*/ 111 h 170"/>
              <a:gd name="T12" fmla="*/ 104 w 170"/>
              <a:gd name="T13" fmla="*/ 104 h 170"/>
              <a:gd name="T14" fmla="*/ 104 w 170"/>
              <a:gd name="T15" fmla="*/ 104 h 170"/>
              <a:gd name="T16" fmla="*/ 104 w 170"/>
              <a:gd name="T17" fmla="*/ 66 h 170"/>
              <a:gd name="T18" fmla="*/ 104 w 170"/>
              <a:gd name="T19" fmla="*/ 66 h 170"/>
              <a:gd name="T20" fmla="*/ 85 w 170"/>
              <a:gd name="T21" fmla="*/ 64 h 170"/>
              <a:gd name="T22" fmla="*/ 100 w 170"/>
              <a:gd name="T23" fmla="*/ 70 h 170"/>
              <a:gd name="T24" fmla="*/ 100 w 170"/>
              <a:gd name="T25" fmla="*/ 100 h 170"/>
              <a:gd name="T26" fmla="*/ 85 w 170"/>
              <a:gd name="T27" fmla="*/ 106 h 170"/>
              <a:gd name="T28" fmla="*/ 85 w 170"/>
              <a:gd name="T29" fmla="*/ 5 h 170"/>
              <a:gd name="T30" fmla="*/ 5 w 170"/>
              <a:gd name="T31" fmla="*/ 85 h 170"/>
              <a:gd name="T32" fmla="*/ 85 w 170"/>
              <a:gd name="T33" fmla="*/ 165 h 170"/>
              <a:gd name="T34" fmla="*/ 85 w 170"/>
              <a:gd name="T35" fmla="*/ 170 h 170"/>
              <a:gd name="T36" fmla="*/ 25 w 170"/>
              <a:gd name="T37" fmla="*/ 145 h 170"/>
              <a:gd name="T38" fmla="*/ 25 w 170"/>
              <a:gd name="T39" fmla="*/ 25 h 170"/>
              <a:gd name="T40" fmla="*/ 85 w 170"/>
              <a:gd name="T41" fmla="*/ 0 h 170"/>
              <a:gd name="T42" fmla="*/ 85 w 170"/>
              <a:gd name="T43" fmla="*/ 5 h 170"/>
              <a:gd name="T44" fmla="*/ 85 w 170"/>
              <a:gd name="T45" fmla="*/ 59 h 170"/>
              <a:gd name="T46" fmla="*/ 67 w 170"/>
              <a:gd name="T47" fmla="*/ 66 h 170"/>
              <a:gd name="T48" fmla="*/ 67 w 170"/>
              <a:gd name="T49" fmla="*/ 104 h 170"/>
              <a:gd name="T50" fmla="*/ 85 w 170"/>
              <a:gd name="T51" fmla="*/ 111 h 170"/>
              <a:gd name="T52" fmla="*/ 85 w 170"/>
              <a:gd name="T53" fmla="*/ 106 h 170"/>
              <a:gd name="T54" fmla="*/ 70 w 170"/>
              <a:gd name="T55" fmla="*/ 100 h 170"/>
              <a:gd name="T56" fmla="*/ 70 w 170"/>
              <a:gd name="T57" fmla="*/ 100 h 170"/>
              <a:gd name="T58" fmla="*/ 70 w 170"/>
              <a:gd name="T59" fmla="*/ 70 h 170"/>
              <a:gd name="T60" fmla="*/ 70 w 170"/>
              <a:gd name="T61" fmla="*/ 70 h 170"/>
              <a:gd name="T62" fmla="*/ 85 w 170"/>
              <a:gd name="T63" fmla="*/ 64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0" h="170">
                <a:moveTo>
                  <a:pt x="85" y="165"/>
                </a:moveTo>
                <a:cubicBezTo>
                  <a:pt x="107" y="165"/>
                  <a:pt x="127" y="156"/>
                  <a:pt x="142" y="142"/>
                </a:cubicBezTo>
                <a:cubicBezTo>
                  <a:pt x="157" y="127"/>
                  <a:pt x="165" y="107"/>
                  <a:pt x="165" y="85"/>
                </a:cubicBezTo>
                <a:cubicBezTo>
                  <a:pt x="165" y="63"/>
                  <a:pt x="157" y="43"/>
                  <a:pt x="142" y="28"/>
                </a:cubicBezTo>
                <a:cubicBezTo>
                  <a:pt x="127" y="14"/>
                  <a:pt x="107" y="5"/>
                  <a:pt x="85" y="5"/>
                </a:cubicBezTo>
                <a:cubicBezTo>
                  <a:pt x="85" y="0"/>
                  <a:pt x="85" y="0"/>
                  <a:pt x="85" y="0"/>
                </a:cubicBezTo>
                <a:cubicBezTo>
                  <a:pt x="109" y="0"/>
                  <a:pt x="130" y="9"/>
                  <a:pt x="145" y="25"/>
                </a:cubicBezTo>
                <a:cubicBezTo>
                  <a:pt x="161" y="40"/>
                  <a:pt x="170" y="61"/>
                  <a:pt x="170" y="85"/>
                </a:cubicBezTo>
                <a:cubicBezTo>
                  <a:pt x="170" y="108"/>
                  <a:pt x="161" y="130"/>
                  <a:pt x="145" y="145"/>
                </a:cubicBezTo>
                <a:cubicBezTo>
                  <a:pt x="130" y="160"/>
                  <a:pt x="109" y="170"/>
                  <a:pt x="85" y="170"/>
                </a:cubicBezTo>
                <a:cubicBezTo>
                  <a:pt x="85" y="165"/>
                  <a:pt x="85" y="165"/>
                  <a:pt x="85" y="165"/>
                </a:cubicBezTo>
                <a:close/>
                <a:moveTo>
                  <a:pt x="85" y="111"/>
                </a:moveTo>
                <a:cubicBezTo>
                  <a:pt x="92" y="111"/>
                  <a:pt x="99" y="108"/>
                  <a:pt x="104" y="104"/>
                </a:cubicBezTo>
                <a:cubicBezTo>
                  <a:pt x="104" y="104"/>
                  <a:pt x="104" y="104"/>
                  <a:pt x="104" y="104"/>
                </a:cubicBezTo>
                <a:cubicBezTo>
                  <a:pt x="104" y="104"/>
                  <a:pt x="104" y="104"/>
                  <a:pt x="104" y="104"/>
                </a:cubicBezTo>
                <a:cubicBezTo>
                  <a:pt x="104" y="104"/>
                  <a:pt x="104" y="104"/>
                  <a:pt x="104" y="104"/>
                </a:cubicBezTo>
                <a:cubicBezTo>
                  <a:pt x="109" y="99"/>
                  <a:pt x="112" y="92"/>
                  <a:pt x="112" y="85"/>
                </a:cubicBezTo>
                <a:cubicBezTo>
                  <a:pt x="112" y="78"/>
                  <a:pt x="109" y="71"/>
                  <a:pt x="104" y="66"/>
                </a:cubicBezTo>
                <a:cubicBezTo>
                  <a:pt x="104" y="66"/>
                  <a:pt x="104" y="66"/>
                  <a:pt x="104" y="66"/>
                </a:cubicBezTo>
                <a:cubicBezTo>
                  <a:pt x="104" y="66"/>
                  <a:pt x="104" y="66"/>
                  <a:pt x="104" y="66"/>
                </a:cubicBezTo>
                <a:cubicBezTo>
                  <a:pt x="99" y="62"/>
                  <a:pt x="92" y="59"/>
                  <a:pt x="85" y="59"/>
                </a:cubicBezTo>
                <a:cubicBezTo>
                  <a:pt x="85" y="64"/>
                  <a:pt x="85" y="64"/>
                  <a:pt x="85" y="64"/>
                </a:cubicBezTo>
                <a:cubicBezTo>
                  <a:pt x="91" y="64"/>
                  <a:pt x="97" y="66"/>
                  <a:pt x="100" y="70"/>
                </a:cubicBezTo>
                <a:cubicBezTo>
                  <a:pt x="100" y="70"/>
                  <a:pt x="100" y="70"/>
                  <a:pt x="100" y="70"/>
                </a:cubicBezTo>
                <a:cubicBezTo>
                  <a:pt x="104" y="74"/>
                  <a:pt x="107" y="79"/>
                  <a:pt x="107" y="85"/>
                </a:cubicBezTo>
                <a:cubicBezTo>
                  <a:pt x="107" y="91"/>
                  <a:pt x="104" y="96"/>
                  <a:pt x="100" y="100"/>
                </a:cubicBezTo>
                <a:cubicBezTo>
                  <a:pt x="100" y="100"/>
                  <a:pt x="100" y="100"/>
                  <a:pt x="100" y="100"/>
                </a:cubicBezTo>
                <a:cubicBezTo>
                  <a:pt x="97" y="104"/>
                  <a:pt x="91" y="106"/>
                  <a:pt x="85" y="106"/>
                </a:cubicBezTo>
                <a:lnTo>
                  <a:pt x="85" y="111"/>
                </a:lnTo>
                <a:close/>
                <a:moveTo>
                  <a:pt x="85" y="5"/>
                </a:moveTo>
                <a:cubicBezTo>
                  <a:pt x="63" y="5"/>
                  <a:pt x="43" y="14"/>
                  <a:pt x="29" y="28"/>
                </a:cubicBezTo>
                <a:cubicBezTo>
                  <a:pt x="14" y="43"/>
                  <a:pt x="5" y="63"/>
                  <a:pt x="5" y="85"/>
                </a:cubicBezTo>
                <a:cubicBezTo>
                  <a:pt x="5" y="107"/>
                  <a:pt x="14" y="127"/>
                  <a:pt x="29" y="142"/>
                </a:cubicBezTo>
                <a:cubicBezTo>
                  <a:pt x="43" y="156"/>
                  <a:pt x="63" y="165"/>
                  <a:pt x="85" y="165"/>
                </a:cubicBezTo>
                <a:cubicBezTo>
                  <a:pt x="85" y="165"/>
                  <a:pt x="85" y="165"/>
                  <a:pt x="85" y="165"/>
                </a:cubicBezTo>
                <a:cubicBezTo>
                  <a:pt x="85" y="170"/>
                  <a:pt x="85" y="170"/>
                  <a:pt x="85" y="170"/>
                </a:cubicBezTo>
                <a:cubicBezTo>
                  <a:pt x="85" y="170"/>
                  <a:pt x="85" y="170"/>
                  <a:pt x="85" y="170"/>
                </a:cubicBezTo>
                <a:cubicBezTo>
                  <a:pt x="62" y="170"/>
                  <a:pt x="41" y="160"/>
                  <a:pt x="25" y="145"/>
                </a:cubicBezTo>
                <a:cubicBezTo>
                  <a:pt x="10" y="130"/>
                  <a:pt x="0" y="108"/>
                  <a:pt x="0" y="85"/>
                </a:cubicBezTo>
                <a:cubicBezTo>
                  <a:pt x="0" y="61"/>
                  <a:pt x="10" y="40"/>
                  <a:pt x="25" y="25"/>
                </a:cubicBezTo>
                <a:cubicBezTo>
                  <a:pt x="41" y="9"/>
                  <a:pt x="62" y="0"/>
                  <a:pt x="85" y="0"/>
                </a:cubicBezTo>
                <a:cubicBezTo>
                  <a:pt x="85" y="0"/>
                  <a:pt x="85" y="0"/>
                  <a:pt x="85" y="0"/>
                </a:cubicBezTo>
                <a:cubicBezTo>
                  <a:pt x="85" y="5"/>
                  <a:pt x="85" y="5"/>
                  <a:pt x="85" y="5"/>
                </a:cubicBezTo>
                <a:cubicBezTo>
                  <a:pt x="85" y="5"/>
                  <a:pt x="85" y="5"/>
                  <a:pt x="85" y="5"/>
                </a:cubicBezTo>
                <a:close/>
                <a:moveTo>
                  <a:pt x="85" y="59"/>
                </a:moveTo>
                <a:cubicBezTo>
                  <a:pt x="85" y="59"/>
                  <a:pt x="85" y="59"/>
                  <a:pt x="85" y="59"/>
                </a:cubicBezTo>
                <a:cubicBezTo>
                  <a:pt x="78" y="59"/>
                  <a:pt x="71" y="62"/>
                  <a:pt x="67" y="66"/>
                </a:cubicBezTo>
                <a:cubicBezTo>
                  <a:pt x="67" y="66"/>
                  <a:pt x="67" y="66"/>
                  <a:pt x="67" y="66"/>
                </a:cubicBezTo>
                <a:cubicBezTo>
                  <a:pt x="62" y="71"/>
                  <a:pt x="59" y="78"/>
                  <a:pt x="59" y="85"/>
                </a:cubicBezTo>
                <a:cubicBezTo>
                  <a:pt x="59" y="92"/>
                  <a:pt x="62" y="99"/>
                  <a:pt x="67" y="104"/>
                </a:cubicBezTo>
                <a:cubicBezTo>
                  <a:pt x="67" y="104"/>
                  <a:pt x="67" y="104"/>
                  <a:pt x="67" y="104"/>
                </a:cubicBezTo>
                <a:cubicBezTo>
                  <a:pt x="71" y="108"/>
                  <a:pt x="78" y="111"/>
                  <a:pt x="85" y="111"/>
                </a:cubicBezTo>
                <a:cubicBezTo>
                  <a:pt x="85" y="111"/>
                  <a:pt x="85" y="111"/>
                  <a:pt x="85" y="111"/>
                </a:cubicBezTo>
                <a:cubicBezTo>
                  <a:pt x="85" y="106"/>
                  <a:pt x="85" y="106"/>
                  <a:pt x="85" y="106"/>
                </a:cubicBezTo>
                <a:cubicBezTo>
                  <a:pt x="85" y="106"/>
                  <a:pt x="85" y="106"/>
                  <a:pt x="85" y="106"/>
                </a:cubicBezTo>
                <a:cubicBezTo>
                  <a:pt x="79" y="106"/>
                  <a:pt x="74" y="104"/>
                  <a:pt x="70" y="100"/>
                </a:cubicBezTo>
                <a:cubicBezTo>
                  <a:pt x="70" y="100"/>
                  <a:pt x="70" y="100"/>
                  <a:pt x="70" y="100"/>
                </a:cubicBezTo>
                <a:cubicBezTo>
                  <a:pt x="70" y="100"/>
                  <a:pt x="70" y="100"/>
                  <a:pt x="70" y="100"/>
                </a:cubicBezTo>
                <a:cubicBezTo>
                  <a:pt x="66" y="96"/>
                  <a:pt x="64" y="91"/>
                  <a:pt x="64" y="85"/>
                </a:cubicBezTo>
                <a:cubicBezTo>
                  <a:pt x="64" y="79"/>
                  <a:pt x="66" y="74"/>
                  <a:pt x="70" y="70"/>
                </a:cubicBezTo>
                <a:cubicBezTo>
                  <a:pt x="70" y="70"/>
                  <a:pt x="70" y="70"/>
                  <a:pt x="70" y="70"/>
                </a:cubicBezTo>
                <a:cubicBezTo>
                  <a:pt x="70" y="70"/>
                  <a:pt x="70" y="70"/>
                  <a:pt x="70" y="70"/>
                </a:cubicBezTo>
                <a:cubicBezTo>
                  <a:pt x="74" y="66"/>
                  <a:pt x="79" y="64"/>
                  <a:pt x="85" y="64"/>
                </a:cubicBezTo>
                <a:cubicBezTo>
                  <a:pt x="85" y="64"/>
                  <a:pt x="85" y="64"/>
                  <a:pt x="85" y="64"/>
                </a:cubicBezTo>
                <a:lnTo>
                  <a:pt x="85" y="59"/>
                </a:ln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80" name="Freeform 41"/>
          <p:cNvSpPr>
            <a:spLocks noEditPoints="1"/>
          </p:cNvSpPr>
          <p:nvPr/>
        </p:nvSpPr>
        <p:spPr bwMode="auto">
          <a:xfrm rot="5400000">
            <a:off x="7463219" y="2507177"/>
            <a:ext cx="72610" cy="74990"/>
          </a:xfrm>
          <a:custGeom>
            <a:avLst/>
            <a:gdLst>
              <a:gd name="T0" fmla="*/ 21 w 43"/>
              <a:gd name="T1" fmla="*/ 39 h 44"/>
              <a:gd name="T2" fmla="*/ 33 w 43"/>
              <a:gd name="T3" fmla="*/ 34 h 44"/>
              <a:gd name="T4" fmla="*/ 33 w 43"/>
              <a:gd name="T5" fmla="*/ 34 h 44"/>
              <a:gd name="T6" fmla="*/ 33 w 43"/>
              <a:gd name="T7" fmla="*/ 34 h 44"/>
              <a:gd name="T8" fmla="*/ 38 w 43"/>
              <a:gd name="T9" fmla="*/ 22 h 44"/>
              <a:gd name="T10" fmla="*/ 33 w 43"/>
              <a:gd name="T11" fmla="*/ 10 h 44"/>
              <a:gd name="T12" fmla="*/ 21 w 43"/>
              <a:gd name="T13" fmla="*/ 5 h 44"/>
              <a:gd name="T14" fmla="*/ 21 w 43"/>
              <a:gd name="T15" fmla="*/ 0 h 44"/>
              <a:gd name="T16" fmla="*/ 37 w 43"/>
              <a:gd name="T17" fmla="*/ 7 h 44"/>
              <a:gd name="T18" fmla="*/ 43 w 43"/>
              <a:gd name="T19" fmla="*/ 22 h 44"/>
              <a:gd name="T20" fmla="*/ 37 w 43"/>
              <a:gd name="T21" fmla="*/ 37 h 44"/>
              <a:gd name="T22" fmla="*/ 37 w 43"/>
              <a:gd name="T23" fmla="*/ 37 h 44"/>
              <a:gd name="T24" fmla="*/ 21 w 43"/>
              <a:gd name="T25" fmla="*/ 44 h 44"/>
              <a:gd name="T26" fmla="*/ 21 w 43"/>
              <a:gd name="T27" fmla="*/ 39 h 44"/>
              <a:gd name="T28" fmla="*/ 21 w 43"/>
              <a:gd name="T29" fmla="*/ 38 h 44"/>
              <a:gd name="T30" fmla="*/ 33 w 43"/>
              <a:gd name="T31" fmla="*/ 33 h 44"/>
              <a:gd name="T32" fmla="*/ 37 w 43"/>
              <a:gd name="T33" fmla="*/ 22 h 44"/>
              <a:gd name="T34" fmla="*/ 33 w 43"/>
              <a:gd name="T35" fmla="*/ 11 h 44"/>
              <a:gd name="T36" fmla="*/ 21 w 43"/>
              <a:gd name="T37" fmla="*/ 6 h 44"/>
              <a:gd name="T38" fmla="*/ 21 w 43"/>
              <a:gd name="T39" fmla="*/ 11 h 44"/>
              <a:gd name="T40" fmla="*/ 29 w 43"/>
              <a:gd name="T41" fmla="*/ 14 h 44"/>
              <a:gd name="T42" fmla="*/ 32 w 43"/>
              <a:gd name="T43" fmla="*/ 22 h 44"/>
              <a:gd name="T44" fmla="*/ 29 w 43"/>
              <a:gd name="T45" fmla="*/ 30 h 44"/>
              <a:gd name="T46" fmla="*/ 21 w 43"/>
              <a:gd name="T47" fmla="*/ 33 h 44"/>
              <a:gd name="T48" fmla="*/ 21 w 43"/>
              <a:gd name="T49" fmla="*/ 38 h 44"/>
              <a:gd name="T50" fmla="*/ 21 w 43"/>
              <a:gd name="T51" fmla="*/ 5 h 44"/>
              <a:gd name="T52" fmla="*/ 9 w 43"/>
              <a:gd name="T53" fmla="*/ 10 h 44"/>
              <a:gd name="T54" fmla="*/ 9 w 43"/>
              <a:gd name="T55" fmla="*/ 10 h 44"/>
              <a:gd name="T56" fmla="*/ 4 w 43"/>
              <a:gd name="T57" fmla="*/ 22 h 44"/>
              <a:gd name="T58" fmla="*/ 9 w 43"/>
              <a:gd name="T59" fmla="*/ 34 h 44"/>
              <a:gd name="T60" fmla="*/ 9 w 43"/>
              <a:gd name="T61" fmla="*/ 34 h 44"/>
              <a:gd name="T62" fmla="*/ 21 w 43"/>
              <a:gd name="T63" fmla="*/ 39 h 44"/>
              <a:gd name="T64" fmla="*/ 21 w 43"/>
              <a:gd name="T65" fmla="*/ 44 h 44"/>
              <a:gd name="T66" fmla="*/ 6 w 43"/>
              <a:gd name="T67" fmla="*/ 37 h 44"/>
              <a:gd name="T68" fmla="*/ 6 w 43"/>
              <a:gd name="T69" fmla="*/ 37 h 44"/>
              <a:gd name="T70" fmla="*/ 0 w 43"/>
              <a:gd name="T71" fmla="*/ 22 h 44"/>
              <a:gd name="T72" fmla="*/ 6 w 43"/>
              <a:gd name="T73" fmla="*/ 7 h 44"/>
              <a:gd name="T74" fmla="*/ 6 w 43"/>
              <a:gd name="T75" fmla="*/ 7 h 44"/>
              <a:gd name="T76" fmla="*/ 21 w 43"/>
              <a:gd name="T77" fmla="*/ 0 h 44"/>
              <a:gd name="T78" fmla="*/ 21 w 43"/>
              <a:gd name="T79" fmla="*/ 5 h 44"/>
              <a:gd name="T80" fmla="*/ 21 w 43"/>
              <a:gd name="T81" fmla="*/ 6 h 44"/>
              <a:gd name="T82" fmla="*/ 10 w 43"/>
              <a:gd name="T83" fmla="*/ 11 h 44"/>
              <a:gd name="T84" fmla="*/ 5 w 43"/>
              <a:gd name="T85" fmla="*/ 22 h 44"/>
              <a:gd name="T86" fmla="*/ 10 w 43"/>
              <a:gd name="T87" fmla="*/ 33 h 44"/>
              <a:gd name="T88" fmla="*/ 10 w 43"/>
              <a:gd name="T89" fmla="*/ 33 h 44"/>
              <a:gd name="T90" fmla="*/ 21 w 43"/>
              <a:gd name="T91" fmla="*/ 38 h 44"/>
              <a:gd name="T92" fmla="*/ 21 w 43"/>
              <a:gd name="T93" fmla="*/ 33 h 44"/>
              <a:gd name="T94" fmla="*/ 13 w 43"/>
              <a:gd name="T95" fmla="*/ 30 h 44"/>
              <a:gd name="T96" fmla="*/ 10 w 43"/>
              <a:gd name="T97" fmla="*/ 22 h 44"/>
              <a:gd name="T98" fmla="*/ 13 w 43"/>
              <a:gd name="T99" fmla="*/ 14 h 44"/>
              <a:gd name="T100" fmla="*/ 21 w 43"/>
              <a:gd name="T101" fmla="*/ 11 h 44"/>
              <a:gd name="T102" fmla="*/ 21 w 43"/>
              <a:gd name="T103" fmla="*/ 6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3" h="44">
                <a:moveTo>
                  <a:pt x="21" y="39"/>
                </a:moveTo>
                <a:cubicBezTo>
                  <a:pt x="26" y="39"/>
                  <a:pt x="30" y="37"/>
                  <a:pt x="33" y="34"/>
                </a:cubicBezTo>
                <a:cubicBezTo>
                  <a:pt x="33" y="34"/>
                  <a:pt x="33" y="34"/>
                  <a:pt x="33" y="34"/>
                </a:cubicBezTo>
                <a:cubicBezTo>
                  <a:pt x="33" y="34"/>
                  <a:pt x="33" y="34"/>
                  <a:pt x="33" y="34"/>
                </a:cubicBezTo>
                <a:cubicBezTo>
                  <a:pt x="36" y="31"/>
                  <a:pt x="38" y="27"/>
                  <a:pt x="38" y="22"/>
                </a:cubicBezTo>
                <a:cubicBezTo>
                  <a:pt x="38" y="17"/>
                  <a:pt x="36" y="13"/>
                  <a:pt x="33" y="10"/>
                </a:cubicBezTo>
                <a:cubicBezTo>
                  <a:pt x="30" y="7"/>
                  <a:pt x="26" y="5"/>
                  <a:pt x="21" y="5"/>
                </a:cubicBezTo>
                <a:cubicBezTo>
                  <a:pt x="21" y="0"/>
                  <a:pt x="21" y="0"/>
                  <a:pt x="21" y="0"/>
                </a:cubicBezTo>
                <a:cubicBezTo>
                  <a:pt x="27" y="0"/>
                  <a:pt x="33" y="3"/>
                  <a:pt x="37" y="7"/>
                </a:cubicBezTo>
                <a:cubicBezTo>
                  <a:pt x="40" y="11"/>
                  <a:pt x="43" y="16"/>
                  <a:pt x="43" y="22"/>
                </a:cubicBezTo>
                <a:cubicBezTo>
                  <a:pt x="43" y="28"/>
                  <a:pt x="40" y="33"/>
                  <a:pt x="37" y="37"/>
                </a:cubicBezTo>
                <a:cubicBezTo>
                  <a:pt x="37" y="37"/>
                  <a:pt x="37" y="37"/>
                  <a:pt x="37" y="37"/>
                </a:cubicBezTo>
                <a:cubicBezTo>
                  <a:pt x="33" y="41"/>
                  <a:pt x="27" y="44"/>
                  <a:pt x="21" y="44"/>
                </a:cubicBezTo>
                <a:cubicBezTo>
                  <a:pt x="21" y="39"/>
                  <a:pt x="21" y="39"/>
                  <a:pt x="21" y="39"/>
                </a:cubicBezTo>
                <a:close/>
                <a:moveTo>
                  <a:pt x="21" y="38"/>
                </a:moveTo>
                <a:cubicBezTo>
                  <a:pt x="26" y="38"/>
                  <a:pt x="30" y="36"/>
                  <a:pt x="33" y="33"/>
                </a:cubicBezTo>
                <a:cubicBezTo>
                  <a:pt x="35" y="30"/>
                  <a:pt x="37" y="26"/>
                  <a:pt x="37" y="22"/>
                </a:cubicBezTo>
                <a:cubicBezTo>
                  <a:pt x="37" y="18"/>
                  <a:pt x="35" y="14"/>
                  <a:pt x="33" y="11"/>
                </a:cubicBezTo>
                <a:cubicBezTo>
                  <a:pt x="30" y="8"/>
                  <a:pt x="26" y="6"/>
                  <a:pt x="21" y="6"/>
                </a:cubicBezTo>
                <a:cubicBezTo>
                  <a:pt x="21" y="11"/>
                  <a:pt x="21" y="11"/>
                  <a:pt x="21" y="11"/>
                </a:cubicBezTo>
                <a:cubicBezTo>
                  <a:pt x="24" y="11"/>
                  <a:pt x="27" y="12"/>
                  <a:pt x="29" y="14"/>
                </a:cubicBezTo>
                <a:cubicBezTo>
                  <a:pt x="31" y="16"/>
                  <a:pt x="32" y="19"/>
                  <a:pt x="32" y="22"/>
                </a:cubicBezTo>
                <a:cubicBezTo>
                  <a:pt x="32" y="25"/>
                  <a:pt x="31" y="28"/>
                  <a:pt x="29" y="30"/>
                </a:cubicBezTo>
                <a:cubicBezTo>
                  <a:pt x="27" y="32"/>
                  <a:pt x="24" y="33"/>
                  <a:pt x="21" y="33"/>
                </a:cubicBezTo>
                <a:lnTo>
                  <a:pt x="21" y="38"/>
                </a:lnTo>
                <a:close/>
                <a:moveTo>
                  <a:pt x="21" y="5"/>
                </a:moveTo>
                <a:cubicBezTo>
                  <a:pt x="17" y="5"/>
                  <a:pt x="12" y="7"/>
                  <a:pt x="9" y="10"/>
                </a:cubicBezTo>
                <a:cubicBezTo>
                  <a:pt x="9" y="10"/>
                  <a:pt x="9" y="10"/>
                  <a:pt x="9" y="10"/>
                </a:cubicBezTo>
                <a:cubicBezTo>
                  <a:pt x="6" y="13"/>
                  <a:pt x="4" y="17"/>
                  <a:pt x="4" y="22"/>
                </a:cubicBezTo>
                <a:cubicBezTo>
                  <a:pt x="4" y="27"/>
                  <a:pt x="6" y="31"/>
                  <a:pt x="9" y="34"/>
                </a:cubicBezTo>
                <a:cubicBezTo>
                  <a:pt x="9" y="34"/>
                  <a:pt x="9" y="34"/>
                  <a:pt x="9" y="34"/>
                </a:cubicBezTo>
                <a:cubicBezTo>
                  <a:pt x="13" y="37"/>
                  <a:pt x="17" y="39"/>
                  <a:pt x="21" y="39"/>
                </a:cubicBezTo>
                <a:cubicBezTo>
                  <a:pt x="21" y="44"/>
                  <a:pt x="21" y="44"/>
                  <a:pt x="21" y="44"/>
                </a:cubicBezTo>
                <a:cubicBezTo>
                  <a:pt x="15" y="44"/>
                  <a:pt x="10" y="41"/>
                  <a:pt x="6" y="37"/>
                </a:cubicBezTo>
                <a:cubicBezTo>
                  <a:pt x="6" y="37"/>
                  <a:pt x="6" y="37"/>
                  <a:pt x="6" y="37"/>
                </a:cubicBezTo>
                <a:cubicBezTo>
                  <a:pt x="2" y="33"/>
                  <a:pt x="0" y="28"/>
                  <a:pt x="0" y="22"/>
                </a:cubicBezTo>
                <a:cubicBezTo>
                  <a:pt x="0" y="16"/>
                  <a:pt x="2" y="11"/>
                  <a:pt x="6" y="7"/>
                </a:cubicBezTo>
                <a:cubicBezTo>
                  <a:pt x="6" y="7"/>
                  <a:pt x="6" y="7"/>
                  <a:pt x="6" y="7"/>
                </a:cubicBezTo>
                <a:cubicBezTo>
                  <a:pt x="10" y="3"/>
                  <a:pt x="15" y="0"/>
                  <a:pt x="21" y="0"/>
                </a:cubicBezTo>
                <a:cubicBezTo>
                  <a:pt x="21" y="5"/>
                  <a:pt x="21" y="5"/>
                  <a:pt x="21" y="5"/>
                </a:cubicBezTo>
                <a:close/>
                <a:moveTo>
                  <a:pt x="21" y="6"/>
                </a:moveTo>
                <a:cubicBezTo>
                  <a:pt x="17" y="6"/>
                  <a:pt x="13" y="8"/>
                  <a:pt x="10" y="11"/>
                </a:cubicBezTo>
                <a:cubicBezTo>
                  <a:pt x="7" y="14"/>
                  <a:pt x="5" y="18"/>
                  <a:pt x="5" y="22"/>
                </a:cubicBezTo>
                <a:cubicBezTo>
                  <a:pt x="5" y="26"/>
                  <a:pt x="7" y="30"/>
                  <a:pt x="10" y="33"/>
                </a:cubicBezTo>
                <a:cubicBezTo>
                  <a:pt x="10" y="33"/>
                  <a:pt x="10" y="33"/>
                  <a:pt x="10" y="33"/>
                </a:cubicBezTo>
                <a:cubicBezTo>
                  <a:pt x="13" y="36"/>
                  <a:pt x="17" y="38"/>
                  <a:pt x="21" y="38"/>
                </a:cubicBezTo>
                <a:cubicBezTo>
                  <a:pt x="21" y="33"/>
                  <a:pt x="21" y="33"/>
                  <a:pt x="21" y="33"/>
                </a:cubicBezTo>
                <a:cubicBezTo>
                  <a:pt x="18" y="33"/>
                  <a:pt x="15" y="32"/>
                  <a:pt x="13" y="30"/>
                </a:cubicBezTo>
                <a:cubicBezTo>
                  <a:pt x="11" y="28"/>
                  <a:pt x="10" y="25"/>
                  <a:pt x="10" y="22"/>
                </a:cubicBezTo>
                <a:cubicBezTo>
                  <a:pt x="10" y="19"/>
                  <a:pt x="11" y="16"/>
                  <a:pt x="13" y="14"/>
                </a:cubicBezTo>
                <a:cubicBezTo>
                  <a:pt x="15" y="12"/>
                  <a:pt x="18" y="11"/>
                  <a:pt x="21" y="11"/>
                </a:cubicBezTo>
                <a:lnTo>
                  <a:pt x="21" y="6"/>
                </a:ln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81" name="Freeform 42"/>
          <p:cNvSpPr>
            <a:spLocks noEditPoints="1"/>
          </p:cNvSpPr>
          <p:nvPr/>
        </p:nvSpPr>
        <p:spPr bwMode="auto">
          <a:xfrm rot="5400000">
            <a:off x="5301608" y="2448851"/>
            <a:ext cx="121412" cy="199973"/>
          </a:xfrm>
          <a:custGeom>
            <a:avLst/>
            <a:gdLst>
              <a:gd name="T0" fmla="*/ 50 w 72"/>
              <a:gd name="T1" fmla="*/ 113 h 118"/>
              <a:gd name="T2" fmla="*/ 62 w 72"/>
              <a:gd name="T3" fmla="*/ 108 h 118"/>
              <a:gd name="T4" fmla="*/ 67 w 72"/>
              <a:gd name="T5" fmla="*/ 83 h 118"/>
              <a:gd name="T6" fmla="*/ 43 w 72"/>
              <a:gd name="T7" fmla="*/ 81 h 118"/>
              <a:gd name="T8" fmla="*/ 46 w 72"/>
              <a:gd name="T9" fmla="*/ 64 h 118"/>
              <a:gd name="T10" fmla="*/ 67 w 72"/>
              <a:gd name="T11" fmla="*/ 47 h 118"/>
              <a:gd name="T12" fmla="*/ 43 w 72"/>
              <a:gd name="T13" fmla="*/ 45 h 118"/>
              <a:gd name="T14" fmla="*/ 46 w 72"/>
              <a:gd name="T15" fmla="*/ 28 h 118"/>
              <a:gd name="T16" fmla="*/ 67 w 72"/>
              <a:gd name="T17" fmla="*/ 21 h 118"/>
              <a:gd name="T18" fmla="*/ 50 w 72"/>
              <a:gd name="T19" fmla="*/ 4 h 118"/>
              <a:gd name="T20" fmla="*/ 36 w 72"/>
              <a:gd name="T21" fmla="*/ 0 h 118"/>
              <a:gd name="T22" fmla="*/ 66 w 72"/>
              <a:gd name="T23" fmla="*/ 6 h 118"/>
              <a:gd name="T24" fmla="*/ 72 w 72"/>
              <a:gd name="T25" fmla="*/ 30 h 118"/>
              <a:gd name="T26" fmla="*/ 48 w 72"/>
              <a:gd name="T27" fmla="*/ 33 h 118"/>
              <a:gd name="T28" fmla="*/ 70 w 72"/>
              <a:gd name="T29" fmla="*/ 42 h 118"/>
              <a:gd name="T30" fmla="*/ 72 w 72"/>
              <a:gd name="T31" fmla="*/ 67 h 118"/>
              <a:gd name="T32" fmla="*/ 48 w 72"/>
              <a:gd name="T33" fmla="*/ 69 h 118"/>
              <a:gd name="T34" fmla="*/ 70 w 72"/>
              <a:gd name="T35" fmla="*/ 78 h 118"/>
              <a:gd name="T36" fmla="*/ 72 w 72"/>
              <a:gd name="T37" fmla="*/ 97 h 118"/>
              <a:gd name="T38" fmla="*/ 66 w 72"/>
              <a:gd name="T39" fmla="*/ 112 h 118"/>
              <a:gd name="T40" fmla="*/ 36 w 72"/>
              <a:gd name="T41" fmla="*/ 118 h 118"/>
              <a:gd name="T42" fmla="*/ 5 w 72"/>
              <a:gd name="T43" fmla="*/ 83 h 118"/>
              <a:gd name="T44" fmla="*/ 10 w 72"/>
              <a:gd name="T45" fmla="*/ 108 h 118"/>
              <a:gd name="T46" fmla="*/ 36 w 72"/>
              <a:gd name="T47" fmla="*/ 113 h 118"/>
              <a:gd name="T48" fmla="*/ 22 w 72"/>
              <a:gd name="T49" fmla="*/ 118 h 118"/>
              <a:gd name="T50" fmla="*/ 0 w 72"/>
              <a:gd name="T51" fmla="*/ 97 h 118"/>
              <a:gd name="T52" fmla="*/ 3 w 72"/>
              <a:gd name="T53" fmla="*/ 78 h 118"/>
              <a:gd name="T54" fmla="*/ 24 w 72"/>
              <a:gd name="T55" fmla="*/ 69 h 118"/>
              <a:gd name="T56" fmla="*/ 0 w 72"/>
              <a:gd name="T57" fmla="*/ 67 h 118"/>
              <a:gd name="T58" fmla="*/ 3 w 72"/>
              <a:gd name="T59" fmla="*/ 42 h 118"/>
              <a:gd name="T60" fmla="*/ 24 w 72"/>
              <a:gd name="T61" fmla="*/ 33 h 118"/>
              <a:gd name="T62" fmla="*/ 0 w 72"/>
              <a:gd name="T63" fmla="*/ 30 h 118"/>
              <a:gd name="T64" fmla="*/ 7 w 72"/>
              <a:gd name="T65" fmla="*/ 6 h 118"/>
              <a:gd name="T66" fmla="*/ 36 w 72"/>
              <a:gd name="T67" fmla="*/ 0 h 118"/>
              <a:gd name="T68" fmla="*/ 22 w 72"/>
              <a:gd name="T69" fmla="*/ 4 h 118"/>
              <a:gd name="T70" fmla="*/ 5 w 72"/>
              <a:gd name="T71" fmla="*/ 21 h 118"/>
              <a:gd name="T72" fmla="*/ 27 w 72"/>
              <a:gd name="T73" fmla="*/ 28 h 118"/>
              <a:gd name="T74" fmla="*/ 29 w 72"/>
              <a:gd name="T75" fmla="*/ 45 h 118"/>
              <a:gd name="T76" fmla="*/ 5 w 72"/>
              <a:gd name="T77" fmla="*/ 47 h 118"/>
              <a:gd name="T78" fmla="*/ 27 w 72"/>
              <a:gd name="T79" fmla="*/ 64 h 118"/>
              <a:gd name="T80" fmla="*/ 29 w 72"/>
              <a:gd name="T81" fmla="*/ 81 h 118"/>
              <a:gd name="T82" fmla="*/ 5 w 72"/>
              <a:gd name="T83" fmla="*/ 83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72" h="118">
                <a:moveTo>
                  <a:pt x="36" y="113"/>
                </a:moveTo>
                <a:cubicBezTo>
                  <a:pt x="50" y="113"/>
                  <a:pt x="50" y="113"/>
                  <a:pt x="50" y="113"/>
                </a:cubicBezTo>
                <a:cubicBezTo>
                  <a:pt x="55" y="113"/>
                  <a:pt x="59" y="111"/>
                  <a:pt x="62" y="108"/>
                </a:cubicBezTo>
                <a:cubicBezTo>
                  <a:pt x="62" y="108"/>
                  <a:pt x="62" y="108"/>
                  <a:pt x="62" y="108"/>
                </a:cubicBezTo>
                <a:cubicBezTo>
                  <a:pt x="65" y="105"/>
                  <a:pt x="67" y="101"/>
                  <a:pt x="67" y="97"/>
                </a:cubicBezTo>
                <a:cubicBezTo>
                  <a:pt x="67" y="83"/>
                  <a:pt x="67" y="83"/>
                  <a:pt x="67" y="83"/>
                </a:cubicBezTo>
                <a:cubicBezTo>
                  <a:pt x="46" y="83"/>
                  <a:pt x="46" y="83"/>
                  <a:pt x="46" y="83"/>
                </a:cubicBezTo>
                <a:cubicBezTo>
                  <a:pt x="44" y="83"/>
                  <a:pt x="43" y="82"/>
                  <a:pt x="43" y="81"/>
                </a:cubicBezTo>
                <a:cubicBezTo>
                  <a:pt x="43" y="67"/>
                  <a:pt x="43" y="67"/>
                  <a:pt x="43" y="67"/>
                </a:cubicBezTo>
                <a:cubicBezTo>
                  <a:pt x="43" y="65"/>
                  <a:pt x="44" y="64"/>
                  <a:pt x="46" y="64"/>
                </a:cubicBezTo>
                <a:cubicBezTo>
                  <a:pt x="67" y="64"/>
                  <a:pt x="67" y="64"/>
                  <a:pt x="67" y="64"/>
                </a:cubicBezTo>
                <a:cubicBezTo>
                  <a:pt x="67" y="47"/>
                  <a:pt x="67" y="47"/>
                  <a:pt x="67" y="47"/>
                </a:cubicBezTo>
                <a:cubicBezTo>
                  <a:pt x="46" y="47"/>
                  <a:pt x="46" y="47"/>
                  <a:pt x="46" y="47"/>
                </a:cubicBezTo>
                <a:cubicBezTo>
                  <a:pt x="44" y="47"/>
                  <a:pt x="43" y="46"/>
                  <a:pt x="43" y="45"/>
                </a:cubicBezTo>
                <a:cubicBezTo>
                  <a:pt x="43" y="30"/>
                  <a:pt x="43" y="30"/>
                  <a:pt x="43" y="30"/>
                </a:cubicBezTo>
                <a:cubicBezTo>
                  <a:pt x="43" y="29"/>
                  <a:pt x="44" y="28"/>
                  <a:pt x="46" y="28"/>
                </a:cubicBezTo>
                <a:cubicBezTo>
                  <a:pt x="67" y="28"/>
                  <a:pt x="67" y="28"/>
                  <a:pt x="67" y="28"/>
                </a:cubicBezTo>
                <a:cubicBezTo>
                  <a:pt x="67" y="21"/>
                  <a:pt x="67" y="21"/>
                  <a:pt x="67" y="21"/>
                </a:cubicBezTo>
                <a:cubicBezTo>
                  <a:pt x="67" y="16"/>
                  <a:pt x="65" y="12"/>
                  <a:pt x="62" y="9"/>
                </a:cubicBezTo>
                <a:cubicBezTo>
                  <a:pt x="59" y="6"/>
                  <a:pt x="55" y="4"/>
                  <a:pt x="50" y="4"/>
                </a:cubicBezTo>
                <a:cubicBezTo>
                  <a:pt x="36" y="4"/>
                  <a:pt x="36" y="4"/>
                  <a:pt x="36" y="4"/>
                </a:cubicBezTo>
                <a:cubicBezTo>
                  <a:pt x="36" y="0"/>
                  <a:pt x="36" y="0"/>
                  <a:pt x="36" y="0"/>
                </a:cubicBezTo>
                <a:cubicBezTo>
                  <a:pt x="50" y="0"/>
                  <a:pt x="50" y="0"/>
                  <a:pt x="50" y="0"/>
                </a:cubicBezTo>
                <a:cubicBezTo>
                  <a:pt x="56" y="0"/>
                  <a:pt x="62" y="2"/>
                  <a:pt x="66" y="6"/>
                </a:cubicBezTo>
                <a:cubicBezTo>
                  <a:pt x="70" y="10"/>
                  <a:pt x="72" y="15"/>
                  <a:pt x="72" y="21"/>
                </a:cubicBezTo>
                <a:cubicBezTo>
                  <a:pt x="72" y="30"/>
                  <a:pt x="72" y="30"/>
                  <a:pt x="72" y="30"/>
                </a:cubicBezTo>
                <a:cubicBezTo>
                  <a:pt x="72" y="32"/>
                  <a:pt x="71" y="33"/>
                  <a:pt x="70" y="33"/>
                </a:cubicBezTo>
                <a:cubicBezTo>
                  <a:pt x="48" y="33"/>
                  <a:pt x="48" y="33"/>
                  <a:pt x="48" y="33"/>
                </a:cubicBezTo>
                <a:cubicBezTo>
                  <a:pt x="48" y="42"/>
                  <a:pt x="48" y="42"/>
                  <a:pt x="48" y="42"/>
                </a:cubicBezTo>
                <a:cubicBezTo>
                  <a:pt x="70" y="42"/>
                  <a:pt x="70" y="42"/>
                  <a:pt x="70" y="42"/>
                </a:cubicBezTo>
                <a:cubicBezTo>
                  <a:pt x="71" y="42"/>
                  <a:pt x="72" y="43"/>
                  <a:pt x="72" y="45"/>
                </a:cubicBezTo>
                <a:cubicBezTo>
                  <a:pt x="72" y="67"/>
                  <a:pt x="72" y="67"/>
                  <a:pt x="72" y="67"/>
                </a:cubicBezTo>
                <a:cubicBezTo>
                  <a:pt x="72" y="68"/>
                  <a:pt x="71" y="69"/>
                  <a:pt x="70" y="69"/>
                </a:cubicBezTo>
                <a:cubicBezTo>
                  <a:pt x="48" y="69"/>
                  <a:pt x="48" y="69"/>
                  <a:pt x="48" y="69"/>
                </a:cubicBezTo>
                <a:cubicBezTo>
                  <a:pt x="48" y="78"/>
                  <a:pt x="48" y="78"/>
                  <a:pt x="48" y="78"/>
                </a:cubicBezTo>
                <a:cubicBezTo>
                  <a:pt x="70" y="78"/>
                  <a:pt x="70" y="78"/>
                  <a:pt x="70" y="78"/>
                </a:cubicBezTo>
                <a:cubicBezTo>
                  <a:pt x="71" y="78"/>
                  <a:pt x="72" y="79"/>
                  <a:pt x="72" y="81"/>
                </a:cubicBezTo>
                <a:cubicBezTo>
                  <a:pt x="72" y="97"/>
                  <a:pt x="72" y="97"/>
                  <a:pt x="72" y="97"/>
                </a:cubicBezTo>
                <a:cubicBezTo>
                  <a:pt x="72" y="102"/>
                  <a:pt x="70" y="108"/>
                  <a:pt x="66" y="112"/>
                </a:cubicBezTo>
                <a:cubicBezTo>
                  <a:pt x="66" y="112"/>
                  <a:pt x="66" y="112"/>
                  <a:pt x="66" y="112"/>
                </a:cubicBezTo>
                <a:cubicBezTo>
                  <a:pt x="62" y="116"/>
                  <a:pt x="56" y="118"/>
                  <a:pt x="50" y="118"/>
                </a:cubicBezTo>
                <a:cubicBezTo>
                  <a:pt x="36" y="118"/>
                  <a:pt x="36" y="118"/>
                  <a:pt x="36" y="118"/>
                </a:cubicBezTo>
                <a:lnTo>
                  <a:pt x="36" y="113"/>
                </a:lnTo>
                <a:close/>
                <a:moveTo>
                  <a:pt x="5" y="83"/>
                </a:moveTo>
                <a:cubicBezTo>
                  <a:pt x="5" y="97"/>
                  <a:pt x="5" y="97"/>
                  <a:pt x="5" y="97"/>
                </a:cubicBezTo>
                <a:cubicBezTo>
                  <a:pt x="5" y="101"/>
                  <a:pt x="7" y="105"/>
                  <a:pt x="10" y="108"/>
                </a:cubicBezTo>
                <a:cubicBezTo>
                  <a:pt x="13" y="111"/>
                  <a:pt x="17" y="113"/>
                  <a:pt x="22" y="113"/>
                </a:cubicBezTo>
                <a:cubicBezTo>
                  <a:pt x="36" y="113"/>
                  <a:pt x="36" y="113"/>
                  <a:pt x="36" y="113"/>
                </a:cubicBezTo>
                <a:cubicBezTo>
                  <a:pt x="36" y="118"/>
                  <a:pt x="36" y="118"/>
                  <a:pt x="36" y="118"/>
                </a:cubicBezTo>
                <a:cubicBezTo>
                  <a:pt x="22" y="118"/>
                  <a:pt x="22" y="118"/>
                  <a:pt x="22" y="118"/>
                </a:cubicBezTo>
                <a:cubicBezTo>
                  <a:pt x="16" y="118"/>
                  <a:pt x="11" y="116"/>
                  <a:pt x="7" y="112"/>
                </a:cubicBezTo>
                <a:cubicBezTo>
                  <a:pt x="3" y="108"/>
                  <a:pt x="0" y="103"/>
                  <a:pt x="0" y="97"/>
                </a:cubicBezTo>
                <a:cubicBezTo>
                  <a:pt x="0" y="81"/>
                  <a:pt x="0" y="81"/>
                  <a:pt x="0" y="81"/>
                </a:cubicBezTo>
                <a:cubicBezTo>
                  <a:pt x="0" y="79"/>
                  <a:pt x="2" y="78"/>
                  <a:pt x="3" y="78"/>
                </a:cubicBezTo>
                <a:cubicBezTo>
                  <a:pt x="24" y="78"/>
                  <a:pt x="24" y="78"/>
                  <a:pt x="24" y="78"/>
                </a:cubicBezTo>
                <a:cubicBezTo>
                  <a:pt x="24" y="69"/>
                  <a:pt x="24" y="69"/>
                  <a:pt x="24" y="69"/>
                </a:cubicBezTo>
                <a:cubicBezTo>
                  <a:pt x="3" y="69"/>
                  <a:pt x="3" y="69"/>
                  <a:pt x="3" y="69"/>
                </a:cubicBezTo>
                <a:cubicBezTo>
                  <a:pt x="2" y="69"/>
                  <a:pt x="0" y="68"/>
                  <a:pt x="0" y="67"/>
                </a:cubicBezTo>
                <a:cubicBezTo>
                  <a:pt x="0" y="45"/>
                  <a:pt x="0" y="45"/>
                  <a:pt x="0" y="45"/>
                </a:cubicBezTo>
                <a:cubicBezTo>
                  <a:pt x="0" y="43"/>
                  <a:pt x="2" y="42"/>
                  <a:pt x="3" y="42"/>
                </a:cubicBezTo>
                <a:cubicBezTo>
                  <a:pt x="24" y="42"/>
                  <a:pt x="24" y="42"/>
                  <a:pt x="24" y="42"/>
                </a:cubicBezTo>
                <a:cubicBezTo>
                  <a:pt x="24" y="33"/>
                  <a:pt x="24" y="33"/>
                  <a:pt x="24" y="33"/>
                </a:cubicBezTo>
                <a:cubicBezTo>
                  <a:pt x="3" y="33"/>
                  <a:pt x="3" y="33"/>
                  <a:pt x="3" y="33"/>
                </a:cubicBezTo>
                <a:cubicBezTo>
                  <a:pt x="2" y="33"/>
                  <a:pt x="0" y="32"/>
                  <a:pt x="0" y="30"/>
                </a:cubicBezTo>
                <a:cubicBezTo>
                  <a:pt x="0" y="21"/>
                  <a:pt x="0" y="21"/>
                  <a:pt x="0" y="21"/>
                </a:cubicBezTo>
                <a:cubicBezTo>
                  <a:pt x="0" y="15"/>
                  <a:pt x="3" y="10"/>
                  <a:pt x="7" y="6"/>
                </a:cubicBezTo>
                <a:cubicBezTo>
                  <a:pt x="11" y="2"/>
                  <a:pt x="16" y="0"/>
                  <a:pt x="22" y="0"/>
                </a:cubicBezTo>
                <a:cubicBezTo>
                  <a:pt x="36" y="0"/>
                  <a:pt x="36" y="0"/>
                  <a:pt x="36" y="0"/>
                </a:cubicBezTo>
                <a:cubicBezTo>
                  <a:pt x="36" y="4"/>
                  <a:pt x="36" y="4"/>
                  <a:pt x="36" y="4"/>
                </a:cubicBezTo>
                <a:cubicBezTo>
                  <a:pt x="22" y="4"/>
                  <a:pt x="22" y="4"/>
                  <a:pt x="22" y="4"/>
                </a:cubicBezTo>
                <a:cubicBezTo>
                  <a:pt x="17" y="4"/>
                  <a:pt x="13" y="6"/>
                  <a:pt x="10" y="9"/>
                </a:cubicBezTo>
                <a:cubicBezTo>
                  <a:pt x="7" y="12"/>
                  <a:pt x="5" y="16"/>
                  <a:pt x="5" y="21"/>
                </a:cubicBezTo>
                <a:cubicBezTo>
                  <a:pt x="5" y="28"/>
                  <a:pt x="5" y="28"/>
                  <a:pt x="5" y="28"/>
                </a:cubicBezTo>
                <a:cubicBezTo>
                  <a:pt x="27" y="28"/>
                  <a:pt x="27" y="28"/>
                  <a:pt x="27" y="28"/>
                </a:cubicBezTo>
                <a:cubicBezTo>
                  <a:pt x="28" y="28"/>
                  <a:pt x="29" y="29"/>
                  <a:pt x="29" y="30"/>
                </a:cubicBezTo>
                <a:cubicBezTo>
                  <a:pt x="29" y="45"/>
                  <a:pt x="29" y="45"/>
                  <a:pt x="29" y="45"/>
                </a:cubicBezTo>
                <a:cubicBezTo>
                  <a:pt x="29" y="46"/>
                  <a:pt x="28" y="47"/>
                  <a:pt x="27" y="47"/>
                </a:cubicBezTo>
                <a:cubicBezTo>
                  <a:pt x="5" y="47"/>
                  <a:pt x="5" y="47"/>
                  <a:pt x="5" y="47"/>
                </a:cubicBezTo>
                <a:cubicBezTo>
                  <a:pt x="5" y="64"/>
                  <a:pt x="5" y="64"/>
                  <a:pt x="5" y="64"/>
                </a:cubicBezTo>
                <a:cubicBezTo>
                  <a:pt x="27" y="64"/>
                  <a:pt x="27" y="64"/>
                  <a:pt x="27" y="64"/>
                </a:cubicBezTo>
                <a:cubicBezTo>
                  <a:pt x="28" y="64"/>
                  <a:pt x="29" y="65"/>
                  <a:pt x="29" y="67"/>
                </a:cubicBezTo>
                <a:cubicBezTo>
                  <a:pt x="29" y="81"/>
                  <a:pt x="29" y="81"/>
                  <a:pt x="29" y="81"/>
                </a:cubicBezTo>
                <a:cubicBezTo>
                  <a:pt x="29" y="82"/>
                  <a:pt x="28" y="83"/>
                  <a:pt x="27" y="83"/>
                </a:cubicBezTo>
                <a:lnTo>
                  <a:pt x="5" y="83"/>
                </a:ln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82" name="Freeform 43"/>
          <p:cNvSpPr>
            <a:spLocks noEditPoints="1"/>
          </p:cNvSpPr>
          <p:nvPr/>
        </p:nvSpPr>
        <p:spPr bwMode="auto">
          <a:xfrm rot="5400000">
            <a:off x="5134368" y="2485155"/>
            <a:ext cx="190451" cy="127364"/>
          </a:xfrm>
          <a:custGeom>
            <a:avLst/>
            <a:gdLst>
              <a:gd name="T0" fmla="*/ 56 w 112"/>
              <a:gd name="T1" fmla="*/ 70 h 75"/>
              <a:gd name="T2" fmla="*/ 75 w 112"/>
              <a:gd name="T3" fmla="*/ 70 h 75"/>
              <a:gd name="T4" fmla="*/ 75 w 112"/>
              <a:gd name="T5" fmla="*/ 60 h 75"/>
              <a:gd name="T6" fmla="*/ 63 w 112"/>
              <a:gd name="T7" fmla="*/ 60 h 75"/>
              <a:gd name="T8" fmla="*/ 61 w 112"/>
              <a:gd name="T9" fmla="*/ 58 h 75"/>
              <a:gd name="T10" fmla="*/ 61 w 112"/>
              <a:gd name="T11" fmla="*/ 36 h 75"/>
              <a:gd name="T12" fmla="*/ 63 w 112"/>
              <a:gd name="T13" fmla="*/ 34 h 75"/>
              <a:gd name="T14" fmla="*/ 74 w 112"/>
              <a:gd name="T15" fmla="*/ 34 h 75"/>
              <a:gd name="T16" fmla="*/ 94 w 112"/>
              <a:gd name="T17" fmla="*/ 26 h 75"/>
              <a:gd name="T18" fmla="*/ 106 w 112"/>
              <a:gd name="T19" fmla="*/ 8 h 75"/>
              <a:gd name="T20" fmla="*/ 97 w 112"/>
              <a:gd name="T21" fmla="*/ 6 h 75"/>
              <a:gd name="T22" fmla="*/ 89 w 112"/>
              <a:gd name="T23" fmla="*/ 18 h 75"/>
              <a:gd name="T24" fmla="*/ 74 w 112"/>
              <a:gd name="T25" fmla="*/ 24 h 75"/>
              <a:gd name="T26" fmla="*/ 56 w 112"/>
              <a:gd name="T27" fmla="*/ 24 h 75"/>
              <a:gd name="T28" fmla="*/ 56 w 112"/>
              <a:gd name="T29" fmla="*/ 19 h 75"/>
              <a:gd name="T30" fmla="*/ 74 w 112"/>
              <a:gd name="T31" fmla="*/ 19 h 75"/>
              <a:gd name="T32" fmla="*/ 86 w 112"/>
              <a:gd name="T33" fmla="*/ 14 h 75"/>
              <a:gd name="T34" fmla="*/ 93 w 112"/>
              <a:gd name="T35" fmla="*/ 2 h 75"/>
              <a:gd name="T36" fmla="*/ 96 w 112"/>
              <a:gd name="T37" fmla="*/ 0 h 75"/>
              <a:gd name="T38" fmla="*/ 110 w 112"/>
              <a:gd name="T39" fmla="*/ 4 h 75"/>
              <a:gd name="T40" fmla="*/ 112 w 112"/>
              <a:gd name="T41" fmla="*/ 7 h 75"/>
              <a:gd name="T42" fmla="*/ 98 w 112"/>
              <a:gd name="T43" fmla="*/ 29 h 75"/>
              <a:gd name="T44" fmla="*/ 74 w 112"/>
              <a:gd name="T45" fmla="*/ 38 h 75"/>
              <a:gd name="T46" fmla="*/ 66 w 112"/>
              <a:gd name="T47" fmla="*/ 38 h 75"/>
              <a:gd name="T48" fmla="*/ 66 w 112"/>
              <a:gd name="T49" fmla="*/ 56 h 75"/>
              <a:gd name="T50" fmla="*/ 77 w 112"/>
              <a:gd name="T51" fmla="*/ 56 h 75"/>
              <a:gd name="T52" fmla="*/ 80 w 112"/>
              <a:gd name="T53" fmla="*/ 58 h 75"/>
              <a:gd name="T54" fmla="*/ 80 w 112"/>
              <a:gd name="T55" fmla="*/ 72 h 75"/>
              <a:gd name="T56" fmla="*/ 77 w 112"/>
              <a:gd name="T57" fmla="*/ 75 h 75"/>
              <a:gd name="T58" fmla="*/ 56 w 112"/>
              <a:gd name="T59" fmla="*/ 75 h 75"/>
              <a:gd name="T60" fmla="*/ 56 w 112"/>
              <a:gd name="T61" fmla="*/ 70 h 75"/>
              <a:gd name="T62" fmla="*/ 6 w 112"/>
              <a:gd name="T63" fmla="*/ 8 h 75"/>
              <a:gd name="T64" fmla="*/ 17 w 112"/>
              <a:gd name="T65" fmla="*/ 26 h 75"/>
              <a:gd name="T66" fmla="*/ 38 w 112"/>
              <a:gd name="T67" fmla="*/ 34 h 75"/>
              <a:gd name="T68" fmla="*/ 49 w 112"/>
              <a:gd name="T69" fmla="*/ 34 h 75"/>
              <a:gd name="T70" fmla="*/ 51 w 112"/>
              <a:gd name="T71" fmla="*/ 36 h 75"/>
              <a:gd name="T72" fmla="*/ 51 w 112"/>
              <a:gd name="T73" fmla="*/ 58 h 75"/>
              <a:gd name="T74" fmla="*/ 49 w 112"/>
              <a:gd name="T75" fmla="*/ 60 h 75"/>
              <a:gd name="T76" fmla="*/ 38 w 112"/>
              <a:gd name="T77" fmla="*/ 60 h 75"/>
              <a:gd name="T78" fmla="*/ 38 w 112"/>
              <a:gd name="T79" fmla="*/ 70 h 75"/>
              <a:gd name="T80" fmla="*/ 56 w 112"/>
              <a:gd name="T81" fmla="*/ 70 h 75"/>
              <a:gd name="T82" fmla="*/ 56 w 112"/>
              <a:gd name="T83" fmla="*/ 75 h 75"/>
              <a:gd name="T84" fmla="*/ 35 w 112"/>
              <a:gd name="T85" fmla="*/ 75 h 75"/>
              <a:gd name="T86" fmla="*/ 33 w 112"/>
              <a:gd name="T87" fmla="*/ 72 h 75"/>
              <a:gd name="T88" fmla="*/ 33 w 112"/>
              <a:gd name="T89" fmla="*/ 58 h 75"/>
              <a:gd name="T90" fmla="*/ 35 w 112"/>
              <a:gd name="T91" fmla="*/ 56 h 75"/>
              <a:gd name="T92" fmla="*/ 47 w 112"/>
              <a:gd name="T93" fmla="*/ 56 h 75"/>
              <a:gd name="T94" fmla="*/ 47 w 112"/>
              <a:gd name="T95" fmla="*/ 38 h 75"/>
              <a:gd name="T96" fmla="*/ 38 w 112"/>
              <a:gd name="T97" fmla="*/ 38 h 75"/>
              <a:gd name="T98" fmla="*/ 14 w 112"/>
              <a:gd name="T99" fmla="*/ 29 h 75"/>
              <a:gd name="T100" fmla="*/ 1 w 112"/>
              <a:gd name="T101" fmla="*/ 6 h 75"/>
              <a:gd name="T102" fmla="*/ 2 w 112"/>
              <a:gd name="T103" fmla="*/ 4 h 75"/>
              <a:gd name="T104" fmla="*/ 16 w 112"/>
              <a:gd name="T105" fmla="*/ 1 h 75"/>
              <a:gd name="T106" fmla="*/ 19 w 112"/>
              <a:gd name="T107" fmla="*/ 3 h 75"/>
              <a:gd name="T108" fmla="*/ 26 w 112"/>
              <a:gd name="T109" fmla="*/ 14 h 75"/>
              <a:gd name="T110" fmla="*/ 38 w 112"/>
              <a:gd name="T111" fmla="*/ 19 h 75"/>
              <a:gd name="T112" fmla="*/ 56 w 112"/>
              <a:gd name="T113" fmla="*/ 19 h 75"/>
              <a:gd name="T114" fmla="*/ 56 w 112"/>
              <a:gd name="T115" fmla="*/ 24 h 75"/>
              <a:gd name="T116" fmla="*/ 38 w 112"/>
              <a:gd name="T117" fmla="*/ 24 h 75"/>
              <a:gd name="T118" fmla="*/ 23 w 112"/>
              <a:gd name="T119" fmla="*/ 18 h 75"/>
              <a:gd name="T120" fmla="*/ 15 w 112"/>
              <a:gd name="T121" fmla="*/ 6 h 75"/>
              <a:gd name="T122" fmla="*/ 6 w 112"/>
              <a:gd name="T123" fmla="*/ 8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2" h="75">
                <a:moveTo>
                  <a:pt x="56" y="70"/>
                </a:moveTo>
                <a:cubicBezTo>
                  <a:pt x="75" y="70"/>
                  <a:pt x="75" y="70"/>
                  <a:pt x="75" y="70"/>
                </a:cubicBezTo>
                <a:cubicBezTo>
                  <a:pt x="75" y="60"/>
                  <a:pt x="75" y="60"/>
                  <a:pt x="75" y="60"/>
                </a:cubicBezTo>
                <a:cubicBezTo>
                  <a:pt x="63" y="60"/>
                  <a:pt x="63" y="60"/>
                  <a:pt x="63" y="60"/>
                </a:cubicBezTo>
                <a:cubicBezTo>
                  <a:pt x="62" y="60"/>
                  <a:pt x="61" y="59"/>
                  <a:pt x="61" y="58"/>
                </a:cubicBezTo>
                <a:cubicBezTo>
                  <a:pt x="61" y="36"/>
                  <a:pt x="61" y="36"/>
                  <a:pt x="61" y="36"/>
                </a:cubicBezTo>
                <a:cubicBezTo>
                  <a:pt x="61" y="35"/>
                  <a:pt x="62" y="34"/>
                  <a:pt x="63" y="34"/>
                </a:cubicBezTo>
                <a:cubicBezTo>
                  <a:pt x="74" y="34"/>
                  <a:pt x="74" y="34"/>
                  <a:pt x="74" y="34"/>
                </a:cubicBezTo>
                <a:cubicBezTo>
                  <a:pt x="82" y="34"/>
                  <a:pt x="89" y="30"/>
                  <a:pt x="94" y="26"/>
                </a:cubicBezTo>
                <a:cubicBezTo>
                  <a:pt x="100" y="21"/>
                  <a:pt x="104" y="14"/>
                  <a:pt x="106" y="8"/>
                </a:cubicBezTo>
                <a:cubicBezTo>
                  <a:pt x="97" y="6"/>
                  <a:pt x="97" y="6"/>
                  <a:pt x="97" y="6"/>
                </a:cubicBezTo>
                <a:cubicBezTo>
                  <a:pt x="96" y="10"/>
                  <a:pt x="93" y="15"/>
                  <a:pt x="89" y="18"/>
                </a:cubicBezTo>
                <a:cubicBezTo>
                  <a:pt x="85" y="22"/>
                  <a:pt x="80" y="24"/>
                  <a:pt x="74" y="24"/>
                </a:cubicBezTo>
                <a:cubicBezTo>
                  <a:pt x="56" y="24"/>
                  <a:pt x="56" y="24"/>
                  <a:pt x="56" y="24"/>
                </a:cubicBezTo>
                <a:cubicBezTo>
                  <a:pt x="56" y="19"/>
                  <a:pt x="56" y="19"/>
                  <a:pt x="56" y="19"/>
                </a:cubicBezTo>
                <a:cubicBezTo>
                  <a:pt x="74" y="19"/>
                  <a:pt x="74" y="19"/>
                  <a:pt x="74" y="19"/>
                </a:cubicBezTo>
                <a:cubicBezTo>
                  <a:pt x="78" y="19"/>
                  <a:pt x="82" y="17"/>
                  <a:pt x="86" y="14"/>
                </a:cubicBezTo>
                <a:cubicBezTo>
                  <a:pt x="89" y="11"/>
                  <a:pt x="92" y="7"/>
                  <a:pt x="93" y="2"/>
                </a:cubicBezTo>
                <a:cubicBezTo>
                  <a:pt x="94" y="1"/>
                  <a:pt x="95" y="0"/>
                  <a:pt x="96" y="0"/>
                </a:cubicBezTo>
                <a:cubicBezTo>
                  <a:pt x="110" y="4"/>
                  <a:pt x="110" y="4"/>
                  <a:pt x="110" y="4"/>
                </a:cubicBezTo>
                <a:cubicBezTo>
                  <a:pt x="111" y="4"/>
                  <a:pt x="112" y="5"/>
                  <a:pt x="112" y="7"/>
                </a:cubicBezTo>
                <a:cubicBezTo>
                  <a:pt x="110" y="15"/>
                  <a:pt x="105" y="23"/>
                  <a:pt x="98" y="29"/>
                </a:cubicBezTo>
                <a:cubicBezTo>
                  <a:pt x="91" y="35"/>
                  <a:pt x="83" y="38"/>
                  <a:pt x="74" y="38"/>
                </a:cubicBezTo>
                <a:cubicBezTo>
                  <a:pt x="66" y="38"/>
                  <a:pt x="66" y="38"/>
                  <a:pt x="66" y="38"/>
                </a:cubicBezTo>
                <a:cubicBezTo>
                  <a:pt x="66" y="56"/>
                  <a:pt x="66" y="56"/>
                  <a:pt x="66" y="56"/>
                </a:cubicBezTo>
                <a:cubicBezTo>
                  <a:pt x="77" y="56"/>
                  <a:pt x="77" y="56"/>
                  <a:pt x="77" y="56"/>
                </a:cubicBezTo>
                <a:cubicBezTo>
                  <a:pt x="78" y="56"/>
                  <a:pt x="80" y="57"/>
                  <a:pt x="80" y="58"/>
                </a:cubicBezTo>
                <a:cubicBezTo>
                  <a:pt x="80" y="72"/>
                  <a:pt x="80" y="72"/>
                  <a:pt x="80" y="72"/>
                </a:cubicBezTo>
                <a:cubicBezTo>
                  <a:pt x="80" y="74"/>
                  <a:pt x="78" y="75"/>
                  <a:pt x="77" y="75"/>
                </a:cubicBezTo>
                <a:cubicBezTo>
                  <a:pt x="56" y="75"/>
                  <a:pt x="56" y="75"/>
                  <a:pt x="56" y="75"/>
                </a:cubicBezTo>
                <a:lnTo>
                  <a:pt x="56" y="70"/>
                </a:lnTo>
                <a:close/>
                <a:moveTo>
                  <a:pt x="6" y="8"/>
                </a:moveTo>
                <a:cubicBezTo>
                  <a:pt x="8" y="15"/>
                  <a:pt x="12" y="21"/>
                  <a:pt x="17" y="26"/>
                </a:cubicBezTo>
                <a:cubicBezTo>
                  <a:pt x="23" y="31"/>
                  <a:pt x="30" y="34"/>
                  <a:pt x="38" y="34"/>
                </a:cubicBezTo>
                <a:cubicBezTo>
                  <a:pt x="49" y="34"/>
                  <a:pt x="49" y="34"/>
                  <a:pt x="49" y="34"/>
                </a:cubicBezTo>
                <a:cubicBezTo>
                  <a:pt x="50" y="34"/>
                  <a:pt x="51" y="35"/>
                  <a:pt x="51" y="36"/>
                </a:cubicBezTo>
                <a:cubicBezTo>
                  <a:pt x="51" y="58"/>
                  <a:pt x="51" y="58"/>
                  <a:pt x="51" y="58"/>
                </a:cubicBezTo>
                <a:cubicBezTo>
                  <a:pt x="51" y="59"/>
                  <a:pt x="50" y="60"/>
                  <a:pt x="49" y="60"/>
                </a:cubicBezTo>
                <a:cubicBezTo>
                  <a:pt x="38" y="60"/>
                  <a:pt x="38" y="60"/>
                  <a:pt x="38" y="60"/>
                </a:cubicBezTo>
                <a:cubicBezTo>
                  <a:pt x="38" y="70"/>
                  <a:pt x="38" y="70"/>
                  <a:pt x="38" y="70"/>
                </a:cubicBezTo>
                <a:cubicBezTo>
                  <a:pt x="56" y="70"/>
                  <a:pt x="56" y="70"/>
                  <a:pt x="56" y="70"/>
                </a:cubicBezTo>
                <a:cubicBezTo>
                  <a:pt x="56" y="75"/>
                  <a:pt x="56" y="75"/>
                  <a:pt x="56" y="75"/>
                </a:cubicBezTo>
                <a:cubicBezTo>
                  <a:pt x="35" y="75"/>
                  <a:pt x="35" y="75"/>
                  <a:pt x="35" y="75"/>
                </a:cubicBezTo>
                <a:cubicBezTo>
                  <a:pt x="34" y="75"/>
                  <a:pt x="33" y="74"/>
                  <a:pt x="33" y="72"/>
                </a:cubicBezTo>
                <a:cubicBezTo>
                  <a:pt x="33" y="58"/>
                  <a:pt x="33" y="58"/>
                  <a:pt x="33" y="58"/>
                </a:cubicBezTo>
                <a:cubicBezTo>
                  <a:pt x="33" y="57"/>
                  <a:pt x="34" y="56"/>
                  <a:pt x="35" y="56"/>
                </a:cubicBezTo>
                <a:cubicBezTo>
                  <a:pt x="47" y="56"/>
                  <a:pt x="47" y="56"/>
                  <a:pt x="47" y="56"/>
                </a:cubicBezTo>
                <a:cubicBezTo>
                  <a:pt x="47" y="38"/>
                  <a:pt x="47" y="38"/>
                  <a:pt x="47" y="38"/>
                </a:cubicBezTo>
                <a:cubicBezTo>
                  <a:pt x="38" y="38"/>
                  <a:pt x="38" y="38"/>
                  <a:pt x="38" y="38"/>
                </a:cubicBezTo>
                <a:cubicBezTo>
                  <a:pt x="29" y="38"/>
                  <a:pt x="21" y="35"/>
                  <a:pt x="14" y="29"/>
                </a:cubicBezTo>
                <a:cubicBezTo>
                  <a:pt x="7" y="23"/>
                  <a:pt x="2" y="16"/>
                  <a:pt x="1" y="6"/>
                </a:cubicBezTo>
                <a:cubicBezTo>
                  <a:pt x="0" y="5"/>
                  <a:pt x="1" y="4"/>
                  <a:pt x="2" y="4"/>
                </a:cubicBezTo>
                <a:cubicBezTo>
                  <a:pt x="16" y="1"/>
                  <a:pt x="16" y="1"/>
                  <a:pt x="16" y="1"/>
                </a:cubicBezTo>
                <a:cubicBezTo>
                  <a:pt x="18" y="0"/>
                  <a:pt x="19" y="1"/>
                  <a:pt x="19" y="3"/>
                </a:cubicBezTo>
                <a:cubicBezTo>
                  <a:pt x="20" y="7"/>
                  <a:pt x="23" y="11"/>
                  <a:pt x="26" y="14"/>
                </a:cubicBezTo>
                <a:cubicBezTo>
                  <a:pt x="30" y="17"/>
                  <a:pt x="34" y="19"/>
                  <a:pt x="38" y="19"/>
                </a:cubicBezTo>
                <a:cubicBezTo>
                  <a:pt x="56" y="19"/>
                  <a:pt x="56" y="19"/>
                  <a:pt x="56" y="19"/>
                </a:cubicBezTo>
                <a:cubicBezTo>
                  <a:pt x="56" y="24"/>
                  <a:pt x="56" y="24"/>
                  <a:pt x="56" y="24"/>
                </a:cubicBezTo>
                <a:cubicBezTo>
                  <a:pt x="38" y="24"/>
                  <a:pt x="38" y="24"/>
                  <a:pt x="38" y="24"/>
                </a:cubicBezTo>
                <a:cubicBezTo>
                  <a:pt x="33" y="24"/>
                  <a:pt x="27" y="22"/>
                  <a:pt x="23" y="18"/>
                </a:cubicBezTo>
                <a:cubicBezTo>
                  <a:pt x="19" y="15"/>
                  <a:pt x="17" y="11"/>
                  <a:pt x="15" y="6"/>
                </a:cubicBezTo>
                <a:lnTo>
                  <a:pt x="6" y="8"/>
                </a:ln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83" name="Freeform 44"/>
          <p:cNvSpPr>
            <a:spLocks noEditPoints="1"/>
          </p:cNvSpPr>
          <p:nvPr/>
        </p:nvSpPr>
        <p:spPr bwMode="auto">
          <a:xfrm rot="5400000">
            <a:off x="8549977" y="2565501"/>
            <a:ext cx="229731" cy="198783"/>
          </a:xfrm>
          <a:custGeom>
            <a:avLst/>
            <a:gdLst>
              <a:gd name="T0" fmla="*/ 68 w 135"/>
              <a:gd name="T1" fmla="*/ 87 h 117"/>
              <a:gd name="T2" fmla="*/ 131 w 135"/>
              <a:gd name="T3" fmla="*/ 87 h 117"/>
              <a:gd name="T4" fmla="*/ 131 w 135"/>
              <a:gd name="T5" fmla="*/ 66 h 117"/>
              <a:gd name="T6" fmla="*/ 68 w 135"/>
              <a:gd name="T7" fmla="*/ 66 h 117"/>
              <a:gd name="T8" fmla="*/ 68 w 135"/>
              <a:gd name="T9" fmla="*/ 61 h 117"/>
              <a:gd name="T10" fmla="*/ 133 w 135"/>
              <a:gd name="T11" fmla="*/ 61 h 117"/>
              <a:gd name="T12" fmla="*/ 135 w 135"/>
              <a:gd name="T13" fmla="*/ 64 h 117"/>
              <a:gd name="T14" fmla="*/ 135 w 135"/>
              <a:gd name="T15" fmla="*/ 90 h 117"/>
              <a:gd name="T16" fmla="*/ 133 w 135"/>
              <a:gd name="T17" fmla="*/ 92 h 117"/>
              <a:gd name="T18" fmla="*/ 68 w 135"/>
              <a:gd name="T19" fmla="*/ 92 h 117"/>
              <a:gd name="T20" fmla="*/ 68 w 135"/>
              <a:gd name="T21" fmla="*/ 87 h 117"/>
              <a:gd name="T22" fmla="*/ 18 w 135"/>
              <a:gd name="T23" fmla="*/ 109 h 117"/>
              <a:gd name="T24" fmla="*/ 37 w 135"/>
              <a:gd name="T25" fmla="*/ 88 h 117"/>
              <a:gd name="T26" fmla="*/ 39 w 135"/>
              <a:gd name="T27" fmla="*/ 87 h 117"/>
              <a:gd name="T28" fmla="*/ 39 w 135"/>
              <a:gd name="T29" fmla="*/ 87 h 117"/>
              <a:gd name="T30" fmla="*/ 68 w 135"/>
              <a:gd name="T31" fmla="*/ 87 h 117"/>
              <a:gd name="T32" fmla="*/ 68 w 135"/>
              <a:gd name="T33" fmla="*/ 92 h 117"/>
              <a:gd name="T34" fmla="*/ 40 w 135"/>
              <a:gd name="T35" fmla="*/ 92 h 117"/>
              <a:gd name="T36" fmla="*/ 18 w 135"/>
              <a:gd name="T37" fmla="*/ 116 h 117"/>
              <a:gd name="T38" fmla="*/ 16 w 135"/>
              <a:gd name="T39" fmla="*/ 117 h 117"/>
              <a:gd name="T40" fmla="*/ 13 w 135"/>
              <a:gd name="T41" fmla="*/ 115 h 117"/>
              <a:gd name="T42" fmla="*/ 13 w 135"/>
              <a:gd name="T43" fmla="*/ 92 h 117"/>
              <a:gd name="T44" fmla="*/ 2 w 135"/>
              <a:gd name="T45" fmla="*/ 92 h 117"/>
              <a:gd name="T46" fmla="*/ 0 w 135"/>
              <a:gd name="T47" fmla="*/ 90 h 117"/>
              <a:gd name="T48" fmla="*/ 0 w 135"/>
              <a:gd name="T49" fmla="*/ 2 h 117"/>
              <a:gd name="T50" fmla="*/ 2 w 135"/>
              <a:gd name="T51" fmla="*/ 0 h 117"/>
              <a:gd name="T52" fmla="*/ 43 w 135"/>
              <a:gd name="T53" fmla="*/ 0 h 117"/>
              <a:gd name="T54" fmla="*/ 45 w 135"/>
              <a:gd name="T55" fmla="*/ 2 h 117"/>
              <a:gd name="T56" fmla="*/ 45 w 135"/>
              <a:gd name="T57" fmla="*/ 59 h 117"/>
              <a:gd name="T58" fmla="*/ 45 w 135"/>
              <a:gd name="T59" fmla="*/ 61 h 117"/>
              <a:gd name="T60" fmla="*/ 48 w 135"/>
              <a:gd name="T61" fmla="*/ 61 h 117"/>
              <a:gd name="T62" fmla="*/ 68 w 135"/>
              <a:gd name="T63" fmla="*/ 61 h 117"/>
              <a:gd name="T64" fmla="*/ 68 w 135"/>
              <a:gd name="T65" fmla="*/ 66 h 117"/>
              <a:gd name="T66" fmla="*/ 48 w 135"/>
              <a:gd name="T67" fmla="*/ 66 h 117"/>
              <a:gd name="T68" fmla="*/ 43 w 135"/>
              <a:gd name="T69" fmla="*/ 66 h 117"/>
              <a:gd name="T70" fmla="*/ 40 w 135"/>
              <a:gd name="T71" fmla="*/ 64 h 117"/>
              <a:gd name="T72" fmla="*/ 40 w 135"/>
              <a:gd name="T73" fmla="*/ 59 h 117"/>
              <a:gd name="T74" fmla="*/ 40 w 135"/>
              <a:gd name="T75" fmla="*/ 5 h 117"/>
              <a:gd name="T76" fmla="*/ 4 w 135"/>
              <a:gd name="T77" fmla="*/ 5 h 117"/>
              <a:gd name="T78" fmla="*/ 4 w 135"/>
              <a:gd name="T79" fmla="*/ 87 h 117"/>
              <a:gd name="T80" fmla="*/ 16 w 135"/>
              <a:gd name="T81" fmla="*/ 87 h 117"/>
              <a:gd name="T82" fmla="*/ 18 w 135"/>
              <a:gd name="T83" fmla="*/ 90 h 117"/>
              <a:gd name="T84" fmla="*/ 18 w 135"/>
              <a:gd name="T85" fmla="*/ 109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5" h="117">
                <a:moveTo>
                  <a:pt x="68" y="87"/>
                </a:moveTo>
                <a:cubicBezTo>
                  <a:pt x="131" y="87"/>
                  <a:pt x="131" y="87"/>
                  <a:pt x="131" y="87"/>
                </a:cubicBezTo>
                <a:cubicBezTo>
                  <a:pt x="131" y="66"/>
                  <a:pt x="131" y="66"/>
                  <a:pt x="131" y="66"/>
                </a:cubicBezTo>
                <a:cubicBezTo>
                  <a:pt x="68" y="66"/>
                  <a:pt x="68" y="66"/>
                  <a:pt x="68" y="66"/>
                </a:cubicBezTo>
                <a:cubicBezTo>
                  <a:pt x="68" y="61"/>
                  <a:pt x="68" y="61"/>
                  <a:pt x="68" y="61"/>
                </a:cubicBezTo>
                <a:cubicBezTo>
                  <a:pt x="133" y="61"/>
                  <a:pt x="133" y="61"/>
                  <a:pt x="133" y="61"/>
                </a:cubicBezTo>
                <a:cubicBezTo>
                  <a:pt x="134" y="61"/>
                  <a:pt x="135" y="62"/>
                  <a:pt x="135" y="64"/>
                </a:cubicBezTo>
                <a:cubicBezTo>
                  <a:pt x="135" y="90"/>
                  <a:pt x="135" y="90"/>
                  <a:pt x="135" y="90"/>
                </a:cubicBezTo>
                <a:cubicBezTo>
                  <a:pt x="135" y="91"/>
                  <a:pt x="134" y="92"/>
                  <a:pt x="133" y="92"/>
                </a:cubicBezTo>
                <a:cubicBezTo>
                  <a:pt x="68" y="92"/>
                  <a:pt x="68" y="92"/>
                  <a:pt x="68" y="92"/>
                </a:cubicBezTo>
                <a:lnTo>
                  <a:pt x="68" y="87"/>
                </a:lnTo>
                <a:close/>
                <a:moveTo>
                  <a:pt x="18" y="109"/>
                </a:moveTo>
                <a:cubicBezTo>
                  <a:pt x="37" y="88"/>
                  <a:pt x="37" y="88"/>
                  <a:pt x="37" y="88"/>
                </a:cubicBezTo>
                <a:cubicBezTo>
                  <a:pt x="38" y="88"/>
                  <a:pt x="38" y="87"/>
                  <a:pt x="39" y="87"/>
                </a:cubicBezTo>
                <a:cubicBezTo>
                  <a:pt x="39" y="87"/>
                  <a:pt x="39" y="87"/>
                  <a:pt x="39" y="87"/>
                </a:cubicBezTo>
                <a:cubicBezTo>
                  <a:pt x="68" y="87"/>
                  <a:pt x="68" y="87"/>
                  <a:pt x="68" y="87"/>
                </a:cubicBezTo>
                <a:cubicBezTo>
                  <a:pt x="68" y="92"/>
                  <a:pt x="68" y="92"/>
                  <a:pt x="68" y="92"/>
                </a:cubicBezTo>
                <a:cubicBezTo>
                  <a:pt x="40" y="92"/>
                  <a:pt x="40" y="92"/>
                  <a:pt x="40" y="92"/>
                </a:cubicBezTo>
                <a:cubicBezTo>
                  <a:pt x="18" y="116"/>
                  <a:pt x="18" y="116"/>
                  <a:pt x="18" y="116"/>
                </a:cubicBezTo>
                <a:cubicBezTo>
                  <a:pt x="17" y="117"/>
                  <a:pt x="16" y="117"/>
                  <a:pt x="16" y="117"/>
                </a:cubicBezTo>
                <a:cubicBezTo>
                  <a:pt x="14" y="117"/>
                  <a:pt x="13" y="116"/>
                  <a:pt x="13" y="115"/>
                </a:cubicBezTo>
                <a:cubicBezTo>
                  <a:pt x="13" y="92"/>
                  <a:pt x="13" y="92"/>
                  <a:pt x="13" y="92"/>
                </a:cubicBezTo>
                <a:cubicBezTo>
                  <a:pt x="2" y="92"/>
                  <a:pt x="2" y="92"/>
                  <a:pt x="2" y="92"/>
                </a:cubicBezTo>
                <a:cubicBezTo>
                  <a:pt x="1" y="92"/>
                  <a:pt x="0" y="91"/>
                  <a:pt x="0" y="90"/>
                </a:cubicBezTo>
                <a:cubicBezTo>
                  <a:pt x="0" y="2"/>
                  <a:pt x="0" y="2"/>
                  <a:pt x="0" y="2"/>
                </a:cubicBezTo>
                <a:cubicBezTo>
                  <a:pt x="0" y="1"/>
                  <a:pt x="1" y="0"/>
                  <a:pt x="2" y="0"/>
                </a:cubicBezTo>
                <a:cubicBezTo>
                  <a:pt x="43" y="0"/>
                  <a:pt x="43" y="0"/>
                  <a:pt x="43" y="0"/>
                </a:cubicBezTo>
                <a:cubicBezTo>
                  <a:pt x="44" y="0"/>
                  <a:pt x="45" y="1"/>
                  <a:pt x="45" y="2"/>
                </a:cubicBezTo>
                <a:cubicBezTo>
                  <a:pt x="45" y="59"/>
                  <a:pt x="45" y="59"/>
                  <a:pt x="45" y="59"/>
                </a:cubicBezTo>
                <a:cubicBezTo>
                  <a:pt x="45" y="61"/>
                  <a:pt x="45" y="61"/>
                  <a:pt x="45" y="61"/>
                </a:cubicBezTo>
                <a:cubicBezTo>
                  <a:pt x="48" y="61"/>
                  <a:pt x="48" y="61"/>
                  <a:pt x="48" y="61"/>
                </a:cubicBezTo>
                <a:cubicBezTo>
                  <a:pt x="68" y="61"/>
                  <a:pt x="68" y="61"/>
                  <a:pt x="68" y="61"/>
                </a:cubicBezTo>
                <a:cubicBezTo>
                  <a:pt x="68" y="66"/>
                  <a:pt x="68" y="66"/>
                  <a:pt x="68" y="66"/>
                </a:cubicBezTo>
                <a:cubicBezTo>
                  <a:pt x="48" y="66"/>
                  <a:pt x="48" y="66"/>
                  <a:pt x="48" y="66"/>
                </a:cubicBezTo>
                <a:cubicBezTo>
                  <a:pt x="43" y="66"/>
                  <a:pt x="43" y="66"/>
                  <a:pt x="43" y="66"/>
                </a:cubicBezTo>
                <a:cubicBezTo>
                  <a:pt x="41" y="66"/>
                  <a:pt x="40" y="65"/>
                  <a:pt x="40" y="64"/>
                </a:cubicBezTo>
                <a:cubicBezTo>
                  <a:pt x="40" y="59"/>
                  <a:pt x="40" y="59"/>
                  <a:pt x="40" y="59"/>
                </a:cubicBezTo>
                <a:cubicBezTo>
                  <a:pt x="40" y="5"/>
                  <a:pt x="40" y="5"/>
                  <a:pt x="40" y="5"/>
                </a:cubicBezTo>
                <a:cubicBezTo>
                  <a:pt x="4" y="5"/>
                  <a:pt x="4" y="5"/>
                  <a:pt x="4" y="5"/>
                </a:cubicBezTo>
                <a:cubicBezTo>
                  <a:pt x="4" y="87"/>
                  <a:pt x="4" y="87"/>
                  <a:pt x="4" y="87"/>
                </a:cubicBezTo>
                <a:cubicBezTo>
                  <a:pt x="16" y="87"/>
                  <a:pt x="16" y="87"/>
                  <a:pt x="16" y="87"/>
                </a:cubicBezTo>
                <a:cubicBezTo>
                  <a:pt x="17" y="87"/>
                  <a:pt x="18" y="88"/>
                  <a:pt x="18" y="90"/>
                </a:cubicBezTo>
                <a:lnTo>
                  <a:pt x="18" y="109"/>
                </a:ln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84" name="Freeform 46"/>
          <p:cNvSpPr>
            <a:spLocks noEditPoints="1"/>
          </p:cNvSpPr>
          <p:nvPr/>
        </p:nvSpPr>
        <p:spPr bwMode="auto">
          <a:xfrm rot="5400000">
            <a:off x="8030405" y="2804160"/>
            <a:ext cx="208306" cy="209495"/>
          </a:xfrm>
          <a:custGeom>
            <a:avLst/>
            <a:gdLst>
              <a:gd name="T0" fmla="*/ 94 w 123"/>
              <a:gd name="T1" fmla="*/ 56 h 123"/>
              <a:gd name="T2" fmla="*/ 91 w 123"/>
              <a:gd name="T3" fmla="*/ 42 h 123"/>
              <a:gd name="T4" fmla="*/ 96 w 123"/>
              <a:gd name="T5" fmla="*/ 29 h 123"/>
              <a:gd name="T6" fmla="*/ 86 w 123"/>
              <a:gd name="T7" fmla="*/ 9 h 123"/>
              <a:gd name="T8" fmla="*/ 103 w 123"/>
              <a:gd name="T9" fmla="*/ 28 h 123"/>
              <a:gd name="T10" fmla="*/ 113 w 123"/>
              <a:gd name="T11" fmla="*/ 41 h 123"/>
              <a:gd name="T12" fmla="*/ 121 w 123"/>
              <a:gd name="T13" fmla="*/ 73 h 123"/>
              <a:gd name="T14" fmla="*/ 96 w 123"/>
              <a:gd name="T15" fmla="*/ 83 h 123"/>
              <a:gd name="T16" fmla="*/ 95 w 123"/>
              <a:gd name="T17" fmla="*/ 102 h 123"/>
              <a:gd name="T18" fmla="*/ 93 w 123"/>
              <a:gd name="T19" fmla="*/ 94 h 123"/>
              <a:gd name="T20" fmla="*/ 86 w 123"/>
              <a:gd name="T21" fmla="*/ 84 h 123"/>
              <a:gd name="T22" fmla="*/ 86 w 123"/>
              <a:gd name="T23" fmla="*/ 62 h 123"/>
              <a:gd name="T24" fmla="*/ 116 w 123"/>
              <a:gd name="T25" fmla="*/ 75 h 123"/>
              <a:gd name="T26" fmla="*/ 75 w 123"/>
              <a:gd name="T27" fmla="*/ 52 h 123"/>
              <a:gd name="T28" fmla="*/ 82 w 123"/>
              <a:gd name="T29" fmla="*/ 56 h 123"/>
              <a:gd name="T30" fmla="*/ 83 w 123"/>
              <a:gd name="T31" fmla="*/ 27 h 123"/>
              <a:gd name="T32" fmla="*/ 74 w 123"/>
              <a:gd name="T33" fmla="*/ 48 h 123"/>
              <a:gd name="T34" fmla="*/ 75 w 123"/>
              <a:gd name="T35" fmla="*/ 7 h 123"/>
              <a:gd name="T36" fmla="*/ 75 w 123"/>
              <a:gd name="T37" fmla="*/ 115 h 123"/>
              <a:gd name="T38" fmla="*/ 71 w 123"/>
              <a:gd name="T39" fmla="*/ 111 h 123"/>
              <a:gd name="T40" fmla="*/ 84 w 123"/>
              <a:gd name="T41" fmla="*/ 95 h 123"/>
              <a:gd name="T42" fmla="*/ 74 w 123"/>
              <a:gd name="T43" fmla="*/ 74 h 123"/>
              <a:gd name="T44" fmla="*/ 76 w 123"/>
              <a:gd name="T45" fmla="*/ 67 h 123"/>
              <a:gd name="T46" fmla="*/ 86 w 123"/>
              <a:gd name="T47" fmla="*/ 79 h 123"/>
              <a:gd name="T48" fmla="*/ 63 w 123"/>
              <a:gd name="T49" fmla="*/ 29 h 123"/>
              <a:gd name="T50" fmla="*/ 67 w 123"/>
              <a:gd name="T51" fmla="*/ 41 h 123"/>
              <a:gd name="T52" fmla="*/ 63 w 123"/>
              <a:gd name="T53" fmla="*/ 14 h 123"/>
              <a:gd name="T54" fmla="*/ 67 w 123"/>
              <a:gd name="T55" fmla="*/ 114 h 123"/>
              <a:gd name="T56" fmla="*/ 67 w 123"/>
              <a:gd name="T57" fmla="*/ 81 h 123"/>
              <a:gd name="T58" fmla="*/ 63 w 123"/>
              <a:gd name="T59" fmla="*/ 86 h 123"/>
              <a:gd name="T60" fmla="*/ 61 w 123"/>
              <a:gd name="T61" fmla="*/ 5 h 123"/>
              <a:gd name="T62" fmla="*/ 53 w 123"/>
              <a:gd name="T63" fmla="*/ 21 h 123"/>
              <a:gd name="T64" fmla="*/ 53 w 123"/>
              <a:gd name="T65" fmla="*/ 48 h 123"/>
              <a:gd name="T66" fmla="*/ 61 w 123"/>
              <a:gd name="T67" fmla="*/ 28 h 123"/>
              <a:gd name="T68" fmla="*/ 61 w 123"/>
              <a:gd name="T69" fmla="*/ 79 h 123"/>
              <a:gd name="T70" fmla="*/ 53 w 123"/>
              <a:gd name="T71" fmla="*/ 101 h 123"/>
              <a:gd name="T72" fmla="*/ 56 w 123"/>
              <a:gd name="T73" fmla="*/ 114 h 123"/>
              <a:gd name="T74" fmla="*/ 48 w 123"/>
              <a:gd name="T75" fmla="*/ 7 h 123"/>
              <a:gd name="T76" fmla="*/ 53 w 123"/>
              <a:gd name="T77" fmla="*/ 12 h 123"/>
              <a:gd name="T78" fmla="*/ 40 w 123"/>
              <a:gd name="T79" fmla="*/ 27 h 123"/>
              <a:gd name="T80" fmla="*/ 50 w 123"/>
              <a:gd name="T81" fmla="*/ 48 h 123"/>
              <a:gd name="T82" fmla="*/ 44 w 123"/>
              <a:gd name="T83" fmla="*/ 60 h 123"/>
              <a:gd name="T84" fmla="*/ 44 w 123"/>
              <a:gd name="T85" fmla="*/ 62 h 123"/>
              <a:gd name="T86" fmla="*/ 43 w 123"/>
              <a:gd name="T87" fmla="*/ 69 h 123"/>
              <a:gd name="T88" fmla="*/ 40 w 123"/>
              <a:gd name="T89" fmla="*/ 95 h 123"/>
              <a:gd name="T90" fmla="*/ 53 w 123"/>
              <a:gd name="T91" fmla="*/ 74 h 123"/>
              <a:gd name="T92" fmla="*/ 47 w 123"/>
              <a:gd name="T93" fmla="*/ 114 h 123"/>
              <a:gd name="T94" fmla="*/ 38 w 123"/>
              <a:gd name="T95" fmla="*/ 36 h 123"/>
              <a:gd name="T96" fmla="*/ 28 w 123"/>
              <a:gd name="T97" fmla="*/ 32 h 123"/>
              <a:gd name="T98" fmla="*/ 36 w 123"/>
              <a:gd name="T99" fmla="*/ 42 h 123"/>
              <a:gd name="T100" fmla="*/ 30 w 123"/>
              <a:gd name="T101" fmla="*/ 56 h 123"/>
              <a:gd name="T102" fmla="*/ 5 w 123"/>
              <a:gd name="T103" fmla="*/ 60 h 123"/>
              <a:gd name="T104" fmla="*/ 30 w 123"/>
              <a:gd name="T105" fmla="*/ 66 h 123"/>
              <a:gd name="T106" fmla="*/ 33 w 123"/>
              <a:gd name="T107" fmla="*/ 80 h 123"/>
              <a:gd name="T108" fmla="*/ 28 w 123"/>
              <a:gd name="T109" fmla="*/ 94 h 123"/>
              <a:gd name="T110" fmla="*/ 38 w 123"/>
              <a:gd name="T111" fmla="*/ 114 h 123"/>
              <a:gd name="T112" fmla="*/ 9 w 123"/>
              <a:gd name="T113" fmla="*/ 86 h 123"/>
              <a:gd name="T114" fmla="*/ 3 w 123"/>
              <a:gd name="T115" fmla="*/ 76 h 123"/>
              <a:gd name="T116" fmla="*/ 7 w 123"/>
              <a:gd name="T117" fmla="*/ 41 h 123"/>
              <a:gd name="T118" fmla="*/ 9 w 123"/>
              <a:gd name="T119" fmla="*/ 37 h 123"/>
              <a:gd name="T120" fmla="*/ 38 w 123"/>
              <a:gd name="T121" fmla="*/ 9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3" h="123">
                <a:moveTo>
                  <a:pt x="118" y="60"/>
                </a:moveTo>
                <a:cubicBezTo>
                  <a:pt x="109" y="60"/>
                  <a:pt x="109" y="60"/>
                  <a:pt x="109" y="60"/>
                </a:cubicBezTo>
                <a:cubicBezTo>
                  <a:pt x="107" y="60"/>
                  <a:pt x="106" y="59"/>
                  <a:pt x="106" y="58"/>
                </a:cubicBezTo>
                <a:cubicBezTo>
                  <a:pt x="106" y="57"/>
                  <a:pt x="107" y="57"/>
                  <a:pt x="107" y="56"/>
                </a:cubicBezTo>
                <a:cubicBezTo>
                  <a:pt x="116" y="48"/>
                  <a:pt x="116" y="48"/>
                  <a:pt x="116" y="48"/>
                </a:cubicBezTo>
                <a:cubicBezTo>
                  <a:pt x="114" y="46"/>
                  <a:pt x="114" y="46"/>
                  <a:pt x="114" y="46"/>
                </a:cubicBezTo>
                <a:cubicBezTo>
                  <a:pt x="101" y="60"/>
                  <a:pt x="101" y="60"/>
                  <a:pt x="101" y="60"/>
                </a:cubicBezTo>
                <a:cubicBezTo>
                  <a:pt x="101" y="60"/>
                  <a:pt x="100" y="60"/>
                  <a:pt x="99" y="60"/>
                </a:cubicBezTo>
                <a:cubicBezTo>
                  <a:pt x="99" y="60"/>
                  <a:pt x="99" y="60"/>
                  <a:pt x="99" y="60"/>
                </a:cubicBezTo>
                <a:cubicBezTo>
                  <a:pt x="95" y="60"/>
                  <a:pt x="95" y="60"/>
                  <a:pt x="95" y="60"/>
                </a:cubicBezTo>
                <a:cubicBezTo>
                  <a:pt x="94" y="60"/>
                  <a:pt x="93" y="59"/>
                  <a:pt x="93" y="58"/>
                </a:cubicBezTo>
                <a:cubicBezTo>
                  <a:pt x="93" y="57"/>
                  <a:pt x="93" y="57"/>
                  <a:pt x="94" y="56"/>
                </a:cubicBezTo>
                <a:cubicBezTo>
                  <a:pt x="96" y="54"/>
                  <a:pt x="96" y="54"/>
                  <a:pt x="96" y="54"/>
                </a:cubicBezTo>
                <a:cubicBezTo>
                  <a:pt x="95" y="53"/>
                  <a:pt x="95" y="53"/>
                  <a:pt x="95" y="53"/>
                </a:cubicBezTo>
                <a:cubicBezTo>
                  <a:pt x="88" y="60"/>
                  <a:pt x="88" y="60"/>
                  <a:pt x="88" y="60"/>
                </a:cubicBezTo>
                <a:cubicBezTo>
                  <a:pt x="87" y="60"/>
                  <a:pt x="87" y="60"/>
                  <a:pt x="86" y="60"/>
                </a:cubicBezTo>
                <a:cubicBezTo>
                  <a:pt x="86" y="60"/>
                  <a:pt x="86" y="60"/>
                  <a:pt x="86" y="60"/>
                </a:cubicBezTo>
                <a:cubicBezTo>
                  <a:pt x="86" y="60"/>
                  <a:pt x="86" y="60"/>
                  <a:pt x="86" y="60"/>
                </a:cubicBezTo>
                <a:cubicBezTo>
                  <a:pt x="86" y="55"/>
                  <a:pt x="86" y="55"/>
                  <a:pt x="86" y="55"/>
                </a:cubicBezTo>
                <a:cubicBezTo>
                  <a:pt x="92" y="49"/>
                  <a:pt x="92" y="49"/>
                  <a:pt x="92" y="49"/>
                </a:cubicBezTo>
                <a:cubicBezTo>
                  <a:pt x="86" y="49"/>
                  <a:pt x="86" y="49"/>
                  <a:pt x="86" y="49"/>
                </a:cubicBezTo>
                <a:cubicBezTo>
                  <a:pt x="86" y="44"/>
                  <a:pt x="86" y="44"/>
                  <a:pt x="86" y="44"/>
                </a:cubicBezTo>
                <a:cubicBezTo>
                  <a:pt x="91" y="44"/>
                  <a:pt x="91" y="44"/>
                  <a:pt x="91" y="44"/>
                </a:cubicBezTo>
                <a:cubicBezTo>
                  <a:pt x="91" y="42"/>
                  <a:pt x="91" y="42"/>
                  <a:pt x="91" y="42"/>
                </a:cubicBezTo>
                <a:cubicBezTo>
                  <a:pt x="88" y="42"/>
                  <a:pt x="88" y="42"/>
                  <a:pt x="88" y="42"/>
                </a:cubicBezTo>
                <a:cubicBezTo>
                  <a:pt x="87" y="42"/>
                  <a:pt x="86" y="42"/>
                  <a:pt x="86" y="41"/>
                </a:cubicBezTo>
                <a:cubicBezTo>
                  <a:pt x="86" y="38"/>
                  <a:pt x="86" y="38"/>
                  <a:pt x="86" y="38"/>
                </a:cubicBezTo>
                <a:cubicBezTo>
                  <a:pt x="86" y="38"/>
                  <a:pt x="86" y="38"/>
                  <a:pt x="86" y="38"/>
                </a:cubicBezTo>
                <a:cubicBezTo>
                  <a:pt x="89" y="35"/>
                  <a:pt x="89" y="35"/>
                  <a:pt x="89" y="35"/>
                </a:cubicBezTo>
                <a:cubicBezTo>
                  <a:pt x="89" y="35"/>
                  <a:pt x="90" y="35"/>
                  <a:pt x="91" y="35"/>
                </a:cubicBezTo>
                <a:cubicBezTo>
                  <a:pt x="91" y="35"/>
                  <a:pt x="91" y="35"/>
                  <a:pt x="91" y="35"/>
                </a:cubicBezTo>
                <a:cubicBezTo>
                  <a:pt x="109" y="35"/>
                  <a:pt x="109" y="35"/>
                  <a:pt x="109" y="35"/>
                </a:cubicBezTo>
                <a:cubicBezTo>
                  <a:pt x="109" y="33"/>
                  <a:pt x="109" y="33"/>
                  <a:pt x="109" y="33"/>
                </a:cubicBezTo>
                <a:cubicBezTo>
                  <a:pt x="97" y="33"/>
                  <a:pt x="97" y="33"/>
                  <a:pt x="97" y="33"/>
                </a:cubicBezTo>
                <a:cubicBezTo>
                  <a:pt x="96" y="33"/>
                  <a:pt x="95" y="32"/>
                  <a:pt x="95" y="30"/>
                </a:cubicBezTo>
                <a:cubicBezTo>
                  <a:pt x="95" y="30"/>
                  <a:pt x="95" y="29"/>
                  <a:pt x="96" y="29"/>
                </a:cubicBezTo>
                <a:cubicBezTo>
                  <a:pt x="102" y="22"/>
                  <a:pt x="102" y="22"/>
                  <a:pt x="102" y="22"/>
                </a:cubicBezTo>
                <a:cubicBezTo>
                  <a:pt x="101" y="21"/>
                  <a:pt x="101" y="21"/>
                  <a:pt x="101" y="21"/>
                </a:cubicBezTo>
                <a:cubicBezTo>
                  <a:pt x="94" y="27"/>
                  <a:pt x="94" y="27"/>
                  <a:pt x="94" y="27"/>
                </a:cubicBezTo>
                <a:cubicBezTo>
                  <a:pt x="93" y="28"/>
                  <a:pt x="92" y="28"/>
                  <a:pt x="91" y="27"/>
                </a:cubicBezTo>
                <a:cubicBezTo>
                  <a:pt x="90" y="27"/>
                  <a:pt x="90" y="26"/>
                  <a:pt x="90" y="26"/>
                </a:cubicBezTo>
                <a:cubicBezTo>
                  <a:pt x="90" y="26"/>
                  <a:pt x="90" y="26"/>
                  <a:pt x="90" y="26"/>
                </a:cubicBezTo>
                <a:cubicBezTo>
                  <a:pt x="90" y="14"/>
                  <a:pt x="90" y="14"/>
                  <a:pt x="90" y="14"/>
                </a:cubicBezTo>
                <a:cubicBezTo>
                  <a:pt x="89" y="14"/>
                  <a:pt x="89" y="14"/>
                  <a:pt x="89" y="14"/>
                </a:cubicBezTo>
                <a:cubicBezTo>
                  <a:pt x="89" y="32"/>
                  <a:pt x="89" y="32"/>
                  <a:pt x="89" y="32"/>
                </a:cubicBezTo>
                <a:cubicBezTo>
                  <a:pt x="89" y="33"/>
                  <a:pt x="88" y="34"/>
                  <a:pt x="88" y="34"/>
                </a:cubicBezTo>
                <a:cubicBezTo>
                  <a:pt x="86" y="36"/>
                  <a:pt x="86" y="36"/>
                  <a:pt x="86" y="36"/>
                </a:cubicBezTo>
                <a:cubicBezTo>
                  <a:pt x="86" y="9"/>
                  <a:pt x="86" y="9"/>
                  <a:pt x="86" y="9"/>
                </a:cubicBezTo>
                <a:cubicBezTo>
                  <a:pt x="86" y="9"/>
                  <a:pt x="86" y="9"/>
                  <a:pt x="86" y="9"/>
                </a:cubicBezTo>
                <a:cubicBezTo>
                  <a:pt x="93" y="9"/>
                  <a:pt x="93" y="9"/>
                  <a:pt x="93" y="9"/>
                </a:cubicBezTo>
                <a:cubicBezTo>
                  <a:pt x="94" y="9"/>
                  <a:pt x="95" y="10"/>
                  <a:pt x="95" y="11"/>
                </a:cubicBezTo>
                <a:cubicBezTo>
                  <a:pt x="95" y="20"/>
                  <a:pt x="95" y="20"/>
                  <a:pt x="95" y="20"/>
                </a:cubicBezTo>
                <a:cubicBezTo>
                  <a:pt x="100" y="15"/>
                  <a:pt x="100" y="15"/>
                  <a:pt x="100" y="15"/>
                </a:cubicBezTo>
                <a:cubicBezTo>
                  <a:pt x="100" y="15"/>
                  <a:pt x="100" y="15"/>
                  <a:pt x="100" y="15"/>
                </a:cubicBezTo>
                <a:cubicBezTo>
                  <a:pt x="100" y="15"/>
                  <a:pt x="100" y="15"/>
                  <a:pt x="100" y="15"/>
                </a:cubicBezTo>
                <a:cubicBezTo>
                  <a:pt x="100" y="15"/>
                  <a:pt x="102" y="15"/>
                  <a:pt x="103" y="15"/>
                </a:cubicBezTo>
                <a:cubicBezTo>
                  <a:pt x="107" y="20"/>
                  <a:pt x="107" y="20"/>
                  <a:pt x="107" y="20"/>
                </a:cubicBezTo>
                <a:cubicBezTo>
                  <a:pt x="108" y="20"/>
                  <a:pt x="108" y="20"/>
                  <a:pt x="108" y="20"/>
                </a:cubicBezTo>
                <a:cubicBezTo>
                  <a:pt x="108" y="21"/>
                  <a:pt x="108" y="23"/>
                  <a:pt x="108" y="23"/>
                </a:cubicBezTo>
                <a:cubicBezTo>
                  <a:pt x="103" y="28"/>
                  <a:pt x="103" y="28"/>
                  <a:pt x="103" y="28"/>
                </a:cubicBezTo>
                <a:cubicBezTo>
                  <a:pt x="112" y="28"/>
                  <a:pt x="112" y="28"/>
                  <a:pt x="112" y="28"/>
                </a:cubicBezTo>
                <a:cubicBezTo>
                  <a:pt x="113" y="28"/>
                  <a:pt x="114" y="29"/>
                  <a:pt x="114" y="30"/>
                </a:cubicBezTo>
                <a:cubicBezTo>
                  <a:pt x="114" y="37"/>
                  <a:pt x="114" y="37"/>
                  <a:pt x="114" y="37"/>
                </a:cubicBezTo>
                <a:cubicBezTo>
                  <a:pt x="114" y="38"/>
                  <a:pt x="113" y="39"/>
                  <a:pt x="112" y="39"/>
                </a:cubicBezTo>
                <a:cubicBezTo>
                  <a:pt x="96" y="39"/>
                  <a:pt x="96" y="39"/>
                  <a:pt x="96" y="39"/>
                </a:cubicBezTo>
                <a:cubicBezTo>
                  <a:pt x="96" y="39"/>
                  <a:pt x="96" y="40"/>
                  <a:pt x="96" y="40"/>
                </a:cubicBezTo>
                <a:cubicBezTo>
                  <a:pt x="96" y="46"/>
                  <a:pt x="96" y="46"/>
                  <a:pt x="96" y="46"/>
                </a:cubicBezTo>
                <a:cubicBezTo>
                  <a:pt x="96" y="47"/>
                  <a:pt x="96" y="47"/>
                  <a:pt x="95" y="47"/>
                </a:cubicBezTo>
                <a:cubicBezTo>
                  <a:pt x="96" y="47"/>
                  <a:pt x="96" y="48"/>
                  <a:pt x="96" y="48"/>
                </a:cubicBezTo>
                <a:cubicBezTo>
                  <a:pt x="101" y="52"/>
                  <a:pt x="101" y="52"/>
                  <a:pt x="101" y="52"/>
                </a:cubicBezTo>
                <a:cubicBezTo>
                  <a:pt x="101" y="53"/>
                  <a:pt x="101" y="53"/>
                  <a:pt x="101" y="53"/>
                </a:cubicBezTo>
                <a:cubicBezTo>
                  <a:pt x="113" y="41"/>
                  <a:pt x="113" y="41"/>
                  <a:pt x="113" y="41"/>
                </a:cubicBezTo>
                <a:cubicBezTo>
                  <a:pt x="113" y="41"/>
                  <a:pt x="113" y="41"/>
                  <a:pt x="113" y="41"/>
                </a:cubicBezTo>
                <a:cubicBezTo>
                  <a:pt x="114" y="40"/>
                  <a:pt x="115" y="40"/>
                  <a:pt x="116" y="41"/>
                </a:cubicBezTo>
                <a:cubicBezTo>
                  <a:pt x="121" y="46"/>
                  <a:pt x="121" y="46"/>
                  <a:pt x="121" y="46"/>
                </a:cubicBezTo>
                <a:cubicBezTo>
                  <a:pt x="121" y="46"/>
                  <a:pt x="121" y="46"/>
                  <a:pt x="121" y="46"/>
                </a:cubicBezTo>
                <a:cubicBezTo>
                  <a:pt x="122" y="47"/>
                  <a:pt x="122" y="48"/>
                  <a:pt x="121" y="49"/>
                </a:cubicBezTo>
                <a:cubicBezTo>
                  <a:pt x="114" y="56"/>
                  <a:pt x="114" y="56"/>
                  <a:pt x="114" y="56"/>
                </a:cubicBezTo>
                <a:cubicBezTo>
                  <a:pt x="121" y="56"/>
                  <a:pt x="121" y="56"/>
                  <a:pt x="121" y="56"/>
                </a:cubicBezTo>
                <a:cubicBezTo>
                  <a:pt x="122" y="56"/>
                  <a:pt x="123" y="57"/>
                  <a:pt x="123" y="58"/>
                </a:cubicBezTo>
                <a:cubicBezTo>
                  <a:pt x="123" y="64"/>
                  <a:pt x="123" y="64"/>
                  <a:pt x="123" y="64"/>
                </a:cubicBezTo>
                <a:cubicBezTo>
                  <a:pt x="123" y="66"/>
                  <a:pt x="122" y="67"/>
                  <a:pt x="121" y="67"/>
                </a:cubicBezTo>
                <a:cubicBezTo>
                  <a:pt x="114" y="67"/>
                  <a:pt x="114" y="67"/>
                  <a:pt x="114" y="67"/>
                </a:cubicBezTo>
                <a:cubicBezTo>
                  <a:pt x="121" y="73"/>
                  <a:pt x="121" y="73"/>
                  <a:pt x="121" y="73"/>
                </a:cubicBezTo>
                <a:cubicBezTo>
                  <a:pt x="122" y="74"/>
                  <a:pt x="122" y="76"/>
                  <a:pt x="121" y="76"/>
                </a:cubicBezTo>
                <a:cubicBezTo>
                  <a:pt x="116" y="81"/>
                  <a:pt x="116" y="81"/>
                  <a:pt x="116" y="81"/>
                </a:cubicBezTo>
                <a:cubicBezTo>
                  <a:pt x="116" y="81"/>
                  <a:pt x="116" y="81"/>
                  <a:pt x="116" y="81"/>
                </a:cubicBezTo>
                <a:cubicBezTo>
                  <a:pt x="115" y="82"/>
                  <a:pt x="114" y="82"/>
                  <a:pt x="113" y="81"/>
                </a:cubicBezTo>
                <a:cubicBezTo>
                  <a:pt x="101" y="70"/>
                  <a:pt x="101" y="70"/>
                  <a:pt x="101" y="70"/>
                </a:cubicBezTo>
                <a:cubicBezTo>
                  <a:pt x="101" y="70"/>
                  <a:pt x="101" y="70"/>
                  <a:pt x="101" y="70"/>
                </a:cubicBezTo>
                <a:cubicBezTo>
                  <a:pt x="96" y="75"/>
                  <a:pt x="96" y="75"/>
                  <a:pt x="96" y="75"/>
                </a:cubicBezTo>
                <a:cubicBezTo>
                  <a:pt x="96" y="75"/>
                  <a:pt x="96" y="75"/>
                  <a:pt x="96" y="75"/>
                </a:cubicBezTo>
                <a:cubicBezTo>
                  <a:pt x="96" y="75"/>
                  <a:pt x="96" y="75"/>
                  <a:pt x="95" y="75"/>
                </a:cubicBezTo>
                <a:cubicBezTo>
                  <a:pt x="96" y="75"/>
                  <a:pt x="96" y="76"/>
                  <a:pt x="96" y="76"/>
                </a:cubicBezTo>
                <a:cubicBezTo>
                  <a:pt x="96" y="83"/>
                  <a:pt x="96" y="83"/>
                  <a:pt x="96" y="83"/>
                </a:cubicBezTo>
                <a:cubicBezTo>
                  <a:pt x="96" y="83"/>
                  <a:pt x="96" y="83"/>
                  <a:pt x="96" y="83"/>
                </a:cubicBezTo>
                <a:cubicBezTo>
                  <a:pt x="112" y="83"/>
                  <a:pt x="112" y="83"/>
                  <a:pt x="112" y="83"/>
                </a:cubicBezTo>
                <a:cubicBezTo>
                  <a:pt x="113" y="83"/>
                  <a:pt x="114" y="84"/>
                  <a:pt x="114" y="86"/>
                </a:cubicBezTo>
                <a:cubicBezTo>
                  <a:pt x="114" y="92"/>
                  <a:pt x="114" y="92"/>
                  <a:pt x="114" y="92"/>
                </a:cubicBezTo>
                <a:cubicBezTo>
                  <a:pt x="114" y="93"/>
                  <a:pt x="113" y="94"/>
                  <a:pt x="112" y="94"/>
                </a:cubicBezTo>
                <a:cubicBezTo>
                  <a:pt x="103" y="94"/>
                  <a:pt x="103" y="94"/>
                  <a:pt x="103" y="94"/>
                </a:cubicBezTo>
                <a:cubicBezTo>
                  <a:pt x="108" y="99"/>
                  <a:pt x="108" y="99"/>
                  <a:pt x="108" y="99"/>
                </a:cubicBezTo>
                <a:cubicBezTo>
                  <a:pt x="108" y="99"/>
                  <a:pt x="108" y="99"/>
                  <a:pt x="108" y="99"/>
                </a:cubicBezTo>
                <a:cubicBezTo>
                  <a:pt x="108" y="100"/>
                  <a:pt x="108" y="101"/>
                  <a:pt x="108" y="102"/>
                </a:cubicBezTo>
                <a:cubicBezTo>
                  <a:pt x="103" y="107"/>
                  <a:pt x="103" y="107"/>
                  <a:pt x="103" y="107"/>
                </a:cubicBezTo>
                <a:cubicBezTo>
                  <a:pt x="103" y="107"/>
                  <a:pt x="103" y="107"/>
                  <a:pt x="103" y="107"/>
                </a:cubicBezTo>
                <a:cubicBezTo>
                  <a:pt x="102" y="108"/>
                  <a:pt x="100" y="108"/>
                  <a:pt x="100" y="107"/>
                </a:cubicBezTo>
                <a:cubicBezTo>
                  <a:pt x="95" y="102"/>
                  <a:pt x="95" y="102"/>
                  <a:pt x="95" y="102"/>
                </a:cubicBezTo>
                <a:cubicBezTo>
                  <a:pt x="95" y="111"/>
                  <a:pt x="95" y="111"/>
                  <a:pt x="95" y="111"/>
                </a:cubicBezTo>
                <a:cubicBezTo>
                  <a:pt x="95" y="113"/>
                  <a:pt x="94" y="114"/>
                  <a:pt x="93" y="114"/>
                </a:cubicBezTo>
                <a:cubicBezTo>
                  <a:pt x="86" y="114"/>
                  <a:pt x="86" y="114"/>
                  <a:pt x="86" y="114"/>
                </a:cubicBezTo>
                <a:cubicBezTo>
                  <a:pt x="86" y="114"/>
                  <a:pt x="86" y="114"/>
                  <a:pt x="86" y="114"/>
                </a:cubicBezTo>
                <a:cubicBezTo>
                  <a:pt x="86" y="87"/>
                  <a:pt x="86" y="87"/>
                  <a:pt x="86" y="87"/>
                </a:cubicBezTo>
                <a:cubicBezTo>
                  <a:pt x="88" y="88"/>
                  <a:pt x="88" y="88"/>
                  <a:pt x="88" y="88"/>
                </a:cubicBezTo>
                <a:cubicBezTo>
                  <a:pt x="88" y="89"/>
                  <a:pt x="88" y="90"/>
                  <a:pt x="88" y="90"/>
                </a:cubicBezTo>
                <a:cubicBezTo>
                  <a:pt x="89" y="90"/>
                  <a:pt x="89" y="90"/>
                  <a:pt x="89" y="90"/>
                </a:cubicBezTo>
                <a:cubicBezTo>
                  <a:pt x="89" y="109"/>
                  <a:pt x="89" y="109"/>
                  <a:pt x="89" y="109"/>
                </a:cubicBezTo>
                <a:cubicBezTo>
                  <a:pt x="90" y="109"/>
                  <a:pt x="90" y="109"/>
                  <a:pt x="90" y="109"/>
                </a:cubicBezTo>
                <a:cubicBezTo>
                  <a:pt x="90" y="97"/>
                  <a:pt x="90" y="97"/>
                  <a:pt x="90" y="97"/>
                </a:cubicBezTo>
                <a:cubicBezTo>
                  <a:pt x="90" y="95"/>
                  <a:pt x="91" y="94"/>
                  <a:pt x="93" y="94"/>
                </a:cubicBezTo>
                <a:cubicBezTo>
                  <a:pt x="93" y="94"/>
                  <a:pt x="94" y="95"/>
                  <a:pt x="94" y="95"/>
                </a:cubicBezTo>
                <a:cubicBezTo>
                  <a:pt x="101" y="102"/>
                  <a:pt x="101" y="102"/>
                  <a:pt x="101" y="102"/>
                </a:cubicBezTo>
                <a:cubicBezTo>
                  <a:pt x="102" y="101"/>
                  <a:pt x="102" y="101"/>
                  <a:pt x="102" y="101"/>
                </a:cubicBezTo>
                <a:cubicBezTo>
                  <a:pt x="96" y="94"/>
                  <a:pt x="96" y="94"/>
                  <a:pt x="96" y="94"/>
                </a:cubicBezTo>
                <a:cubicBezTo>
                  <a:pt x="95" y="93"/>
                  <a:pt x="95" y="91"/>
                  <a:pt x="96" y="90"/>
                </a:cubicBezTo>
                <a:cubicBezTo>
                  <a:pt x="96" y="90"/>
                  <a:pt x="97" y="90"/>
                  <a:pt x="97" y="90"/>
                </a:cubicBezTo>
                <a:cubicBezTo>
                  <a:pt x="97" y="90"/>
                  <a:pt x="97" y="90"/>
                  <a:pt x="97" y="90"/>
                </a:cubicBezTo>
                <a:cubicBezTo>
                  <a:pt x="109" y="90"/>
                  <a:pt x="109" y="90"/>
                  <a:pt x="109" y="90"/>
                </a:cubicBezTo>
                <a:cubicBezTo>
                  <a:pt x="109" y="88"/>
                  <a:pt x="109" y="88"/>
                  <a:pt x="109" y="88"/>
                </a:cubicBezTo>
                <a:cubicBezTo>
                  <a:pt x="91" y="88"/>
                  <a:pt x="91" y="88"/>
                  <a:pt x="91" y="88"/>
                </a:cubicBezTo>
                <a:cubicBezTo>
                  <a:pt x="90" y="88"/>
                  <a:pt x="89" y="88"/>
                  <a:pt x="89" y="87"/>
                </a:cubicBezTo>
                <a:cubicBezTo>
                  <a:pt x="86" y="84"/>
                  <a:pt x="86" y="84"/>
                  <a:pt x="86" y="84"/>
                </a:cubicBezTo>
                <a:cubicBezTo>
                  <a:pt x="86" y="84"/>
                  <a:pt x="86" y="84"/>
                  <a:pt x="86" y="84"/>
                </a:cubicBezTo>
                <a:cubicBezTo>
                  <a:pt x="86" y="81"/>
                  <a:pt x="86" y="81"/>
                  <a:pt x="86" y="81"/>
                </a:cubicBezTo>
                <a:cubicBezTo>
                  <a:pt x="86" y="81"/>
                  <a:pt x="86" y="81"/>
                  <a:pt x="86" y="81"/>
                </a:cubicBezTo>
                <a:cubicBezTo>
                  <a:pt x="87" y="80"/>
                  <a:pt x="87" y="80"/>
                  <a:pt x="88" y="80"/>
                </a:cubicBezTo>
                <a:cubicBezTo>
                  <a:pt x="88" y="80"/>
                  <a:pt x="88" y="80"/>
                  <a:pt x="88" y="80"/>
                </a:cubicBezTo>
                <a:cubicBezTo>
                  <a:pt x="91" y="80"/>
                  <a:pt x="91" y="80"/>
                  <a:pt x="91" y="80"/>
                </a:cubicBezTo>
                <a:cubicBezTo>
                  <a:pt x="91" y="79"/>
                  <a:pt x="91" y="79"/>
                  <a:pt x="91" y="79"/>
                </a:cubicBezTo>
                <a:cubicBezTo>
                  <a:pt x="86" y="79"/>
                  <a:pt x="86" y="79"/>
                  <a:pt x="86" y="79"/>
                </a:cubicBezTo>
                <a:cubicBezTo>
                  <a:pt x="86" y="74"/>
                  <a:pt x="86" y="74"/>
                  <a:pt x="86" y="74"/>
                </a:cubicBezTo>
                <a:cubicBezTo>
                  <a:pt x="92" y="74"/>
                  <a:pt x="92" y="74"/>
                  <a:pt x="92" y="74"/>
                </a:cubicBezTo>
                <a:cubicBezTo>
                  <a:pt x="86" y="68"/>
                  <a:pt x="86" y="68"/>
                  <a:pt x="86" y="68"/>
                </a:cubicBezTo>
                <a:cubicBezTo>
                  <a:pt x="86" y="62"/>
                  <a:pt x="86" y="62"/>
                  <a:pt x="86" y="62"/>
                </a:cubicBezTo>
                <a:cubicBezTo>
                  <a:pt x="86" y="62"/>
                  <a:pt x="86" y="62"/>
                  <a:pt x="86" y="62"/>
                </a:cubicBezTo>
                <a:cubicBezTo>
                  <a:pt x="87" y="62"/>
                  <a:pt x="87" y="62"/>
                  <a:pt x="88" y="63"/>
                </a:cubicBezTo>
                <a:cubicBezTo>
                  <a:pt x="95" y="70"/>
                  <a:pt x="95" y="70"/>
                  <a:pt x="95" y="70"/>
                </a:cubicBezTo>
                <a:cubicBezTo>
                  <a:pt x="96" y="68"/>
                  <a:pt x="96" y="68"/>
                  <a:pt x="96" y="68"/>
                </a:cubicBezTo>
                <a:cubicBezTo>
                  <a:pt x="94" y="66"/>
                  <a:pt x="94" y="66"/>
                  <a:pt x="94" y="66"/>
                </a:cubicBezTo>
                <a:cubicBezTo>
                  <a:pt x="93" y="65"/>
                  <a:pt x="93" y="64"/>
                  <a:pt x="94" y="63"/>
                </a:cubicBezTo>
                <a:cubicBezTo>
                  <a:pt x="94" y="62"/>
                  <a:pt x="95" y="62"/>
                  <a:pt x="95" y="62"/>
                </a:cubicBezTo>
                <a:cubicBezTo>
                  <a:pt x="95" y="62"/>
                  <a:pt x="95" y="62"/>
                  <a:pt x="95" y="62"/>
                </a:cubicBezTo>
                <a:cubicBezTo>
                  <a:pt x="99" y="62"/>
                  <a:pt x="99" y="62"/>
                  <a:pt x="99" y="62"/>
                </a:cubicBezTo>
                <a:cubicBezTo>
                  <a:pt x="100" y="62"/>
                  <a:pt x="101" y="62"/>
                  <a:pt x="101" y="63"/>
                </a:cubicBezTo>
                <a:cubicBezTo>
                  <a:pt x="114" y="76"/>
                  <a:pt x="114" y="76"/>
                  <a:pt x="114" y="76"/>
                </a:cubicBezTo>
                <a:cubicBezTo>
                  <a:pt x="116" y="75"/>
                  <a:pt x="116" y="75"/>
                  <a:pt x="116" y="75"/>
                </a:cubicBezTo>
                <a:cubicBezTo>
                  <a:pt x="107" y="66"/>
                  <a:pt x="107" y="66"/>
                  <a:pt x="107" y="66"/>
                </a:cubicBezTo>
                <a:cubicBezTo>
                  <a:pt x="106" y="65"/>
                  <a:pt x="106" y="64"/>
                  <a:pt x="107" y="63"/>
                </a:cubicBezTo>
                <a:cubicBezTo>
                  <a:pt x="107" y="62"/>
                  <a:pt x="108" y="62"/>
                  <a:pt x="109" y="62"/>
                </a:cubicBezTo>
                <a:cubicBezTo>
                  <a:pt x="109" y="62"/>
                  <a:pt x="109" y="62"/>
                  <a:pt x="109" y="62"/>
                </a:cubicBezTo>
                <a:cubicBezTo>
                  <a:pt x="118" y="62"/>
                  <a:pt x="118" y="62"/>
                  <a:pt x="118" y="62"/>
                </a:cubicBezTo>
                <a:lnTo>
                  <a:pt x="118" y="60"/>
                </a:lnTo>
                <a:close/>
                <a:moveTo>
                  <a:pt x="86" y="60"/>
                </a:moveTo>
                <a:cubicBezTo>
                  <a:pt x="80" y="60"/>
                  <a:pt x="80" y="60"/>
                  <a:pt x="80" y="60"/>
                </a:cubicBezTo>
                <a:cubicBezTo>
                  <a:pt x="78" y="60"/>
                  <a:pt x="77" y="59"/>
                  <a:pt x="77" y="58"/>
                </a:cubicBezTo>
                <a:cubicBezTo>
                  <a:pt x="77" y="57"/>
                  <a:pt x="77" y="56"/>
                  <a:pt x="76" y="55"/>
                </a:cubicBezTo>
                <a:cubicBezTo>
                  <a:pt x="76" y="55"/>
                  <a:pt x="76" y="55"/>
                  <a:pt x="76" y="55"/>
                </a:cubicBezTo>
                <a:cubicBezTo>
                  <a:pt x="76" y="54"/>
                  <a:pt x="75" y="53"/>
                  <a:pt x="75" y="52"/>
                </a:cubicBezTo>
                <a:cubicBezTo>
                  <a:pt x="74" y="51"/>
                  <a:pt x="74" y="50"/>
                  <a:pt x="75" y="49"/>
                </a:cubicBezTo>
                <a:cubicBezTo>
                  <a:pt x="75" y="49"/>
                  <a:pt x="75" y="49"/>
                  <a:pt x="75" y="49"/>
                </a:cubicBezTo>
                <a:cubicBezTo>
                  <a:pt x="80" y="45"/>
                  <a:pt x="80" y="45"/>
                  <a:pt x="80" y="45"/>
                </a:cubicBezTo>
                <a:cubicBezTo>
                  <a:pt x="80" y="44"/>
                  <a:pt x="81" y="44"/>
                  <a:pt x="81" y="44"/>
                </a:cubicBezTo>
                <a:cubicBezTo>
                  <a:pt x="81" y="44"/>
                  <a:pt x="81" y="44"/>
                  <a:pt x="81" y="44"/>
                </a:cubicBezTo>
                <a:cubicBezTo>
                  <a:pt x="86" y="44"/>
                  <a:pt x="86" y="44"/>
                  <a:pt x="86" y="44"/>
                </a:cubicBezTo>
                <a:cubicBezTo>
                  <a:pt x="86" y="49"/>
                  <a:pt x="86" y="49"/>
                  <a:pt x="86" y="49"/>
                </a:cubicBezTo>
                <a:cubicBezTo>
                  <a:pt x="82" y="49"/>
                  <a:pt x="82" y="49"/>
                  <a:pt x="82" y="49"/>
                </a:cubicBezTo>
                <a:cubicBezTo>
                  <a:pt x="80" y="51"/>
                  <a:pt x="80" y="51"/>
                  <a:pt x="80" y="51"/>
                </a:cubicBezTo>
                <a:cubicBezTo>
                  <a:pt x="80" y="52"/>
                  <a:pt x="80" y="53"/>
                  <a:pt x="81" y="53"/>
                </a:cubicBezTo>
                <a:cubicBezTo>
                  <a:pt x="81" y="53"/>
                  <a:pt x="81" y="53"/>
                  <a:pt x="81" y="53"/>
                </a:cubicBezTo>
                <a:cubicBezTo>
                  <a:pt x="81" y="54"/>
                  <a:pt x="81" y="55"/>
                  <a:pt x="82" y="56"/>
                </a:cubicBezTo>
                <a:cubicBezTo>
                  <a:pt x="85" y="56"/>
                  <a:pt x="85" y="56"/>
                  <a:pt x="85" y="56"/>
                </a:cubicBezTo>
                <a:cubicBezTo>
                  <a:pt x="86" y="55"/>
                  <a:pt x="86" y="55"/>
                  <a:pt x="86" y="55"/>
                </a:cubicBezTo>
                <a:cubicBezTo>
                  <a:pt x="86" y="60"/>
                  <a:pt x="86" y="60"/>
                  <a:pt x="86" y="60"/>
                </a:cubicBezTo>
                <a:close/>
                <a:moveTo>
                  <a:pt x="86" y="41"/>
                </a:moveTo>
                <a:cubicBezTo>
                  <a:pt x="86" y="41"/>
                  <a:pt x="85" y="40"/>
                  <a:pt x="85" y="40"/>
                </a:cubicBezTo>
                <a:cubicBezTo>
                  <a:pt x="85" y="39"/>
                  <a:pt x="86" y="39"/>
                  <a:pt x="86" y="38"/>
                </a:cubicBezTo>
                <a:cubicBezTo>
                  <a:pt x="86" y="41"/>
                  <a:pt x="86" y="41"/>
                  <a:pt x="86" y="41"/>
                </a:cubicBezTo>
                <a:close/>
                <a:moveTo>
                  <a:pt x="86" y="36"/>
                </a:moveTo>
                <a:cubicBezTo>
                  <a:pt x="86" y="9"/>
                  <a:pt x="86" y="9"/>
                  <a:pt x="86" y="9"/>
                </a:cubicBezTo>
                <a:cubicBezTo>
                  <a:pt x="85" y="9"/>
                  <a:pt x="84" y="10"/>
                  <a:pt x="84" y="11"/>
                </a:cubicBezTo>
                <a:cubicBezTo>
                  <a:pt x="84" y="27"/>
                  <a:pt x="84" y="27"/>
                  <a:pt x="84" y="27"/>
                </a:cubicBezTo>
                <a:cubicBezTo>
                  <a:pt x="84" y="27"/>
                  <a:pt x="83" y="27"/>
                  <a:pt x="83" y="27"/>
                </a:cubicBezTo>
                <a:cubicBezTo>
                  <a:pt x="77" y="27"/>
                  <a:pt x="77" y="27"/>
                  <a:pt x="77" y="27"/>
                </a:cubicBezTo>
                <a:cubicBezTo>
                  <a:pt x="76" y="27"/>
                  <a:pt x="76" y="27"/>
                  <a:pt x="76" y="28"/>
                </a:cubicBezTo>
                <a:cubicBezTo>
                  <a:pt x="76" y="27"/>
                  <a:pt x="75" y="27"/>
                  <a:pt x="75" y="27"/>
                </a:cubicBezTo>
                <a:cubicBezTo>
                  <a:pt x="75" y="27"/>
                  <a:pt x="75" y="27"/>
                  <a:pt x="75" y="27"/>
                </a:cubicBezTo>
                <a:cubicBezTo>
                  <a:pt x="71" y="22"/>
                  <a:pt x="71" y="22"/>
                  <a:pt x="71" y="22"/>
                </a:cubicBezTo>
                <a:cubicBezTo>
                  <a:pt x="71" y="34"/>
                  <a:pt x="71" y="34"/>
                  <a:pt x="71" y="34"/>
                </a:cubicBezTo>
                <a:cubicBezTo>
                  <a:pt x="74" y="31"/>
                  <a:pt x="74" y="31"/>
                  <a:pt x="74" y="31"/>
                </a:cubicBezTo>
                <a:cubicBezTo>
                  <a:pt x="74" y="41"/>
                  <a:pt x="74" y="41"/>
                  <a:pt x="74" y="41"/>
                </a:cubicBezTo>
                <a:cubicBezTo>
                  <a:pt x="72" y="43"/>
                  <a:pt x="72" y="43"/>
                  <a:pt x="72" y="43"/>
                </a:cubicBezTo>
                <a:cubicBezTo>
                  <a:pt x="71" y="43"/>
                  <a:pt x="71" y="43"/>
                  <a:pt x="71" y="43"/>
                </a:cubicBezTo>
                <a:cubicBezTo>
                  <a:pt x="71" y="48"/>
                  <a:pt x="71" y="48"/>
                  <a:pt x="71" y="48"/>
                </a:cubicBezTo>
                <a:cubicBezTo>
                  <a:pt x="72" y="49"/>
                  <a:pt x="73" y="49"/>
                  <a:pt x="74" y="48"/>
                </a:cubicBezTo>
                <a:cubicBezTo>
                  <a:pt x="78" y="44"/>
                  <a:pt x="78" y="44"/>
                  <a:pt x="78" y="44"/>
                </a:cubicBezTo>
                <a:cubicBezTo>
                  <a:pt x="79" y="43"/>
                  <a:pt x="79" y="42"/>
                  <a:pt x="79" y="42"/>
                </a:cubicBezTo>
                <a:cubicBezTo>
                  <a:pt x="79" y="32"/>
                  <a:pt x="79" y="32"/>
                  <a:pt x="79" y="32"/>
                </a:cubicBezTo>
                <a:cubicBezTo>
                  <a:pt x="81" y="32"/>
                  <a:pt x="81" y="32"/>
                  <a:pt x="81" y="32"/>
                </a:cubicBezTo>
                <a:cubicBezTo>
                  <a:pt x="81" y="35"/>
                  <a:pt x="81" y="35"/>
                  <a:pt x="81" y="35"/>
                </a:cubicBezTo>
                <a:cubicBezTo>
                  <a:pt x="81" y="35"/>
                  <a:pt x="81" y="35"/>
                  <a:pt x="81" y="35"/>
                </a:cubicBezTo>
                <a:cubicBezTo>
                  <a:pt x="81" y="36"/>
                  <a:pt x="81" y="36"/>
                  <a:pt x="82" y="37"/>
                </a:cubicBezTo>
                <a:cubicBezTo>
                  <a:pt x="82" y="38"/>
                  <a:pt x="84" y="38"/>
                  <a:pt x="85" y="37"/>
                </a:cubicBezTo>
                <a:cubicBezTo>
                  <a:pt x="86" y="36"/>
                  <a:pt x="86" y="36"/>
                  <a:pt x="86" y="36"/>
                </a:cubicBezTo>
                <a:close/>
                <a:moveTo>
                  <a:pt x="71" y="14"/>
                </a:moveTo>
                <a:cubicBezTo>
                  <a:pt x="77" y="9"/>
                  <a:pt x="77" y="9"/>
                  <a:pt x="77" y="9"/>
                </a:cubicBezTo>
                <a:cubicBezTo>
                  <a:pt x="75" y="7"/>
                  <a:pt x="75" y="7"/>
                  <a:pt x="75" y="7"/>
                </a:cubicBezTo>
                <a:cubicBezTo>
                  <a:pt x="71" y="12"/>
                  <a:pt x="71" y="12"/>
                  <a:pt x="71" y="12"/>
                </a:cubicBezTo>
                <a:cubicBezTo>
                  <a:pt x="71" y="5"/>
                  <a:pt x="71" y="5"/>
                  <a:pt x="71" y="5"/>
                </a:cubicBezTo>
                <a:cubicBezTo>
                  <a:pt x="74" y="2"/>
                  <a:pt x="74" y="2"/>
                  <a:pt x="74" y="2"/>
                </a:cubicBezTo>
                <a:cubicBezTo>
                  <a:pt x="74" y="2"/>
                  <a:pt x="74" y="2"/>
                  <a:pt x="74" y="2"/>
                </a:cubicBezTo>
                <a:cubicBezTo>
                  <a:pt x="75" y="1"/>
                  <a:pt x="76" y="1"/>
                  <a:pt x="77" y="2"/>
                </a:cubicBezTo>
                <a:cubicBezTo>
                  <a:pt x="82" y="7"/>
                  <a:pt x="82" y="7"/>
                  <a:pt x="82" y="7"/>
                </a:cubicBezTo>
                <a:cubicBezTo>
                  <a:pt x="82" y="7"/>
                  <a:pt x="82" y="7"/>
                  <a:pt x="82" y="7"/>
                </a:cubicBezTo>
                <a:cubicBezTo>
                  <a:pt x="83" y="8"/>
                  <a:pt x="83" y="9"/>
                  <a:pt x="82" y="10"/>
                </a:cubicBezTo>
                <a:cubicBezTo>
                  <a:pt x="71" y="21"/>
                  <a:pt x="71" y="21"/>
                  <a:pt x="71" y="21"/>
                </a:cubicBezTo>
                <a:cubicBezTo>
                  <a:pt x="71" y="14"/>
                  <a:pt x="71" y="14"/>
                  <a:pt x="71" y="14"/>
                </a:cubicBezTo>
                <a:close/>
                <a:moveTo>
                  <a:pt x="71" y="111"/>
                </a:moveTo>
                <a:cubicBezTo>
                  <a:pt x="75" y="115"/>
                  <a:pt x="75" y="115"/>
                  <a:pt x="75" y="115"/>
                </a:cubicBezTo>
                <a:cubicBezTo>
                  <a:pt x="77" y="114"/>
                  <a:pt x="77" y="114"/>
                  <a:pt x="77" y="114"/>
                </a:cubicBezTo>
                <a:cubicBezTo>
                  <a:pt x="71" y="108"/>
                  <a:pt x="71" y="108"/>
                  <a:pt x="71" y="108"/>
                </a:cubicBezTo>
                <a:cubicBezTo>
                  <a:pt x="71" y="101"/>
                  <a:pt x="71" y="101"/>
                  <a:pt x="71" y="101"/>
                </a:cubicBezTo>
                <a:cubicBezTo>
                  <a:pt x="82" y="112"/>
                  <a:pt x="82" y="112"/>
                  <a:pt x="82" y="112"/>
                </a:cubicBezTo>
                <a:cubicBezTo>
                  <a:pt x="82" y="112"/>
                  <a:pt x="82" y="112"/>
                  <a:pt x="82" y="112"/>
                </a:cubicBezTo>
                <a:cubicBezTo>
                  <a:pt x="82" y="112"/>
                  <a:pt x="82" y="112"/>
                  <a:pt x="82" y="112"/>
                </a:cubicBezTo>
                <a:cubicBezTo>
                  <a:pt x="83" y="113"/>
                  <a:pt x="83" y="115"/>
                  <a:pt x="82" y="115"/>
                </a:cubicBezTo>
                <a:cubicBezTo>
                  <a:pt x="77" y="120"/>
                  <a:pt x="77" y="120"/>
                  <a:pt x="77" y="120"/>
                </a:cubicBezTo>
                <a:cubicBezTo>
                  <a:pt x="77" y="120"/>
                  <a:pt x="77" y="120"/>
                  <a:pt x="77" y="120"/>
                </a:cubicBezTo>
                <a:cubicBezTo>
                  <a:pt x="76" y="121"/>
                  <a:pt x="75" y="121"/>
                  <a:pt x="74" y="120"/>
                </a:cubicBezTo>
                <a:cubicBezTo>
                  <a:pt x="71" y="117"/>
                  <a:pt x="71" y="117"/>
                  <a:pt x="71" y="117"/>
                </a:cubicBezTo>
                <a:cubicBezTo>
                  <a:pt x="71" y="111"/>
                  <a:pt x="71" y="111"/>
                  <a:pt x="71" y="111"/>
                </a:cubicBezTo>
                <a:close/>
                <a:moveTo>
                  <a:pt x="71" y="74"/>
                </a:moveTo>
                <a:cubicBezTo>
                  <a:pt x="71" y="80"/>
                  <a:pt x="71" y="80"/>
                  <a:pt x="71" y="80"/>
                </a:cubicBezTo>
                <a:cubicBezTo>
                  <a:pt x="71" y="80"/>
                  <a:pt x="71" y="79"/>
                  <a:pt x="72" y="79"/>
                </a:cubicBezTo>
                <a:cubicBezTo>
                  <a:pt x="74" y="82"/>
                  <a:pt x="74" y="82"/>
                  <a:pt x="74" y="82"/>
                </a:cubicBezTo>
                <a:cubicBezTo>
                  <a:pt x="74" y="91"/>
                  <a:pt x="74" y="91"/>
                  <a:pt x="74" y="91"/>
                </a:cubicBezTo>
                <a:cubicBezTo>
                  <a:pt x="71" y="88"/>
                  <a:pt x="71" y="88"/>
                  <a:pt x="71" y="88"/>
                </a:cubicBezTo>
                <a:cubicBezTo>
                  <a:pt x="71" y="100"/>
                  <a:pt x="71" y="100"/>
                  <a:pt x="71" y="100"/>
                </a:cubicBezTo>
                <a:cubicBezTo>
                  <a:pt x="75" y="96"/>
                  <a:pt x="75" y="96"/>
                  <a:pt x="75" y="96"/>
                </a:cubicBezTo>
                <a:cubicBezTo>
                  <a:pt x="75" y="95"/>
                  <a:pt x="76" y="95"/>
                  <a:pt x="76" y="95"/>
                </a:cubicBezTo>
                <a:cubicBezTo>
                  <a:pt x="76" y="95"/>
                  <a:pt x="76" y="95"/>
                  <a:pt x="77" y="95"/>
                </a:cubicBezTo>
                <a:cubicBezTo>
                  <a:pt x="83" y="95"/>
                  <a:pt x="83" y="95"/>
                  <a:pt x="83" y="95"/>
                </a:cubicBezTo>
                <a:cubicBezTo>
                  <a:pt x="83" y="95"/>
                  <a:pt x="84" y="95"/>
                  <a:pt x="84" y="95"/>
                </a:cubicBezTo>
                <a:cubicBezTo>
                  <a:pt x="84" y="111"/>
                  <a:pt x="84" y="111"/>
                  <a:pt x="84" y="111"/>
                </a:cubicBezTo>
                <a:cubicBezTo>
                  <a:pt x="84" y="112"/>
                  <a:pt x="85" y="114"/>
                  <a:pt x="86" y="114"/>
                </a:cubicBezTo>
                <a:cubicBezTo>
                  <a:pt x="86" y="87"/>
                  <a:pt x="86" y="87"/>
                  <a:pt x="86" y="87"/>
                </a:cubicBezTo>
                <a:cubicBezTo>
                  <a:pt x="85" y="86"/>
                  <a:pt x="85" y="86"/>
                  <a:pt x="85" y="86"/>
                </a:cubicBezTo>
                <a:cubicBezTo>
                  <a:pt x="85" y="85"/>
                  <a:pt x="84" y="85"/>
                  <a:pt x="83" y="85"/>
                </a:cubicBezTo>
                <a:cubicBezTo>
                  <a:pt x="82" y="85"/>
                  <a:pt x="81" y="86"/>
                  <a:pt x="81" y="87"/>
                </a:cubicBezTo>
                <a:cubicBezTo>
                  <a:pt x="81" y="90"/>
                  <a:pt x="81" y="90"/>
                  <a:pt x="81" y="90"/>
                </a:cubicBezTo>
                <a:cubicBezTo>
                  <a:pt x="79" y="90"/>
                  <a:pt x="79" y="90"/>
                  <a:pt x="79" y="90"/>
                </a:cubicBezTo>
                <a:cubicBezTo>
                  <a:pt x="79" y="81"/>
                  <a:pt x="79" y="81"/>
                  <a:pt x="79" y="81"/>
                </a:cubicBezTo>
                <a:cubicBezTo>
                  <a:pt x="79" y="81"/>
                  <a:pt x="79" y="81"/>
                  <a:pt x="79" y="81"/>
                </a:cubicBezTo>
                <a:cubicBezTo>
                  <a:pt x="79" y="80"/>
                  <a:pt x="79" y="80"/>
                  <a:pt x="78" y="79"/>
                </a:cubicBezTo>
                <a:cubicBezTo>
                  <a:pt x="74" y="74"/>
                  <a:pt x="74" y="74"/>
                  <a:pt x="74" y="74"/>
                </a:cubicBezTo>
                <a:cubicBezTo>
                  <a:pt x="74" y="74"/>
                  <a:pt x="74" y="74"/>
                  <a:pt x="74" y="74"/>
                </a:cubicBezTo>
                <a:cubicBezTo>
                  <a:pt x="73" y="74"/>
                  <a:pt x="72" y="74"/>
                  <a:pt x="71" y="74"/>
                </a:cubicBezTo>
                <a:close/>
                <a:moveTo>
                  <a:pt x="86" y="84"/>
                </a:moveTo>
                <a:cubicBezTo>
                  <a:pt x="85" y="83"/>
                  <a:pt x="85" y="82"/>
                  <a:pt x="86" y="81"/>
                </a:cubicBezTo>
                <a:cubicBezTo>
                  <a:pt x="86" y="84"/>
                  <a:pt x="86" y="84"/>
                  <a:pt x="86" y="84"/>
                </a:cubicBezTo>
                <a:close/>
                <a:moveTo>
                  <a:pt x="86" y="79"/>
                </a:moveTo>
                <a:cubicBezTo>
                  <a:pt x="81" y="79"/>
                  <a:pt x="81" y="79"/>
                  <a:pt x="81" y="79"/>
                </a:cubicBezTo>
                <a:cubicBezTo>
                  <a:pt x="81" y="79"/>
                  <a:pt x="80" y="78"/>
                  <a:pt x="79" y="78"/>
                </a:cubicBezTo>
                <a:cubicBezTo>
                  <a:pt x="75" y="73"/>
                  <a:pt x="75" y="73"/>
                  <a:pt x="75" y="73"/>
                </a:cubicBezTo>
                <a:cubicBezTo>
                  <a:pt x="74" y="72"/>
                  <a:pt x="74" y="71"/>
                  <a:pt x="75" y="70"/>
                </a:cubicBezTo>
                <a:cubicBezTo>
                  <a:pt x="75" y="70"/>
                  <a:pt x="75" y="70"/>
                  <a:pt x="75" y="70"/>
                </a:cubicBezTo>
                <a:cubicBezTo>
                  <a:pt x="75" y="69"/>
                  <a:pt x="76" y="68"/>
                  <a:pt x="76" y="67"/>
                </a:cubicBezTo>
                <a:cubicBezTo>
                  <a:pt x="77" y="66"/>
                  <a:pt x="77" y="65"/>
                  <a:pt x="77" y="64"/>
                </a:cubicBezTo>
                <a:cubicBezTo>
                  <a:pt x="78" y="63"/>
                  <a:pt x="79" y="62"/>
                  <a:pt x="80" y="62"/>
                </a:cubicBezTo>
                <a:cubicBezTo>
                  <a:pt x="80" y="62"/>
                  <a:pt x="80" y="62"/>
                  <a:pt x="80" y="62"/>
                </a:cubicBezTo>
                <a:cubicBezTo>
                  <a:pt x="86" y="62"/>
                  <a:pt x="86" y="62"/>
                  <a:pt x="86" y="62"/>
                </a:cubicBezTo>
                <a:cubicBezTo>
                  <a:pt x="86" y="68"/>
                  <a:pt x="86" y="68"/>
                  <a:pt x="86" y="68"/>
                </a:cubicBezTo>
                <a:cubicBezTo>
                  <a:pt x="85" y="67"/>
                  <a:pt x="85" y="67"/>
                  <a:pt x="85" y="67"/>
                </a:cubicBezTo>
                <a:cubicBezTo>
                  <a:pt x="82" y="67"/>
                  <a:pt x="82" y="67"/>
                  <a:pt x="82" y="67"/>
                </a:cubicBezTo>
                <a:cubicBezTo>
                  <a:pt x="81" y="68"/>
                  <a:pt x="81" y="68"/>
                  <a:pt x="81" y="69"/>
                </a:cubicBezTo>
                <a:cubicBezTo>
                  <a:pt x="80" y="70"/>
                  <a:pt x="80" y="71"/>
                  <a:pt x="80" y="71"/>
                </a:cubicBezTo>
                <a:cubicBezTo>
                  <a:pt x="82" y="74"/>
                  <a:pt x="82" y="74"/>
                  <a:pt x="82" y="74"/>
                </a:cubicBezTo>
                <a:cubicBezTo>
                  <a:pt x="86" y="74"/>
                  <a:pt x="86" y="74"/>
                  <a:pt x="86" y="74"/>
                </a:cubicBezTo>
                <a:lnTo>
                  <a:pt x="86" y="79"/>
                </a:lnTo>
                <a:close/>
                <a:moveTo>
                  <a:pt x="71" y="48"/>
                </a:moveTo>
                <a:cubicBezTo>
                  <a:pt x="71" y="48"/>
                  <a:pt x="71" y="48"/>
                  <a:pt x="71" y="48"/>
                </a:cubicBezTo>
                <a:cubicBezTo>
                  <a:pt x="70" y="48"/>
                  <a:pt x="69" y="47"/>
                  <a:pt x="68" y="47"/>
                </a:cubicBezTo>
                <a:cubicBezTo>
                  <a:pt x="67" y="46"/>
                  <a:pt x="66" y="46"/>
                  <a:pt x="65" y="46"/>
                </a:cubicBezTo>
                <a:cubicBezTo>
                  <a:pt x="63" y="46"/>
                  <a:pt x="63" y="45"/>
                  <a:pt x="63" y="43"/>
                </a:cubicBezTo>
                <a:cubicBezTo>
                  <a:pt x="63" y="43"/>
                  <a:pt x="63" y="43"/>
                  <a:pt x="63" y="43"/>
                </a:cubicBezTo>
                <a:cubicBezTo>
                  <a:pt x="63" y="37"/>
                  <a:pt x="63" y="37"/>
                  <a:pt x="63" y="37"/>
                </a:cubicBezTo>
                <a:cubicBezTo>
                  <a:pt x="63" y="36"/>
                  <a:pt x="63" y="36"/>
                  <a:pt x="63" y="35"/>
                </a:cubicBezTo>
                <a:cubicBezTo>
                  <a:pt x="70" y="28"/>
                  <a:pt x="70" y="28"/>
                  <a:pt x="70" y="28"/>
                </a:cubicBezTo>
                <a:cubicBezTo>
                  <a:pt x="69" y="27"/>
                  <a:pt x="69" y="27"/>
                  <a:pt x="69" y="27"/>
                </a:cubicBezTo>
                <a:cubicBezTo>
                  <a:pt x="67" y="29"/>
                  <a:pt x="67" y="29"/>
                  <a:pt x="67" y="29"/>
                </a:cubicBezTo>
                <a:cubicBezTo>
                  <a:pt x="66" y="30"/>
                  <a:pt x="64" y="30"/>
                  <a:pt x="63" y="29"/>
                </a:cubicBezTo>
                <a:cubicBezTo>
                  <a:pt x="63" y="29"/>
                  <a:pt x="63" y="28"/>
                  <a:pt x="63" y="28"/>
                </a:cubicBezTo>
                <a:cubicBezTo>
                  <a:pt x="63" y="28"/>
                  <a:pt x="63" y="28"/>
                  <a:pt x="63" y="28"/>
                </a:cubicBezTo>
                <a:cubicBezTo>
                  <a:pt x="63" y="24"/>
                  <a:pt x="63" y="24"/>
                  <a:pt x="63" y="24"/>
                </a:cubicBezTo>
                <a:cubicBezTo>
                  <a:pt x="63" y="23"/>
                  <a:pt x="63" y="22"/>
                  <a:pt x="63" y="22"/>
                </a:cubicBezTo>
                <a:cubicBezTo>
                  <a:pt x="71" y="14"/>
                  <a:pt x="71" y="14"/>
                  <a:pt x="71" y="14"/>
                </a:cubicBezTo>
                <a:cubicBezTo>
                  <a:pt x="71" y="21"/>
                  <a:pt x="71" y="21"/>
                  <a:pt x="71" y="21"/>
                </a:cubicBezTo>
                <a:cubicBezTo>
                  <a:pt x="70" y="22"/>
                  <a:pt x="70" y="22"/>
                  <a:pt x="70" y="22"/>
                </a:cubicBezTo>
                <a:cubicBezTo>
                  <a:pt x="70" y="22"/>
                  <a:pt x="70" y="22"/>
                  <a:pt x="71" y="22"/>
                </a:cubicBezTo>
                <a:cubicBezTo>
                  <a:pt x="71" y="22"/>
                  <a:pt x="71" y="22"/>
                  <a:pt x="71" y="22"/>
                </a:cubicBezTo>
                <a:cubicBezTo>
                  <a:pt x="71" y="34"/>
                  <a:pt x="71" y="34"/>
                  <a:pt x="71" y="34"/>
                </a:cubicBezTo>
                <a:cubicBezTo>
                  <a:pt x="67" y="38"/>
                  <a:pt x="67" y="38"/>
                  <a:pt x="67" y="38"/>
                </a:cubicBezTo>
                <a:cubicBezTo>
                  <a:pt x="67" y="41"/>
                  <a:pt x="67" y="41"/>
                  <a:pt x="67" y="41"/>
                </a:cubicBezTo>
                <a:cubicBezTo>
                  <a:pt x="68" y="42"/>
                  <a:pt x="69" y="42"/>
                  <a:pt x="70" y="42"/>
                </a:cubicBezTo>
                <a:cubicBezTo>
                  <a:pt x="70" y="42"/>
                  <a:pt x="70" y="43"/>
                  <a:pt x="71" y="43"/>
                </a:cubicBezTo>
                <a:cubicBezTo>
                  <a:pt x="71" y="48"/>
                  <a:pt x="71" y="48"/>
                  <a:pt x="71" y="48"/>
                </a:cubicBezTo>
                <a:close/>
                <a:moveTo>
                  <a:pt x="71" y="12"/>
                </a:moveTo>
                <a:cubicBezTo>
                  <a:pt x="71" y="5"/>
                  <a:pt x="71" y="5"/>
                  <a:pt x="71" y="5"/>
                </a:cubicBezTo>
                <a:cubicBezTo>
                  <a:pt x="67" y="9"/>
                  <a:pt x="67" y="9"/>
                  <a:pt x="67" y="9"/>
                </a:cubicBezTo>
                <a:cubicBezTo>
                  <a:pt x="67" y="2"/>
                  <a:pt x="67" y="2"/>
                  <a:pt x="67" y="2"/>
                </a:cubicBezTo>
                <a:cubicBezTo>
                  <a:pt x="67" y="1"/>
                  <a:pt x="66" y="0"/>
                  <a:pt x="65" y="0"/>
                </a:cubicBezTo>
                <a:cubicBezTo>
                  <a:pt x="62" y="0"/>
                  <a:pt x="62" y="0"/>
                  <a:pt x="62" y="0"/>
                </a:cubicBezTo>
                <a:cubicBezTo>
                  <a:pt x="62" y="5"/>
                  <a:pt x="62" y="5"/>
                  <a:pt x="62" y="5"/>
                </a:cubicBezTo>
                <a:cubicBezTo>
                  <a:pt x="63" y="5"/>
                  <a:pt x="63" y="5"/>
                  <a:pt x="63" y="5"/>
                </a:cubicBezTo>
                <a:cubicBezTo>
                  <a:pt x="63" y="14"/>
                  <a:pt x="63" y="14"/>
                  <a:pt x="63" y="14"/>
                </a:cubicBezTo>
                <a:cubicBezTo>
                  <a:pt x="63" y="14"/>
                  <a:pt x="63" y="14"/>
                  <a:pt x="63" y="14"/>
                </a:cubicBezTo>
                <a:cubicBezTo>
                  <a:pt x="63" y="15"/>
                  <a:pt x="63" y="16"/>
                  <a:pt x="63" y="16"/>
                </a:cubicBezTo>
                <a:cubicBezTo>
                  <a:pt x="64" y="17"/>
                  <a:pt x="66" y="17"/>
                  <a:pt x="67" y="16"/>
                </a:cubicBezTo>
                <a:cubicBezTo>
                  <a:pt x="71" y="12"/>
                  <a:pt x="71" y="12"/>
                  <a:pt x="71" y="12"/>
                </a:cubicBezTo>
                <a:close/>
                <a:moveTo>
                  <a:pt x="62" y="118"/>
                </a:moveTo>
                <a:cubicBezTo>
                  <a:pt x="63" y="118"/>
                  <a:pt x="63" y="118"/>
                  <a:pt x="63" y="118"/>
                </a:cubicBezTo>
                <a:cubicBezTo>
                  <a:pt x="63" y="108"/>
                  <a:pt x="63" y="108"/>
                  <a:pt x="63" y="108"/>
                </a:cubicBezTo>
                <a:cubicBezTo>
                  <a:pt x="63" y="107"/>
                  <a:pt x="64" y="106"/>
                  <a:pt x="65" y="106"/>
                </a:cubicBezTo>
                <a:cubicBezTo>
                  <a:pt x="66" y="106"/>
                  <a:pt x="66" y="106"/>
                  <a:pt x="67" y="106"/>
                </a:cubicBezTo>
                <a:cubicBezTo>
                  <a:pt x="71" y="111"/>
                  <a:pt x="71" y="111"/>
                  <a:pt x="71" y="111"/>
                </a:cubicBezTo>
                <a:cubicBezTo>
                  <a:pt x="71" y="117"/>
                  <a:pt x="71" y="117"/>
                  <a:pt x="71" y="117"/>
                </a:cubicBezTo>
                <a:cubicBezTo>
                  <a:pt x="67" y="114"/>
                  <a:pt x="67" y="114"/>
                  <a:pt x="67" y="114"/>
                </a:cubicBezTo>
                <a:cubicBezTo>
                  <a:pt x="67" y="120"/>
                  <a:pt x="67" y="120"/>
                  <a:pt x="67" y="120"/>
                </a:cubicBezTo>
                <a:cubicBezTo>
                  <a:pt x="67" y="122"/>
                  <a:pt x="66" y="123"/>
                  <a:pt x="65" y="123"/>
                </a:cubicBezTo>
                <a:cubicBezTo>
                  <a:pt x="62" y="123"/>
                  <a:pt x="62" y="123"/>
                  <a:pt x="62" y="123"/>
                </a:cubicBezTo>
                <a:cubicBezTo>
                  <a:pt x="62" y="118"/>
                  <a:pt x="62" y="118"/>
                  <a:pt x="62" y="118"/>
                </a:cubicBezTo>
                <a:close/>
                <a:moveTo>
                  <a:pt x="71" y="108"/>
                </a:moveTo>
                <a:cubicBezTo>
                  <a:pt x="71" y="101"/>
                  <a:pt x="71" y="101"/>
                  <a:pt x="71" y="101"/>
                </a:cubicBezTo>
                <a:cubicBezTo>
                  <a:pt x="70" y="101"/>
                  <a:pt x="70" y="101"/>
                  <a:pt x="70" y="101"/>
                </a:cubicBezTo>
                <a:cubicBezTo>
                  <a:pt x="70" y="101"/>
                  <a:pt x="70" y="100"/>
                  <a:pt x="71" y="100"/>
                </a:cubicBezTo>
                <a:cubicBezTo>
                  <a:pt x="71" y="100"/>
                  <a:pt x="71" y="100"/>
                  <a:pt x="71" y="100"/>
                </a:cubicBezTo>
                <a:cubicBezTo>
                  <a:pt x="71" y="88"/>
                  <a:pt x="71" y="88"/>
                  <a:pt x="71" y="88"/>
                </a:cubicBezTo>
                <a:cubicBezTo>
                  <a:pt x="67" y="85"/>
                  <a:pt x="67" y="85"/>
                  <a:pt x="67" y="85"/>
                </a:cubicBezTo>
                <a:cubicBezTo>
                  <a:pt x="67" y="81"/>
                  <a:pt x="67" y="81"/>
                  <a:pt x="67" y="81"/>
                </a:cubicBezTo>
                <a:cubicBezTo>
                  <a:pt x="68" y="81"/>
                  <a:pt x="69" y="81"/>
                  <a:pt x="70" y="80"/>
                </a:cubicBezTo>
                <a:cubicBezTo>
                  <a:pt x="70" y="80"/>
                  <a:pt x="70" y="80"/>
                  <a:pt x="70" y="80"/>
                </a:cubicBezTo>
                <a:cubicBezTo>
                  <a:pt x="70" y="80"/>
                  <a:pt x="70" y="80"/>
                  <a:pt x="70" y="80"/>
                </a:cubicBezTo>
                <a:cubicBezTo>
                  <a:pt x="70" y="80"/>
                  <a:pt x="70" y="80"/>
                  <a:pt x="71" y="80"/>
                </a:cubicBezTo>
                <a:cubicBezTo>
                  <a:pt x="71" y="74"/>
                  <a:pt x="71" y="74"/>
                  <a:pt x="71" y="74"/>
                </a:cubicBezTo>
                <a:cubicBezTo>
                  <a:pt x="71" y="74"/>
                  <a:pt x="71" y="74"/>
                  <a:pt x="71" y="74"/>
                </a:cubicBezTo>
                <a:cubicBezTo>
                  <a:pt x="70" y="75"/>
                  <a:pt x="69" y="75"/>
                  <a:pt x="68" y="76"/>
                </a:cubicBezTo>
                <a:cubicBezTo>
                  <a:pt x="68" y="76"/>
                  <a:pt x="68" y="76"/>
                  <a:pt x="68" y="76"/>
                </a:cubicBezTo>
                <a:cubicBezTo>
                  <a:pt x="67" y="76"/>
                  <a:pt x="66" y="77"/>
                  <a:pt x="65" y="77"/>
                </a:cubicBezTo>
                <a:cubicBezTo>
                  <a:pt x="64" y="77"/>
                  <a:pt x="63" y="78"/>
                  <a:pt x="63" y="79"/>
                </a:cubicBezTo>
                <a:cubicBezTo>
                  <a:pt x="63" y="86"/>
                  <a:pt x="63" y="86"/>
                  <a:pt x="63" y="86"/>
                </a:cubicBezTo>
                <a:cubicBezTo>
                  <a:pt x="63" y="86"/>
                  <a:pt x="63" y="86"/>
                  <a:pt x="63" y="86"/>
                </a:cubicBezTo>
                <a:cubicBezTo>
                  <a:pt x="63" y="86"/>
                  <a:pt x="63" y="87"/>
                  <a:pt x="63" y="87"/>
                </a:cubicBezTo>
                <a:cubicBezTo>
                  <a:pt x="70" y="94"/>
                  <a:pt x="70" y="94"/>
                  <a:pt x="70" y="94"/>
                </a:cubicBezTo>
                <a:cubicBezTo>
                  <a:pt x="69" y="95"/>
                  <a:pt x="69" y="95"/>
                  <a:pt x="69" y="95"/>
                </a:cubicBezTo>
                <a:cubicBezTo>
                  <a:pt x="67" y="93"/>
                  <a:pt x="67" y="93"/>
                  <a:pt x="67" y="93"/>
                </a:cubicBezTo>
                <a:cubicBezTo>
                  <a:pt x="66" y="93"/>
                  <a:pt x="66" y="92"/>
                  <a:pt x="65" y="92"/>
                </a:cubicBezTo>
                <a:cubicBezTo>
                  <a:pt x="64" y="92"/>
                  <a:pt x="63" y="93"/>
                  <a:pt x="63" y="95"/>
                </a:cubicBezTo>
                <a:cubicBezTo>
                  <a:pt x="63" y="99"/>
                  <a:pt x="63" y="99"/>
                  <a:pt x="63" y="99"/>
                </a:cubicBezTo>
                <a:cubicBezTo>
                  <a:pt x="63" y="99"/>
                  <a:pt x="63" y="99"/>
                  <a:pt x="63" y="99"/>
                </a:cubicBezTo>
                <a:cubicBezTo>
                  <a:pt x="63" y="99"/>
                  <a:pt x="63" y="100"/>
                  <a:pt x="63" y="101"/>
                </a:cubicBezTo>
                <a:lnTo>
                  <a:pt x="71" y="108"/>
                </a:lnTo>
                <a:close/>
                <a:moveTo>
                  <a:pt x="62" y="5"/>
                </a:moveTo>
                <a:cubicBezTo>
                  <a:pt x="61" y="5"/>
                  <a:pt x="61" y="5"/>
                  <a:pt x="61" y="5"/>
                </a:cubicBezTo>
                <a:cubicBezTo>
                  <a:pt x="61" y="14"/>
                  <a:pt x="61" y="14"/>
                  <a:pt x="61" y="14"/>
                </a:cubicBezTo>
                <a:cubicBezTo>
                  <a:pt x="61" y="16"/>
                  <a:pt x="60" y="17"/>
                  <a:pt x="59" y="17"/>
                </a:cubicBezTo>
                <a:cubicBezTo>
                  <a:pt x="58" y="17"/>
                  <a:pt x="57" y="16"/>
                  <a:pt x="57" y="16"/>
                </a:cubicBezTo>
                <a:cubicBezTo>
                  <a:pt x="53" y="12"/>
                  <a:pt x="53" y="12"/>
                  <a:pt x="53" y="12"/>
                </a:cubicBezTo>
                <a:cubicBezTo>
                  <a:pt x="53" y="5"/>
                  <a:pt x="53" y="5"/>
                  <a:pt x="53" y="5"/>
                </a:cubicBezTo>
                <a:cubicBezTo>
                  <a:pt x="56" y="9"/>
                  <a:pt x="56" y="9"/>
                  <a:pt x="56" y="9"/>
                </a:cubicBezTo>
                <a:cubicBezTo>
                  <a:pt x="56" y="2"/>
                  <a:pt x="56" y="2"/>
                  <a:pt x="56" y="2"/>
                </a:cubicBezTo>
                <a:cubicBezTo>
                  <a:pt x="56" y="1"/>
                  <a:pt x="57" y="0"/>
                  <a:pt x="59" y="0"/>
                </a:cubicBezTo>
                <a:cubicBezTo>
                  <a:pt x="62" y="0"/>
                  <a:pt x="62" y="0"/>
                  <a:pt x="62" y="0"/>
                </a:cubicBezTo>
                <a:cubicBezTo>
                  <a:pt x="62" y="5"/>
                  <a:pt x="62" y="5"/>
                  <a:pt x="62" y="5"/>
                </a:cubicBezTo>
                <a:close/>
                <a:moveTo>
                  <a:pt x="53" y="14"/>
                </a:moveTo>
                <a:cubicBezTo>
                  <a:pt x="53" y="21"/>
                  <a:pt x="53" y="21"/>
                  <a:pt x="53" y="21"/>
                </a:cubicBezTo>
                <a:cubicBezTo>
                  <a:pt x="53" y="22"/>
                  <a:pt x="53" y="22"/>
                  <a:pt x="53" y="22"/>
                </a:cubicBezTo>
                <a:cubicBezTo>
                  <a:pt x="53" y="22"/>
                  <a:pt x="53" y="22"/>
                  <a:pt x="53" y="22"/>
                </a:cubicBezTo>
                <a:cubicBezTo>
                  <a:pt x="53" y="22"/>
                  <a:pt x="53" y="22"/>
                  <a:pt x="53" y="22"/>
                </a:cubicBezTo>
                <a:cubicBezTo>
                  <a:pt x="53" y="34"/>
                  <a:pt x="53" y="34"/>
                  <a:pt x="53" y="34"/>
                </a:cubicBezTo>
                <a:cubicBezTo>
                  <a:pt x="56" y="38"/>
                  <a:pt x="56" y="38"/>
                  <a:pt x="56" y="38"/>
                </a:cubicBezTo>
                <a:cubicBezTo>
                  <a:pt x="56" y="41"/>
                  <a:pt x="56" y="41"/>
                  <a:pt x="56" y="41"/>
                </a:cubicBezTo>
                <a:cubicBezTo>
                  <a:pt x="55" y="42"/>
                  <a:pt x="55" y="42"/>
                  <a:pt x="54" y="42"/>
                </a:cubicBezTo>
                <a:cubicBezTo>
                  <a:pt x="54" y="42"/>
                  <a:pt x="54" y="42"/>
                  <a:pt x="54" y="42"/>
                </a:cubicBezTo>
                <a:cubicBezTo>
                  <a:pt x="54" y="42"/>
                  <a:pt x="54" y="42"/>
                  <a:pt x="54" y="42"/>
                </a:cubicBezTo>
                <a:cubicBezTo>
                  <a:pt x="54" y="42"/>
                  <a:pt x="53" y="43"/>
                  <a:pt x="53" y="43"/>
                </a:cubicBezTo>
                <a:cubicBezTo>
                  <a:pt x="53" y="48"/>
                  <a:pt x="53" y="48"/>
                  <a:pt x="53" y="48"/>
                </a:cubicBezTo>
                <a:cubicBezTo>
                  <a:pt x="53" y="48"/>
                  <a:pt x="53" y="48"/>
                  <a:pt x="53" y="48"/>
                </a:cubicBezTo>
                <a:cubicBezTo>
                  <a:pt x="54" y="48"/>
                  <a:pt x="55" y="47"/>
                  <a:pt x="56" y="47"/>
                </a:cubicBezTo>
                <a:cubicBezTo>
                  <a:pt x="56" y="47"/>
                  <a:pt x="56" y="47"/>
                  <a:pt x="56" y="47"/>
                </a:cubicBezTo>
                <a:cubicBezTo>
                  <a:pt x="57" y="46"/>
                  <a:pt x="58" y="46"/>
                  <a:pt x="59" y="46"/>
                </a:cubicBezTo>
                <a:cubicBezTo>
                  <a:pt x="60" y="46"/>
                  <a:pt x="61" y="45"/>
                  <a:pt x="61" y="43"/>
                </a:cubicBezTo>
                <a:cubicBezTo>
                  <a:pt x="61" y="37"/>
                  <a:pt x="61" y="37"/>
                  <a:pt x="61" y="37"/>
                </a:cubicBezTo>
                <a:cubicBezTo>
                  <a:pt x="61" y="37"/>
                  <a:pt x="61" y="37"/>
                  <a:pt x="61" y="37"/>
                </a:cubicBezTo>
                <a:cubicBezTo>
                  <a:pt x="61" y="36"/>
                  <a:pt x="61" y="36"/>
                  <a:pt x="60" y="35"/>
                </a:cubicBezTo>
                <a:cubicBezTo>
                  <a:pt x="53" y="28"/>
                  <a:pt x="53" y="28"/>
                  <a:pt x="53" y="28"/>
                </a:cubicBezTo>
                <a:cubicBezTo>
                  <a:pt x="55" y="27"/>
                  <a:pt x="55" y="27"/>
                  <a:pt x="55" y="27"/>
                </a:cubicBezTo>
                <a:cubicBezTo>
                  <a:pt x="57" y="29"/>
                  <a:pt x="57" y="29"/>
                  <a:pt x="57" y="29"/>
                </a:cubicBezTo>
                <a:cubicBezTo>
                  <a:pt x="57" y="30"/>
                  <a:pt x="58" y="30"/>
                  <a:pt x="59" y="30"/>
                </a:cubicBezTo>
                <a:cubicBezTo>
                  <a:pt x="60" y="30"/>
                  <a:pt x="61" y="29"/>
                  <a:pt x="61" y="28"/>
                </a:cubicBezTo>
                <a:cubicBezTo>
                  <a:pt x="61" y="24"/>
                  <a:pt x="61" y="24"/>
                  <a:pt x="61" y="24"/>
                </a:cubicBezTo>
                <a:cubicBezTo>
                  <a:pt x="61" y="24"/>
                  <a:pt x="61" y="24"/>
                  <a:pt x="61" y="24"/>
                </a:cubicBezTo>
                <a:cubicBezTo>
                  <a:pt x="61" y="23"/>
                  <a:pt x="61" y="22"/>
                  <a:pt x="60" y="22"/>
                </a:cubicBezTo>
                <a:cubicBezTo>
                  <a:pt x="53" y="14"/>
                  <a:pt x="53" y="14"/>
                  <a:pt x="53" y="14"/>
                </a:cubicBezTo>
                <a:close/>
                <a:moveTo>
                  <a:pt x="53" y="74"/>
                </a:moveTo>
                <a:cubicBezTo>
                  <a:pt x="53" y="74"/>
                  <a:pt x="53" y="74"/>
                  <a:pt x="53" y="74"/>
                </a:cubicBezTo>
                <a:cubicBezTo>
                  <a:pt x="53" y="74"/>
                  <a:pt x="53" y="74"/>
                  <a:pt x="53" y="74"/>
                </a:cubicBezTo>
                <a:cubicBezTo>
                  <a:pt x="53" y="74"/>
                  <a:pt x="53" y="74"/>
                  <a:pt x="53" y="74"/>
                </a:cubicBezTo>
                <a:cubicBezTo>
                  <a:pt x="54" y="75"/>
                  <a:pt x="55" y="75"/>
                  <a:pt x="56" y="76"/>
                </a:cubicBezTo>
                <a:cubicBezTo>
                  <a:pt x="57" y="76"/>
                  <a:pt x="58" y="77"/>
                  <a:pt x="59" y="77"/>
                </a:cubicBezTo>
                <a:cubicBezTo>
                  <a:pt x="60" y="77"/>
                  <a:pt x="61" y="78"/>
                  <a:pt x="61" y="79"/>
                </a:cubicBezTo>
                <a:cubicBezTo>
                  <a:pt x="61" y="79"/>
                  <a:pt x="61" y="79"/>
                  <a:pt x="61" y="79"/>
                </a:cubicBezTo>
                <a:cubicBezTo>
                  <a:pt x="61" y="86"/>
                  <a:pt x="61" y="86"/>
                  <a:pt x="61" y="86"/>
                </a:cubicBezTo>
                <a:cubicBezTo>
                  <a:pt x="61" y="86"/>
                  <a:pt x="61" y="87"/>
                  <a:pt x="60" y="87"/>
                </a:cubicBezTo>
                <a:cubicBezTo>
                  <a:pt x="53" y="94"/>
                  <a:pt x="53" y="94"/>
                  <a:pt x="53" y="94"/>
                </a:cubicBezTo>
                <a:cubicBezTo>
                  <a:pt x="55" y="95"/>
                  <a:pt x="55" y="95"/>
                  <a:pt x="55" y="95"/>
                </a:cubicBezTo>
                <a:cubicBezTo>
                  <a:pt x="57" y="93"/>
                  <a:pt x="57" y="93"/>
                  <a:pt x="57" y="93"/>
                </a:cubicBezTo>
                <a:cubicBezTo>
                  <a:pt x="58" y="92"/>
                  <a:pt x="59" y="92"/>
                  <a:pt x="60" y="93"/>
                </a:cubicBezTo>
                <a:cubicBezTo>
                  <a:pt x="61" y="94"/>
                  <a:pt x="61" y="94"/>
                  <a:pt x="61" y="95"/>
                </a:cubicBezTo>
                <a:cubicBezTo>
                  <a:pt x="61" y="95"/>
                  <a:pt x="61" y="95"/>
                  <a:pt x="61" y="95"/>
                </a:cubicBezTo>
                <a:cubicBezTo>
                  <a:pt x="61" y="99"/>
                  <a:pt x="61" y="99"/>
                  <a:pt x="61" y="99"/>
                </a:cubicBezTo>
                <a:cubicBezTo>
                  <a:pt x="61" y="100"/>
                  <a:pt x="61" y="100"/>
                  <a:pt x="60" y="101"/>
                </a:cubicBezTo>
                <a:cubicBezTo>
                  <a:pt x="53" y="108"/>
                  <a:pt x="53" y="108"/>
                  <a:pt x="53" y="108"/>
                </a:cubicBezTo>
                <a:cubicBezTo>
                  <a:pt x="53" y="101"/>
                  <a:pt x="53" y="101"/>
                  <a:pt x="53" y="101"/>
                </a:cubicBezTo>
                <a:cubicBezTo>
                  <a:pt x="53" y="101"/>
                  <a:pt x="53" y="101"/>
                  <a:pt x="53" y="101"/>
                </a:cubicBezTo>
                <a:cubicBezTo>
                  <a:pt x="53" y="101"/>
                  <a:pt x="53" y="100"/>
                  <a:pt x="53" y="100"/>
                </a:cubicBezTo>
                <a:cubicBezTo>
                  <a:pt x="53" y="100"/>
                  <a:pt x="53" y="100"/>
                  <a:pt x="53" y="100"/>
                </a:cubicBezTo>
                <a:cubicBezTo>
                  <a:pt x="53" y="88"/>
                  <a:pt x="53" y="88"/>
                  <a:pt x="53" y="88"/>
                </a:cubicBezTo>
                <a:cubicBezTo>
                  <a:pt x="56" y="85"/>
                  <a:pt x="56" y="85"/>
                  <a:pt x="56" y="85"/>
                </a:cubicBezTo>
                <a:cubicBezTo>
                  <a:pt x="56" y="81"/>
                  <a:pt x="56" y="81"/>
                  <a:pt x="56" y="81"/>
                </a:cubicBezTo>
                <a:cubicBezTo>
                  <a:pt x="55" y="81"/>
                  <a:pt x="55" y="81"/>
                  <a:pt x="54" y="80"/>
                </a:cubicBezTo>
                <a:cubicBezTo>
                  <a:pt x="54" y="80"/>
                  <a:pt x="53" y="80"/>
                  <a:pt x="53" y="80"/>
                </a:cubicBezTo>
                <a:cubicBezTo>
                  <a:pt x="53" y="74"/>
                  <a:pt x="53" y="74"/>
                  <a:pt x="53" y="74"/>
                </a:cubicBezTo>
                <a:close/>
                <a:moveTo>
                  <a:pt x="53" y="111"/>
                </a:moveTo>
                <a:cubicBezTo>
                  <a:pt x="53" y="117"/>
                  <a:pt x="53" y="117"/>
                  <a:pt x="53" y="117"/>
                </a:cubicBezTo>
                <a:cubicBezTo>
                  <a:pt x="56" y="114"/>
                  <a:pt x="56" y="114"/>
                  <a:pt x="56" y="114"/>
                </a:cubicBezTo>
                <a:cubicBezTo>
                  <a:pt x="56" y="120"/>
                  <a:pt x="56" y="120"/>
                  <a:pt x="56" y="120"/>
                </a:cubicBezTo>
                <a:cubicBezTo>
                  <a:pt x="56" y="122"/>
                  <a:pt x="57" y="123"/>
                  <a:pt x="59" y="123"/>
                </a:cubicBezTo>
                <a:cubicBezTo>
                  <a:pt x="62" y="123"/>
                  <a:pt x="62" y="123"/>
                  <a:pt x="62" y="123"/>
                </a:cubicBezTo>
                <a:cubicBezTo>
                  <a:pt x="62" y="118"/>
                  <a:pt x="62" y="118"/>
                  <a:pt x="62" y="118"/>
                </a:cubicBezTo>
                <a:cubicBezTo>
                  <a:pt x="61" y="118"/>
                  <a:pt x="61" y="118"/>
                  <a:pt x="61" y="118"/>
                </a:cubicBezTo>
                <a:cubicBezTo>
                  <a:pt x="61" y="108"/>
                  <a:pt x="61" y="108"/>
                  <a:pt x="61" y="108"/>
                </a:cubicBezTo>
                <a:cubicBezTo>
                  <a:pt x="61" y="108"/>
                  <a:pt x="61" y="108"/>
                  <a:pt x="61" y="108"/>
                </a:cubicBezTo>
                <a:cubicBezTo>
                  <a:pt x="61" y="107"/>
                  <a:pt x="61" y="107"/>
                  <a:pt x="60" y="106"/>
                </a:cubicBezTo>
                <a:cubicBezTo>
                  <a:pt x="59" y="105"/>
                  <a:pt x="58" y="105"/>
                  <a:pt x="57" y="106"/>
                </a:cubicBezTo>
                <a:lnTo>
                  <a:pt x="53" y="111"/>
                </a:lnTo>
                <a:close/>
                <a:moveTo>
                  <a:pt x="53" y="12"/>
                </a:moveTo>
                <a:cubicBezTo>
                  <a:pt x="48" y="7"/>
                  <a:pt x="48" y="7"/>
                  <a:pt x="48" y="7"/>
                </a:cubicBezTo>
                <a:cubicBezTo>
                  <a:pt x="47" y="9"/>
                  <a:pt x="47" y="9"/>
                  <a:pt x="47" y="9"/>
                </a:cubicBezTo>
                <a:cubicBezTo>
                  <a:pt x="53" y="14"/>
                  <a:pt x="53" y="14"/>
                  <a:pt x="53" y="14"/>
                </a:cubicBezTo>
                <a:cubicBezTo>
                  <a:pt x="53" y="21"/>
                  <a:pt x="53" y="21"/>
                  <a:pt x="53" y="21"/>
                </a:cubicBezTo>
                <a:cubicBezTo>
                  <a:pt x="42" y="10"/>
                  <a:pt x="42" y="10"/>
                  <a:pt x="42" y="10"/>
                </a:cubicBezTo>
                <a:cubicBezTo>
                  <a:pt x="42" y="10"/>
                  <a:pt x="42" y="10"/>
                  <a:pt x="42" y="10"/>
                </a:cubicBezTo>
                <a:cubicBezTo>
                  <a:pt x="42" y="10"/>
                  <a:pt x="42" y="10"/>
                  <a:pt x="42" y="10"/>
                </a:cubicBezTo>
                <a:cubicBezTo>
                  <a:pt x="41" y="9"/>
                  <a:pt x="41" y="8"/>
                  <a:pt x="42" y="7"/>
                </a:cubicBezTo>
                <a:cubicBezTo>
                  <a:pt x="46" y="2"/>
                  <a:pt x="46" y="2"/>
                  <a:pt x="46" y="2"/>
                </a:cubicBezTo>
                <a:cubicBezTo>
                  <a:pt x="47" y="2"/>
                  <a:pt x="47" y="2"/>
                  <a:pt x="47" y="2"/>
                </a:cubicBezTo>
                <a:cubicBezTo>
                  <a:pt x="47" y="1"/>
                  <a:pt x="49" y="1"/>
                  <a:pt x="50" y="2"/>
                </a:cubicBezTo>
                <a:cubicBezTo>
                  <a:pt x="53" y="5"/>
                  <a:pt x="53" y="5"/>
                  <a:pt x="53" y="5"/>
                </a:cubicBezTo>
                <a:cubicBezTo>
                  <a:pt x="53" y="12"/>
                  <a:pt x="53" y="12"/>
                  <a:pt x="53" y="12"/>
                </a:cubicBezTo>
                <a:close/>
                <a:moveTo>
                  <a:pt x="53" y="48"/>
                </a:moveTo>
                <a:cubicBezTo>
                  <a:pt x="53" y="43"/>
                  <a:pt x="53" y="43"/>
                  <a:pt x="53" y="43"/>
                </a:cubicBezTo>
                <a:cubicBezTo>
                  <a:pt x="52" y="43"/>
                  <a:pt x="52" y="43"/>
                  <a:pt x="52" y="43"/>
                </a:cubicBezTo>
                <a:cubicBezTo>
                  <a:pt x="49" y="41"/>
                  <a:pt x="49" y="41"/>
                  <a:pt x="49" y="41"/>
                </a:cubicBezTo>
                <a:cubicBezTo>
                  <a:pt x="49" y="31"/>
                  <a:pt x="49" y="31"/>
                  <a:pt x="49" y="31"/>
                </a:cubicBezTo>
                <a:cubicBezTo>
                  <a:pt x="53" y="34"/>
                  <a:pt x="53" y="34"/>
                  <a:pt x="53" y="34"/>
                </a:cubicBezTo>
                <a:cubicBezTo>
                  <a:pt x="53" y="22"/>
                  <a:pt x="53" y="22"/>
                  <a:pt x="53" y="22"/>
                </a:cubicBezTo>
                <a:cubicBezTo>
                  <a:pt x="48" y="27"/>
                  <a:pt x="48" y="27"/>
                  <a:pt x="48" y="27"/>
                </a:cubicBezTo>
                <a:cubicBezTo>
                  <a:pt x="48" y="27"/>
                  <a:pt x="48" y="27"/>
                  <a:pt x="48" y="28"/>
                </a:cubicBezTo>
                <a:cubicBezTo>
                  <a:pt x="48" y="27"/>
                  <a:pt x="47" y="27"/>
                  <a:pt x="47" y="27"/>
                </a:cubicBezTo>
                <a:cubicBezTo>
                  <a:pt x="40" y="27"/>
                  <a:pt x="40" y="27"/>
                  <a:pt x="40" y="27"/>
                </a:cubicBezTo>
                <a:cubicBezTo>
                  <a:pt x="40" y="27"/>
                  <a:pt x="40" y="27"/>
                  <a:pt x="40" y="27"/>
                </a:cubicBezTo>
                <a:cubicBezTo>
                  <a:pt x="40" y="11"/>
                  <a:pt x="40" y="11"/>
                  <a:pt x="40" y="11"/>
                </a:cubicBezTo>
                <a:cubicBezTo>
                  <a:pt x="40" y="10"/>
                  <a:pt x="39" y="9"/>
                  <a:pt x="38" y="9"/>
                </a:cubicBezTo>
                <a:cubicBezTo>
                  <a:pt x="38" y="36"/>
                  <a:pt x="38" y="36"/>
                  <a:pt x="38" y="36"/>
                </a:cubicBezTo>
                <a:cubicBezTo>
                  <a:pt x="39" y="37"/>
                  <a:pt x="39" y="37"/>
                  <a:pt x="39" y="37"/>
                </a:cubicBezTo>
                <a:cubicBezTo>
                  <a:pt x="39" y="37"/>
                  <a:pt x="40" y="38"/>
                  <a:pt x="40" y="38"/>
                </a:cubicBezTo>
                <a:cubicBezTo>
                  <a:pt x="42" y="38"/>
                  <a:pt x="43" y="37"/>
                  <a:pt x="43" y="35"/>
                </a:cubicBezTo>
                <a:cubicBezTo>
                  <a:pt x="43" y="32"/>
                  <a:pt x="43" y="32"/>
                  <a:pt x="43" y="32"/>
                </a:cubicBezTo>
                <a:cubicBezTo>
                  <a:pt x="45" y="32"/>
                  <a:pt x="45" y="32"/>
                  <a:pt x="45" y="32"/>
                </a:cubicBezTo>
                <a:cubicBezTo>
                  <a:pt x="45" y="42"/>
                  <a:pt x="45" y="42"/>
                  <a:pt x="45" y="42"/>
                </a:cubicBezTo>
                <a:cubicBezTo>
                  <a:pt x="45" y="42"/>
                  <a:pt x="45" y="42"/>
                  <a:pt x="45" y="42"/>
                </a:cubicBezTo>
                <a:cubicBezTo>
                  <a:pt x="45" y="42"/>
                  <a:pt x="45" y="43"/>
                  <a:pt x="45" y="43"/>
                </a:cubicBezTo>
                <a:cubicBezTo>
                  <a:pt x="50" y="48"/>
                  <a:pt x="50" y="48"/>
                  <a:pt x="50" y="48"/>
                </a:cubicBezTo>
                <a:cubicBezTo>
                  <a:pt x="51" y="49"/>
                  <a:pt x="52" y="49"/>
                  <a:pt x="53" y="48"/>
                </a:cubicBezTo>
                <a:close/>
                <a:moveTo>
                  <a:pt x="38" y="38"/>
                </a:moveTo>
                <a:cubicBezTo>
                  <a:pt x="38" y="39"/>
                  <a:pt x="38" y="40"/>
                  <a:pt x="38" y="41"/>
                </a:cubicBezTo>
                <a:cubicBezTo>
                  <a:pt x="38" y="38"/>
                  <a:pt x="38" y="38"/>
                  <a:pt x="38" y="38"/>
                </a:cubicBezTo>
                <a:close/>
                <a:moveTo>
                  <a:pt x="38" y="44"/>
                </a:moveTo>
                <a:cubicBezTo>
                  <a:pt x="42" y="44"/>
                  <a:pt x="42" y="44"/>
                  <a:pt x="42" y="44"/>
                </a:cubicBezTo>
                <a:cubicBezTo>
                  <a:pt x="43" y="44"/>
                  <a:pt x="44" y="44"/>
                  <a:pt x="44" y="45"/>
                </a:cubicBezTo>
                <a:cubicBezTo>
                  <a:pt x="49" y="49"/>
                  <a:pt x="49" y="49"/>
                  <a:pt x="49" y="49"/>
                </a:cubicBezTo>
                <a:cubicBezTo>
                  <a:pt x="49" y="50"/>
                  <a:pt x="49" y="51"/>
                  <a:pt x="49" y="52"/>
                </a:cubicBezTo>
                <a:cubicBezTo>
                  <a:pt x="48" y="53"/>
                  <a:pt x="48" y="54"/>
                  <a:pt x="47" y="55"/>
                </a:cubicBezTo>
                <a:cubicBezTo>
                  <a:pt x="47" y="56"/>
                  <a:pt x="46" y="57"/>
                  <a:pt x="46" y="58"/>
                </a:cubicBezTo>
                <a:cubicBezTo>
                  <a:pt x="46" y="60"/>
                  <a:pt x="45" y="60"/>
                  <a:pt x="44" y="60"/>
                </a:cubicBezTo>
                <a:cubicBezTo>
                  <a:pt x="44" y="60"/>
                  <a:pt x="44" y="60"/>
                  <a:pt x="44" y="60"/>
                </a:cubicBezTo>
                <a:cubicBezTo>
                  <a:pt x="38" y="60"/>
                  <a:pt x="38" y="60"/>
                  <a:pt x="38" y="60"/>
                </a:cubicBezTo>
                <a:cubicBezTo>
                  <a:pt x="38" y="55"/>
                  <a:pt x="38" y="55"/>
                  <a:pt x="38" y="55"/>
                </a:cubicBezTo>
                <a:cubicBezTo>
                  <a:pt x="38" y="56"/>
                  <a:pt x="38" y="56"/>
                  <a:pt x="38" y="56"/>
                </a:cubicBezTo>
                <a:cubicBezTo>
                  <a:pt x="42" y="56"/>
                  <a:pt x="42" y="56"/>
                  <a:pt x="42" y="56"/>
                </a:cubicBezTo>
                <a:cubicBezTo>
                  <a:pt x="42" y="55"/>
                  <a:pt x="43" y="54"/>
                  <a:pt x="43" y="53"/>
                </a:cubicBezTo>
                <a:cubicBezTo>
                  <a:pt x="43" y="53"/>
                  <a:pt x="43" y="52"/>
                  <a:pt x="44" y="51"/>
                </a:cubicBezTo>
                <a:cubicBezTo>
                  <a:pt x="41" y="49"/>
                  <a:pt x="41" y="49"/>
                  <a:pt x="41" y="49"/>
                </a:cubicBezTo>
                <a:cubicBezTo>
                  <a:pt x="38" y="49"/>
                  <a:pt x="38" y="49"/>
                  <a:pt x="38" y="49"/>
                </a:cubicBezTo>
                <a:cubicBezTo>
                  <a:pt x="38" y="44"/>
                  <a:pt x="38" y="44"/>
                  <a:pt x="38" y="44"/>
                </a:cubicBezTo>
                <a:close/>
                <a:moveTo>
                  <a:pt x="38" y="62"/>
                </a:moveTo>
                <a:cubicBezTo>
                  <a:pt x="44" y="62"/>
                  <a:pt x="44" y="62"/>
                  <a:pt x="44" y="62"/>
                </a:cubicBezTo>
                <a:cubicBezTo>
                  <a:pt x="45" y="62"/>
                  <a:pt x="46" y="63"/>
                  <a:pt x="46" y="64"/>
                </a:cubicBezTo>
                <a:cubicBezTo>
                  <a:pt x="47" y="65"/>
                  <a:pt x="47" y="66"/>
                  <a:pt x="47" y="67"/>
                </a:cubicBezTo>
                <a:cubicBezTo>
                  <a:pt x="48" y="68"/>
                  <a:pt x="48" y="69"/>
                  <a:pt x="49" y="70"/>
                </a:cubicBezTo>
                <a:cubicBezTo>
                  <a:pt x="49" y="71"/>
                  <a:pt x="49" y="72"/>
                  <a:pt x="49" y="73"/>
                </a:cubicBezTo>
                <a:cubicBezTo>
                  <a:pt x="44" y="78"/>
                  <a:pt x="44" y="78"/>
                  <a:pt x="44" y="78"/>
                </a:cubicBezTo>
                <a:cubicBezTo>
                  <a:pt x="44" y="78"/>
                  <a:pt x="43" y="79"/>
                  <a:pt x="42" y="79"/>
                </a:cubicBezTo>
                <a:cubicBezTo>
                  <a:pt x="42" y="79"/>
                  <a:pt x="42" y="79"/>
                  <a:pt x="42" y="79"/>
                </a:cubicBezTo>
                <a:cubicBezTo>
                  <a:pt x="38" y="79"/>
                  <a:pt x="38" y="79"/>
                  <a:pt x="38" y="79"/>
                </a:cubicBezTo>
                <a:cubicBezTo>
                  <a:pt x="38" y="74"/>
                  <a:pt x="38" y="74"/>
                  <a:pt x="38" y="74"/>
                </a:cubicBezTo>
                <a:cubicBezTo>
                  <a:pt x="41" y="74"/>
                  <a:pt x="41" y="74"/>
                  <a:pt x="41" y="74"/>
                </a:cubicBezTo>
                <a:cubicBezTo>
                  <a:pt x="44" y="71"/>
                  <a:pt x="44" y="71"/>
                  <a:pt x="44" y="71"/>
                </a:cubicBezTo>
                <a:cubicBezTo>
                  <a:pt x="43" y="71"/>
                  <a:pt x="43" y="70"/>
                  <a:pt x="43" y="69"/>
                </a:cubicBezTo>
                <a:cubicBezTo>
                  <a:pt x="43" y="68"/>
                  <a:pt x="42" y="68"/>
                  <a:pt x="42" y="67"/>
                </a:cubicBezTo>
                <a:cubicBezTo>
                  <a:pt x="38" y="67"/>
                  <a:pt x="38" y="67"/>
                  <a:pt x="38" y="67"/>
                </a:cubicBezTo>
                <a:cubicBezTo>
                  <a:pt x="38" y="68"/>
                  <a:pt x="38" y="68"/>
                  <a:pt x="38" y="68"/>
                </a:cubicBezTo>
                <a:cubicBezTo>
                  <a:pt x="38" y="62"/>
                  <a:pt x="38" y="62"/>
                  <a:pt x="38" y="62"/>
                </a:cubicBezTo>
                <a:close/>
                <a:moveTo>
                  <a:pt x="38" y="81"/>
                </a:moveTo>
                <a:cubicBezTo>
                  <a:pt x="38" y="82"/>
                  <a:pt x="38" y="82"/>
                  <a:pt x="38" y="83"/>
                </a:cubicBezTo>
                <a:cubicBezTo>
                  <a:pt x="38" y="83"/>
                  <a:pt x="38" y="84"/>
                  <a:pt x="38" y="84"/>
                </a:cubicBezTo>
                <a:cubicBezTo>
                  <a:pt x="38" y="81"/>
                  <a:pt x="38" y="81"/>
                  <a:pt x="38" y="81"/>
                </a:cubicBezTo>
                <a:close/>
                <a:moveTo>
                  <a:pt x="38" y="87"/>
                </a:moveTo>
                <a:cubicBezTo>
                  <a:pt x="38" y="114"/>
                  <a:pt x="38" y="114"/>
                  <a:pt x="38" y="114"/>
                </a:cubicBezTo>
                <a:cubicBezTo>
                  <a:pt x="39" y="114"/>
                  <a:pt x="40" y="112"/>
                  <a:pt x="40" y="111"/>
                </a:cubicBezTo>
                <a:cubicBezTo>
                  <a:pt x="40" y="95"/>
                  <a:pt x="40" y="95"/>
                  <a:pt x="40" y="95"/>
                </a:cubicBezTo>
                <a:cubicBezTo>
                  <a:pt x="40" y="95"/>
                  <a:pt x="40" y="95"/>
                  <a:pt x="40" y="95"/>
                </a:cubicBezTo>
                <a:cubicBezTo>
                  <a:pt x="47" y="95"/>
                  <a:pt x="47" y="95"/>
                  <a:pt x="47" y="95"/>
                </a:cubicBezTo>
                <a:cubicBezTo>
                  <a:pt x="47" y="95"/>
                  <a:pt x="48" y="95"/>
                  <a:pt x="48" y="95"/>
                </a:cubicBezTo>
                <a:cubicBezTo>
                  <a:pt x="48" y="95"/>
                  <a:pt x="48" y="95"/>
                  <a:pt x="48" y="96"/>
                </a:cubicBezTo>
                <a:cubicBezTo>
                  <a:pt x="49" y="96"/>
                  <a:pt x="49" y="96"/>
                  <a:pt x="49" y="96"/>
                </a:cubicBezTo>
                <a:cubicBezTo>
                  <a:pt x="53" y="100"/>
                  <a:pt x="53" y="100"/>
                  <a:pt x="53" y="100"/>
                </a:cubicBezTo>
                <a:cubicBezTo>
                  <a:pt x="53" y="88"/>
                  <a:pt x="53" y="88"/>
                  <a:pt x="53" y="88"/>
                </a:cubicBezTo>
                <a:cubicBezTo>
                  <a:pt x="49" y="91"/>
                  <a:pt x="49" y="91"/>
                  <a:pt x="49" y="91"/>
                </a:cubicBezTo>
                <a:cubicBezTo>
                  <a:pt x="49" y="82"/>
                  <a:pt x="49" y="82"/>
                  <a:pt x="49" y="82"/>
                </a:cubicBezTo>
                <a:cubicBezTo>
                  <a:pt x="52" y="79"/>
                  <a:pt x="52" y="79"/>
                  <a:pt x="52" y="79"/>
                </a:cubicBezTo>
                <a:cubicBezTo>
                  <a:pt x="52" y="79"/>
                  <a:pt x="52" y="80"/>
                  <a:pt x="53" y="80"/>
                </a:cubicBezTo>
                <a:cubicBezTo>
                  <a:pt x="53" y="74"/>
                  <a:pt x="53" y="74"/>
                  <a:pt x="53" y="74"/>
                </a:cubicBezTo>
                <a:cubicBezTo>
                  <a:pt x="52" y="74"/>
                  <a:pt x="51" y="74"/>
                  <a:pt x="50" y="74"/>
                </a:cubicBezTo>
                <a:cubicBezTo>
                  <a:pt x="45" y="79"/>
                  <a:pt x="45" y="79"/>
                  <a:pt x="45" y="79"/>
                </a:cubicBezTo>
                <a:cubicBezTo>
                  <a:pt x="45" y="79"/>
                  <a:pt x="45" y="80"/>
                  <a:pt x="45" y="81"/>
                </a:cubicBezTo>
                <a:cubicBezTo>
                  <a:pt x="45" y="90"/>
                  <a:pt x="45" y="90"/>
                  <a:pt x="45" y="90"/>
                </a:cubicBezTo>
                <a:cubicBezTo>
                  <a:pt x="43" y="90"/>
                  <a:pt x="43" y="90"/>
                  <a:pt x="43" y="90"/>
                </a:cubicBezTo>
                <a:cubicBezTo>
                  <a:pt x="43" y="87"/>
                  <a:pt x="43" y="87"/>
                  <a:pt x="43" y="87"/>
                </a:cubicBezTo>
                <a:cubicBezTo>
                  <a:pt x="43" y="87"/>
                  <a:pt x="43" y="87"/>
                  <a:pt x="43" y="87"/>
                </a:cubicBezTo>
                <a:cubicBezTo>
                  <a:pt x="43" y="87"/>
                  <a:pt x="43" y="86"/>
                  <a:pt x="42" y="86"/>
                </a:cubicBezTo>
                <a:cubicBezTo>
                  <a:pt x="41" y="85"/>
                  <a:pt x="40" y="85"/>
                  <a:pt x="39" y="86"/>
                </a:cubicBezTo>
                <a:cubicBezTo>
                  <a:pt x="38" y="87"/>
                  <a:pt x="38" y="87"/>
                  <a:pt x="38" y="87"/>
                </a:cubicBezTo>
                <a:close/>
                <a:moveTo>
                  <a:pt x="53" y="108"/>
                </a:moveTo>
                <a:cubicBezTo>
                  <a:pt x="47" y="114"/>
                  <a:pt x="47" y="114"/>
                  <a:pt x="47" y="114"/>
                </a:cubicBezTo>
                <a:cubicBezTo>
                  <a:pt x="48" y="115"/>
                  <a:pt x="48" y="115"/>
                  <a:pt x="48" y="115"/>
                </a:cubicBezTo>
                <a:cubicBezTo>
                  <a:pt x="53" y="111"/>
                  <a:pt x="53" y="111"/>
                  <a:pt x="53" y="111"/>
                </a:cubicBezTo>
                <a:cubicBezTo>
                  <a:pt x="53" y="117"/>
                  <a:pt x="53" y="117"/>
                  <a:pt x="53" y="117"/>
                </a:cubicBezTo>
                <a:cubicBezTo>
                  <a:pt x="50" y="120"/>
                  <a:pt x="50" y="120"/>
                  <a:pt x="50" y="120"/>
                </a:cubicBezTo>
                <a:cubicBezTo>
                  <a:pt x="50" y="120"/>
                  <a:pt x="50" y="120"/>
                  <a:pt x="50" y="120"/>
                </a:cubicBezTo>
                <a:cubicBezTo>
                  <a:pt x="49" y="121"/>
                  <a:pt x="47" y="121"/>
                  <a:pt x="47" y="120"/>
                </a:cubicBezTo>
                <a:cubicBezTo>
                  <a:pt x="42" y="116"/>
                  <a:pt x="42" y="116"/>
                  <a:pt x="42" y="116"/>
                </a:cubicBezTo>
                <a:cubicBezTo>
                  <a:pt x="42" y="115"/>
                  <a:pt x="42" y="115"/>
                  <a:pt x="42" y="115"/>
                </a:cubicBezTo>
                <a:cubicBezTo>
                  <a:pt x="41" y="115"/>
                  <a:pt x="41" y="113"/>
                  <a:pt x="42" y="112"/>
                </a:cubicBezTo>
                <a:cubicBezTo>
                  <a:pt x="53" y="101"/>
                  <a:pt x="53" y="101"/>
                  <a:pt x="53" y="101"/>
                </a:cubicBezTo>
                <a:lnTo>
                  <a:pt x="53" y="108"/>
                </a:lnTo>
                <a:close/>
                <a:moveTo>
                  <a:pt x="38" y="36"/>
                </a:moveTo>
                <a:cubicBezTo>
                  <a:pt x="36" y="34"/>
                  <a:pt x="36" y="34"/>
                  <a:pt x="36" y="34"/>
                </a:cubicBezTo>
                <a:cubicBezTo>
                  <a:pt x="35" y="34"/>
                  <a:pt x="35" y="33"/>
                  <a:pt x="35" y="32"/>
                </a:cubicBezTo>
                <a:cubicBezTo>
                  <a:pt x="35" y="32"/>
                  <a:pt x="35" y="32"/>
                  <a:pt x="35" y="32"/>
                </a:cubicBezTo>
                <a:cubicBezTo>
                  <a:pt x="35" y="14"/>
                  <a:pt x="35" y="14"/>
                  <a:pt x="35" y="14"/>
                </a:cubicBezTo>
                <a:cubicBezTo>
                  <a:pt x="33" y="14"/>
                  <a:pt x="33" y="14"/>
                  <a:pt x="33" y="14"/>
                </a:cubicBezTo>
                <a:cubicBezTo>
                  <a:pt x="33" y="26"/>
                  <a:pt x="33" y="26"/>
                  <a:pt x="33" y="26"/>
                </a:cubicBezTo>
                <a:cubicBezTo>
                  <a:pt x="33" y="27"/>
                  <a:pt x="32" y="28"/>
                  <a:pt x="31" y="28"/>
                </a:cubicBezTo>
                <a:cubicBezTo>
                  <a:pt x="30" y="28"/>
                  <a:pt x="30" y="28"/>
                  <a:pt x="29" y="27"/>
                </a:cubicBezTo>
                <a:cubicBezTo>
                  <a:pt x="22" y="21"/>
                  <a:pt x="22" y="21"/>
                  <a:pt x="22" y="21"/>
                </a:cubicBezTo>
                <a:cubicBezTo>
                  <a:pt x="21" y="22"/>
                  <a:pt x="21" y="22"/>
                  <a:pt x="21" y="22"/>
                </a:cubicBezTo>
                <a:cubicBezTo>
                  <a:pt x="28" y="29"/>
                  <a:pt x="28" y="29"/>
                  <a:pt x="28" y="29"/>
                </a:cubicBezTo>
                <a:cubicBezTo>
                  <a:pt x="29" y="30"/>
                  <a:pt x="29" y="31"/>
                  <a:pt x="28" y="32"/>
                </a:cubicBezTo>
                <a:cubicBezTo>
                  <a:pt x="28" y="33"/>
                  <a:pt x="27" y="33"/>
                  <a:pt x="26" y="33"/>
                </a:cubicBezTo>
                <a:cubicBezTo>
                  <a:pt x="26" y="33"/>
                  <a:pt x="26" y="33"/>
                  <a:pt x="26" y="33"/>
                </a:cubicBezTo>
                <a:cubicBezTo>
                  <a:pt x="14" y="33"/>
                  <a:pt x="14" y="33"/>
                  <a:pt x="14" y="33"/>
                </a:cubicBezTo>
                <a:cubicBezTo>
                  <a:pt x="14" y="35"/>
                  <a:pt x="14" y="35"/>
                  <a:pt x="14" y="35"/>
                </a:cubicBezTo>
                <a:cubicBezTo>
                  <a:pt x="33" y="35"/>
                  <a:pt x="33" y="35"/>
                  <a:pt x="33" y="35"/>
                </a:cubicBezTo>
                <a:cubicBezTo>
                  <a:pt x="34" y="35"/>
                  <a:pt x="34" y="35"/>
                  <a:pt x="35" y="35"/>
                </a:cubicBezTo>
                <a:cubicBezTo>
                  <a:pt x="37" y="38"/>
                  <a:pt x="37" y="38"/>
                  <a:pt x="37" y="38"/>
                </a:cubicBezTo>
                <a:cubicBezTo>
                  <a:pt x="38" y="38"/>
                  <a:pt x="38" y="38"/>
                  <a:pt x="38" y="38"/>
                </a:cubicBezTo>
                <a:cubicBezTo>
                  <a:pt x="38" y="41"/>
                  <a:pt x="38" y="41"/>
                  <a:pt x="38" y="41"/>
                </a:cubicBezTo>
                <a:cubicBezTo>
                  <a:pt x="38" y="41"/>
                  <a:pt x="38" y="41"/>
                  <a:pt x="37" y="42"/>
                </a:cubicBezTo>
                <a:cubicBezTo>
                  <a:pt x="37" y="42"/>
                  <a:pt x="36" y="42"/>
                  <a:pt x="36" y="42"/>
                </a:cubicBezTo>
                <a:cubicBezTo>
                  <a:pt x="36" y="42"/>
                  <a:pt x="36" y="42"/>
                  <a:pt x="36" y="42"/>
                </a:cubicBezTo>
                <a:cubicBezTo>
                  <a:pt x="33" y="42"/>
                  <a:pt x="33" y="42"/>
                  <a:pt x="33" y="42"/>
                </a:cubicBezTo>
                <a:cubicBezTo>
                  <a:pt x="33" y="44"/>
                  <a:pt x="33" y="44"/>
                  <a:pt x="33" y="44"/>
                </a:cubicBezTo>
                <a:cubicBezTo>
                  <a:pt x="38" y="44"/>
                  <a:pt x="38" y="44"/>
                  <a:pt x="38" y="44"/>
                </a:cubicBezTo>
                <a:cubicBezTo>
                  <a:pt x="38" y="49"/>
                  <a:pt x="38" y="49"/>
                  <a:pt x="38" y="49"/>
                </a:cubicBezTo>
                <a:cubicBezTo>
                  <a:pt x="32" y="49"/>
                  <a:pt x="32" y="49"/>
                  <a:pt x="32" y="49"/>
                </a:cubicBezTo>
                <a:cubicBezTo>
                  <a:pt x="38" y="55"/>
                  <a:pt x="38" y="55"/>
                  <a:pt x="38" y="55"/>
                </a:cubicBezTo>
                <a:cubicBezTo>
                  <a:pt x="38" y="60"/>
                  <a:pt x="38" y="60"/>
                  <a:pt x="38" y="60"/>
                </a:cubicBezTo>
                <a:cubicBezTo>
                  <a:pt x="37" y="60"/>
                  <a:pt x="37" y="60"/>
                  <a:pt x="37" y="60"/>
                </a:cubicBezTo>
                <a:cubicBezTo>
                  <a:pt x="37" y="60"/>
                  <a:pt x="36" y="60"/>
                  <a:pt x="36" y="60"/>
                </a:cubicBezTo>
                <a:cubicBezTo>
                  <a:pt x="29" y="53"/>
                  <a:pt x="29" y="53"/>
                  <a:pt x="29" y="53"/>
                </a:cubicBezTo>
                <a:cubicBezTo>
                  <a:pt x="28" y="54"/>
                  <a:pt x="28" y="54"/>
                  <a:pt x="28" y="54"/>
                </a:cubicBezTo>
                <a:cubicBezTo>
                  <a:pt x="30" y="56"/>
                  <a:pt x="30" y="56"/>
                  <a:pt x="30" y="56"/>
                </a:cubicBezTo>
                <a:cubicBezTo>
                  <a:pt x="31" y="57"/>
                  <a:pt x="31" y="59"/>
                  <a:pt x="30" y="60"/>
                </a:cubicBezTo>
                <a:cubicBezTo>
                  <a:pt x="29" y="60"/>
                  <a:pt x="29" y="60"/>
                  <a:pt x="28" y="60"/>
                </a:cubicBezTo>
                <a:cubicBezTo>
                  <a:pt x="28" y="60"/>
                  <a:pt x="28" y="60"/>
                  <a:pt x="28" y="60"/>
                </a:cubicBezTo>
                <a:cubicBezTo>
                  <a:pt x="24" y="60"/>
                  <a:pt x="24" y="60"/>
                  <a:pt x="24" y="60"/>
                </a:cubicBezTo>
                <a:cubicBezTo>
                  <a:pt x="23" y="60"/>
                  <a:pt x="23" y="60"/>
                  <a:pt x="22" y="60"/>
                </a:cubicBezTo>
                <a:cubicBezTo>
                  <a:pt x="9" y="46"/>
                  <a:pt x="9" y="46"/>
                  <a:pt x="9" y="46"/>
                </a:cubicBezTo>
                <a:cubicBezTo>
                  <a:pt x="8" y="48"/>
                  <a:pt x="8" y="48"/>
                  <a:pt x="8" y="48"/>
                </a:cubicBezTo>
                <a:cubicBezTo>
                  <a:pt x="17" y="56"/>
                  <a:pt x="17" y="56"/>
                  <a:pt x="17" y="56"/>
                </a:cubicBezTo>
                <a:cubicBezTo>
                  <a:pt x="18" y="57"/>
                  <a:pt x="18" y="59"/>
                  <a:pt x="17" y="60"/>
                </a:cubicBezTo>
                <a:cubicBezTo>
                  <a:pt x="16" y="60"/>
                  <a:pt x="16" y="60"/>
                  <a:pt x="15" y="60"/>
                </a:cubicBezTo>
                <a:cubicBezTo>
                  <a:pt x="15" y="60"/>
                  <a:pt x="15" y="60"/>
                  <a:pt x="15" y="60"/>
                </a:cubicBezTo>
                <a:cubicBezTo>
                  <a:pt x="5" y="60"/>
                  <a:pt x="5" y="60"/>
                  <a:pt x="5" y="60"/>
                </a:cubicBezTo>
                <a:cubicBezTo>
                  <a:pt x="5" y="62"/>
                  <a:pt x="5" y="62"/>
                  <a:pt x="5" y="62"/>
                </a:cubicBezTo>
                <a:cubicBezTo>
                  <a:pt x="15" y="62"/>
                  <a:pt x="15" y="62"/>
                  <a:pt x="15" y="62"/>
                </a:cubicBezTo>
                <a:cubicBezTo>
                  <a:pt x="16" y="62"/>
                  <a:pt x="17" y="63"/>
                  <a:pt x="17" y="64"/>
                </a:cubicBezTo>
                <a:cubicBezTo>
                  <a:pt x="17" y="65"/>
                  <a:pt x="17" y="66"/>
                  <a:pt x="16" y="66"/>
                </a:cubicBezTo>
                <a:cubicBezTo>
                  <a:pt x="8" y="75"/>
                  <a:pt x="8" y="75"/>
                  <a:pt x="8" y="75"/>
                </a:cubicBezTo>
                <a:cubicBezTo>
                  <a:pt x="9" y="76"/>
                  <a:pt x="9" y="76"/>
                  <a:pt x="9" y="76"/>
                </a:cubicBezTo>
                <a:cubicBezTo>
                  <a:pt x="22" y="63"/>
                  <a:pt x="22" y="63"/>
                  <a:pt x="22" y="63"/>
                </a:cubicBezTo>
                <a:cubicBezTo>
                  <a:pt x="23" y="62"/>
                  <a:pt x="24" y="62"/>
                  <a:pt x="24" y="62"/>
                </a:cubicBezTo>
                <a:cubicBezTo>
                  <a:pt x="24" y="62"/>
                  <a:pt x="24" y="62"/>
                  <a:pt x="24" y="62"/>
                </a:cubicBezTo>
                <a:cubicBezTo>
                  <a:pt x="28" y="62"/>
                  <a:pt x="28" y="62"/>
                  <a:pt x="28" y="62"/>
                </a:cubicBezTo>
                <a:cubicBezTo>
                  <a:pt x="30" y="62"/>
                  <a:pt x="31" y="63"/>
                  <a:pt x="31" y="64"/>
                </a:cubicBezTo>
                <a:cubicBezTo>
                  <a:pt x="31" y="65"/>
                  <a:pt x="30" y="66"/>
                  <a:pt x="30" y="66"/>
                </a:cubicBezTo>
                <a:cubicBezTo>
                  <a:pt x="28" y="68"/>
                  <a:pt x="28" y="68"/>
                  <a:pt x="28" y="68"/>
                </a:cubicBezTo>
                <a:cubicBezTo>
                  <a:pt x="29" y="70"/>
                  <a:pt x="29" y="70"/>
                  <a:pt x="29" y="70"/>
                </a:cubicBezTo>
                <a:cubicBezTo>
                  <a:pt x="36" y="63"/>
                  <a:pt x="36" y="63"/>
                  <a:pt x="36" y="63"/>
                </a:cubicBezTo>
                <a:cubicBezTo>
                  <a:pt x="36" y="62"/>
                  <a:pt x="37" y="62"/>
                  <a:pt x="37" y="62"/>
                </a:cubicBezTo>
                <a:cubicBezTo>
                  <a:pt x="37" y="62"/>
                  <a:pt x="37" y="62"/>
                  <a:pt x="37" y="62"/>
                </a:cubicBezTo>
                <a:cubicBezTo>
                  <a:pt x="38" y="62"/>
                  <a:pt x="38" y="62"/>
                  <a:pt x="38" y="62"/>
                </a:cubicBezTo>
                <a:cubicBezTo>
                  <a:pt x="38" y="68"/>
                  <a:pt x="38" y="68"/>
                  <a:pt x="38" y="68"/>
                </a:cubicBezTo>
                <a:cubicBezTo>
                  <a:pt x="32" y="74"/>
                  <a:pt x="32" y="74"/>
                  <a:pt x="32" y="74"/>
                </a:cubicBezTo>
                <a:cubicBezTo>
                  <a:pt x="38" y="74"/>
                  <a:pt x="38" y="74"/>
                  <a:pt x="38" y="74"/>
                </a:cubicBezTo>
                <a:cubicBezTo>
                  <a:pt x="38" y="79"/>
                  <a:pt x="38" y="79"/>
                  <a:pt x="38" y="79"/>
                </a:cubicBezTo>
                <a:cubicBezTo>
                  <a:pt x="33" y="79"/>
                  <a:pt x="33" y="79"/>
                  <a:pt x="33" y="79"/>
                </a:cubicBezTo>
                <a:cubicBezTo>
                  <a:pt x="33" y="80"/>
                  <a:pt x="33" y="80"/>
                  <a:pt x="33" y="80"/>
                </a:cubicBezTo>
                <a:cubicBezTo>
                  <a:pt x="36" y="80"/>
                  <a:pt x="36" y="80"/>
                  <a:pt x="36" y="80"/>
                </a:cubicBezTo>
                <a:cubicBezTo>
                  <a:pt x="37" y="80"/>
                  <a:pt x="37" y="81"/>
                  <a:pt x="38" y="81"/>
                </a:cubicBezTo>
                <a:cubicBezTo>
                  <a:pt x="38" y="84"/>
                  <a:pt x="38" y="84"/>
                  <a:pt x="38" y="84"/>
                </a:cubicBezTo>
                <a:cubicBezTo>
                  <a:pt x="38" y="84"/>
                  <a:pt x="37" y="84"/>
                  <a:pt x="37" y="84"/>
                </a:cubicBezTo>
                <a:cubicBezTo>
                  <a:pt x="35" y="87"/>
                  <a:pt x="35" y="87"/>
                  <a:pt x="35" y="87"/>
                </a:cubicBezTo>
                <a:cubicBezTo>
                  <a:pt x="34" y="88"/>
                  <a:pt x="33" y="88"/>
                  <a:pt x="33" y="88"/>
                </a:cubicBezTo>
                <a:cubicBezTo>
                  <a:pt x="33" y="88"/>
                  <a:pt x="33" y="88"/>
                  <a:pt x="33" y="88"/>
                </a:cubicBezTo>
                <a:cubicBezTo>
                  <a:pt x="14" y="88"/>
                  <a:pt x="14" y="88"/>
                  <a:pt x="14" y="88"/>
                </a:cubicBezTo>
                <a:cubicBezTo>
                  <a:pt x="14" y="90"/>
                  <a:pt x="14" y="90"/>
                  <a:pt x="14" y="90"/>
                </a:cubicBezTo>
                <a:cubicBezTo>
                  <a:pt x="26" y="90"/>
                  <a:pt x="26" y="90"/>
                  <a:pt x="26" y="90"/>
                </a:cubicBezTo>
                <a:cubicBezTo>
                  <a:pt x="28" y="90"/>
                  <a:pt x="29" y="91"/>
                  <a:pt x="29" y="92"/>
                </a:cubicBezTo>
                <a:cubicBezTo>
                  <a:pt x="29" y="93"/>
                  <a:pt x="28" y="93"/>
                  <a:pt x="28" y="94"/>
                </a:cubicBezTo>
                <a:cubicBezTo>
                  <a:pt x="21" y="101"/>
                  <a:pt x="21" y="101"/>
                  <a:pt x="21" y="101"/>
                </a:cubicBezTo>
                <a:cubicBezTo>
                  <a:pt x="22" y="102"/>
                  <a:pt x="22" y="102"/>
                  <a:pt x="22" y="102"/>
                </a:cubicBezTo>
                <a:cubicBezTo>
                  <a:pt x="29" y="95"/>
                  <a:pt x="29" y="95"/>
                  <a:pt x="29" y="95"/>
                </a:cubicBezTo>
                <a:cubicBezTo>
                  <a:pt x="30" y="94"/>
                  <a:pt x="32" y="94"/>
                  <a:pt x="33" y="95"/>
                </a:cubicBezTo>
                <a:cubicBezTo>
                  <a:pt x="33" y="95"/>
                  <a:pt x="33" y="96"/>
                  <a:pt x="33" y="97"/>
                </a:cubicBezTo>
                <a:cubicBezTo>
                  <a:pt x="33" y="97"/>
                  <a:pt x="33" y="97"/>
                  <a:pt x="33" y="97"/>
                </a:cubicBezTo>
                <a:cubicBezTo>
                  <a:pt x="33" y="109"/>
                  <a:pt x="33" y="109"/>
                  <a:pt x="33" y="109"/>
                </a:cubicBezTo>
                <a:cubicBezTo>
                  <a:pt x="35" y="109"/>
                  <a:pt x="35" y="109"/>
                  <a:pt x="35" y="109"/>
                </a:cubicBezTo>
                <a:cubicBezTo>
                  <a:pt x="35" y="90"/>
                  <a:pt x="35" y="90"/>
                  <a:pt x="35" y="90"/>
                </a:cubicBezTo>
                <a:cubicBezTo>
                  <a:pt x="35" y="89"/>
                  <a:pt x="35" y="89"/>
                  <a:pt x="36" y="88"/>
                </a:cubicBezTo>
                <a:cubicBezTo>
                  <a:pt x="38" y="87"/>
                  <a:pt x="38" y="87"/>
                  <a:pt x="38" y="87"/>
                </a:cubicBezTo>
                <a:cubicBezTo>
                  <a:pt x="38" y="114"/>
                  <a:pt x="38" y="114"/>
                  <a:pt x="38" y="114"/>
                </a:cubicBezTo>
                <a:cubicBezTo>
                  <a:pt x="38" y="114"/>
                  <a:pt x="38" y="114"/>
                  <a:pt x="37" y="114"/>
                </a:cubicBezTo>
                <a:cubicBezTo>
                  <a:pt x="31" y="114"/>
                  <a:pt x="31" y="114"/>
                  <a:pt x="31" y="114"/>
                </a:cubicBezTo>
                <a:cubicBezTo>
                  <a:pt x="30" y="114"/>
                  <a:pt x="29" y="113"/>
                  <a:pt x="29" y="111"/>
                </a:cubicBezTo>
                <a:cubicBezTo>
                  <a:pt x="29" y="102"/>
                  <a:pt x="29" y="102"/>
                  <a:pt x="29" y="102"/>
                </a:cubicBezTo>
                <a:cubicBezTo>
                  <a:pt x="24" y="107"/>
                  <a:pt x="24" y="107"/>
                  <a:pt x="24" y="107"/>
                </a:cubicBezTo>
                <a:cubicBezTo>
                  <a:pt x="23" y="108"/>
                  <a:pt x="22" y="108"/>
                  <a:pt x="21" y="107"/>
                </a:cubicBezTo>
                <a:cubicBezTo>
                  <a:pt x="16" y="102"/>
                  <a:pt x="16" y="102"/>
                  <a:pt x="16" y="102"/>
                </a:cubicBezTo>
                <a:cubicBezTo>
                  <a:pt x="15" y="101"/>
                  <a:pt x="15" y="100"/>
                  <a:pt x="16" y="99"/>
                </a:cubicBezTo>
                <a:cubicBezTo>
                  <a:pt x="21" y="94"/>
                  <a:pt x="21" y="94"/>
                  <a:pt x="21" y="94"/>
                </a:cubicBezTo>
                <a:cubicBezTo>
                  <a:pt x="12" y="94"/>
                  <a:pt x="12" y="94"/>
                  <a:pt x="12" y="94"/>
                </a:cubicBezTo>
                <a:cubicBezTo>
                  <a:pt x="10" y="94"/>
                  <a:pt x="9" y="93"/>
                  <a:pt x="9" y="92"/>
                </a:cubicBezTo>
                <a:cubicBezTo>
                  <a:pt x="9" y="86"/>
                  <a:pt x="9" y="86"/>
                  <a:pt x="9" y="86"/>
                </a:cubicBezTo>
                <a:cubicBezTo>
                  <a:pt x="9" y="84"/>
                  <a:pt x="10" y="83"/>
                  <a:pt x="12" y="83"/>
                </a:cubicBezTo>
                <a:cubicBezTo>
                  <a:pt x="28" y="83"/>
                  <a:pt x="28" y="83"/>
                  <a:pt x="28" y="83"/>
                </a:cubicBezTo>
                <a:cubicBezTo>
                  <a:pt x="28" y="83"/>
                  <a:pt x="28" y="83"/>
                  <a:pt x="28" y="83"/>
                </a:cubicBezTo>
                <a:cubicBezTo>
                  <a:pt x="28" y="76"/>
                  <a:pt x="28" y="76"/>
                  <a:pt x="28" y="76"/>
                </a:cubicBezTo>
                <a:cubicBezTo>
                  <a:pt x="28" y="76"/>
                  <a:pt x="28" y="75"/>
                  <a:pt x="28" y="75"/>
                </a:cubicBezTo>
                <a:cubicBezTo>
                  <a:pt x="28" y="75"/>
                  <a:pt x="28" y="75"/>
                  <a:pt x="27" y="75"/>
                </a:cubicBezTo>
                <a:cubicBezTo>
                  <a:pt x="23" y="70"/>
                  <a:pt x="23" y="70"/>
                  <a:pt x="23" y="70"/>
                </a:cubicBezTo>
                <a:cubicBezTo>
                  <a:pt x="23" y="70"/>
                  <a:pt x="22" y="70"/>
                  <a:pt x="22" y="70"/>
                </a:cubicBezTo>
                <a:cubicBezTo>
                  <a:pt x="11" y="81"/>
                  <a:pt x="11" y="81"/>
                  <a:pt x="11" y="81"/>
                </a:cubicBezTo>
                <a:cubicBezTo>
                  <a:pt x="11" y="81"/>
                  <a:pt x="11" y="81"/>
                  <a:pt x="11" y="81"/>
                </a:cubicBezTo>
                <a:cubicBezTo>
                  <a:pt x="10" y="82"/>
                  <a:pt x="8" y="82"/>
                  <a:pt x="8" y="81"/>
                </a:cubicBezTo>
                <a:cubicBezTo>
                  <a:pt x="3" y="76"/>
                  <a:pt x="3" y="76"/>
                  <a:pt x="3" y="76"/>
                </a:cubicBezTo>
                <a:cubicBezTo>
                  <a:pt x="3" y="76"/>
                  <a:pt x="3" y="76"/>
                  <a:pt x="3" y="76"/>
                </a:cubicBezTo>
                <a:cubicBezTo>
                  <a:pt x="2" y="76"/>
                  <a:pt x="2" y="74"/>
                  <a:pt x="3" y="73"/>
                </a:cubicBezTo>
                <a:cubicBezTo>
                  <a:pt x="9" y="67"/>
                  <a:pt x="9" y="67"/>
                  <a:pt x="9" y="67"/>
                </a:cubicBezTo>
                <a:cubicBezTo>
                  <a:pt x="3" y="67"/>
                  <a:pt x="3" y="67"/>
                  <a:pt x="3" y="67"/>
                </a:cubicBezTo>
                <a:cubicBezTo>
                  <a:pt x="1" y="67"/>
                  <a:pt x="0" y="66"/>
                  <a:pt x="0" y="64"/>
                </a:cubicBezTo>
                <a:cubicBezTo>
                  <a:pt x="0" y="58"/>
                  <a:pt x="0" y="58"/>
                  <a:pt x="0" y="58"/>
                </a:cubicBezTo>
                <a:cubicBezTo>
                  <a:pt x="0" y="57"/>
                  <a:pt x="1" y="56"/>
                  <a:pt x="3" y="56"/>
                </a:cubicBezTo>
                <a:cubicBezTo>
                  <a:pt x="9" y="56"/>
                  <a:pt x="9" y="56"/>
                  <a:pt x="9" y="56"/>
                </a:cubicBezTo>
                <a:cubicBezTo>
                  <a:pt x="3" y="49"/>
                  <a:pt x="3" y="49"/>
                  <a:pt x="3" y="49"/>
                </a:cubicBezTo>
                <a:cubicBezTo>
                  <a:pt x="3" y="49"/>
                  <a:pt x="3" y="49"/>
                  <a:pt x="3" y="49"/>
                </a:cubicBezTo>
                <a:cubicBezTo>
                  <a:pt x="2" y="48"/>
                  <a:pt x="2" y="47"/>
                  <a:pt x="3" y="46"/>
                </a:cubicBezTo>
                <a:cubicBezTo>
                  <a:pt x="7" y="41"/>
                  <a:pt x="7" y="41"/>
                  <a:pt x="7" y="41"/>
                </a:cubicBezTo>
                <a:cubicBezTo>
                  <a:pt x="8" y="41"/>
                  <a:pt x="8" y="41"/>
                  <a:pt x="8" y="41"/>
                </a:cubicBezTo>
                <a:cubicBezTo>
                  <a:pt x="8" y="40"/>
                  <a:pt x="10" y="40"/>
                  <a:pt x="11" y="41"/>
                </a:cubicBezTo>
                <a:cubicBezTo>
                  <a:pt x="22" y="53"/>
                  <a:pt x="22" y="53"/>
                  <a:pt x="22" y="53"/>
                </a:cubicBezTo>
                <a:cubicBezTo>
                  <a:pt x="22" y="53"/>
                  <a:pt x="23" y="53"/>
                  <a:pt x="23" y="52"/>
                </a:cubicBezTo>
                <a:cubicBezTo>
                  <a:pt x="27" y="48"/>
                  <a:pt x="27" y="48"/>
                  <a:pt x="27" y="48"/>
                </a:cubicBezTo>
                <a:cubicBezTo>
                  <a:pt x="27" y="48"/>
                  <a:pt x="27" y="48"/>
                  <a:pt x="27" y="48"/>
                </a:cubicBezTo>
                <a:cubicBezTo>
                  <a:pt x="28" y="48"/>
                  <a:pt x="28" y="47"/>
                  <a:pt x="28" y="47"/>
                </a:cubicBezTo>
                <a:cubicBezTo>
                  <a:pt x="28" y="47"/>
                  <a:pt x="28" y="47"/>
                  <a:pt x="28" y="46"/>
                </a:cubicBezTo>
                <a:cubicBezTo>
                  <a:pt x="28" y="40"/>
                  <a:pt x="28" y="40"/>
                  <a:pt x="28" y="40"/>
                </a:cubicBezTo>
                <a:cubicBezTo>
                  <a:pt x="28" y="40"/>
                  <a:pt x="28" y="39"/>
                  <a:pt x="28" y="39"/>
                </a:cubicBezTo>
                <a:cubicBezTo>
                  <a:pt x="12" y="39"/>
                  <a:pt x="12" y="39"/>
                  <a:pt x="12" y="39"/>
                </a:cubicBezTo>
                <a:cubicBezTo>
                  <a:pt x="10" y="39"/>
                  <a:pt x="9" y="38"/>
                  <a:pt x="9" y="37"/>
                </a:cubicBezTo>
                <a:cubicBezTo>
                  <a:pt x="9" y="30"/>
                  <a:pt x="9" y="30"/>
                  <a:pt x="9" y="30"/>
                </a:cubicBezTo>
                <a:cubicBezTo>
                  <a:pt x="9" y="29"/>
                  <a:pt x="10" y="28"/>
                  <a:pt x="12" y="28"/>
                </a:cubicBezTo>
                <a:cubicBezTo>
                  <a:pt x="21" y="28"/>
                  <a:pt x="21" y="28"/>
                  <a:pt x="21" y="28"/>
                </a:cubicBezTo>
                <a:cubicBezTo>
                  <a:pt x="16" y="23"/>
                  <a:pt x="16" y="23"/>
                  <a:pt x="16" y="23"/>
                </a:cubicBezTo>
                <a:cubicBezTo>
                  <a:pt x="15" y="23"/>
                  <a:pt x="15" y="21"/>
                  <a:pt x="16" y="20"/>
                </a:cubicBezTo>
                <a:cubicBezTo>
                  <a:pt x="21" y="15"/>
                  <a:pt x="21" y="15"/>
                  <a:pt x="21" y="15"/>
                </a:cubicBezTo>
                <a:cubicBezTo>
                  <a:pt x="22" y="15"/>
                  <a:pt x="23" y="15"/>
                  <a:pt x="24" y="15"/>
                </a:cubicBezTo>
                <a:cubicBezTo>
                  <a:pt x="29" y="20"/>
                  <a:pt x="29" y="20"/>
                  <a:pt x="29" y="20"/>
                </a:cubicBezTo>
                <a:cubicBezTo>
                  <a:pt x="29" y="11"/>
                  <a:pt x="29" y="11"/>
                  <a:pt x="29" y="11"/>
                </a:cubicBezTo>
                <a:cubicBezTo>
                  <a:pt x="29" y="10"/>
                  <a:pt x="30" y="9"/>
                  <a:pt x="31" y="9"/>
                </a:cubicBezTo>
                <a:cubicBezTo>
                  <a:pt x="37" y="9"/>
                  <a:pt x="37" y="9"/>
                  <a:pt x="37" y="9"/>
                </a:cubicBezTo>
                <a:cubicBezTo>
                  <a:pt x="38" y="9"/>
                  <a:pt x="38" y="9"/>
                  <a:pt x="38" y="9"/>
                </a:cubicBezTo>
                <a:lnTo>
                  <a:pt x="38" y="36"/>
                </a:ln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85" name="Freeform 47"/>
          <p:cNvSpPr>
            <a:spLocks noEditPoints="1"/>
          </p:cNvSpPr>
          <p:nvPr/>
        </p:nvSpPr>
        <p:spPr bwMode="auto">
          <a:xfrm rot="5400000">
            <a:off x="7720922" y="1131767"/>
            <a:ext cx="144029" cy="142838"/>
          </a:xfrm>
          <a:custGeom>
            <a:avLst/>
            <a:gdLst>
              <a:gd name="T0" fmla="*/ 42 w 85"/>
              <a:gd name="T1" fmla="*/ 0 h 84"/>
              <a:gd name="T2" fmla="*/ 72 w 85"/>
              <a:gd name="T3" fmla="*/ 12 h 84"/>
              <a:gd name="T4" fmla="*/ 85 w 85"/>
              <a:gd name="T5" fmla="*/ 42 h 84"/>
              <a:gd name="T6" fmla="*/ 72 w 85"/>
              <a:gd name="T7" fmla="*/ 72 h 84"/>
              <a:gd name="T8" fmla="*/ 42 w 85"/>
              <a:gd name="T9" fmla="*/ 84 h 84"/>
              <a:gd name="T10" fmla="*/ 42 w 85"/>
              <a:gd name="T11" fmla="*/ 84 h 84"/>
              <a:gd name="T12" fmla="*/ 42 w 85"/>
              <a:gd name="T13" fmla="*/ 79 h 84"/>
              <a:gd name="T14" fmla="*/ 42 w 85"/>
              <a:gd name="T15" fmla="*/ 79 h 84"/>
              <a:gd name="T16" fmla="*/ 69 w 85"/>
              <a:gd name="T17" fmla="*/ 68 h 84"/>
              <a:gd name="T18" fmla="*/ 80 w 85"/>
              <a:gd name="T19" fmla="*/ 42 h 84"/>
              <a:gd name="T20" fmla="*/ 69 w 85"/>
              <a:gd name="T21" fmla="*/ 15 h 84"/>
              <a:gd name="T22" fmla="*/ 42 w 85"/>
              <a:gd name="T23" fmla="*/ 4 h 84"/>
              <a:gd name="T24" fmla="*/ 42 w 85"/>
              <a:gd name="T25" fmla="*/ 4 h 84"/>
              <a:gd name="T26" fmla="*/ 42 w 85"/>
              <a:gd name="T27" fmla="*/ 0 h 84"/>
              <a:gd name="T28" fmla="*/ 42 w 85"/>
              <a:gd name="T29" fmla="*/ 84 h 84"/>
              <a:gd name="T30" fmla="*/ 13 w 85"/>
              <a:gd name="T31" fmla="*/ 72 h 84"/>
              <a:gd name="T32" fmla="*/ 0 w 85"/>
              <a:gd name="T33" fmla="*/ 42 h 84"/>
              <a:gd name="T34" fmla="*/ 13 w 85"/>
              <a:gd name="T35" fmla="*/ 12 h 84"/>
              <a:gd name="T36" fmla="*/ 42 w 85"/>
              <a:gd name="T37" fmla="*/ 0 h 84"/>
              <a:gd name="T38" fmla="*/ 42 w 85"/>
              <a:gd name="T39" fmla="*/ 4 h 84"/>
              <a:gd name="T40" fmla="*/ 16 w 85"/>
              <a:gd name="T41" fmla="*/ 15 h 84"/>
              <a:gd name="T42" fmla="*/ 5 w 85"/>
              <a:gd name="T43" fmla="*/ 42 h 84"/>
              <a:gd name="T44" fmla="*/ 16 w 85"/>
              <a:gd name="T45" fmla="*/ 68 h 84"/>
              <a:gd name="T46" fmla="*/ 42 w 85"/>
              <a:gd name="T47" fmla="*/ 79 h 84"/>
              <a:gd name="T48" fmla="*/ 42 w 85"/>
              <a:gd name="T49" fmla="*/ 84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85" h="84">
                <a:moveTo>
                  <a:pt x="42" y="0"/>
                </a:moveTo>
                <a:cubicBezTo>
                  <a:pt x="54" y="0"/>
                  <a:pt x="65" y="4"/>
                  <a:pt x="72" y="12"/>
                </a:cubicBezTo>
                <a:cubicBezTo>
                  <a:pt x="80" y="20"/>
                  <a:pt x="85" y="30"/>
                  <a:pt x="85" y="42"/>
                </a:cubicBezTo>
                <a:cubicBezTo>
                  <a:pt x="85" y="54"/>
                  <a:pt x="80" y="64"/>
                  <a:pt x="72" y="72"/>
                </a:cubicBezTo>
                <a:cubicBezTo>
                  <a:pt x="65" y="79"/>
                  <a:pt x="54" y="84"/>
                  <a:pt x="42" y="84"/>
                </a:cubicBezTo>
                <a:cubicBezTo>
                  <a:pt x="42" y="84"/>
                  <a:pt x="42" y="84"/>
                  <a:pt x="42" y="84"/>
                </a:cubicBezTo>
                <a:cubicBezTo>
                  <a:pt x="42" y="79"/>
                  <a:pt x="42" y="79"/>
                  <a:pt x="42" y="79"/>
                </a:cubicBezTo>
                <a:cubicBezTo>
                  <a:pt x="42" y="79"/>
                  <a:pt x="42" y="79"/>
                  <a:pt x="42" y="79"/>
                </a:cubicBezTo>
                <a:cubicBezTo>
                  <a:pt x="53" y="79"/>
                  <a:pt x="62" y="75"/>
                  <a:pt x="69" y="68"/>
                </a:cubicBezTo>
                <a:cubicBezTo>
                  <a:pt x="76" y="62"/>
                  <a:pt x="80" y="52"/>
                  <a:pt x="80" y="42"/>
                </a:cubicBezTo>
                <a:cubicBezTo>
                  <a:pt x="80" y="32"/>
                  <a:pt x="76" y="22"/>
                  <a:pt x="69" y="15"/>
                </a:cubicBezTo>
                <a:cubicBezTo>
                  <a:pt x="62" y="9"/>
                  <a:pt x="53" y="4"/>
                  <a:pt x="42" y="4"/>
                </a:cubicBezTo>
                <a:cubicBezTo>
                  <a:pt x="42" y="4"/>
                  <a:pt x="42" y="4"/>
                  <a:pt x="42" y="4"/>
                </a:cubicBezTo>
                <a:cubicBezTo>
                  <a:pt x="42" y="0"/>
                  <a:pt x="42" y="0"/>
                  <a:pt x="42" y="0"/>
                </a:cubicBezTo>
                <a:close/>
                <a:moveTo>
                  <a:pt x="42" y="84"/>
                </a:moveTo>
                <a:cubicBezTo>
                  <a:pt x="31" y="84"/>
                  <a:pt x="20" y="79"/>
                  <a:pt x="13" y="72"/>
                </a:cubicBezTo>
                <a:cubicBezTo>
                  <a:pt x="5" y="64"/>
                  <a:pt x="0" y="54"/>
                  <a:pt x="0" y="42"/>
                </a:cubicBezTo>
                <a:cubicBezTo>
                  <a:pt x="0" y="30"/>
                  <a:pt x="5" y="20"/>
                  <a:pt x="13" y="12"/>
                </a:cubicBezTo>
                <a:cubicBezTo>
                  <a:pt x="20" y="4"/>
                  <a:pt x="31" y="0"/>
                  <a:pt x="42" y="0"/>
                </a:cubicBezTo>
                <a:cubicBezTo>
                  <a:pt x="42" y="4"/>
                  <a:pt x="42" y="4"/>
                  <a:pt x="42" y="4"/>
                </a:cubicBezTo>
                <a:cubicBezTo>
                  <a:pt x="32" y="4"/>
                  <a:pt x="23" y="9"/>
                  <a:pt x="16" y="15"/>
                </a:cubicBezTo>
                <a:cubicBezTo>
                  <a:pt x="9" y="22"/>
                  <a:pt x="5" y="32"/>
                  <a:pt x="5" y="42"/>
                </a:cubicBezTo>
                <a:cubicBezTo>
                  <a:pt x="5" y="52"/>
                  <a:pt x="9" y="62"/>
                  <a:pt x="16" y="68"/>
                </a:cubicBezTo>
                <a:cubicBezTo>
                  <a:pt x="23" y="75"/>
                  <a:pt x="32" y="79"/>
                  <a:pt x="42" y="79"/>
                </a:cubicBezTo>
                <a:lnTo>
                  <a:pt x="42" y="84"/>
                </a:ln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86" name="Freeform 48"/>
          <p:cNvSpPr>
            <a:spLocks noEditPoints="1"/>
          </p:cNvSpPr>
          <p:nvPr/>
        </p:nvSpPr>
        <p:spPr bwMode="auto">
          <a:xfrm rot="5400000">
            <a:off x="7868522" y="1186522"/>
            <a:ext cx="26187" cy="32139"/>
          </a:xfrm>
          <a:custGeom>
            <a:avLst/>
            <a:gdLst>
              <a:gd name="T0" fmla="*/ 7 w 15"/>
              <a:gd name="T1" fmla="*/ 0 h 19"/>
              <a:gd name="T2" fmla="*/ 13 w 15"/>
              <a:gd name="T3" fmla="*/ 0 h 19"/>
              <a:gd name="T4" fmla="*/ 15 w 15"/>
              <a:gd name="T5" fmla="*/ 2 h 19"/>
              <a:gd name="T6" fmla="*/ 15 w 15"/>
              <a:gd name="T7" fmla="*/ 16 h 19"/>
              <a:gd name="T8" fmla="*/ 13 w 15"/>
              <a:gd name="T9" fmla="*/ 19 h 19"/>
              <a:gd name="T10" fmla="*/ 7 w 15"/>
              <a:gd name="T11" fmla="*/ 19 h 19"/>
              <a:gd name="T12" fmla="*/ 7 w 15"/>
              <a:gd name="T13" fmla="*/ 14 h 19"/>
              <a:gd name="T14" fmla="*/ 10 w 15"/>
              <a:gd name="T15" fmla="*/ 14 h 19"/>
              <a:gd name="T16" fmla="*/ 10 w 15"/>
              <a:gd name="T17" fmla="*/ 5 h 19"/>
              <a:gd name="T18" fmla="*/ 7 w 15"/>
              <a:gd name="T19" fmla="*/ 5 h 19"/>
              <a:gd name="T20" fmla="*/ 7 w 15"/>
              <a:gd name="T21" fmla="*/ 0 h 19"/>
              <a:gd name="T22" fmla="*/ 2 w 15"/>
              <a:gd name="T23" fmla="*/ 0 h 19"/>
              <a:gd name="T24" fmla="*/ 7 w 15"/>
              <a:gd name="T25" fmla="*/ 0 h 19"/>
              <a:gd name="T26" fmla="*/ 7 w 15"/>
              <a:gd name="T27" fmla="*/ 5 h 19"/>
              <a:gd name="T28" fmla="*/ 5 w 15"/>
              <a:gd name="T29" fmla="*/ 5 h 19"/>
              <a:gd name="T30" fmla="*/ 5 w 15"/>
              <a:gd name="T31" fmla="*/ 14 h 19"/>
              <a:gd name="T32" fmla="*/ 7 w 15"/>
              <a:gd name="T33" fmla="*/ 14 h 19"/>
              <a:gd name="T34" fmla="*/ 7 w 15"/>
              <a:gd name="T35" fmla="*/ 19 h 19"/>
              <a:gd name="T36" fmla="*/ 2 w 15"/>
              <a:gd name="T37" fmla="*/ 19 h 19"/>
              <a:gd name="T38" fmla="*/ 0 w 15"/>
              <a:gd name="T39" fmla="*/ 16 h 19"/>
              <a:gd name="T40" fmla="*/ 0 w 15"/>
              <a:gd name="T41" fmla="*/ 2 h 19"/>
              <a:gd name="T42" fmla="*/ 2 w 15"/>
              <a:gd name="T43"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 h="19">
                <a:moveTo>
                  <a:pt x="7" y="0"/>
                </a:moveTo>
                <a:cubicBezTo>
                  <a:pt x="13" y="0"/>
                  <a:pt x="13" y="0"/>
                  <a:pt x="13" y="0"/>
                </a:cubicBezTo>
                <a:cubicBezTo>
                  <a:pt x="14" y="0"/>
                  <a:pt x="15" y="1"/>
                  <a:pt x="15" y="2"/>
                </a:cubicBezTo>
                <a:cubicBezTo>
                  <a:pt x="15" y="16"/>
                  <a:pt x="15" y="16"/>
                  <a:pt x="15" y="16"/>
                </a:cubicBezTo>
                <a:cubicBezTo>
                  <a:pt x="15" y="18"/>
                  <a:pt x="14" y="19"/>
                  <a:pt x="13" y="19"/>
                </a:cubicBezTo>
                <a:cubicBezTo>
                  <a:pt x="7" y="19"/>
                  <a:pt x="7" y="19"/>
                  <a:pt x="7" y="19"/>
                </a:cubicBezTo>
                <a:cubicBezTo>
                  <a:pt x="7" y="14"/>
                  <a:pt x="7" y="14"/>
                  <a:pt x="7" y="14"/>
                </a:cubicBezTo>
                <a:cubicBezTo>
                  <a:pt x="10" y="14"/>
                  <a:pt x="10" y="14"/>
                  <a:pt x="10" y="14"/>
                </a:cubicBezTo>
                <a:cubicBezTo>
                  <a:pt x="10" y="5"/>
                  <a:pt x="10" y="5"/>
                  <a:pt x="10" y="5"/>
                </a:cubicBezTo>
                <a:cubicBezTo>
                  <a:pt x="7" y="5"/>
                  <a:pt x="7" y="5"/>
                  <a:pt x="7" y="5"/>
                </a:cubicBezTo>
                <a:lnTo>
                  <a:pt x="7" y="0"/>
                </a:lnTo>
                <a:close/>
                <a:moveTo>
                  <a:pt x="2" y="0"/>
                </a:moveTo>
                <a:cubicBezTo>
                  <a:pt x="7" y="0"/>
                  <a:pt x="7" y="0"/>
                  <a:pt x="7" y="0"/>
                </a:cubicBezTo>
                <a:cubicBezTo>
                  <a:pt x="7" y="5"/>
                  <a:pt x="7" y="5"/>
                  <a:pt x="7" y="5"/>
                </a:cubicBezTo>
                <a:cubicBezTo>
                  <a:pt x="5" y="5"/>
                  <a:pt x="5" y="5"/>
                  <a:pt x="5" y="5"/>
                </a:cubicBezTo>
                <a:cubicBezTo>
                  <a:pt x="5" y="14"/>
                  <a:pt x="5" y="14"/>
                  <a:pt x="5" y="14"/>
                </a:cubicBezTo>
                <a:cubicBezTo>
                  <a:pt x="7" y="14"/>
                  <a:pt x="7" y="14"/>
                  <a:pt x="7" y="14"/>
                </a:cubicBezTo>
                <a:cubicBezTo>
                  <a:pt x="7" y="19"/>
                  <a:pt x="7" y="19"/>
                  <a:pt x="7" y="19"/>
                </a:cubicBezTo>
                <a:cubicBezTo>
                  <a:pt x="2" y="19"/>
                  <a:pt x="2" y="19"/>
                  <a:pt x="2" y="19"/>
                </a:cubicBezTo>
                <a:cubicBezTo>
                  <a:pt x="1" y="19"/>
                  <a:pt x="0" y="18"/>
                  <a:pt x="0" y="16"/>
                </a:cubicBezTo>
                <a:cubicBezTo>
                  <a:pt x="0" y="2"/>
                  <a:pt x="0" y="2"/>
                  <a:pt x="0" y="2"/>
                </a:cubicBezTo>
                <a:cubicBezTo>
                  <a:pt x="0" y="1"/>
                  <a:pt x="1" y="0"/>
                  <a:pt x="2" y="0"/>
                </a:cubicBez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87" name="Freeform 49"/>
          <p:cNvSpPr>
            <a:spLocks noEditPoints="1"/>
          </p:cNvSpPr>
          <p:nvPr/>
        </p:nvSpPr>
        <p:spPr bwMode="auto">
          <a:xfrm rot="5400000">
            <a:off x="7778058" y="1279366"/>
            <a:ext cx="32139" cy="26187"/>
          </a:xfrm>
          <a:custGeom>
            <a:avLst/>
            <a:gdLst>
              <a:gd name="T0" fmla="*/ 9 w 19"/>
              <a:gd name="T1" fmla="*/ 0 h 15"/>
              <a:gd name="T2" fmla="*/ 16 w 19"/>
              <a:gd name="T3" fmla="*/ 0 h 15"/>
              <a:gd name="T4" fmla="*/ 19 w 19"/>
              <a:gd name="T5" fmla="*/ 3 h 15"/>
              <a:gd name="T6" fmla="*/ 19 w 19"/>
              <a:gd name="T7" fmla="*/ 13 h 15"/>
              <a:gd name="T8" fmla="*/ 16 w 19"/>
              <a:gd name="T9" fmla="*/ 15 h 15"/>
              <a:gd name="T10" fmla="*/ 9 w 19"/>
              <a:gd name="T11" fmla="*/ 15 h 15"/>
              <a:gd name="T12" fmla="*/ 9 w 19"/>
              <a:gd name="T13" fmla="*/ 11 h 15"/>
              <a:gd name="T14" fmla="*/ 14 w 19"/>
              <a:gd name="T15" fmla="*/ 11 h 15"/>
              <a:gd name="T16" fmla="*/ 14 w 19"/>
              <a:gd name="T17" fmla="*/ 5 h 15"/>
              <a:gd name="T18" fmla="*/ 9 w 19"/>
              <a:gd name="T19" fmla="*/ 5 h 15"/>
              <a:gd name="T20" fmla="*/ 9 w 19"/>
              <a:gd name="T21" fmla="*/ 0 h 15"/>
              <a:gd name="T22" fmla="*/ 2 w 19"/>
              <a:gd name="T23" fmla="*/ 0 h 15"/>
              <a:gd name="T24" fmla="*/ 9 w 19"/>
              <a:gd name="T25" fmla="*/ 0 h 15"/>
              <a:gd name="T26" fmla="*/ 9 w 19"/>
              <a:gd name="T27" fmla="*/ 5 h 15"/>
              <a:gd name="T28" fmla="*/ 4 w 19"/>
              <a:gd name="T29" fmla="*/ 5 h 15"/>
              <a:gd name="T30" fmla="*/ 4 w 19"/>
              <a:gd name="T31" fmla="*/ 11 h 15"/>
              <a:gd name="T32" fmla="*/ 9 w 19"/>
              <a:gd name="T33" fmla="*/ 11 h 15"/>
              <a:gd name="T34" fmla="*/ 9 w 19"/>
              <a:gd name="T35" fmla="*/ 15 h 15"/>
              <a:gd name="T36" fmla="*/ 2 w 19"/>
              <a:gd name="T37" fmla="*/ 15 h 15"/>
              <a:gd name="T38" fmla="*/ 0 w 19"/>
              <a:gd name="T39" fmla="*/ 13 h 15"/>
              <a:gd name="T40" fmla="*/ 0 w 19"/>
              <a:gd name="T41" fmla="*/ 3 h 15"/>
              <a:gd name="T42" fmla="*/ 2 w 19"/>
              <a:gd name="T43"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9" h="15">
                <a:moveTo>
                  <a:pt x="9" y="0"/>
                </a:moveTo>
                <a:cubicBezTo>
                  <a:pt x="16" y="0"/>
                  <a:pt x="16" y="0"/>
                  <a:pt x="16" y="0"/>
                </a:cubicBezTo>
                <a:cubicBezTo>
                  <a:pt x="18" y="0"/>
                  <a:pt x="19" y="2"/>
                  <a:pt x="19" y="3"/>
                </a:cubicBezTo>
                <a:cubicBezTo>
                  <a:pt x="19" y="13"/>
                  <a:pt x="19" y="13"/>
                  <a:pt x="19" y="13"/>
                </a:cubicBezTo>
                <a:cubicBezTo>
                  <a:pt x="19" y="14"/>
                  <a:pt x="18" y="15"/>
                  <a:pt x="16" y="15"/>
                </a:cubicBezTo>
                <a:cubicBezTo>
                  <a:pt x="9" y="15"/>
                  <a:pt x="9" y="15"/>
                  <a:pt x="9" y="15"/>
                </a:cubicBezTo>
                <a:cubicBezTo>
                  <a:pt x="9" y="11"/>
                  <a:pt x="9" y="11"/>
                  <a:pt x="9" y="11"/>
                </a:cubicBezTo>
                <a:cubicBezTo>
                  <a:pt x="14" y="11"/>
                  <a:pt x="14" y="11"/>
                  <a:pt x="14" y="11"/>
                </a:cubicBezTo>
                <a:cubicBezTo>
                  <a:pt x="14" y="5"/>
                  <a:pt x="14" y="5"/>
                  <a:pt x="14" y="5"/>
                </a:cubicBezTo>
                <a:cubicBezTo>
                  <a:pt x="9" y="5"/>
                  <a:pt x="9" y="5"/>
                  <a:pt x="9" y="5"/>
                </a:cubicBezTo>
                <a:lnTo>
                  <a:pt x="9" y="0"/>
                </a:lnTo>
                <a:close/>
                <a:moveTo>
                  <a:pt x="2" y="0"/>
                </a:moveTo>
                <a:cubicBezTo>
                  <a:pt x="9" y="0"/>
                  <a:pt x="9" y="0"/>
                  <a:pt x="9" y="0"/>
                </a:cubicBezTo>
                <a:cubicBezTo>
                  <a:pt x="9" y="5"/>
                  <a:pt x="9" y="5"/>
                  <a:pt x="9" y="5"/>
                </a:cubicBezTo>
                <a:cubicBezTo>
                  <a:pt x="4" y="5"/>
                  <a:pt x="4" y="5"/>
                  <a:pt x="4" y="5"/>
                </a:cubicBezTo>
                <a:cubicBezTo>
                  <a:pt x="4" y="11"/>
                  <a:pt x="4" y="11"/>
                  <a:pt x="4" y="11"/>
                </a:cubicBezTo>
                <a:cubicBezTo>
                  <a:pt x="9" y="11"/>
                  <a:pt x="9" y="11"/>
                  <a:pt x="9" y="11"/>
                </a:cubicBezTo>
                <a:cubicBezTo>
                  <a:pt x="9" y="15"/>
                  <a:pt x="9" y="15"/>
                  <a:pt x="9" y="15"/>
                </a:cubicBezTo>
                <a:cubicBezTo>
                  <a:pt x="2" y="15"/>
                  <a:pt x="2" y="15"/>
                  <a:pt x="2" y="15"/>
                </a:cubicBezTo>
                <a:cubicBezTo>
                  <a:pt x="1" y="15"/>
                  <a:pt x="0" y="14"/>
                  <a:pt x="0" y="13"/>
                </a:cubicBezTo>
                <a:cubicBezTo>
                  <a:pt x="0" y="3"/>
                  <a:pt x="0" y="3"/>
                  <a:pt x="0" y="3"/>
                </a:cubicBezTo>
                <a:cubicBezTo>
                  <a:pt x="0" y="2"/>
                  <a:pt x="1" y="0"/>
                  <a:pt x="2" y="0"/>
                </a:cubicBez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88" name="Freeform 50"/>
          <p:cNvSpPr>
            <a:spLocks noEditPoints="1"/>
          </p:cNvSpPr>
          <p:nvPr/>
        </p:nvSpPr>
        <p:spPr bwMode="auto">
          <a:xfrm rot="5400000">
            <a:off x="7691165" y="1186522"/>
            <a:ext cx="26187" cy="32139"/>
          </a:xfrm>
          <a:custGeom>
            <a:avLst/>
            <a:gdLst>
              <a:gd name="T0" fmla="*/ 7 w 15"/>
              <a:gd name="T1" fmla="*/ 0 h 19"/>
              <a:gd name="T2" fmla="*/ 13 w 15"/>
              <a:gd name="T3" fmla="*/ 0 h 19"/>
              <a:gd name="T4" fmla="*/ 15 w 15"/>
              <a:gd name="T5" fmla="*/ 2 h 19"/>
              <a:gd name="T6" fmla="*/ 15 w 15"/>
              <a:gd name="T7" fmla="*/ 17 h 19"/>
              <a:gd name="T8" fmla="*/ 13 w 15"/>
              <a:gd name="T9" fmla="*/ 19 h 19"/>
              <a:gd name="T10" fmla="*/ 7 w 15"/>
              <a:gd name="T11" fmla="*/ 19 h 19"/>
              <a:gd name="T12" fmla="*/ 7 w 15"/>
              <a:gd name="T13" fmla="*/ 14 h 19"/>
              <a:gd name="T14" fmla="*/ 10 w 15"/>
              <a:gd name="T15" fmla="*/ 14 h 19"/>
              <a:gd name="T16" fmla="*/ 10 w 15"/>
              <a:gd name="T17" fmla="*/ 5 h 19"/>
              <a:gd name="T18" fmla="*/ 7 w 15"/>
              <a:gd name="T19" fmla="*/ 5 h 19"/>
              <a:gd name="T20" fmla="*/ 7 w 15"/>
              <a:gd name="T21" fmla="*/ 0 h 19"/>
              <a:gd name="T22" fmla="*/ 2 w 15"/>
              <a:gd name="T23" fmla="*/ 0 h 19"/>
              <a:gd name="T24" fmla="*/ 7 w 15"/>
              <a:gd name="T25" fmla="*/ 0 h 19"/>
              <a:gd name="T26" fmla="*/ 7 w 15"/>
              <a:gd name="T27" fmla="*/ 5 h 19"/>
              <a:gd name="T28" fmla="*/ 5 w 15"/>
              <a:gd name="T29" fmla="*/ 5 h 19"/>
              <a:gd name="T30" fmla="*/ 5 w 15"/>
              <a:gd name="T31" fmla="*/ 14 h 19"/>
              <a:gd name="T32" fmla="*/ 7 w 15"/>
              <a:gd name="T33" fmla="*/ 14 h 19"/>
              <a:gd name="T34" fmla="*/ 7 w 15"/>
              <a:gd name="T35" fmla="*/ 19 h 19"/>
              <a:gd name="T36" fmla="*/ 2 w 15"/>
              <a:gd name="T37" fmla="*/ 19 h 19"/>
              <a:gd name="T38" fmla="*/ 0 w 15"/>
              <a:gd name="T39" fmla="*/ 17 h 19"/>
              <a:gd name="T40" fmla="*/ 0 w 15"/>
              <a:gd name="T41" fmla="*/ 2 h 19"/>
              <a:gd name="T42" fmla="*/ 2 w 15"/>
              <a:gd name="T43"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 h="19">
                <a:moveTo>
                  <a:pt x="7" y="0"/>
                </a:moveTo>
                <a:cubicBezTo>
                  <a:pt x="13" y="0"/>
                  <a:pt x="13" y="0"/>
                  <a:pt x="13" y="0"/>
                </a:cubicBezTo>
                <a:cubicBezTo>
                  <a:pt x="14" y="0"/>
                  <a:pt x="15" y="1"/>
                  <a:pt x="15" y="2"/>
                </a:cubicBezTo>
                <a:cubicBezTo>
                  <a:pt x="15" y="17"/>
                  <a:pt x="15" y="17"/>
                  <a:pt x="15" y="17"/>
                </a:cubicBezTo>
                <a:cubicBezTo>
                  <a:pt x="15" y="18"/>
                  <a:pt x="14" y="19"/>
                  <a:pt x="13" y="19"/>
                </a:cubicBezTo>
                <a:cubicBezTo>
                  <a:pt x="7" y="19"/>
                  <a:pt x="7" y="19"/>
                  <a:pt x="7" y="19"/>
                </a:cubicBezTo>
                <a:cubicBezTo>
                  <a:pt x="7" y="14"/>
                  <a:pt x="7" y="14"/>
                  <a:pt x="7" y="14"/>
                </a:cubicBezTo>
                <a:cubicBezTo>
                  <a:pt x="10" y="14"/>
                  <a:pt x="10" y="14"/>
                  <a:pt x="10" y="14"/>
                </a:cubicBezTo>
                <a:cubicBezTo>
                  <a:pt x="10" y="5"/>
                  <a:pt x="10" y="5"/>
                  <a:pt x="10" y="5"/>
                </a:cubicBezTo>
                <a:cubicBezTo>
                  <a:pt x="7" y="5"/>
                  <a:pt x="7" y="5"/>
                  <a:pt x="7" y="5"/>
                </a:cubicBezTo>
                <a:lnTo>
                  <a:pt x="7" y="0"/>
                </a:lnTo>
                <a:close/>
                <a:moveTo>
                  <a:pt x="2" y="0"/>
                </a:moveTo>
                <a:cubicBezTo>
                  <a:pt x="7" y="0"/>
                  <a:pt x="7" y="0"/>
                  <a:pt x="7" y="0"/>
                </a:cubicBezTo>
                <a:cubicBezTo>
                  <a:pt x="7" y="5"/>
                  <a:pt x="7" y="5"/>
                  <a:pt x="7" y="5"/>
                </a:cubicBezTo>
                <a:cubicBezTo>
                  <a:pt x="5" y="5"/>
                  <a:pt x="5" y="5"/>
                  <a:pt x="5" y="5"/>
                </a:cubicBezTo>
                <a:cubicBezTo>
                  <a:pt x="5" y="14"/>
                  <a:pt x="5" y="14"/>
                  <a:pt x="5" y="14"/>
                </a:cubicBezTo>
                <a:cubicBezTo>
                  <a:pt x="7" y="14"/>
                  <a:pt x="7" y="14"/>
                  <a:pt x="7" y="14"/>
                </a:cubicBezTo>
                <a:cubicBezTo>
                  <a:pt x="7" y="19"/>
                  <a:pt x="7" y="19"/>
                  <a:pt x="7" y="19"/>
                </a:cubicBezTo>
                <a:cubicBezTo>
                  <a:pt x="2" y="19"/>
                  <a:pt x="2" y="19"/>
                  <a:pt x="2" y="19"/>
                </a:cubicBezTo>
                <a:cubicBezTo>
                  <a:pt x="1" y="19"/>
                  <a:pt x="0" y="18"/>
                  <a:pt x="0" y="17"/>
                </a:cubicBezTo>
                <a:cubicBezTo>
                  <a:pt x="0" y="2"/>
                  <a:pt x="0" y="2"/>
                  <a:pt x="0" y="2"/>
                </a:cubicBezTo>
                <a:cubicBezTo>
                  <a:pt x="0" y="1"/>
                  <a:pt x="1" y="0"/>
                  <a:pt x="2" y="0"/>
                </a:cubicBez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89" name="Freeform 51"/>
          <p:cNvSpPr>
            <a:spLocks noEditPoints="1"/>
          </p:cNvSpPr>
          <p:nvPr/>
        </p:nvSpPr>
        <p:spPr bwMode="auto">
          <a:xfrm rot="5400000">
            <a:off x="7778058" y="1099629"/>
            <a:ext cx="32139" cy="26187"/>
          </a:xfrm>
          <a:custGeom>
            <a:avLst/>
            <a:gdLst>
              <a:gd name="T0" fmla="*/ 10 w 19"/>
              <a:gd name="T1" fmla="*/ 0 h 15"/>
              <a:gd name="T2" fmla="*/ 17 w 19"/>
              <a:gd name="T3" fmla="*/ 0 h 15"/>
              <a:gd name="T4" fmla="*/ 19 w 19"/>
              <a:gd name="T5" fmla="*/ 3 h 15"/>
              <a:gd name="T6" fmla="*/ 19 w 19"/>
              <a:gd name="T7" fmla="*/ 13 h 15"/>
              <a:gd name="T8" fmla="*/ 17 w 19"/>
              <a:gd name="T9" fmla="*/ 15 h 15"/>
              <a:gd name="T10" fmla="*/ 10 w 19"/>
              <a:gd name="T11" fmla="*/ 15 h 15"/>
              <a:gd name="T12" fmla="*/ 10 w 19"/>
              <a:gd name="T13" fmla="*/ 11 h 15"/>
              <a:gd name="T14" fmla="*/ 15 w 19"/>
              <a:gd name="T15" fmla="*/ 11 h 15"/>
              <a:gd name="T16" fmla="*/ 15 w 19"/>
              <a:gd name="T17" fmla="*/ 5 h 15"/>
              <a:gd name="T18" fmla="*/ 10 w 19"/>
              <a:gd name="T19" fmla="*/ 5 h 15"/>
              <a:gd name="T20" fmla="*/ 10 w 19"/>
              <a:gd name="T21" fmla="*/ 0 h 15"/>
              <a:gd name="T22" fmla="*/ 3 w 19"/>
              <a:gd name="T23" fmla="*/ 0 h 15"/>
              <a:gd name="T24" fmla="*/ 10 w 19"/>
              <a:gd name="T25" fmla="*/ 0 h 15"/>
              <a:gd name="T26" fmla="*/ 10 w 19"/>
              <a:gd name="T27" fmla="*/ 5 h 15"/>
              <a:gd name="T28" fmla="*/ 5 w 19"/>
              <a:gd name="T29" fmla="*/ 5 h 15"/>
              <a:gd name="T30" fmla="*/ 5 w 19"/>
              <a:gd name="T31" fmla="*/ 11 h 15"/>
              <a:gd name="T32" fmla="*/ 10 w 19"/>
              <a:gd name="T33" fmla="*/ 11 h 15"/>
              <a:gd name="T34" fmla="*/ 10 w 19"/>
              <a:gd name="T35" fmla="*/ 15 h 15"/>
              <a:gd name="T36" fmla="*/ 3 w 19"/>
              <a:gd name="T37" fmla="*/ 15 h 15"/>
              <a:gd name="T38" fmla="*/ 0 w 19"/>
              <a:gd name="T39" fmla="*/ 13 h 15"/>
              <a:gd name="T40" fmla="*/ 0 w 19"/>
              <a:gd name="T41" fmla="*/ 3 h 15"/>
              <a:gd name="T42" fmla="*/ 3 w 19"/>
              <a:gd name="T43"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9" h="15">
                <a:moveTo>
                  <a:pt x="10" y="0"/>
                </a:moveTo>
                <a:cubicBezTo>
                  <a:pt x="17" y="0"/>
                  <a:pt x="17" y="0"/>
                  <a:pt x="17" y="0"/>
                </a:cubicBezTo>
                <a:cubicBezTo>
                  <a:pt x="18" y="0"/>
                  <a:pt x="19" y="2"/>
                  <a:pt x="19" y="3"/>
                </a:cubicBezTo>
                <a:cubicBezTo>
                  <a:pt x="19" y="13"/>
                  <a:pt x="19" y="13"/>
                  <a:pt x="19" y="13"/>
                </a:cubicBezTo>
                <a:cubicBezTo>
                  <a:pt x="19" y="14"/>
                  <a:pt x="18" y="15"/>
                  <a:pt x="17" y="15"/>
                </a:cubicBezTo>
                <a:cubicBezTo>
                  <a:pt x="10" y="15"/>
                  <a:pt x="10" y="15"/>
                  <a:pt x="10" y="15"/>
                </a:cubicBezTo>
                <a:cubicBezTo>
                  <a:pt x="10" y="11"/>
                  <a:pt x="10" y="11"/>
                  <a:pt x="10" y="11"/>
                </a:cubicBezTo>
                <a:cubicBezTo>
                  <a:pt x="15" y="11"/>
                  <a:pt x="15" y="11"/>
                  <a:pt x="15" y="11"/>
                </a:cubicBezTo>
                <a:cubicBezTo>
                  <a:pt x="15" y="5"/>
                  <a:pt x="15" y="5"/>
                  <a:pt x="15" y="5"/>
                </a:cubicBezTo>
                <a:cubicBezTo>
                  <a:pt x="10" y="5"/>
                  <a:pt x="10" y="5"/>
                  <a:pt x="10" y="5"/>
                </a:cubicBezTo>
                <a:lnTo>
                  <a:pt x="10" y="0"/>
                </a:lnTo>
                <a:close/>
                <a:moveTo>
                  <a:pt x="3" y="0"/>
                </a:moveTo>
                <a:cubicBezTo>
                  <a:pt x="10" y="0"/>
                  <a:pt x="10" y="0"/>
                  <a:pt x="10" y="0"/>
                </a:cubicBezTo>
                <a:cubicBezTo>
                  <a:pt x="10" y="5"/>
                  <a:pt x="10" y="5"/>
                  <a:pt x="10" y="5"/>
                </a:cubicBezTo>
                <a:cubicBezTo>
                  <a:pt x="5" y="5"/>
                  <a:pt x="5" y="5"/>
                  <a:pt x="5" y="5"/>
                </a:cubicBezTo>
                <a:cubicBezTo>
                  <a:pt x="5" y="11"/>
                  <a:pt x="5" y="11"/>
                  <a:pt x="5" y="11"/>
                </a:cubicBezTo>
                <a:cubicBezTo>
                  <a:pt x="10" y="11"/>
                  <a:pt x="10" y="11"/>
                  <a:pt x="10" y="11"/>
                </a:cubicBezTo>
                <a:cubicBezTo>
                  <a:pt x="10" y="15"/>
                  <a:pt x="10" y="15"/>
                  <a:pt x="10" y="15"/>
                </a:cubicBezTo>
                <a:cubicBezTo>
                  <a:pt x="3" y="15"/>
                  <a:pt x="3" y="15"/>
                  <a:pt x="3" y="15"/>
                </a:cubicBezTo>
                <a:cubicBezTo>
                  <a:pt x="1" y="15"/>
                  <a:pt x="0" y="14"/>
                  <a:pt x="0" y="13"/>
                </a:cubicBezTo>
                <a:cubicBezTo>
                  <a:pt x="0" y="3"/>
                  <a:pt x="0" y="3"/>
                  <a:pt x="0" y="3"/>
                </a:cubicBezTo>
                <a:cubicBezTo>
                  <a:pt x="0" y="2"/>
                  <a:pt x="1" y="0"/>
                  <a:pt x="3" y="0"/>
                </a:cubicBez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90" name="Freeform 52"/>
          <p:cNvSpPr>
            <a:spLocks noEditPoints="1"/>
          </p:cNvSpPr>
          <p:nvPr/>
        </p:nvSpPr>
        <p:spPr bwMode="auto">
          <a:xfrm rot="5400000">
            <a:off x="7836978" y="1245442"/>
            <a:ext cx="39281" cy="39281"/>
          </a:xfrm>
          <a:custGeom>
            <a:avLst/>
            <a:gdLst>
              <a:gd name="T0" fmla="*/ 22 w 23"/>
              <a:gd name="T1" fmla="*/ 12 h 23"/>
              <a:gd name="T2" fmla="*/ 12 w 23"/>
              <a:gd name="T3" fmla="*/ 22 h 23"/>
              <a:gd name="T4" fmla="*/ 12 w 23"/>
              <a:gd name="T5" fmla="*/ 22 h 23"/>
              <a:gd name="T6" fmla="*/ 12 w 23"/>
              <a:gd name="T7" fmla="*/ 15 h 23"/>
              <a:gd name="T8" fmla="*/ 17 w 23"/>
              <a:gd name="T9" fmla="*/ 10 h 23"/>
              <a:gd name="T10" fmla="*/ 13 w 23"/>
              <a:gd name="T11" fmla="*/ 6 h 23"/>
              <a:gd name="T12" fmla="*/ 12 w 23"/>
              <a:gd name="T13" fmla="*/ 8 h 23"/>
              <a:gd name="T14" fmla="*/ 12 w 23"/>
              <a:gd name="T15" fmla="*/ 1 h 23"/>
              <a:gd name="T16" fmla="*/ 15 w 23"/>
              <a:gd name="T17" fmla="*/ 1 h 23"/>
              <a:gd name="T18" fmla="*/ 22 w 23"/>
              <a:gd name="T19" fmla="*/ 9 h 23"/>
              <a:gd name="T20" fmla="*/ 22 w 23"/>
              <a:gd name="T21" fmla="*/ 12 h 23"/>
              <a:gd name="T22" fmla="*/ 12 w 23"/>
              <a:gd name="T23" fmla="*/ 22 h 23"/>
              <a:gd name="T24" fmla="*/ 9 w 23"/>
              <a:gd name="T25" fmla="*/ 22 h 23"/>
              <a:gd name="T26" fmla="*/ 8 w 23"/>
              <a:gd name="T27" fmla="*/ 22 h 23"/>
              <a:gd name="T28" fmla="*/ 1 w 23"/>
              <a:gd name="T29" fmla="*/ 15 h 23"/>
              <a:gd name="T30" fmla="*/ 1 w 23"/>
              <a:gd name="T31" fmla="*/ 11 h 23"/>
              <a:gd name="T32" fmla="*/ 1 w 23"/>
              <a:gd name="T33" fmla="*/ 11 h 23"/>
              <a:gd name="T34" fmla="*/ 1 w 23"/>
              <a:gd name="T35" fmla="*/ 11 h 23"/>
              <a:gd name="T36" fmla="*/ 11 w 23"/>
              <a:gd name="T37" fmla="*/ 1 h 23"/>
              <a:gd name="T38" fmla="*/ 12 w 23"/>
              <a:gd name="T39" fmla="*/ 1 h 23"/>
              <a:gd name="T40" fmla="*/ 12 w 23"/>
              <a:gd name="T41" fmla="*/ 8 h 23"/>
              <a:gd name="T42" fmla="*/ 6 w 23"/>
              <a:gd name="T43" fmla="*/ 13 h 23"/>
              <a:gd name="T44" fmla="*/ 10 w 23"/>
              <a:gd name="T45" fmla="*/ 17 h 23"/>
              <a:gd name="T46" fmla="*/ 12 w 23"/>
              <a:gd name="T47" fmla="*/ 15 h 23"/>
              <a:gd name="T48" fmla="*/ 12 w 23"/>
              <a:gd name="T49" fmla="*/ 2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3" h="23">
                <a:moveTo>
                  <a:pt x="22" y="12"/>
                </a:moveTo>
                <a:cubicBezTo>
                  <a:pt x="12" y="22"/>
                  <a:pt x="12" y="22"/>
                  <a:pt x="12" y="22"/>
                </a:cubicBezTo>
                <a:cubicBezTo>
                  <a:pt x="12" y="22"/>
                  <a:pt x="12" y="22"/>
                  <a:pt x="12" y="22"/>
                </a:cubicBezTo>
                <a:cubicBezTo>
                  <a:pt x="12" y="15"/>
                  <a:pt x="12" y="15"/>
                  <a:pt x="12" y="15"/>
                </a:cubicBezTo>
                <a:cubicBezTo>
                  <a:pt x="17" y="10"/>
                  <a:pt x="17" y="10"/>
                  <a:pt x="17" y="10"/>
                </a:cubicBezTo>
                <a:cubicBezTo>
                  <a:pt x="13" y="6"/>
                  <a:pt x="13" y="6"/>
                  <a:pt x="13" y="6"/>
                </a:cubicBezTo>
                <a:cubicBezTo>
                  <a:pt x="12" y="8"/>
                  <a:pt x="12" y="8"/>
                  <a:pt x="12" y="8"/>
                </a:cubicBezTo>
                <a:cubicBezTo>
                  <a:pt x="12" y="1"/>
                  <a:pt x="12" y="1"/>
                  <a:pt x="12" y="1"/>
                </a:cubicBezTo>
                <a:cubicBezTo>
                  <a:pt x="13" y="0"/>
                  <a:pt x="14" y="1"/>
                  <a:pt x="15" y="1"/>
                </a:cubicBezTo>
                <a:cubicBezTo>
                  <a:pt x="22" y="9"/>
                  <a:pt x="22" y="9"/>
                  <a:pt x="22" y="9"/>
                </a:cubicBezTo>
                <a:cubicBezTo>
                  <a:pt x="23" y="9"/>
                  <a:pt x="23" y="11"/>
                  <a:pt x="22" y="12"/>
                </a:cubicBezTo>
                <a:close/>
                <a:moveTo>
                  <a:pt x="12" y="22"/>
                </a:moveTo>
                <a:cubicBezTo>
                  <a:pt x="11" y="23"/>
                  <a:pt x="9" y="23"/>
                  <a:pt x="9" y="22"/>
                </a:cubicBezTo>
                <a:cubicBezTo>
                  <a:pt x="8" y="22"/>
                  <a:pt x="8" y="22"/>
                  <a:pt x="8" y="22"/>
                </a:cubicBezTo>
                <a:cubicBezTo>
                  <a:pt x="1" y="15"/>
                  <a:pt x="1" y="15"/>
                  <a:pt x="1" y="15"/>
                </a:cubicBezTo>
                <a:cubicBezTo>
                  <a:pt x="0" y="14"/>
                  <a:pt x="0" y="12"/>
                  <a:pt x="1" y="11"/>
                </a:cubicBezTo>
                <a:cubicBezTo>
                  <a:pt x="1" y="11"/>
                  <a:pt x="1" y="11"/>
                  <a:pt x="1" y="11"/>
                </a:cubicBezTo>
                <a:cubicBezTo>
                  <a:pt x="1" y="11"/>
                  <a:pt x="1" y="11"/>
                  <a:pt x="1" y="11"/>
                </a:cubicBezTo>
                <a:cubicBezTo>
                  <a:pt x="11" y="1"/>
                  <a:pt x="11" y="1"/>
                  <a:pt x="11" y="1"/>
                </a:cubicBezTo>
                <a:cubicBezTo>
                  <a:pt x="11" y="1"/>
                  <a:pt x="12" y="1"/>
                  <a:pt x="12" y="1"/>
                </a:cubicBezTo>
                <a:cubicBezTo>
                  <a:pt x="12" y="8"/>
                  <a:pt x="12" y="8"/>
                  <a:pt x="12" y="8"/>
                </a:cubicBezTo>
                <a:cubicBezTo>
                  <a:pt x="6" y="13"/>
                  <a:pt x="6" y="13"/>
                  <a:pt x="6" y="13"/>
                </a:cubicBezTo>
                <a:cubicBezTo>
                  <a:pt x="10" y="17"/>
                  <a:pt x="10" y="17"/>
                  <a:pt x="10" y="17"/>
                </a:cubicBezTo>
                <a:cubicBezTo>
                  <a:pt x="12" y="15"/>
                  <a:pt x="12" y="15"/>
                  <a:pt x="12" y="15"/>
                </a:cubicBezTo>
                <a:lnTo>
                  <a:pt x="12" y="22"/>
                </a:ln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91" name="Freeform 53"/>
          <p:cNvSpPr>
            <a:spLocks noEditPoints="1"/>
          </p:cNvSpPr>
          <p:nvPr/>
        </p:nvSpPr>
        <p:spPr bwMode="auto">
          <a:xfrm rot="5400000">
            <a:off x="7710805" y="1246632"/>
            <a:ext cx="39281" cy="36900"/>
          </a:xfrm>
          <a:custGeom>
            <a:avLst/>
            <a:gdLst>
              <a:gd name="T0" fmla="*/ 12 w 23"/>
              <a:gd name="T1" fmla="*/ 1 h 22"/>
              <a:gd name="T2" fmla="*/ 22 w 23"/>
              <a:gd name="T3" fmla="*/ 11 h 22"/>
              <a:gd name="T4" fmla="*/ 22 w 23"/>
              <a:gd name="T5" fmla="*/ 14 h 22"/>
              <a:gd name="T6" fmla="*/ 22 w 23"/>
              <a:gd name="T7" fmla="*/ 14 h 22"/>
              <a:gd name="T8" fmla="*/ 15 w 23"/>
              <a:gd name="T9" fmla="*/ 21 h 22"/>
              <a:gd name="T10" fmla="*/ 12 w 23"/>
              <a:gd name="T11" fmla="*/ 22 h 22"/>
              <a:gd name="T12" fmla="*/ 12 w 23"/>
              <a:gd name="T13" fmla="*/ 15 h 22"/>
              <a:gd name="T14" fmla="*/ 13 w 23"/>
              <a:gd name="T15" fmla="*/ 16 h 22"/>
              <a:gd name="T16" fmla="*/ 17 w 23"/>
              <a:gd name="T17" fmla="*/ 13 h 22"/>
              <a:gd name="T18" fmla="*/ 12 w 23"/>
              <a:gd name="T19" fmla="*/ 7 h 22"/>
              <a:gd name="T20" fmla="*/ 12 w 23"/>
              <a:gd name="T21" fmla="*/ 1 h 22"/>
              <a:gd name="T22" fmla="*/ 12 w 23"/>
              <a:gd name="T23" fmla="*/ 1 h 22"/>
              <a:gd name="T24" fmla="*/ 12 w 23"/>
              <a:gd name="T25" fmla="*/ 22 h 22"/>
              <a:gd name="T26" fmla="*/ 11 w 23"/>
              <a:gd name="T27" fmla="*/ 21 h 22"/>
              <a:gd name="T28" fmla="*/ 1 w 23"/>
              <a:gd name="T29" fmla="*/ 11 h 22"/>
              <a:gd name="T30" fmla="*/ 1 w 23"/>
              <a:gd name="T31" fmla="*/ 8 h 22"/>
              <a:gd name="T32" fmla="*/ 1 w 23"/>
              <a:gd name="T33" fmla="*/ 8 h 22"/>
              <a:gd name="T34" fmla="*/ 9 w 23"/>
              <a:gd name="T35" fmla="*/ 1 h 22"/>
              <a:gd name="T36" fmla="*/ 12 w 23"/>
              <a:gd name="T37" fmla="*/ 1 h 22"/>
              <a:gd name="T38" fmla="*/ 12 w 23"/>
              <a:gd name="T39" fmla="*/ 7 h 22"/>
              <a:gd name="T40" fmla="*/ 10 w 23"/>
              <a:gd name="T41" fmla="*/ 6 h 22"/>
              <a:gd name="T42" fmla="*/ 6 w 23"/>
              <a:gd name="T43" fmla="*/ 10 h 22"/>
              <a:gd name="T44" fmla="*/ 12 w 23"/>
              <a:gd name="T45" fmla="*/ 15 h 22"/>
              <a:gd name="T46" fmla="*/ 12 w 23"/>
              <a:gd name="T47"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3" h="22">
                <a:moveTo>
                  <a:pt x="12" y="1"/>
                </a:moveTo>
                <a:cubicBezTo>
                  <a:pt x="22" y="11"/>
                  <a:pt x="22" y="11"/>
                  <a:pt x="22" y="11"/>
                </a:cubicBezTo>
                <a:cubicBezTo>
                  <a:pt x="23" y="12"/>
                  <a:pt x="23" y="13"/>
                  <a:pt x="22" y="14"/>
                </a:cubicBezTo>
                <a:cubicBezTo>
                  <a:pt x="22" y="14"/>
                  <a:pt x="22" y="14"/>
                  <a:pt x="22" y="14"/>
                </a:cubicBezTo>
                <a:cubicBezTo>
                  <a:pt x="15" y="21"/>
                  <a:pt x="15" y="21"/>
                  <a:pt x="15" y="21"/>
                </a:cubicBezTo>
                <a:cubicBezTo>
                  <a:pt x="14" y="22"/>
                  <a:pt x="13" y="22"/>
                  <a:pt x="12" y="22"/>
                </a:cubicBezTo>
                <a:cubicBezTo>
                  <a:pt x="12" y="15"/>
                  <a:pt x="12" y="15"/>
                  <a:pt x="12" y="15"/>
                </a:cubicBezTo>
                <a:cubicBezTo>
                  <a:pt x="13" y="16"/>
                  <a:pt x="13" y="16"/>
                  <a:pt x="13" y="16"/>
                </a:cubicBezTo>
                <a:cubicBezTo>
                  <a:pt x="17" y="13"/>
                  <a:pt x="17" y="13"/>
                  <a:pt x="17" y="13"/>
                </a:cubicBezTo>
                <a:cubicBezTo>
                  <a:pt x="12" y="7"/>
                  <a:pt x="12" y="7"/>
                  <a:pt x="12" y="7"/>
                </a:cubicBezTo>
                <a:cubicBezTo>
                  <a:pt x="12" y="1"/>
                  <a:pt x="12" y="1"/>
                  <a:pt x="12" y="1"/>
                </a:cubicBezTo>
                <a:cubicBezTo>
                  <a:pt x="12" y="1"/>
                  <a:pt x="12" y="1"/>
                  <a:pt x="12" y="1"/>
                </a:cubicBezTo>
                <a:close/>
                <a:moveTo>
                  <a:pt x="12" y="22"/>
                </a:moveTo>
                <a:cubicBezTo>
                  <a:pt x="12" y="22"/>
                  <a:pt x="12" y="21"/>
                  <a:pt x="11" y="21"/>
                </a:cubicBezTo>
                <a:cubicBezTo>
                  <a:pt x="1" y="11"/>
                  <a:pt x="1" y="11"/>
                  <a:pt x="1" y="11"/>
                </a:cubicBezTo>
                <a:cubicBezTo>
                  <a:pt x="0" y="10"/>
                  <a:pt x="0" y="9"/>
                  <a:pt x="1" y="8"/>
                </a:cubicBezTo>
                <a:cubicBezTo>
                  <a:pt x="1" y="8"/>
                  <a:pt x="1" y="8"/>
                  <a:pt x="1" y="8"/>
                </a:cubicBezTo>
                <a:cubicBezTo>
                  <a:pt x="9" y="1"/>
                  <a:pt x="9" y="1"/>
                  <a:pt x="9" y="1"/>
                </a:cubicBezTo>
                <a:cubicBezTo>
                  <a:pt x="9" y="0"/>
                  <a:pt x="11" y="0"/>
                  <a:pt x="12" y="1"/>
                </a:cubicBezTo>
                <a:cubicBezTo>
                  <a:pt x="12" y="7"/>
                  <a:pt x="12" y="7"/>
                  <a:pt x="12" y="7"/>
                </a:cubicBezTo>
                <a:cubicBezTo>
                  <a:pt x="10" y="6"/>
                  <a:pt x="10" y="6"/>
                  <a:pt x="10" y="6"/>
                </a:cubicBezTo>
                <a:cubicBezTo>
                  <a:pt x="6" y="10"/>
                  <a:pt x="6" y="10"/>
                  <a:pt x="6" y="10"/>
                </a:cubicBezTo>
                <a:cubicBezTo>
                  <a:pt x="12" y="15"/>
                  <a:pt x="12" y="15"/>
                  <a:pt x="12" y="15"/>
                </a:cubicBezTo>
                <a:lnTo>
                  <a:pt x="12" y="22"/>
                </a:ln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92" name="Freeform 54"/>
          <p:cNvSpPr>
            <a:spLocks noEditPoints="1"/>
          </p:cNvSpPr>
          <p:nvPr/>
        </p:nvSpPr>
        <p:spPr bwMode="auto">
          <a:xfrm rot="5400000">
            <a:off x="7711996" y="1120460"/>
            <a:ext cx="36900" cy="36900"/>
          </a:xfrm>
          <a:custGeom>
            <a:avLst/>
            <a:gdLst>
              <a:gd name="T0" fmla="*/ 14 w 22"/>
              <a:gd name="T1" fmla="*/ 1 h 22"/>
              <a:gd name="T2" fmla="*/ 22 w 22"/>
              <a:gd name="T3" fmla="*/ 8 h 22"/>
              <a:gd name="T4" fmla="*/ 22 w 22"/>
              <a:gd name="T5" fmla="*/ 11 h 22"/>
              <a:gd name="T6" fmla="*/ 22 w 22"/>
              <a:gd name="T7" fmla="*/ 11 h 22"/>
              <a:gd name="T8" fmla="*/ 22 w 22"/>
              <a:gd name="T9" fmla="*/ 11 h 22"/>
              <a:gd name="T10" fmla="*/ 12 w 22"/>
              <a:gd name="T11" fmla="*/ 21 h 22"/>
              <a:gd name="T12" fmla="*/ 11 w 22"/>
              <a:gd name="T13" fmla="*/ 22 h 22"/>
              <a:gd name="T14" fmla="*/ 11 w 22"/>
              <a:gd name="T15" fmla="*/ 15 h 22"/>
              <a:gd name="T16" fmla="*/ 16 w 22"/>
              <a:gd name="T17" fmla="*/ 10 h 22"/>
              <a:gd name="T18" fmla="*/ 13 w 22"/>
              <a:gd name="T19" fmla="*/ 6 h 22"/>
              <a:gd name="T20" fmla="*/ 11 w 22"/>
              <a:gd name="T21" fmla="*/ 7 h 22"/>
              <a:gd name="T22" fmla="*/ 11 w 22"/>
              <a:gd name="T23" fmla="*/ 1 h 22"/>
              <a:gd name="T24" fmla="*/ 14 w 22"/>
              <a:gd name="T25" fmla="*/ 1 h 22"/>
              <a:gd name="T26" fmla="*/ 11 w 22"/>
              <a:gd name="T27" fmla="*/ 22 h 22"/>
              <a:gd name="T28" fmla="*/ 8 w 22"/>
              <a:gd name="T29" fmla="*/ 21 h 22"/>
              <a:gd name="T30" fmla="*/ 1 w 22"/>
              <a:gd name="T31" fmla="*/ 14 h 22"/>
              <a:gd name="T32" fmla="*/ 1 w 22"/>
              <a:gd name="T33" fmla="*/ 11 h 22"/>
              <a:gd name="T34" fmla="*/ 1 w 22"/>
              <a:gd name="T35" fmla="*/ 11 h 22"/>
              <a:gd name="T36" fmla="*/ 11 w 22"/>
              <a:gd name="T37" fmla="*/ 1 h 22"/>
              <a:gd name="T38" fmla="*/ 11 w 22"/>
              <a:gd name="T39" fmla="*/ 1 h 22"/>
              <a:gd name="T40" fmla="*/ 11 w 22"/>
              <a:gd name="T41" fmla="*/ 7 h 22"/>
              <a:gd name="T42" fmla="*/ 6 w 22"/>
              <a:gd name="T43" fmla="*/ 13 h 22"/>
              <a:gd name="T44" fmla="*/ 10 w 22"/>
              <a:gd name="T45" fmla="*/ 16 h 22"/>
              <a:gd name="T46" fmla="*/ 11 w 22"/>
              <a:gd name="T47" fmla="*/ 15 h 22"/>
              <a:gd name="T48" fmla="*/ 11 w 22"/>
              <a:gd name="T49"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22">
                <a:moveTo>
                  <a:pt x="14" y="1"/>
                </a:moveTo>
                <a:cubicBezTo>
                  <a:pt x="22" y="8"/>
                  <a:pt x="22" y="8"/>
                  <a:pt x="22" y="8"/>
                </a:cubicBezTo>
                <a:cubicBezTo>
                  <a:pt x="22" y="9"/>
                  <a:pt x="22" y="10"/>
                  <a:pt x="22" y="11"/>
                </a:cubicBezTo>
                <a:cubicBezTo>
                  <a:pt x="22" y="11"/>
                  <a:pt x="22" y="11"/>
                  <a:pt x="22" y="11"/>
                </a:cubicBezTo>
                <a:cubicBezTo>
                  <a:pt x="22" y="11"/>
                  <a:pt x="22" y="11"/>
                  <a:pt x="22" y="11"/>
                </a:cubicBezTo>
                <a:cubicBezTo>
                  <a:pt x="12" y="21"/>
                  <a:pt x="12" y="21"/>
                  <a:pt x="12" y="21"/>
                </a:cubicBezTo>
                <a:cubicBezTo>
                  <a:pt x="11" y="21"/>
                  <a:pt x="11" y="22"/>
                  <a:pt x="11" y="22"/>
                </a:cubicBezTo>
                <a:cubicBezTo>
                  <a:pt x="11" y="15"/>
                  <a:pt x="11" y="15"/>
                  <a:pt x="11" y="15"/>
                </a:cubicBezTo>
                <a:cubicBezTo>
                  <a:pt x="16" y="10"/>
                  <a:pt x="16" y="10"/>
                  <a:pt x="16" y="10"/>
                </a:cubicBezTo>
                <a:cubicBezTo>
                  <a:pt x="13" y="6"/>
                  <a:pt x="13" y="6"/>
                  <a:pt x="13" y="6"/>
                </a:cubicBezTo>
                <a:cubicBezTo>
                  <a:pt x="11" y="7"/>
                  <a:pt x="11" y="7"/>
                  <a:pt x="11" y="7"/>
                </a:cubicBezTo>
                <a:cubicBezTo>
                  <a:pt x="11" y="1"/>
                  <a:pt x="11" y="1"/>
                  <a:pt x="11" y="1"/>
                </a:cubicBezTo>
                <a:cubicBezTo>
                  <a:pt x="12" y="0"/>
                  <a:pt x="14" y="0"/>
                  <a:pt x="14" y="1"/>
                </a:cubicBezTo>
                <a:close/>
                <a:moveTo>
                  <a:pt x="11" y="22"/>
                </a:moveTo>
                <a:cubicBezTo>
                  <a:pt x="10" y="22"/>
                  <a:pt x="9" y="22"/>
                  <a:pt x="8" y="21"/>
                </a:cubicBezTo>
                <a:cubicBezTo>
                  <a:pt x="1" y="14"/>
                  <a:pt x="1" y="14"/>
                  <a:pt x="1" y="14"/>
                </a:cubicBezTo>
                <a:cubicBezTo>
                  <a:pt x="0" y="13"/>
                  <a:pt x="0" y="12"/>
                  <a:pt x="1" y="11"/>
                </a:cubicBezTo>
                <a:cubicBezTo>
                  <a:pt x="1" y="11"/>
                  <a:pt x="1" y="11"/>
                  <a:pt x="1" y="11"/>
                </a:cubicBezTo>
                <a:cubicBezTo>
                  <a:pt x="11" y="1"/>
                  <a:pt x="11" y="1"/>
                  <a:pt x="11" y="1"/>
                </a:cubicBezTo>
                <a:cubicBezTo>
                  <a:pt x="11" y="1"/>
                  <a:pt x="11" y="1"/>
                  <a:pt x="11" y="1"/>
                </a:cubicBezTo>
                <a:cubicBezTo>
                  <a:pt x="11" y="7"/>
                  <a:pt x="11" y="7"/>
                  <a:pt x="11" y="7"/>
                </a:cubicBezTo>
                <a:cubicBezTo>
                  <a:pt x="6" y="13"/>
                  <a:pt x="6" y="13"/>
                  <a:pt x="6" y="13"/>
                </a:cubicBezTo>
                <a:cubicBezTo>
                  <a:pt x="10" y="16"/>
                  <a:pt x="10" y="16"/>
                  <a:pt x="10" y="16"/>
                </a:cubicBezTo>
                <a:cubicBezTo>
                  <a:pt x="11" y="15"/>
                  <a:pt x="11" y="15"/>
                  <a:pt x="11" y="15"/>
                </a:cubicBezTo>
                <a:lnTo>
                  <a:pt x="11" y="22"/>
                </a:ln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93" name="Freeform 55"/>
          <p:cNvSpPr>
            <a:spLocks noEditPoints="1"/>
          </p:cNvSpPr>
          <p:nvPr/>
        </p:nvSpPr>
        <p:spPr bwMode="auto">
          <a:xfrm rot="5400000">
            <a:off x="7838168" y="1119269"/>
            <a:ext cx="36900" cy="39281"/>
          </a:xfrm>
          <a:custGeom>
            <a:avLst/>
            <a:gdLst>
              <a:gd name="T0" fmla="*/ 21 w 22"/>
              <a:gd name="T1" fmla="*/ 15 h 23"/>
              <a:gd name="T2" fmla="*/ 14 w 22"/>
              <a:gd name="T3" fmla="*/ 22 h 23"/>
              <a:gd name="T4" fmla="*/ 11 w 22"/>
              <a:gd name="T5" fmla="*/ 22 h 23"/>
              <a:gd name="T6" fmla="*/ 11 w 22"/>
              <a:gd name="T7" fmla="*/ 15 h 23"/>
              <a:gd name="T8" fmla="*/ 13 w 22"/>
              <a:gd name="T9" fmla="*/ 17 h 23"/>
              <a:gd name="T10" fmla="*/ 16 w 22"/>
              <a:gd name="T11" fmla="*/ 13 h 23"/>
              <a:gd name="T12" fmla="*/ 11 w 22"/>
              <a:gd name="T13" fmla="*/ 8 h 23"/>
              <a:gd name="T14" fmla="*/ 11 w 22"/>
              <a:gd name="T15" fmla="*/ 1 h 23"/>
              <a:gd name="T16" fmla="*/ 12 w 22"/>
              <a:gd name="T17" fmla="*/ 1 h 23"/>
              <a:gd name="T18" fmla="*/ 12 w 22"/>
              <a:gd name="T19" fmla="*/ 1 h 23"/>
              <a:gd name="T20" fmla="*/ 22 w 22"/>
              <a:gd name="T21" fmla="*/ 11 h 23"/>
              <a:gd name="T22" fmla="*/ 22 w 22"/>
              <a:gd name="T23" fmla="*/ 15 h 23"/>
              <a:gd name="T24" fmla="*/ 21 w 22"/>
              <a:gd name="T25" fmla="*/ 15 h 23"/>
              <a:gd name="T26" fmla="*/ 11 w 22"/>
              <a:gd name="T27" fmla="*/ 22 h 23"/>
              <a:gd name="T28" fmla="*/ 11 w 22"/>
              <a:gd name="T29" fmla="*/ 22 h 23"/>
              <a:gd name="T30" fmla="*/ 11 w 22"/>
              <a:gd name="T31" fmla="*/ 22 h 23"/>
              <a:gd name="T32" fmla="*/ 1 w 22"/>
              <a:gd name="T33" fmla="*/ 12 h 23"/>
              <a:gd name="T34" fmla="*/ 1 w 22"/>
              <a:gd name="T35" fmla="*/ 9 h 23"/>
              <a:gd name="T36" fmla="*/ 1 w 22"/>
              <a:gd name="T37" fmla="*/ 8 h 23"/>
              <a:gd name="T38" fmla="*/ 8 w 22"/>
              <a:gd name="T39" fmla="*/ 1 h 23"/>
              <a:gd name="T40" fmla="*/ 11 w 22"/>
              <a:gd name="T41" fmla="*/ 1 h 23"/>
              <a:gd name="T42" fmla="*/ 11 w 22"/>
              <a:gd name="T43" fmla="*/ 8 h 23"/>
              <a:gd name="T44" fmla="*/ 10 w 22"/>
              <a:gd name="T45" fmla="*/ 6 h 23"/>
              <a:gd name="T46" fmla="*/ 6 w 22"/>
              <a:gd name="T47" fmla="*/ 10 h 23"/>
              <a:gd name="T48" fmla="*/ 11 w 22"/>
              <a:gd name="T49" fmla="*/ 15 h 23"/>
              <a:gd name="T50" fmla="*/ 11 w 22"/>
              <a:gd name="T51" fmla="*/ 2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2" h="23">
                <a:moveTo>
                  <a:pt x="21" y="15"/>
                </a:moveTo>
                <a:cubicBezTo>
                  <a:pt x="14" y="22"/>
                  <a:pt x="14" y="22"/>
                  <a:pt x="14" y="22"/>
                </a:cubicBezTo>
                <a:cubicBezTo>
                  <a:pt x="14" y="23"/>
                  <a:pt x="12" y="23"/>
                  <a:pt x="11" y="22"/>
                </a:cubicBezTo>
                <a:cubicBezTo>
                  <a:pt x="11" y="15"/>
                  <a:pt x="11" y="15"/>
                  <a:pt x="11" y="15"/>
                </a:cubicBezTo>
                <a:cubicBezTo>
                  <a:pt x="13" y="17"/>
                  <a:pt x="13" y="17"/>
                  <a:pt x="13" y="17"/>
                </a:cubicBezTo>
                <a:cubicBezTo>
                  <a:pt x="16" y="13"/>
                  <a:pt x="16" y="13"/>
                  <a:pt x="16" y="13"/>
                </a:cubicBezTo>
                <a:cubicBezTo>
                  <a:pt x="11" y="8"/>
                  <a:pt x="11" y="8"/>
                  <a:pt x="11" y="8"/>
                </a:cubicBezTo>
                <a:cubicBezTo>
                  <a:pt x="11" y="1"/>
                  <a:pt x="11" y="1"/>
                  <a:pt x="11" y="1"/>
                </a:cubicBezTo>
                <a:cubicBezTo>
                  <a:pt x="11" y="1"/>
                  <a:pt x="11" y="1"/>
                  <a:pt x="12" y="1"/>
                </a:cubicBezTo>
                <a:cubicBezTo>
                  <a:pt x="12" y="1"/>
                  <a:pt x="12" y="1"/>
                  <a:pt x="12" y="1"/>
                </a:cubicBezTo>
                <a:cubicBezTo>
                  <a:pt x="22" y="11"/>
                  <a:pt x="22" y="11"/>
                  <a:pt x="22" y="11"/>
                </a:cubicBezTo>
                <a:cubicBezTo>
                  <a:pt x="22" y="12"/>
                  <a:pt x="22" y="14"/>
                  <a:pt x="22" y="15"/>
                </a:cubicBezTo>
                <a:lnTo>
                  <a:pt x="21" y="15"/>
                </a:lnTo>
                <a:close/>
                <a:moveTo>
                  <a:pt x="11" y="22"/>
                </a:moveTo>
                <a:cubicBezTo>
                  <a:pt x="11" y="22"/>
                  <a:pt x="11" y="22"/>
                  <a:pt x="11" y="22"/>
                </a:cubicBezTo>
                <a:cubicBezTo>
                  <a:pt x="11" y="22"/>
                  <a:pt x="11" y="22"/>
                  <a:pt x="11" y="22"/>
                </a:cubicBezTo>
                <a:cubicBezTo>
                  <a:pt x="1" y="12"/>
                  <a:pt x="1" y="12"/>
                  <a:pt x="1" y="12"/>
                </a:cubicBezTo>
                <a:cubicBezTo>
                  <a:pt x="0" y="11"/>
                  <a:pt x="0" y="9"/>
                  <a:pt x="1" y="9"/>
                </a:cubicBezTo>
                <a:cubicBezTo>
                  <a:pt x="1" y="8"/>
                  <a:pt x="1" y="8"/>
                  <a:pt x="1" y="8"/>
                </a:cubicBezTo>
                <a:cubicBezTo>
                  <a:pt x="8" y="1"/>
                  <a:pt x="8" y="1"/>
                  <a:pt x="8" y="1"/>
                </a:cubicBezTo>
                <a:cubicBezTo>
                  <a:pt x="9" y="1"/>
                  <a:pt x="10" y="0"/>
                  <a:pt x="11" y="1"/>
                </a:cubicBezTo>
                <a:cubicBezTo>
                  <a:pt x="11" y="8"/>
                  <a:pt x="11" y="8"/>
                  <a:pt x="11" y="8"/>
                </a:cubicBezTo>
                <a:cubicBezTo>
                  <a:pt x="10" y="6"/>
                  <a:pt x="10" y="6"/>
                  <a:pt x="10" y="6"/>
                </a:cubicBezTo>
                <a:cubicBezTo>
                  <a:pt x="6" y="10"/>
                  <a:pt x="6" y="10"/>
                  <a:pt x="6" y="10"/>
                </a:cubicBezTo>
                <a:cubicBezTo>
                  <a:pt x="11" y="15"/>
                  <a:pt x="11" y="15"/>
                  <a:pt x="11" y="15"/>
                </a:cubicBezTo>
                <a:lnTo>
                  <a:pt x="11" y="22"/>
                </a:ln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94" name="Freeform 56"/>
          <p:cNvSpPr>
            <a:spLocks noEditPoints="1"/>
          </p:cNvSpPr>
          <p:nvPr/>
        </p:nvSpPr>
        <p:spPr bwMode="auto">
          <a:xfrm rot="5400000">
            <a:off x="7858999" y="1217470"/>
            <a:ext cx="34520" cy="38090"/>
          </a:xfrm>
          <a:custGeom>
            <a:avLst/>
            <a:gdLst>
              <a:gd name="T0" fmla="*/ 20 w 21"/>
              <a:gd name="T1" fmla="*/ 7 h 22"/>
              <a:gd name="T2" fmla="*/ 15 w 21"/>
              <a:gd name="T3" fmla="*/ 21 h 22"/>
              <a:gd name="T4" fmla="*/ 12 w 21"/>
              <a:gd name="T5" fmla="*/ 22 h 22"/>
              <a:gd name="T6" fmla="*/ 10 w 21"/>
              <a:gd name="T7" fmla="*/ 21 h 22"/>
              <a:gd name="T8" fmla="*/ 10 w 21"/>
              <a:gd name="T9" fmla="*/ 16 h 22"/>
              <a:gd name="T10" fmla="*/ 11 w 21"/>
              <a:gd name="T11" fmla="*/ 17 h 22"/>
              <a:gd name="T12" fmla="*/ 15 w 21"/>
              <a:gd name="T13" fmla="*/ 8 h 22"/>
              <a:gd name="T14" fmla="*/ 10 w 21"/>
              <a:gd name="T15" fmla="*/ 6 h 22"/>
              <a:gd name="T16" fmla="*/ 10 w 21"/>
              <a:gd name="T17" fmla="*/ 1 h 22"/>
              <a:gd name="T18" fmla="*/ 19 w 21"/>
              <a:gd name="T19" fmla="*/ 4 h 22"/>
              <a:gd name="T20" fmla="*/ 20 w 21"/>
              <a:gd name="T21" fmla="*/ 7 h 22"/>
              <a:gd name="T22" fmla="*/ 10 w 21"/>
              <a:gd name="T23" fmla="*/ 21 h 22"/>
              <a:gd name="T24" fmla="*/ 2 w 21"/>
              <a:gd name="T25" fmla="*/ 18 h 22"/>
              <a:gd name="T26" fmla="*/ 1 w 21"/>
              <a:gd name="T27" fmla="*/ 15 h 22"/>
              <a:gd name="T28" fmla="*/ 6 w 21"/>
              <a:gd name="T29" fmla="*/ 2 h 22"/>
              <a:gd name="T30" fmla="*/ 9 w 21"/>
              <a:gd name="T31" fmla="*/ 1 h 22"/>
              <a:gd name="T32" fmla="*/ 10 w 21"/>
              <a:gd name="T33" fmla="*/ 1 h 22"/>
              <a:gd name="T34" fmla="*/ 10 w 21"/>
              <a:gd name="T35" fmla="*/ 6 h 22"/>
              <a:gd name="T36" fmla="*/ 10 w 21"/>
              <a:gd name="T37" fmla="*/ 6 h 22"/>
              <a:gd name="T38" fmla="*/ 6 w 21"/>
              <a:gd name="T39" fmla="*/ 15 h 22"/>
              <a:gd name="T40" fmla="*/ 10 w 21"/>
              <a:gd name="T41" fmla="*/ 16 h 22"/>
              <a:gd name="T42" fmla="*/ 10 w 21"/>
              <a:gd name="T43" fmla="*/ 21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1" h="22">
                <a:moveTo>
                  <a:pt x="20" y="7"/>
                </a:moveTo>
                <a:cubicBezTo>
                  <a:pt x="15" y="21"/>
                  <a:pt x="15" y="21"/>
                  <a:pt x="15" y="21"/>
                </a:cubicBezTo>
                <a:cubicBezTo>
                  <a:pt x="14" y="22"/>
                  <a:pt x="13" y="22"/>
                  <a:pt x="12" y="22"/>
                </a:cubicBezTo>
                <a:cubicBezTo>
                  <a:pt x="10" y="21"/>
                  <a:pt x="10" y="21"/>
                  <a:pt x="10" y="21"/>
                </a:cubicBezTo>
                <a:cubicBezTo>
                  <a:pt x="10" y="16"/>
                  <a:pt x="10" y="16"/>
                  <a:pt x="10" y="16"/>
                </a:cubicBezTo>
                <a:cubicBezTo>
                  <a:pt x="11" y="17"/>
                  <a:pt x="11" y="17"/>
                  <a:pt x="11" y="17"/>
                </a:cubicBezTo>
                <a:cubicBezTo>
                  <a:pt x="15" y="8"/>
                  <a:pt x="15" y="8"/>
                  <a:pt x="15" y="8"/>
                </a:cubicBezTo>
                <a:cubicBezTo>
                  <a:pt x="10" y="6"/>
                  <a:pt x="10" y="6"/>
                  <a:pt x="10" y="6"/>
                </a:cubicBezTo>
                <a:cubicBezTo>
                  <a:pt x="10" y="1"/>
                  <a:pt x="10" y="1"/>
                  <a:pt x="10" y="1"/>
                </a:cubicBezTo>
                <a:cubicBezTo>
                  <a:pt x="19" y="4"/>
                  <a:pt x="19" y="4"/>
                  <a:pt x="19" y="4"/>
                </a:cubicBezTo>
                <a:cubicBezTo>
                  <a:pt x="20" y="5"/>
                  <a:pt x="21" y="6"/>
                  <a:pt x="20" y="7"/>
                </a:cubicBezTo>
                <a:close/>
                <a:moveTo>
                  <a:pt x="10" y="21"/>
                </a:moveTo>
                <a:cubicBezTo>
                  <a:pt x="2" y="18"/>
                  <a:pt x="2" y="18"/>
                  <a:pt x="2" y="18"/>
                </a:cubicBezTo>
                <a:cubicBezTo>
                  <a:pt x="1" y="18"/>
                  <a:pt x="0" y="16"/>
                  <a:pt x="1" y="15"/>
                </a:cubicBezTo>
                <a:cubicBezTo>
                  <a:pt x="6" y="2"/>
                  <a:pt x="6" y="2"/>
                  <a:pt x="6" y="2"/>
                </a:cubicBezTo>
                <a:cubicBezTo>
                  <a:pt x="7" y="1"/>
                  <a:pt x="8" y="0"/>
                  <a:pt x="9" y="1"/>
                </a:cubicBezTo>
                <a:cubicBezTo>
                  <a:pt x="10" y="1"/>
                  <a:pt x="10" y="1"/>
                  <a:pt x="10" y="1"/>
                </a:cubicBezTo>
                <a:cubicBezTo>
                  <a:pt x="10" y="6"/>
                  <a:pt x="10" y="6"/>
                  <a:pt x="10" y="6"/>
                </a:cubicBezTo>
                <a:cubicBezTo>
                  <a:pt x="10" y="6"/>
                  <a:pt x="10" y="6"/>
                  <a:pt x="10" y="6"/>
                </a:cubicBezTo>
                <a:cubicBezTo>
                  <a:pt x="6" y="15"/>
                  <a:pt x="6" y="15"/>
                  <a:pt x="6" y="15"/>
                </a:cubicBezTo>
                <a:cubicBezTo>
                  <a:pt x="10" y="16"/>
                  <a:pt x="10" y="16"/>
                  <a:pt x="10" y="16"/>
                </a:cubicBezTo>
                <a:lnTo>
                  <a:pt x="10" y="21"/>
                </a:ln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95" name="Freeform 57"/>
          <p:cNvSpPr>
            <a:spLocks noEditPoints="1"/>
          </p:cNvSpPr>
          <p:nvPr/>
        </p:nvSpPr>
        <p:spPr bwMode="auto">
          <a:xfrm rot="5400000">
            <a:off x="7739968" y="1267463"/>
            <a:ext cx="38090" cy="34520"/>
          </a:xfrm>
          <a:custGeom>
            <a:avLst/>
            <a:gdLst>
              <a:gd name="T0" fmla="*/ 11 w 22"/>
              <a:gd name="T1" fmla="*/ 2 h 20"/>
              <a:gd name="T2" fmla="*/ 21 w 22"/>
              <a:gd name="T3" fmla="*/ 6 h 20"/>
              <a:gd name="T4" fmla="*/ 22 w 22"/>
              <a:gd name="T5" fmla="*/ 9 h 20"/>
              <a:gd name="T6" fmla="*/ 18 w 22"/>
              <a:gd name="T7" fmla="*/ 18 h 20"/>
              <a:gd name="T8" fmla="*/ 15 w 22"/>
              <a:gd name="T9" fmla="*/ 19 h 20"/>
              <a:gd name="T10" fmla="*/ 11 w 22"/>
              <a:gd name="T11" fmla="*/ 18 h 20"/>
              <a:gd name="T12" fmla="*/ 11 w 22"/>
              <a:gd name="T13" fmla="*/ 13 h 20"/>
              <a:gd name="T14" fmla="*/ 14 w 22"/>
              <a:gd name="T15" fmla="*/ 14 h 20"/>
              <a:gd name="T16" fmla="*/ 17 w 22"/>
              <a:gd name="T17" fmla="*/ 9 h 20"/>
              <a:gd name="T18" fmla="*/ 11 w 22"/>
              <a:gd name="T19" fmla="*/ 7 h 20"/>
              <a:gd name="T20" fmla="*/ 11 w 22"/>
              <a:gd name="T21" fmla="*/ 2 h 20"/>
              <a:gd name="T22" fmla="*/ 7 w 22"/>
              <a:gd name="T23" fmla="*/ 0 h 20"/>
              <a:gd name="T24" fmla="*/ 11 w 22"/>
              <a:gd name="T25" fmla="*/ 2 h 20"/>
              <a:gd name="T26" fmla="*/ 11 w 22"/>
              <a:gd name="T27" fmla="*/ 7 h 20"/>
              <a:gd name="T28" fmla="*/ 8 w 22"/>
              <a:gd name="T29" fmla="*/ 6 h 20"/>
              <a:gd name="T30" fmla="*/ 6 w 22"/>
              <a:gd name="T31" fmla="*/ 11 h 20"/>
              <a:gd name="T32" fmla="*/ 11 w 22"/>
              <a:gd name="T33" fmla="*/ 13 h 20"/>
              <a:gd name="T34" fmla="*/ 11 w 22"/>
              <a:gd name="T35" fmla="*/ 18 h 20"/>
              <a:gd name="T36" fmla="*/ 2 w 22"/>
              <a:gd name="T37" fmla="*/ 14 h 20"/>
              <a:gd name="T38" fmla="*/ 0 w 22"/>
              <a:gd name="T39" fmla="*/ 11 h 20"/>
              <a:gd name="T40" fmla="*/ 4 w 22"/>
              <a:gd name="T41" fmla="*/ 2 h 20"/>
              <a:gd name="T42" fmla="*/ 7 w 22"/>
              <a:gd name="T43"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2" h="20">
                <a:moveTo>
                  <a:pt x="11" y="2"/>
                </a:moveTo>
                <a:cubicBezTo>
                  <a:pt x="21" y="6"/>
                  <a:pt x="21" y="6"/>
                  <a:pt x="21" y="6"/>
                </a:cubicBezTo>
                <a:cubicBezTo>
                  <a:pt x="22" y="6"/>
                  <a:pt x="22" y="8"/>
                  <a:pt x="22" y="9"/>
                </a:cubicBezTo>
                <a:cubicBezTo>
                  <a:pt x="18" y="18"/>
                  <a:pt x="18" y="18"/>
                  <a:pt x="18" y="18"/>
                </a:cubicBezTo>
                <a:cubicBezTo>
                  <a:pt x="18" y="19"/>
                  <a:pt x="16" y="20"/>
                  <a:pt x="15" y="19"/>
                </a:cubicBezTo>
                <a:cubicBezTo>
                  <a:pt x="11" y="18"/>
                  <a:pt x="11" y="18"/>
                  <a:pt x="11" y="18"/>
                </a:cubicBezTo>
                <a:cubicBezTo>
                  <a:pt x="11" y="13"/>
                  <a:pt x="11" y="13"/>
                  <a:pt x="11" y="13"/>
                </a:cubicBezTo>
                <a:cubicBezTo>
                  <a:pt x="14" y="14"/>
                  <a:pt x="14" y="14"/>
                  <a:pt x="14" y="14"/>
                </a:cubicBezTo>
                <a:cubicBezTo>
                  <a:pt x="17" y="9"/>
                  <a:pt x="17" y="9"/>
                  <a:pt x="17" y="9"/>
                </a:cubicBezTo>
                <a:cubicBezTo>
                  <a:pt x="11" y="7"/>
                  <a:pt x="11" y="7"/>
                  <a:pt x="11" y="7"/>
                </a:cubicBezTo>
                <a:lnTo>
                  <a:pt x="11" y="2"/>
                </a:lnTo>
                <a:close/>
                <a:moveTo>
                  <a:pt x="7" y="0"/>
                </a:moveTo>
                <a:cubicBezTo>
                  <a:pt x="11" y="2"/>
                  <a:pt x="11" y="2"/>
                  <a:pt x="11" y="2"/>
                </a:cubicBezTo>
                <a:cubicBezTo>
                  <a:pt x="11" y="7"/>
                  <a:pt x="11" y="7"/>
                  <a:pt x="11" y="7"/>
                </a:cubicBezTo>
                <a:cubicBezTo>
                  <a:pt x="8" y="6"/>
                  <a:pt x="8" y="6"/>
                  <a:pt x="8" y="6"/>
                </a:cubicBezTo>
                <a:cubicBezTo>
                  <a:pt x="6" y="11"/>
                  <a:pt x="6" y="11"/>
                  <a:pt x="6" y="11"/>
                </a:cubicBezTo>
                <a:cubicBezTo>
                  <a:pt x="11" y="13"/>
                  <a:pt x="11" y="13"/>
                  <a:pt x="11" y="13"/>
                </a:cubicBezTo>
                <a:cubicBezTo>
                  <a:pt x="11" y="18"/>
                  <a:pt x="11" y="18"/>
                  <a:pt x="11" y="18"/>
                </a:cubicBezTo>
                <a:cubicBezTo>
                  <a:pt x="2" y="14"/>
                  <a:pt x="2" y="14"/>
                  <a:pt x="2" y="14"/>
                </a:cubicBezTo>
                <a:cubicBezTo>
                  <a:pt x="1" y="14"/>
                  <a:pt x="0" y="12"/>
                  <a:pt x="0" y="11"/>
                </a:cubicBezTo>
                <a:cubicBezTo>
                  <a:pt x="4" y="2"/>
                  <a:pt x="4" y="2"/>
                  <a:pt x="4" y="2"/>
                </a:cubicBezTo>
                <a:cubicBezTo>
                  <a:pt x="5" y="0"/>
                  <a:pt x="6" y="0"/>
                  <a:pt x="7" y="0"/>
                </a:cubicBez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96" name="Freeform 58"/>
          <p:cNvSpPr>
            <a:spLocks noEditPoints="1"/>
          </p:cNvSpPr>
          <p:nvPr/>
        </p:nvSpPr>
        <p:spPr bwMode="auto">
          <a:xfrm rot="5400000">
            <a:off x="7692951" y="1150217"/>
            <a:ext cx="35710" cy="38090"/>
          </a:xfrm>
          <a:custGeom>
            <a:avLst/>
            <a:gdLst>
              <a:gd name="T0" fmla="*/ 20 w 21"/>
              <a:gd name="T1" fmla="*/ 8 h 23"/>
              <a:gd name="T2" fmla="*/ 15 w 21"/>
              <a:gd name="T3" fmla="*/ 21 h 23"/>
              <a:gd name="T4" fmla="*/ 12 w 21"/>
              <a:gd name="T5" fmla="*/ 22 h 23"/>
              <a:gd name="T6" fmla="*/ 10 w 21"/>
              <a:gd name="T7" fmla="*/ 22 h 23"/>
              <a:gd name="T8" fmla="*/ 10 w 21"/>
              <a:gd name="T9" fmla="*/ 17 h 23"/>
              <a:gd name="T10" fmla="*/ 11 w 21"/>
              <a:gd name="T11" fmla="*/ 17 h 23"/>
              <a:gd name="T12" fmla="*/ 15 w 21"/>
              <a:gd name="T13" fmla="*/ 8 h 23"/>
              <a:gd name="T14" fmla="*/ 10 w 21"/>
              <a:gd name="T15" fmla="*/ 7 h 23"/>
              <a:gd name="T16" fmla="*/ 10 w 21"/>
              <a:gd name="T17" fmla="*/ 1 h 23"/>
              <a:gd name="T18" fmla="*/ 19 w 21"/>
              <a:gd name="T19" fmla="*/ 5 h 23"/>
              <a:gd name="T20" fmla="*/ 20 w 21"/>
              <a:gd name="T21" fmla="*/ 8 h 23"/>
              <a:gd name="T22" fmla="*/ 10 w 21"/>
              <a:gd name="T23" fmla="*/ 22 h 23"/>
              <a:gd name="T24" fmla="*/ 2 w 21"/>
              <a:gd name="T25" fmla="*/ 18 h 23"/>
              <a:gd name="T26" fmla="*/ 1 w 21"/>
              <a:gd name="T27" fmla="*/ 15 h 23"/>
              <a:gd name="T28" fmla="*/ 6 w 21"/>
              <a:gd name="T29" fmla="*/ 2 h 23"/>
              <a:gd name="T30" fmla="*/ 9 w 21"/>
              <a:gd name="T31" fmla="*/ 1 h 23"/>
              <a:gd name="T32" fmla="*/ 10 w 21"/>
              <a:gd name="T33" fmla="*/ 1 h 23"/>
              <a:gd name="T34" fmla="*/ 10 w 21"/>
              <a:gd name="T35" fmla="*/ 7 h 23"/>
              <a:gd name="T36" fmla="*/ 10 w 21"/>
              <a:gd name="T37" fmla="*/ 6 h 23"/>
              <a:gd name="T38" fmla="*/ 6 w 21"/>
              <a:gd name="T39" fmla="*/ 15 h 23"/>
              <a:gd name="T40" fmla="*/ 10 w 21"/>
              <a:gd name="T41" fmla="*/ 17 h 23"/>
              <a:gd name="T42" fmla="*/ 10 w 21"/>
              <a:gd name="T43" fmla="*/ 2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1" h="23">
                <a:moveTo>
                  <a:pt x="20" y="8"/>
                </a:moveTo>
                <a:cubicBezTo>
                  <a:pt x="15" y="21"/>
                  <a:pt x="15" y="21"/>
                  <a:pt x="15" y="21"/>
                </a:cubicBezTo>
                <a:cubicBezTo>
                  <a:pt x="14" y="22"/>
                  <a:pt x="13" y="23"/>
                  <a:pt x="12" y="22"/>
                </a:cubicBezTo>
                <a:cubicBezTo>
                  <a:pt x="10" y="22"/>
                  <a:pt x="10" y="22"/>
                  <a:pt x="10" y="22"/>
                </a:cubicBezTo>
                <a:cubicBezTo>
                  <a:pt x="10" y="17"/>
                  <a:pt x="10" y="17"/>
                  <a:pt x="10" y="17"/>
                </a:cubicBezTo>
                <a:cubicBezTo>
                  <a:pt x="11" y="17"/>
                  <a:pt x="11" y="17"/>
                  <a:pt x="11" y="17"/>
                </a:cubicBezTo>
                <a:cubicBezTo>
                  <a:pt x="15" y="8"/>
                  <a:pt x="15" y="8"/>
                  <a:pt x="15" y="8"/>
                </a:cubicBezTo>
                <a:cubicBezTo>
                  <a:pt x="10" y="7"/>
                  <a:pt x="10" y="7"/>
                  <a:pt x="10" y="7"/>
                </a:cubicBezTo>
                <a:cubicBezTo>
                  <a:pt x="10" y="1"/>
                  <a:pt x="10" y="1"/>
                  <a:pt x="10" y="1"/>
                </a:cubicBezTo>
                <a:cubicBezTo>
                  <a:pt x="19" y="5"/>
                  <a:pt x="19" y="5"/>
                  <a:pt x="19" y="5"/>
                </a:cubicBezTo>
                <a:cubicBezTo>
                  <a:pt x="20" y="5"/>
                  <a:pt x="21" y="7"/>
                  <a:pt x="20" y="8"/>
                </a:cubicBezTo>
                <a:close/>
                <a:moveTo>
                  <a:pt x="10" y="22"/>
                </a:moveTo>
                <a:cubicBezTo>
                  <a:pt x="2" y="18"/>
                  <a:pt x="2" y="18"/>
                  <a:pt x="2" y="18"/>
                </a:cubicBezTo>
                <a:cubicBezTo>
                  <a:pt x="1" y="18"/>
                  <a:pt x="0" y="17"/>
                  <a:pt x="1" y="15"/>
                </a:cubicBezTo>
                <a:cubicBezTo>
                  <a:pt x="6" y="2"/>
                  <a:pt x="6" y="2"/>
                  <a:pt x="6" y="2"/>
                </a:cubicBezTo>
                <a:cubicBezTo>
                  <a:pt x="7" y="1"/>
                  <a:pt x="8" y="0"/>
                  <a:pt x="9" y="1"/>
                </a:cubicBezTo>
                <a:cubicBezTo>
                  <a:pt x="10" y="1"/>
                  <a:pt x="10" y="1"/>
                  <a:pt x="10" y="1"/>
                </a:cubicBezTo>
                <a:cubicBezTo>
                  <a:pt x="10" y="7"/>
                  <a:pt x="10" y="7"/>
                  <a:pt x="10" y="7"/>
                </a:cubicBezTo>
                <a:cubicBezTo>
                  <a:pt x="10" y="6"/>
                  <a:pt x="10" y="6"/>
                  <a:pt x="10" y="6"/>
                </a:cubicBezTo>
                <a:cubicBezTo>
                  <a:pt x="6" y="15"/>
                  <a:pt x="6" y="15"/>
                  <a:pt x="6" y="15"/>
                </a:cubicBezTo>
                <a:cubicBezTo>
                  <a:pt x="10" y="17"/>
                  <a:pt x="10" y="17"/>
                  <a:pt x="10" y="17"/>
                </a:cubicBezTo>
                <a:lnTo>
                  <a:pt x="10" y="22"/>
                </a:ln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97" name="Freeform 59"/>
          <p:cNvSpPr>
            <a:spLocks noEditPoints="1"/>
          </p:cNvSpPr>
          <p:nvPr/>
        </p:nvSpPr>
        <p:spPr bwMode="auto">
          <a:xfrm rot="5400000">
            <a:off x="7807816" y="1103200"/>
            <a:ext cx="38090" cy="34520"/>
          </a:xfrm>
          <a:custGeom>
            <a:avLst/>
            <a:gdLst>
              <a:gd name="T0" fmla="*/ 14 w 22"/>
              <a:gd name="T1" fmla="*/ 19 h 20"/>
              <a:gd name="T2" fmla="*/ 11 w 22"/>
              <a:gd name="T3" fmla="*/ 18 h 20"/>
              <a:gd name="T4" fmla="*/ 11 w 22"/>
              <a:gd name="T5" fmla="*/ 13 h 20"/>
              <a:gd name="T6" fmla="*/ 14 w 22"/>
              <a:gd name="T7" fmla="*/ 14 h 20"/>
              <a:gd name="T8" fmla="*/ 16 w 22"/>
              <a:gd name="T9" fmla="*/ 9 h 20"/>
              <a:gd name="T10" fmla="*/ 11 w 22"/>
              <a:gd name="T11" fmla="*/ 7 h 20"/>
              <a:gd name="T12" fmla="*/ 11 w 22"/>
              <a:gd name="T13" fmla="*/ 2 h 20"/>
              <a:gd name="T14" fmla="*/ 20 w 22"/>
              <a:gd name="T15" fmla="*/ 6 h 20"/>
              <a:gd name="T16" fmla="*/ 21 w 22"/>
              <a:gd name="T17" fmla="*/ 9 h 20"/>
              <a:gd name="T18" fmla="*/ 18 w 22"/>
              <a:gd name="T19" fmla="*/ 18 h 20"/>
              <a:gd name="T20" fmla="*/ 14 w 22"/>
              <a:gd name="T21" fmla="*/ 19 h 20"/>
              <a:gd name="T22" fmla="*/ 11 w 22"/>
              <a:gd name="T23" fmla="*/ 18 h 20"/>
              <a:gd name="T24" fmla="*/ 1 w 22"/>
              <a:gd name="T25" fmla="*/ 14 h 20"/>
              <a:gd name="T26" fmla="*/ 0 w 22"/>
              <a:gd name="T27" fmla="*/ 11 h 20"/>
              <a:gd name="T28" fmla="*/ 4 w 22"/>
              <a:gd name="T29" fmla="*/ 2 h 20"/>
              <a:gd name="T30" fmla="*/ 7 w 22"/>
              <a:gd name="T31" fmla="*/ 0 h 20"/>
              <a:gd name="T32" fmla="*/ 11 w 22"/>
              <a:gd name="T33" fmla="*/ 2 h 20"/>
              <a:gd name="T34" fmla="*/ 11 w 22"/>
              <a:gd name="T35" fmla="*/ 7 h 20"/>
              <a:gd name="T36" fmla="*/ 7 w 22"/>
              <a:gd name="T37" fmla="*/ 6 h 20"/>
              <a:gd name="T38" fmla="*/ 5 w 22"/>
              <a:gd name="T39" fmla="*/ 11 h 20"/>
              <a:gd name="T40" fmla="*/ 11 w 22"/>
              <a:gd name="T41" fmla="*/ 13 h 20"/>
              <a:gd name="T42" fmla="*/ 11 w 22"/>
              <a:gd name="T43" fmla="*/ 18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2" h="20">
                <a:moveTo>
                  <a:pt x="14" y="19"/>
                </a:moveTo>
                <a:cubicBezTo>
                  <a:pt x="11" y="18"/>
                  <a:pt x="11" y="18"/>
                  <a:pt x="11" y="18"/>
                </a:cubicBezTo>
                <a:cubicBezTo>
                  <a:pt x="11" y="13"/>
                  <a:pt x="11" y="13"/>
                  <a:pt x="11" y="13"/>
                </a:cubicBezTo>
                <a:cubicBezTo>
                  <a:pt x="14" y="14"/>
                  <a:pt x="14" y="14"/>
                  <a:pt x="14" y="14"/>
                </a:cubicBezTo>
                <a:cubicBezTo>
                  <a:pt x="16" y="9"/>
                  <a:pt x="16" y="9"/>
                  <a:pt x="16" y="9"/>
                </a:cubicBezTo>
                <a:cubicBezTo>
                  <a:pt x="11" y="7"/>
                  <a:pt x="11" y="7"/>
                  <a:pt x="11" y="7"/>
                </a:cubicBezTo>
                <a:cubicBezTo>
                  <a:pt x="11" y="2"/>
                  <a:pt x="11" y="2"/>
                  <a:pt x="11" y="2"/>
                </a:cubicBezTo>
                <a:cubicBezTo>
                  <a:pt x="20" y="6"/>
                  <a:pt x="20" y="6"/>
                  <a:pt x="20" y="6"/>
                </a:cubicBezTo>
                <a:cubicBezTo>
                  <a:pt x="21" y="6"/>
                  <a:pt x="22" y="8"/>
                  <a:pt x="21" y="9"/>
                </a:cubicBezTo>
                <a:cubicBezTo>
                  <a:pt x="18" y="18"/>
                  <a:pt x="18" y="18"/>
                  <a:pt x="18" y="18"/>
                </a:cubicBezTo>
                <a:cubicBezTo>
                  <a:pt x="17" y="19"/>
                  <a:pt x="16" y="20"/>
                  <a:pt x="14" y="19"/>
                </a:cubicBezTo>
                <a:close/>
                <a:moveTo>
                  <a:pt x="11" y="18"/>
                </a:moveTo>
                <a:cubicBezTo>
                  <a:pt x="1" y="14"/>
                  <a:pt x="1" y="14"/>
                  <a:pt x="1" y="14"/>
                </a:cubicBezTo>
                <a:cubicBezTo>
                  <a:pt x="0" y="14"/>
                  <a:pt x="0" y="12"/>
                  <a:pt x="0" y="11"/>
                </a:cubicBezTo>
                <a:cubicBezTo>
                  <a:pt x="4" y="2"/>
                  <a:pt x="4" y="2"/>
                  <a:pt x="4" y="2"/>
                </a:cubicBezTo>
                <a:cubicBezTo>
                  <a:pt x="4" y="0"/>
                  <a:pt x="6" y="0"/>
                  <a:pt x="7" y="0"/>
                </a:cubicBezTo>
                <a:cubicBezTo>
                  <a:pt x="11" y="2"/>
                  <a:pt x="11" y="2"/>
                  <a:pt x="11" y="2"/>
                </a:cubicBezTo>
                <a:cubicBezTo>
                  <a:pt x="11" y="7"/>
                  <a:pt x="11" y="7"/>
                  <a:pt x="11" y="7"/>
                </a:cubicBezTo>
                <a:cubicBezTo>
                  <a:pt x="7" y="6"/>
                  <a:pt x="7" y="6"/>
                  <a:pt x="7" y="6"/>
                </a:cubicBezTo>
                <a:cubicBezTo>
                  <a:pt x="5" y="11"/>
                  <a:pt x="5" y="11"/>
                  <a:pt x="5" y="11"/>
                </a:cubicBezTo>
                <a:cubicBezTo>
                  <a:pt x="11" y="13"/>
                  <a:pt x="11" y="13"/>
                  <a:pt x="11" y="13"/>
                </a:cubicBezTo>
                <a:lnTo>
                  <a:pt x="11" y="18"/>
                </a:ln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98" name="Freeform 60"/>
          <p:cNvSpPr>
            <a:spLocks noEditPoints="1"/>
          </p:cNvSpPr>
          <p:nvPr/>
        </p:nvSpPr>
        <p:spPr bwMode="auto">
          <a:xfrm rot="5400000">
            <a:off x="7808411" y="1266868"/>
            <a:ext cx="38090" cy="35710"/>
          </a:xfrm>
          <a:custGeom>
            <a:avLst/>
            <a:gdLst>
              <a:gd name="T0" fmla="*/ 11 w 22"/>
              <a:gd name="T1" fmla="*/ 2 h 21"/>
              <a:gd name="T2" fmla="*/ 15 w 22"/>
              <a:gd name="T3" fmla="*/ 1 h 21"/>
              <a:gd name="T4" fmla="*/ 18 w 22"/>
              <a:gd name="T5" fmla="*/ 2 h 21"/>
              <a:gd name="T6" fmla="*/ 22 w 22"/>
              <a:gd name="T7" fmla="*/ 12 h 21"/>
              <a:gd name="T8" fmla="*/ 20 w 22"/>
              <a:gd name="T9" fmla="*/ 15 h 21"/>
              <a:gd name="T10" fmla="*/ 11 w 22"/>
              <a:gd name="T11" fmla="*/ 19 h 21"/>
              <a:gd name="T12" fmla="*/ 11 w 22"/>
              <a:gd name="T13" fmla="*/ 13 h 21"/>
              <a:gd name="T14" fmla="*/ 16 w 22"/>
              <a:gd name="T15" fmla="*/ 11 h 21"/>
              <a:gd name="T16" fmla="*/ 14 w 22"/>
              <a:gd name="T17" fmla="*/ 6 h 21"/>
              <a:gd name="T18" fmla="*/ 11 w 22"/>
              <a:gd name="T19" fmla="*/ 8 h 21"/>
              <a:gd name="T20" fmla="*/ 11 w 22"/>
              <a:gd name="T21" fmla="*/ 2 h 21"/>
              <a:gd name="T22" fmla="*/ 2 w 22"/>
              <a:gd name="T23" fmla="*/ 6 h 21"/>
              <a:gd name="T24" fmla="*/ 11 w 22"/>
              <a:gd name="T25" fmla="*/ 2 h 21"/>
              <a:gd name="T26" fmla="*/ 11 w 22"/>
              <a:gd name="T27" fmla="*/ 8 h 21"/>
              <a:gd name="T28" fmla="*/ 6 w 22"/>
              <a:gd name="T29" fmla="*/ 10 h 21"/>
              <a:gd name="T30" fmla="*/ 8 w 22"/>
              <a:gd name="T31" fmla="*/ 15 h 21"/>
              <a:gd name="T32" fmla="*/ 11 w 22"/>
              <a:gd name="T33" fmla="*/ 13 h 21"/>
              <a:gd name="T34" fmla="*/ 11 w 22"/>
              <a:gd name="T35" fmla="*/ 19 h 21"/>
              <a:gd name="T36" fmla="*/ 7 w 22"/>
              <a:gd name="T37" fmla="*/ 20 h 21"/>
              <a:gd name="T38" fmla="*/ 4 w 22"/>
              <a:gd name="T39" fmla="*/ 19 h 21"/>
              <a:gd name="T40" fmla="*/ 0 w 22"/>
              <a:gd name="T41" fmla="*/ 10 h 21"/>
              <a:gd name="T42" fmla="*/ 2 w 22"/>
              <a:gd name="T43" fmla="*/ 6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2" h="21">
                <a:moveTo>
                  <a:pt x="11" y="2"/>
                </a:moveTo>
                <a:cubicBezTo>
                  <a:pt x="15" y="1"/>
                  <a:pt x="15" y="1"/>
                  <a:pt x="15" y="1"/>
                </a:cubicBezTo>
                <a:cubicBezTo>
                  <a:pt x="16" y="0"/>
                  <a:pt x="17" y="1"/>
                  <a:pt x="18" y="2"/>
                </a:cubicBezTo>
                <a:cubicBezTo>
                  <a:pt x="22" y="12"/>
                  <a:pt x="22" y="12"/>
                  <a:pt x="22" y="12"/>
                </a:cubicBezTo>
                <a:cubicBezTo>
                  <a:pt x="22" y="13"/>
                  <a:pt x="22" y="14"/>
                  <a:pt x="20" y="15"/>
                </a:cubicBezTo>
                <a:cubicBezTo>
                  <a:pt x="11" y="19"/>
                  <a:pt x="11" y="19"/>
                  <a:pt x="11" y="19"/>
                </a:cubicBezTo>
                <a:cubicBezTo>
                  <a:pt x="11" y="13"/>
                  <a:pt x="11" y="13"/>
                  <a:pt x="11" y="13"/>
                </a:cubicBezTo>
                <a:cubicBezTo>
                  <a:pt x="16" y="11"/>
                  <a:pt x="16" y="11"/>
                  <a:pt x="16" y="11"/>
                </a:cubicBezTo>
                <a:cubicBezTo>
                  <a:pt x="14" y="6"/>
                  <a:pt x="14" y="6"/>
                  <a:pt x="14" y="6"/>
                </a:cubicBezTo>
                <a:cubicBezTo>
                  <a:pt x="11" y="8"/>
                  <a:pt x="11" y="8"/>
                  <a:pt x="11" y="8"/>
                </a:cubicBezTo>
                <a:lnTo>
                  <a:pt x="11" y="2"/>
                </a:lnTo>
                <a:close/>
                <a:moveTo>
                  <a:pt x="2" y="6"/>
                </a:moveTo>
                <a:cubicBezTo>
                  <a:pt x="11" y="2"/>
                  <a:pt x="11" y="2"/>
                  <a:pt x="11" y="2"/>
                </a:cubicBezTo>
                <a:cubicBezTo>
                  <a:pt x="11" y="8"/>
                  <a:pt x="11" y="8"/>
                  <a:pt x="11" y="8"/>
                </a:cubicBezTo>
                <a:cubicBezTo>
                  <a:pt x="6" y="10"/>
                  <a:pt x="6" y="10"/>
                  <a:pt x="6" y="10"/>
                </a:cubicBezTo>
                <a:cubicBezTo>
                  <a:pt x="8" y="15"/>
                  <a:pt x="8" y="15"/>
                  <a:pt x="8" y="15"/>
                </a:cubicBezTo>
                <a:cubicBezTo>
                  <a:pt x="11" y="13"/>
                  <a:pt x="11" y="13"/>
                  <a:pt x="11" y="13"/>
                </a:cubicBezTo>
                <a:cubicBezTo>
                  <a:pt x="11" y="19"/>
                  <a:pt x="11" y="19"/>
                  <a:pt x="11" y="19"/>
                </a:cubicBezTo>
                <a:cubicBezTo>
                  <a:pt x="7" y="20"/>
                  <a:pt x="7" y="20"/>
                  <a:pt x="7" y="20"/>
                </a:cubicBezTo>
                <a:cubicBezTo>
                  <a:pt x="6" y="21"/>
                  <a:pt x="5" y="20"/>
                  <a:pt x="4" y="19"/>
                </a:cubicBezTo>
                <a:cubicBezTo>
                  <a:pt x="0" y="10"/>
                  <a:pt x="0" y="10"/>
                  <a:pt x="0" y="10"/>
                </a:cubicBezTo>
                <a:cubicBezTo>
                  <a:pt x="0" y="8"/>
                  <a:pt x="0" y="7"/>
                  <a:pt x="2" y="6"/>
                </a:cubicBez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99" name="Freeform 61"/>
          <p:cNvSpPr>
            <a:spLocks noEditPoints="1"/>
          </p:cNvSpPr>
          <p:nvPr/>
        </p:nvSpPr>
        <p:spPr bwMode="auto">
          <a:xfrm rot="5400000">
            <a:off x="7694141" y="1218065"/>
            <a:ext cx="33329" cy="38090"/>
          </a:xfrm>
          <a:custGeom>
            <a:avLst/>
            <a:gdLst>
              <a:gd name="T0" fmla="*/ 18 w 20"/>
              <a:gd name="T1" fmla="*/ 18 h 23"/>
              <a:gd name="T2" fmla="*/ 10 w 20"/>
              <a:gd name="T3" fmla="*/ 22 h 23"/>
              <a:gd name="T4" fmla="*/ 10 w 20"/>
              <a:gd name="T5" fmla="*/ 17 h 23"/>
              <a:gd name="T6" fmla="*/ 14 w 20"/>
              <a:gd name="T7" fmla="*/ 15 h 23"/>
              <a:gd name="T8" fmla="*/ 10 w 20"/>
              <a:gd name="T9" fmla="*/ 6 h 23"/>
              <a:gd name="T10" fmla="*/ 10 w 20"/>
              <a:gd name="T11" fmla="*/ 6 h 23"/>
              <a:gd name="T12" fmla="*/ 10 w 20"/>
              <a:gd name="T13" fmla="*/ 1 h 23"/>
              <a:gd name="T14" fmla="*/ 11 w 20"/>
              <a:gd name="T15" fmla="*/ 1 h 23"/>
              <a:gd name="T16" fmla="*/ 14 w 20"/>
              <a:gd name="T17" fmla="*/ 2 h 23"/>
              <a:gd name="T18" fmla="*/ 19 w 20"/>
              <a:gd name="T19" fmla="*/ 15 h 23"/>
              <a:gd name="T20" fmla="*/ 18 w 20"/>
              <a:gd name="T21" fmla="*/ 18 h 23"/>
              <a:gd name="T22" fmla="*/ 10 w 20"/>
              <a:gd name="T23" fmla="*/ 22 h 23"/>
              <a:gd name="T24" fmla="*/ 9 w 20"/>
              <a:gd name="T25" fmla="*/ 22 h 23"/>
              <a:gd name="T26" fmla="*/ 6 w 20"/>
              <a:gd name="T27" fmla="*/ 21 h 23"/>
              <a:gd name="T28" fmla="*/ 0 w 20"/>
              <a:gd name="T29" fmla="*/ 8 h 23"/>
              <a:gd name="T30" fmla="*/ 1 w 20"/>
              <a:gd name="T31" fmla="*/ 5 h 23"/>
              <a:gd name="T32" fmla="*/ 10 w 20"/>
              <a:gd name="T33" fmla="*/ 1 h 23"/>
              <a:gd name="T34" fmla="*/ 10 w 20"/>
              <a:gd name="T35" fmla="*/ 6 h 23"/>
              <a:gd name="T36" fmla="*/ 6 w 20"/>
              <a:gd name="T37" fmla="*/ 8 h 23"/>
              <a:gd name="T38" fmla="*/ 9 w 20"/>
              <a:gd name="T39" fmla="*/ 17 h 23"/>
              <a:gd name="T40" fmla="*/ 10 w 20"/>
              <a:gd name="T41" fmla="*/ 17 h 23"/>
              <a:gd name="T42" fmla="*/ 10 w 20"/>
              <a:gd name="T43" fmla="*/ 2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 h="23">
                <a:moveTo>
                  <a:pt x="18" y="18"/>
                </a:moveTo>
                <a:cubicBezTo>
                  <a:pt x="10" y="22"/>
                  <a:pt x="10" y="22"/>
                  <a:pt x="10" y="22"/>
                </a:cubicBezTo>
                <a:cubicBezTo>
                  <a:pt x="10" y="17"/>
                  <a:pt x="10" y="17"/>
                  <a:pt x="10" y="17"/>
                </a:cubicBezTo>
                <a:cubicBezTo>
                  <a:pt x="14" y="15"/>
                  <a:pt x="14" y="15"/>
                  <a:pt x="14" y="15"/>
                </a:cubicBezTo>
                <a:cubicBezTo>
                  <a:pt x="10" y="6"/>
                  <a:pt x="10" y="6"/>
                  <a:pt x="10" y="6"/>
                </a:cubicBezTo>
                <a:cubicBezTo>
                  <a:pt x="10" y="6"/>
                  <a:pt x="10" y="6"/>
                  <a:pt x="10" y="6"/>
                </a:cubicBezTo>
                <a:cubicBezTo>
                  <a:pt x="10" y="1"/>
                  <a:pt x="10" y="1"/>
                  <a:pt x="10" y="1"/>
                </a:cubicBezTo>
                <a:cubicBezTo>
                  <a:pt x="11" y="1"/>
                  <a:pt x="11" y="1"/>
                  <a:pt x="11" y="1"/>
                </a:cubicBezTo>
                <a:cubicBezTo>
                  <a:pt x="12" y="0"/>
                  <a:pt x="13" y="1"/>
                  <a:pt x="14" y="2"/>
                </a:cubicBezTo>
                <a:cubicBezTo>
                  <a:pt x="19" y="15"/>
                  <a:pt x="19" y="15"/>
                  <a:pt x="19" y="15"/>
                </a:cubicBezTo>
                <a:cubicBezTo>
                  <a:pt x="20" y="16"/>
                  <a:pt x="19" y="18"/>
                  <a:pt x="18" y="18"/>
                </a:cubicBezTo>
                <a:close/>
                <a:moveTo>
                  <a:pt x="10" y="22"/>
                </a:moveTo>
                <a:cubicBezTo>
                  <a:pt x="9" y="22"/>
                  <a:pt x="9" y="22"/>
                  <a:pt x="9" y="22"/>
                </a:cubicBezTo>
                <a:cubicBezTo>
                  <a:pt x="8" y="23"/>
                  <a:pt x="6" y="22"/>
                  <a:pt x="6" y="21"/>
                </a:cubicBezTo>
                <a:cubicBezTo>
                  <a:pt x="0" y="8"/>
                  <a:pt x="0" y="8"/>
                  <a:pt x="0" y="8"/>
                </a:cubicBezTo>
                <a:cubicBezTo>
                  <a:pt x="0" y="7"/>
                  <a:pt x="0" y="5"/>
                  <a:pt x="1" y="5"/>
                </a:cubicBezTo>
                <a:cubicBezTo>
                  <a:pt x="10" y="1"/>
                  <a:pt x="10" y="1"/>
                  <a:pt x="10" y="1"/>
                </a:cubicBezTo>
                <a:cubicBezTo>
                  <a:pt x="10" y="6"/>
                  <a:pt x="10" y="6"/>
                  <a:pt x="10" y="6"/>
                </a:cubicBezTo>
                <a:cubicBezTo>
                  <a:pt x="6" y="8"/>
                  <a:pt x="6" y="8"/>
                  <a:pt x="6" y="8"/>
                </a:cubicBezTo>
                <a:cubicBezTo>
                  <a:pt x="9" y="17"/>
                  <a:pt x="9" y="17"/>
                  <a:pt x="9" y="17"/>
                </a:cubicBezTo>
                <a:cubicBezTo>
                  <a:pt x="10" y="17"/>
                  <a:pt x="10" y="17"/>
                  <a:pt x="10" y="17"/>
                </a:cubicBezTo>
                <a:lnTo>
                  <a:pt x="10" y="22"/>
                </a:ln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100" name="Freeform 62"/>
          <p:cNvSpPr>
            <a:spLocks noEditPoints="1"/>
          </p:cNvSpPr>
          <p:nvPr/>
        </p:nvSpPr>
        <p:spPr bwMode="auto">
          <a:xfrm rot="5400000">
            <a:off x="7739968" y="1103200"/>
            <a:ext cx="38090" cy="34520"/>
          </a:xfrm>
          <a:custGeom>
            <a:avLst/>
            <a:gdLst>
              <a:gd name="T0" fmla="*/ 20 w 22"/>
              <a:gd name="T1" fmla="*/ 14 h 20"/>
              <a:gd name="T2" fmla="*/ 11 w 22"/>
              <a:gd name="T3" fmla="*/ 18 h 20"/>
              <a:gd name="T4" fmla="*/ 11 w 22"/>
              <a:gd name="T5" fmla="*/ 13 h 20"/>
              <a:gd name="T6" fmla="*/ 16 w 22"/>
              <a:gd name="T7" fmla="*/ 11 h 20"/>
              <a:gd name="T8" fmla="*/ 14 w 22"/>
              <a:gd name="T9" fmla="*/ 6 h 20"/>
              <a:gd name="T10" fmla="*/ 11 w 22"/>
              <a:gd name="T11" fmla="*/ 7 h 20"/>
              <a:gd name="T12" fmla="*/ 11 w 22"/>
              <a:gd name="T13" fmla="*/ 2 h 20"/>
              <a:gd name="T14" fmla="*/ 15 w 22"/>
              <a:gd name="T15" fmla="*/ 1 h 20"/>
              <a:gd name="T16" fmla="*/ 18 w 22"/>
              <a:gd name="T17" fmla="*/ 2 h 20"/>
              <a:gd name="T18" fmla="*/ 22 w 22"/>
              <a:gd name="T19" fmla="*/ 11 h 20"/>
              <a:gd name="T20" fmla="*/ 20 w 22"/>
              <a:gd name="T21" fmla="*/ 14 h 20"/>
              <a:gd name="T22" fmla="*/ 11 w 22"/>
              <a:gd name="T23" fmla="*/ 18 h 20"/>
              <a:gd name="T24" fmla="*/ 7 w 22"/>
              <a:gd name="T25" fmla="*/ 20 h 20"/>
              <a:gd name="T26" fmla="*/ 4 w 22"/>
              <a:gd name="T27" fmla="*/ 19 h 20"/>
              <a:gd name="T28" fmla="*/ 0 w 22"/>
              <a:gd name="T29" fmla="*/ 9 h 20"/>
              <a:gd name="T30" fmla="*/ 1 w 22"/>
              <a:gd name="T31" fmla="*/ 6 h 20"/>
              <a:gd name="T32" fmla="*/ 11 w 22"/>
              <a:gd name="T33" fmla="*/ 2 h 20"/>
              <a:gd name="T34" fmla="*/ 11 w 22"/>
              <a:gd name="T35" fmla="*/ 7 h 20"/>
              <a:gd name="T36" fmla="*/ 6 w 22"/>
              <a:gd name="T37" fmla="*/ 10 h 20"/>
              <a:gd name="T38" fmla="*/ 8 w 22"/>
              <a:gd name="T39" fmla="*/ 14 h 20"/>
              <a:gd name="T40" fmla="*/ 11 w 22"/>
              <a:gd name="T41" fmla="*/ 13 h 20"/>
              <a:gd name="T42" fmla="*/ 11 w 22"/>
              <a:gd name="T43" fmla="*/ 18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2" h="20">
                <a:moveTo>
                  <a:pt x="20" y="14"/>
                </a:moveTo>
                <a:cubicBezTo>
                  <a:pt x="11" y="18"/>
                  <a:pt x="11" y="18"/>
                  <a:pt x="11" y="18"/>
                </a:cubicBezTo>
                <a:cubicBezTo>
                  <a:pt x="11" y="13"/>
                  <a:pt x="11" y="13"/>
                  <a:pt x="11" y="13"/>
                </a:cubicBezTo>
                <a:cubicBezTo>
                  <a:pt x="16" y="11"/>
                  <a:pt x="16" y="11"/>
                  <a:pt x="16" y="11"/>
                </a:cubicBezTo>
                <a:cubicBezTo>
                  <a:pt x="14" y="6"/>
                  <a:pt x="14" y="6"/>
                  <a:pt x="14" y="6"/>
                </a:cubicBezTo>
                <a:cubicBezTo>
                  <a:pt x="11" y="7"/>
                  <a:pt x="11" y="7"/>
                  <a:pt x="11" y="7"/>
                </a:cubicBezTo>
                <a:cubicBezTo>
                  <a:pt x="11" y="2"/>
                  <a:pt x="11" y="2"/>
                  <a:pt x="11" y="2"/>
                </a:cubicBezTo>
                <a:cubicBezTo>
                  <a:pt x="15" y="1"/>
                  <a:pt x="15" y="1"/>
                  <a:pt x="15" y="1"/>
                </a:cubicBezTo>
                <a:cubicBezTo>
                  <a:pt x="16" y="0"/>
                  <a:pt x="17" y="1"/>
                  <a:pt x="18" y="2"/>
                </a:cubicBezTo>
                <a:cubicBezTo>
                  <a:pt x="22" y="11"/>
                  <a:pt x="22" y="11"/>
                  <a:pt x="22" y="11"/>
                </a:cubicBezTo>
                <a:cubicBezTo>
                  <a:pt x="22" y="12"/>
                  <a:pt x="22" y="14"/>
                  <a:pt x="20" y="14"/>
                </a:cubicBezTo>
                <a:close/>
                <a:moveTo>
                  <a:pt x="11" y="18"/>
                </a:moveTo>
                <a:cubicBezTo>
                  <a:pt x="7" y="20"/>
                  <a:pt x="7" y="20"/>
                  <a:pt x="7" y="20"/>
                </a:cubicBezTo>
                <a:cubicBezTo>
                  <a:pt x="6" y="20"/>
                  <a:pt x="5" y="20"/>
                  <a:pt x="4" y="19"/>
                </a:cubicBezTo>
                <a:cubicBezTo>
                  <a:pt x="0" y="9"/>
                  <a:pt x="0" y="9"/>
                  <a:pt x="0" y="9"/>
                </a:cubicBezTo>
                <a:cubicBezTo>
                  <a:pt x="0" y="8"/>
                  <a:pt x="0" y="7"/>
                  <a:pt x="1" y="6"/>
                </a:cubicBezTo>
                <a:cubicBezTo>
                  <a:pt x="11" y="2"/>
                  <a:pt x="11" y="2"/>
                  <a:pt x="11" y="2"/>
                </a:cubicBezTo>
                <a:cubicBezTo>
                  <a:pt x="11" y="7"/>
                  <a:pt x="11" y="7"/>
                  <a:pt x="11" y="7"/>
                </a:cubicBezTo>
                <a:cubicBezTo>
                  <a:pt x="6" y="10"/>
                  <a:pt x="6" y="10"/>
                  <a:pt x="6" y="10"/>
                </a:cubicBezTo>
                <a:cubicBezTo>
                  <a:pt x="8" y="14"/>
                  <a:pt x="8" y="14"/>
                  <a:pt x="8" y="14"/>
                </a:cubicBezTo>
                <a:cubicBezTo>
                  <a:pt x="11" y="13"/>
                  <a:pt x="11" y="13"/>
                  <a:pt x="11" y="13"/>
                </a:cubicBezTo>
                <a:lnTo>
                  <a:pt x="11" y="18"/>
                </a:ln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101" name="Freeform 63"/>
          <p:cNvSpPr>
            <a:spLocks noEditPoints="1"/>
          </p:cNvSpPr>
          <p:nvPr/>
        </p:nvSpPr>
        <p:spPr bwMode="auto">
          <a:xfrm rot="5400000">
            <a:off x="7858999" y="1148432"/>
            <a:ext cx="33329" cy="39281"/>
          </a:xfrm>
          <a:custGeom>
            <a:avLst/>
            <a:gdLst>
              <a:gd name="T0" fmla="*/ 18 w 20"/>
              <a:gd name="T1" fmla="*/ 18 h 23"/>
              <a:gd name="T2" fmla="*/ 10 w 20"/>
              <a:gd name="T3" fmla="*/ 22 h 23"/>
              <a:gd name="T4" fmla="*/ 10 w 20"/>
              <a:gd name="T5" fmla="*/ 16 h 23"/>
              <a:gd name="T6" fmla="*/ 14 w 20"/>
              <a:gd name="T7" fmla="*/ 15 h 23"/>
              <a:gd name="T8" fmla="*/ 11 w 20"/>
              <a:gd name="T9" fmla="*/ 6 h 23"/>
              <a:gd name="T10" fmla="*/ 10 w 20"/>
              <a:gd name="T11" fmla="*/ 6 h 23"/>
              <a:gd name="T12" fmla="*/ 10 w 20"/>
              <a:gd name="T13" fmla="*/ 1 h 23"/>
              <a:gd name="T14" fmla="*/ 11 w 20"/>
              <a:gd name="T15" fmla="*/ 1 h 23"/>
              <a:gd name="T16" fmla="*/ 14 w 20"/>
              <a:gd name="T17" fmla="*/ 2 h 23"/>
              <a:gd name="T18" fmla="*/ 20 w 20"/>
              <a:gd name="T19" fmla="*/ 15 h 23"/>
              <a:gd name="T20" fmla="*/ 18 w 20"/>
              <a:gd name="T21" fmla="*/ 18 h 23"/>
              <a:gd name="T22" fmla="*/ 10 w 20"/>
              <a:gd name="T23" fmla="*/ 22 h 23"/>
              <a:gd name="T24" fmla="*/ 9 w 20"/>
              <a:gd name="T25" fmla="*/ 22 h 23"/>
              <a:gd name="T26" fmla="*/ 6 w 20"/>
              <a:gd name="T27" fmla="*/ 21 h 23"/>
              <a:gd name="T28" fmla="*/ 1 w 20"/>
              <a:gd name="T29" fmla="*/ 8 h 23"/>
              <a:gd name="T30" fmla="*/ 2 w 20"/>
              <a:gd name="T31" fmla="*/ 5 h 23"/>
              <a:gd name="T32" fmla="*/ 10 w 20"/>
              <a:gd name="T33" fmla="*/ 1 h 23"/>
              <a:gd name="T34" fmla="*/ 10 w 20"/>
              <a:gd name="T35" fmla="*/ 6 h 23"/>
              <a:gd name="T36" fmla="*/ 6 w 20"/>
              <a:gd name="T37" fmla="*/ 8 h 23"/>
              <a:gd name="T38" fmla="*/ 9 w 20"/>
              <a:gd name="T39" fmla="*/ 17 h 23"/>
              <a:gd name="T40" fmla="*/ 10 w 20"/>
              <a:gd name="T41" fmla="*/ 16 h 23"/>
              <a:gd name="T42" fmla="*/ 10 w 20"/>
              <a:gd name="T43" fmla="*/ 2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 h="23">
                <a:moveTo>
                  <a:pt x="18" y="18"/>
                </a:moveTo>
                <a:cubicBezTo>
                  <a:pt x="10" y="22"/>
                  <a:pt x="10" y="22"/>
                  <a:pt x="10" y="22"/>
                </a:cubicBezTo>
                <a:cubicBezTo>
                  <a:pt x="10" y="16"/>
                  <a:pt x="10" y="16"/>
                  <a:pt x="10" y="16"/>
                </a:cubicBezTo>
                <a:cubicBezTo>
                  <a:pt x="14" y="15"/>
                  <a:pt x="14" y="15"/>
                  <a:pt x="14" y="15"/>
                </a:cubicBezTo>
                <a:cubicBezTo>
                  <a:pt x="11" y="6"/>
                  <a:pt x="11" y="6"/>
                  <a:pt x="11" y="6"/>
                </a:cubicBezTo>
                <a:cubicBezTo>
                  <a:pt x="10" y="6"/>
                  <a:pt x="10" y="6"/>
                  <a:pt x="10" y="6"/>
                </a:cubicBezTo>
                <a:cubicBezTo>
                  <a:pt x="10" y="1"/>
                  <a:pt x="10" y="1"/>
                  <a:pt x="10" y="1"/>
                </a:cubicBezTo>
                <a:cubicBezTo>
                  <a:pt x="11" y="1"/>
                  <a:pt x="11" y="1"/>
                  <a:pt x="11" y="1"/>
                </a:cubicBezTo>
                <a:cubicBezTo>
                  <a:pt x="12" y="0"/>
                  <a:pt x="14" y="1"/>
                  <a:pt x="14" y="2"/>
                </a:cubicBezTo>
                <a:cubicBezTo>
                  <a:pt x="20" y="15"/>
                  <a:pt x="20" y="15"/>
                  <a:pt x="20" y="15"/>
                </a:cubicBezTo>
                <a:cubicBezTo>
                  <a:pt x="20" y="16"/>
                  <a:pt x="20" y="18"/>
                  <a:pt x="18" y="18"/>
                </a:cubicBezTo>
                <a:close/>
                <a:moveTo>
                  <a:pt x="10" y="22"/>
                </a:moveTo>
                <a:cubicBezTo>
                  <a:pt x="9" y="22"/>
                  <a:pt x="9" y="22"/>
                  <a:pt x="9" y="22"/>
                </a:cubicBezTo>
                <a:cubicBezTo>
                  <a:pt x="8" y="23"/>
                  <a:pt x="7" y="22"/>
                  <a:pt x="6" y="21"/>
                </a:cubicBezTo>
                <a:cubicBezTo>
                  <a:pt x="1" y="8"/>
                  <a:pt x="1" y="8"/>
                  <a:pt x="1" y="8"/>
                </a:cubicBezTo>
                <a:cubicBezTo>
                  <a:pt x="0" y="6"/>
                  <a:pt x="1" y="5"/>
                  <a:pt x="2" y="5"/>
                </a:cubicBezTo>
                <a:cubicBezTo>
                  <a:pt x="10" y="1"/>
                  <a:pt x="10" y="1"/>
                  <a:pt x="10" y="1"/>
                </a:cubicBezTo>
                <a:cubicBezTo>
                  <a:pt x="10" y="6"/>
                  <a:pt x="10" y="6"/>
                  <a:pt x="10" y="6"/>
                </a:cubicBezTo>
                <a:cubicBezTo>
                  <a:pt x="6" y="8"/>
                  <a:pt x="6" y="8"/>
                  <a:pt x="6" y="8"/>
                </a:cubicBezTo>
                <a:cubicBezTo>
                  <a:pt x="9" y="17"/>
                  <a:pt x="9" y="17"/>
                  <a:pt x="9" y="17"/>
                </a:cubicBezTo>
                <a:cubicBezTo>
                  <a:pt x="10" y="16"/>
                  <a:pt x="10" y="16"/>
                  <a:pt x="10" y="16"/>
                </a:cubicBezTo>
                <a:lnTo>
                  <a:pt x="10" y="22"/>
                </a:ln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102" name="Freeform 65"/>
          <p:cNvSpPr>
            <a:spLocks noEditPoints="1"/>
          </p:cNvSpPr>
          <p:nvPr/>
        </p:nvSpPr>
        <p:spPr bwMode="auto">
          <a:xfrm rot="5400000">
            <a:off x="8404164" y="371156"/>
            <a:ext cx="127364" cy="257108"/>
          </a:xfrm>
          <a:custGeom>
            <a:avLst/>
            <a:gdLst>
              <a:gd name="T0" fmla="*/ 60 w 75"/>
              <a:gd name="T1" fmla="*/ 130 h 152"/>
              <a:gd name="T2" fmla="*/ 70 w 75"/>
              <a:gd name="T3" fmla="*/ 34 h 152"/>
              <a:gd name="T4" fmla="*/ 69 w 75"/>
              <a:gd name="T5" fmla="*/ 19 h 152"/>
              <a:gd name="T6" fmla="*/ 37 w 75"/>
              <a:gd name="T7" fmla="*/ 4 h 152"/>
              <a:gd name="T8" fmla="*/ 60 w 75"/>
              <a:gd name="T9" fmla="*/ 3 h 152"/>
              <a:gd name="T10" fmla="*/ 75 w 75"/>
              <a:gd name="T11" fmla="*/ 33 h 152"/>
              <a:gd name="T12" fmla="*/ 75 w 75"/>
              <a:gd name="T13" fmla="*/ 146 h 152"/>
              <a:gd name="T14" fmla="*/ 73 w 75"/>
              <a:gd name="T15" fmla="*/ 151 h 152"/>
              <a:gd name="T16" fmla="*/ 70 w 75"/>
              <a:gd name="T17" fmla="*/ 148 h 152"/>
              <a:gd name="T18" fmla="*/ 58 w 75"/>
              <a:gd name="T19" fmla="*/ 135 h 152"/>
              <a:gd name="T20" fmla="*/ 37 w 75"/>
              <a:gd name="T21" fmla="*/ 127 h 152"/>
              <a:gd name="T22" fmla="*/ 47 w 75"/>
              <a:gd name="T23" fmla="*/ 69 h 152"/>
              <a:gd name="T24" fmla="*/ 59 w 75"/>
              <a:gd name="T25" fmla="*/ 72 h 152"/>
              <a:gd name="T26" fmla="*/ 60 w 75"/>
              <a:gd name="T27" fmla="*/ 73 h 152"/>
              <a:gd name="T28" fmla="*/ 63 w 75"/>
              <a:gd name="T29" fmla="*/ 72 h 152"/>
              <a:gd name="T30" fmla="*/ 65 w 75"/>
              <a:gd name="T31" fmla="*/ 67 h 152"/>
              <a:gd name="T32" fmla="*/ 63 w 75"/>
              <a:gd name="T33" fmla="*/ 64 h 152"/>
              <a:gd name="T34" fmla="*/ 37 w 75"/>
              <a:gd name="T35" fmla="*/ 60 h 152"/>
              <a:gd name="T36" fmla="*/ 37 w 75"/>
              <a:gd name="T37" fmla="*/ 49 h 152"/>
              <a:gd name="T38" fmla="*/ 57 w 75"/>
              <a:gd name="T39" fmla="*/ 51 h 152"/>
              <a:gd name="T40" fmla="*/ 59 w 75"/>
              <a:gd name="T41" fmla="*/ 52 h 152"/>
              <a:gd name="T42" fmla="*/ 61 w 75"/>
              <a:gd name="T43" fmla="*/ 53 h 152"/>
              <a:gd name="T44" fmla="*/ 65 w 75"/>
              <a:gd name="T45" fmla="*/ 50 h 152"/>
              <a:gd name="T46" fmla="*/ 65 w 75"/>
              <a:gd name="T47" fmla="*/ 47 h 152"/>
              <a:gd name="T48" fmla="*/ 63 w 75"/>
              <a:gd name="T49" fmla="*/ 44 h 152"/>
              <a:gd name="T50" fmla="*/ 37 w 75"/>
              <a:gd name="T51" fmla="*/ 40 h 152"/>
              <a:gd name="T52" fmla="*/ 37 w 75"/>
              <a:gd name="T53" fmla="*/ 29 h 152"/>
              <a:gd name="T54" fmla="*/ 54 w 75"/>
              <a:gd name="T55" fmla="*/ 31 h 152"/>
              <a:gd name="T56" fmla="*/ 57 w 75"/>
              <a:gd name="T57" fmla="*/ 31 h 152"/>
              <a:gd name="T58" fmla="*/ 60 w 75"/>
              <a:gd name="T59" fmla="*/ 33 h 152"/>
              <a:gd name="T60" fmla="*/ 63 w 75"/>
              <a:gd name="T61" fmla="*/ 32 h 152"/>
              <a:gd name="T62" fmla="*/ 65 w 75"/>
              <a:gd name="T63" fmla="*/ 27 h 152"/>
              <a:gd name="T64" fmla="*/ 63 w 75"/>
              <a:gd name="T65" fmla="*/ 24 h 152"/>
              <a:gd name="T66" fmla="*/ 37 w 75"/>
              <a:gd name="T67" fmla="*/ 20 h 152"/>
              <a:gd name="T68" fmla="*/ 15 w 75"/>
              <a:gd name="T69" fmla="*/ 130 h 152"/>
              <a:gd name="T70" fmla="*/ 17 w 75"/>
              <a:gd name="T71" fmla="*/ 135 h 152"/>
              <a:gd name="T72" fmla="*/ 2 w 75"/>
              <a:gd name="T73" fmla="*/ 152 h 152"/>
              <a:gd name="T74" fmla="*/ 0 w 75"/>
              <a:gd name="T75" fmla="*/ 147 h 152"/>
              <a:gd name="T76" fmla="*/ 0 w 75"/>
              <a:gd name="T77" fmla="*/ 34 h 152"/>
              <a:gd name="T78" fmla="*/ 15 w 75"/>
              <a:gd name="T79" fmla="*/ 3 h 152"/>
              <a:gd name="T80" fmla="*/ 17 w 75"/>
              <a:gd name="T81" fmla="*/ 8 h 152"/>
              <a:gd name="T82" fmla="*/ 5 w 75"/>
              <a:gd name="T83" fmla="*/ 34 h 152"/>
              <a:gd name="T84" fmla="*/ 37 w 75"/>
              <a:gd name="T85" fmla="*/ 20 h 152"/>
              <a:gd name="T86" fmla="*/ 12 w 75"/>
              <a:gd name="T87" fmla="*/ 24 h 152"/>
              <a:gd name="T88" fmla="*/ 10 w 75"/>
              <a:gd name="T89" fmla="*/ 30 h 152"/>
              <a:gd name="T90" fmla="*/ 13 w 75"/>
              <a:gd name="T91" fmla="*/ 33 h 152"/>
              <a:gd name="T92" fmla="*/ 16 w 75"/>
              <a:gd name="T93" fmla="*/ 32 h 152"/>
              <a:gd name="T94" fmla="*/ 21 w 75"/>
              <a:gd name="T95" fmla="*/ 31 h 152"/>
              <a:gd name="T96" fmla="*/ 37 w 75"/>
              <a:gd name="T97" fmla="*/ 20 h 152"/>
              <a:gd name="T98" fmla="*/ 12 w 75"/>
              <a:gd name="T99" fmla="*/ 44 h 152"/>
              <a:gd name="T100" fmla="*/ 10 w 75"/>
              <a:gd name="T101" fmla="*/ 50 h 152"/>
              <a:gd name="T102" fmla="*/ 16 w 75"/>
              <a:gd name="T103" fmla="*/ 52 h 152"/>
              <a:gd name="T104" fmla="*/ 21 w 75"/>
              <a:gd name="T105" fmla="*/ 51 h 152"/>
              <a:gd name="T106" fmla="*/ 37 w 75"/>
              <a:gd name="T107" fmla="*/ 40 h 152"/>
              <a:gd name="T108" fmla="*/ 12 w 75"/>
              <a:gd name="T109" fmla="*/ 64 h 152"/>
              <a:gd name="T110" fmla="*/ 10 w 75"/>
              <a:gd name="T111" fmla="*/ 67 h 152"/>
              <a:gd name="T112" fmla="*/ 13 w 75"/>
              <a:gd name="T113" fmla="*/ 72 h 152"/>
              <a:gd name="T114" fmla="*/ 18 w 75"/>
              <a:gd name="T115" fmla="*/ 71 h 152"/>
              <a:gd name="T116" fmla="*/ 28 w 75"/>
              <a:gd name="T117" fmla="*/ 69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5" h="152">
                <a:moveTo>
                  <a:pt x="37" y="127"/>
                </a:moveTo>
                <a:cubicBezTo>
                  <a:pt x="37" y="127"/>
                  <a:pt x="37" y="127"/>
                  <a:pt x="37" y="127"/>
                </a:cubicBezTo>
                <a:cubicBezTo>
                  <a:pt x="46" y="127"/>
                  <a:pt x="54" y="128"/>
                  <a:pt x="60" y="130"/>
                </a:cubicBezTo>
                <a:cubicBezTo>
                  <a:pt x="64" y="132"/>
                  <a:pt x="67" y="135"/>
                  <a:pt x="70" y="138"/>
                </a:cubicBezTo>
                <a:cubicBezTo>
                  <a:pt x="70" y="107"/>
                  <a:pt x="70" y="43"/>
                  <a:pt x="70" y="34"/>
                </a:cubicBezTo>
                <a:cubicBezTo>
                  <a:pt x="70" y="34"/>
                  <a:pt x="70" y="34"/>
                  <a:pt x="70" y="34"/>
                </a:cubicBezTo>
                <a:cubicBezTo>
                  <a:pt x="70" y="33"/>
                  <a:pt x="70" y="33"/>
                  <a:pt x="70" y="33"/>
                </a:cubicBezTo>
                <a:cubicBezTo>
                  <a:pt x="70" y="33"/>
                  <a:pt x="70" y="33"/>
                  <a:pt x="70" y="33"/>
                </a:cubicBezTo>
                <a:cubicBezTo>
                  <a:pt x="70" y="29"/>
                  <a:pt x="70" y="22"/>
                  <a:pt x="69" y="19"/>
                </a:cubicBezTo>
                <a:cubicBezTo>
                  <a:pt x="67" y="13"/>
                  <a:pt x="63" y="10"/>
                  <a:pt x="58" y="8"/>
                </a:cubicBezTo>
                <a:cubicBezTo>
                  <a:pt x="52" y="5"/>
                  <a:pt x="45" y="4"/>
                  <a:pt x="37" y="4"/>
                </a:cubicBezTo>
                <a:cubicBezTo>
                  <a:pt x="37" y="4"/>
                  <a:pt x="37" y="4"/>
                  <a:pt x="37" y="4"/>
                </a:cubicBezTo>
                <a:cubicBezTo>
                  <a:pt x="37" y="0"/>
                  <a:pt x="37" y="0"/>
                  <a:pt x="37" y="0"/>
                </a:cubicBezTo>
                <a:cubicBezTo>
                  <a:pt x="37" y="0"/>
                  <a:pt x="37" y="0"/>
                  <a:pt x="37" y="0"/>
                </a:cubicBezTo>
                <a:cubicBezTo>
                  <a:pt x="46" y="0"/>
                  <a:pt x="53" y="1"/>
                  <a:pt x="60" y="3"/>
                </a:cubicBezTo>
                <a:cubicBezTo>
                  <a:pt x="66" y="6"/>
                  <a:pt x="71" y="10"/>
                  <a:pt x="73" y="17"/>
                </a:cubicBezTo>
                <a:cubicBezTo>
                  <a:pt x="75" y="21"/>
                  <a:pt x="75" y="28"/>
                  <a:pt x="75" y="33"/>
                </a:cubicBezTo>
                <a:cubicBezTo>
                  <a:pt x="75" y="33"/>
                  <a:pt x="75" y="33"/>
                  <a:pt x="75" y="33"/>
                </a:cubicBezTo>
                <a:cubicBezTo>
                  <a:pt x="75" y="34"/>
                  <a:pt x="75" y="34"/>
                  <a:pt x="75" y="34"/>
                </a:cubicBezTo>
                <a:cubicBezTo>
                  <a:pt x="75" y="34"/>
                  <a:pt x="75" y="34"/>
                  <a:pt x="75" y="34"/>
                </a:cubicBezTo>
                <a:cubicBezTo>
                  <a:pt x="75" y="71"/>
                  <a:pt x="75" y="126"/>
                  <a:pt x="75" y="146"/>
                </a:cubicBezTo>
                <a:cubicBezTo>
                  <a:pt x="75" y="146"/>
                  <a:pt x="75" y="146"/>
                  <a:pt x="75" y="146"/>
                </a:cubicBezTo>
                <a:cubicBezTo>
                  <a:pt x="75" y="147"/>
                  <a:pt x="75" y="147"/>
                  <a:pt x="75" y="147"/>
                </a:cubicBezTo>
                <a:cubicBezTo>
                  <a:pt x="75" y="150"/>
                  <a:pt x="75" y="151"/>
                  <a:pt x="73" y="151"/>
                </a:cubicBezTo>
                <a:cubicBezTo>
                  <a:pt x="73" y="151"/>
                  <a:pt x="73" y="152"/>
                  <a:pt x="73" y="152"/>
                </a:cubicBezTo>
                <a:cubicBezTo>
                  <a:pt x="71" y="152"/>
                  <a:pt x="70" y="151"/>
                  <a:pt x="70" y="148"/>
                </a:cubicBezTo>
                <a:cubicBezTo>
                  <a:pt x="70" y="148"/>
                  <a:pt x="70" y="148"/>
                  <a:pt x="70" y="148"/>
                </a:cubicBezTo>
                <a:cubicBezTo>
                  <a:pt x="69" y="147"/>
                  <a:pt x="69" y="147"/>
                  <a:pt x="69" y="147"/>
                </a:cubicBezTo>
                <a:cubicBezTo>
                  <a:pt x="69" y="147"/>
                  <a:pt x="69" y="147"/>
                  <a:pt x="69" y="147"/>
                </a:cubicBezTo>
                <a:cubicBezTo>
                  <a:pt x="67" y="141"/>
                  <a:pt x="63" y="137"/>
                  <a:pt x="58" y="135"/>
                </a:cubicBezTo>
                <a:cubicBezTo>
                  <a:pt x="52" y="132"/>
                  <a:pt x="45" y="132"/>
                  <a:pt x="37" y="132"/>
                </a:cubicBezTo>
                <a:cubicBezTo>
                  <a:pt x="37" y="132"/>
                  <a:pt x="37" y="132"/>
                  <a:pt x="37" y="132"/>
                </a:cubicBezTo>
                <a:cubicBezTo>
                  <a:pt x="37" y="127"/>
                  <a:pt x="37" y="127"/>
                  <a:pt x="37" y="127"/>
                </a:cubicBezTo>
                <a:close/>
                <a:moveTo>
                  <a:pt x="37" y="68"/>
                </a:moveTo>
                <a:cubicBezTo>
                  <a:pt x="37" y="68"/>
                  <a:pt x="37" y="68"/>
                  <a:pt x="37" y="68"/>
                </a:cubicBezTo>
                <a:cubicBezTo>
                  <a:pt x="41" y="68"/>
                  <a:pt x="44" y="69"/>
                  <a:pt x="47" y="69"/>
                </a:cubicBezTo>
                <a:cubicBezTo>
                  <a:pt x="50" y="69"/>
                  <a:pt x="52" y="70"/>
                  <a:pt x="54" y="70"/>
                </a:cubicBezTo>
                <a:cubicBezTo>
                  <a:pt x="55" y="71"/>
                  <a:pt x="56" y="71"/>
                  <a:pt x="57" y="71"/>
                </a:cubicBezTo>
                <a:cubicBezTo>
                  <a:pt x="57" y="72"/>
                  <a:pt x="58" y="72"/>
                  <a:pt x="59" y="72"/>
                </a:cubicBezTo>
                <a:cubicBezTo>
                  <a:pt x="59" y="72"/>
                  <a:pt x="59" y="72"/>
                  <a:pt x="59" y="72"/>
                </a:cubicBezTo>
                <a:cubicBezTo>
                  <a:pt x="59" y="72"/>
                  <a:pt x="59" y="72"/>
                  <a:pt x="59" y="72"/>
                </a:cubicBezTo>
                <a:cubicBezTo>
                  <a:pt x="59" y="72"/>
                  <a:pt x="59" y="72"/>
                  <a:pt x="60" y="73"/>
                </a:cubicBezTo>
                <a:cubicBezTo>
                  <a:pt x="60" y="73"/>
                  <a:pt x="60" y="73"/>
                  <a:pt x="61" y="73"/>
                </a:cubicBezTo>
                <a:cubicBezTo>
                  <a:pt x="61" y="73"/>
                  <a:pt x="62" y="72"/>
                  <a:pt x="63" y="72"/>
                </a:cubicBezTo>
                <a:cubicBezTo>
                  <a:pt x="63" y="72"/>
                  <a:pt x="63" y="72"/>
                  <a:pt x="63" y="72"/>
                </a:cubicBezTo>
                <a:cubicBezTo>
                  <a:pt x="64" y="72"/>
                  <a:pt x="64" y="71"/>
                  <a:pt x="65" y="70"/>
                </a:cubicBezTo>
                <a:cubicBezTo>
                  <a:pt x="65" y="70"/>
                  <a:pt x="65" y="70"/>
                  <a:pt x="65" y="70"/>
                </a:cubicBezTo>
                <a:cubicBezTo>
                  <a:pt x="65" y="69"/>
                  <a:pt x="65" y="68"/>
                  <a:pt x="65" y="67"/>
                </a:cubicBezTo>
                <a:cubicBezTo>
                  <a:pt x="65" y="67"/>
                  <a:pt x="65" y="67"/>
                  <a:pt x="65" y="67"/>
                </a:cubicBezTo>
                <a:cubicBezTo>
                  <a:pt x="64" y="66"/>
                  <a:pt x="64" y="65"/>
                  <a:pt x="63" y="64"/>
                </a:cubicBezTo>
                <a:cubicBezTo>
                  <a:pt x="63" y="64"/>
                  <a:pt x="63" y="64"/>
                  <a:pt x="63" y="64"/>
                </a:cubicBezTo>
                <a:cubicBezTo>
                  <a:pt x="59" y="63"/>
                  <a:pt x="56" y="61"/>
                  <a:pt x="52" y="61"/>
                </a:cubicBezTo>
                <a:cubicBezTo>
                  <a:pt x="47" y="60"/>
                  <a:pt x="43" y="60"/>
                  <a:pt x="37" y="60"/>
                </a:cubicBezTo>
                <a:cubicBezTo>
                  <a:pt x="37" y="60"/>
                  <a:pt x="37" y="60"/>
                  <a:pt x="37" y="60"/>
                </a:cubicBezTo>
                <a:cubicBezTo>
                  <a:pt x="37" y="68"/>
                  <a:pt x="37" y="68"/>
                  <a:pt x="37" y="68"/>
                </a:cubicBezTo>
                <a:close/>
                <a:moveTo>
                  <a:pt x="37" y="49"/>
                </a:moveTo>
                <a:cubicBezTo>
                  <a:pt x="37" y="49"/>
                  <a:pt x="37" y="49"/>
                  <a:pt x="37" y="49"/>
                </a:cubicBezTo>
                <a:cubicBezTo>
                  <a:pt x="41" y="49"/>
                  <a:pt x="44" y="49"/>
                  <a:pt x="47" y="49"/>
                </a:cubicBezTo>
                <a:cubicBezTo>
                  <a:pt x="50" y="49"/>
                  <a:pt x="52" y="50"/>
                  <a:pt x="54" y="51"/>
                </a:cubicBezTo>
                <a:cubicBezTo>
                  <a:pt x="55" y="51"/>
                  <a:pt x="56" y="51"/>
                  <a:pt x="57" y="51"/>
                </a:cubicBezTo>
                <a:cubicBezTo>
                  <a:pt x="57" y="52"/>
                  <a:pt x="58" y="52"/>
                  <a:pt x="59" y="52"/>
                </a:cubicBezTo>
                <a:cubicBezTo>
                  <a:pt x="59" y="52"/>
                  <a:pt x="59" y="52"/>
                  <a:pt x="59" y="52"/>
                </a:cubicBezTo>
                <a:cubicBezTo>
                  <a:pt x="59" y="52"/>
                  <a:pt x="59" y="52"/>
                  <a:pt x="59" y="52"/>
                </a:cubicBezTo>
                <a:cubicBezTo>
                  <a:pt x="59" y="52"/>
                  <a:pt x="59" y="52"/>
                  <a:pt x="59" y="53"/>
                </a:cubicBezTo>
                <a:cubicBezTo>
                  <a:pt x="60" y="53"/>
                  <a:pt x="60" y="53"/>
                  <a:pt x="60" y="53"/>
                </a:cubicBezTo>
                <a:cubicBezTo>
                  <a:pt x="60" y="53"/>
                  <a:pt x="60" y="53"/>
                  <a:pt x="61" y="53"/>
                </a:cubicBezTo>
                <a:cubicBezTo>
                  <a:pt x="61" y="53"/>
                  <a:pt x="62" y="52"/>
                  <a:pt x="63" y="52"/>
                </a:cubicBezTo>
                <a:cubicBezTo>
                  <a:pt x="64" y="52"/>
                  <a:pt x="64" y="51"/>
                  <a:pt x="65" y="50"/>
                </a:cubicBezTo>
                <a:cubicBezTo>
                  <a:pt x="65" y="50"/>
                  <a:pt x="65" y="50"/>
                  <a:pt x="65" y="50"/>
                </a:cubicBezTo>
                <a:cubicBezTo>
                  <a:pt x="65" y="50"/>
                  <a:pt x="65" y="50"/>
                  <a:pt x="65" y="50"/>
                </a:cubicBezTo>
                <a:cubicBezTo>
                  <a:pt x="65" y="50"/>
                  <a:pt x="65" y="50"/>
                  <a:pt x="65" y="50"/>
                </a:cubicBezTo>
                <a:cubicBezTo>
                  <a:pt x="65" y="49"/>
                  <a:pt x="65" y="48"/>
                  <a:pt x="65" y="47"/>
                </a:cubicBezTo>
                <a:cubicBezTo>
                  <a:pt x="65" y="47"/>
                  <a:pt x="65" y="47"/>
                  <a:pt x="65" y="47"/>
                </a:cubicBezTo>
                <a:cubicBezTo>
                  <a:pt x="65" y="47"/>
                  <a:pt x="65" y="47"/>
                  <a:pt x="65" y="47"/>
                </a:cubicBezTo>
                <a:cubicBezTo>
                  <a:pt x="64" y="46"/>
                  <a:pt x="64" y="45"/>
                  <a:pt x="63" y="44"/>
                </a:cubicBezTo>
                <a:cubicBezTo>
                  <a:pt x="63" y="44"/>
                  <a:pt x="63" y="44"/>
                  <a:pt x="63" y="44"/>
                </a:cubicBezTo>
                <a:cubicBezTo>
                  <a:pt x="59" y="43"/>
                  <a:pt x="56" y="42"/>
                  <a:pt x="52" y="41"/>
                </a:cubicBezTo>
                <a:cubicBezTo>
                  <a:pt x="47" y="40"/>
                  <a:pt x="43" y="40"/>
                  <a:pt x="37" y="40"/>
                </a:cubicBezTo>
                <a:cubicBezTo>
                  <a:pt x="37" y="40"/>
                  <a:pt x="37" y="40"/>
                  <a:pt x="37" y="40"/>
                </a:cubicBezTo>
                <a:cubicBezTo>
                  <a:pt x="37" y="49"/>
                  <a:pt x="37" y="49"/>
                  <a:pt x="37" y="49"/>
                </a:cubicBezTo>
                <a:close/>
                <a:moveTo>
                  <a:pt x="37" y="29"/>
                </a:moveTo>
                <a:cubicBezTo>
                  <a:pt x="37" y="29"/>
                  <a:pt x="37" y="29"/>
                  <a:pt x="37" y="29"/>
                </a:cubicBezTo>
                <a:cubicBezTo>
                  <a:pt x="41" y="29"/>
                  <a:pt x="44" y="29"/>
                  <a:pt x="47" y="29"/>
                </a:cubicBezTo>
                <a:cubicBezTo>
                  <a:pt x="50" y="29"/>
                  <a:pt x="52" y="30"/>
                  <a:pt x="54" y="31"/>
                </a:cubicBezTo>
                <a:cubicBezTo>
                  <a:pt x="55" y="31"/>
                  <a:pt x="56" y="31"/>
                  <a:pt x="57" y="31"/>
                </a:cubicBezTo>
                <a:cubicBezTo>
                  <a:pt x="57" y="31"/>
                  <a:pt x="57" y="31"/>
                  <a:pt x="57" y="31"/>
                </a:cubicBezTo>
                <a:cubicBezTo>
                  <a:pt x="57" y="31"/>
                  <a:pt x="57" y="31"/>
                  <a:pt x="57" y="31"/>
                </a:cubicBezTo>
                <a:cubicBezTo>
                  <a:pt x="57" y="32"/>
                  <a:pt x="58" y="32"/>
                  <a:pt x="59" y="32"/>
                </a:cubicBezTo>
                <a:cubicBezTo>
                  <a:pt x="59" y="32"/>
                  <a:pt x="59" y="32"/>
                  <a:pt x="59" y="32"/>
                </a:cubicBezTo>
                <a:cubicBezTo>
                  <a:pt x="59" y="32"/>
                  <a:pt x="59" y="33"/>
                  <a:pt x="60" y="33"/>
                </a:cubicBezTo>
                <a:cubicBezTo>
                  <a:pt x="60" y="33"/>
                  <a:pt x="60" y="33"/>
                  <a:pt x="61" y="33"/>
                </a:cubicBezTo>
                <a:cubicBezTo>
                  <a:pt x="61" y="33"/>
                  <a:pt x="62" y="33"/>
                  <a:pt x="63" y="32"/>
                </a:cubicBezTo>
                <a:cubicBezTo>
                  <a:pt x="63" y="32"/>
                  <a:pt x="63" y="32"/>
                  <a:pt x="63" y="32"/>
                </a:cubicBezTo>
                <a:cubicBezTo>
                  <a:pt x="64" y="32"/>
                  <a:pt x="64" y="31"/>
                  <a:pt x="64" y="31"/>
                </a:cubicBezTo>
                <a:cubicBezTo>
                  <a:pt x="65" y="30"/>
                  <a:pt x="65" y="30"/>
                  <a:pt x="65" y="30"/>
                </a:cubicBezTo>
                <a:cubicBezTo>
                  <a:pt x="65" y="29"/>
                  <a:pt x="65" y="28"/>
                  <a:pt x="65" y="27"/>
                </a:cubicBezTo>
                <a:cubicBezTo>
                  <a:pt x="65" y="27"/>
                  <a:pt x="65" y="27"/>
                  <a:pt x="65" y="27"/>
                </a:cubicBezTo>
                <a:cubicBezTo>
                  <a:pt x="64" y="26"/>
                  <a:pt x="64" y="25"/>
                  <a:pt x="63" y="25"/>
                </a:cubicBezTo>
                <a:cubicBezTo>
                  <a:pt x="63" y="24"/>
                  <a:pt x="63" y="24"/>
                  <a:pt x="63" y="24"/>
                </a:cubicBezTo>
                <a:cubicBezTo>
                  <a:pt x="59" y="23"/>
                  <a:pt x="56" y="22"/>
                  <a:pt x="52" y="21"/>
                </a:cubicBezTo>
                <a:cubicBezTo>
                  <a:pt x="47" y="20"/>
                  <a:pt x="43" y="20"/>
                  <a:pt x="37" y="20"/>
                </a:cubicBezTo>
                <a:cubicBezTo>
                  <a:pt x="37" y="20"/>
                  <a:pt x="37" y="20"/>
                  <a:pt x="37" y="20"/>
                </a:cubicBezTo>
                <a:lnTo>
                  <a:pt x="37" y="29"/>
                </a:lnTo>
                <a:close/>
                <a:moveTo>
                  <a:pt x="5" y="138"/>
                </a:moveTo>
                <a:cubicBezTo>
                  <a:pt x="7" y="135"/>
                  <a:pt x="11" y="132"/>
                  <a:pt x="15" y="130"/>
                </a:cubicBezTo>
                <a:cubicBezTo>
                  <a:pt x="21" y="128"/>
                  <a:pt x="29" y="127"/>
                  <a:pt x="37" y="127"/>
                </a:cubicBezTo>
                <a:cubicBezTo>
                  <a:pt x="37" y="132"/>
                  <a:pt x="37" y="132"/>
                  <a:pt x="37" y="132"/>
                </a:cubicBezTo>
                <a:cubicBezTo>
                  <a:pt x="30" y="132"/>
                  <a:pt x="22" y="132"/>
                  <a:pt x="17" y="135"/>
                </a:cubicBezTo>
                <a:cubicBezTo>
                  <a:pt x="11" y="137"/>
                  <a:pt x="7" y="141"/>
                  <a:pt x="6" y="147"/>
                </a:cubicBezTo>
                <a:cubicBezTo>
                  <a:pt x="5" y="148"/>
                  <a:pt x="5" y="148"/>
                  <a:pt x="5" y="148"/>
                </a:cubicBezTo>
                <a:cubicBezTo>
                  <a:pt x="5" y="151"/>
                  <a:pt x="4" y="152"/>
                  <a:pt x="2" y="152"/>
                </a:cubicBezTo>
                <a:cubicBezTo>
                  <a:pt x="2" y="152"/>
                  <a:pt x="2" y="152"/>
                  <a:pt x="2" y="152"/>
                </a:cubicBezTo>
                <a:cubicBezTo>
                  <a:pt x="2" y="152"/>
                  <a:pt x="2" y="152"/>
                  <a:pt x="2" y="152"/>
                </a:cubicBezTo>
                <a:cubicBezTo>
                  <a:pt x="0" y="151"/>
                  <a:pt x="0" y="150"/>
                  <a:pt x="0" y="147"/>
                </a:cubicBezTo>
                <a:cubicBezTo>
                  <a:pt x="0" y="146"/>
                  <a:pt x="0" y="146"/>
                  <a:pt x="0" y="146"/>
                </a:cubicBezTo>
                <a:cubicBezTo>
                  <a:pt x="0" y="79"/>
                  <a:pt x="0" y="79"/>
                  <a:pt x="0" y="79"/>
                </a:cubicBezTo>
                <a:cubicBezTo>
                  <a:pt x="0" y="34"/>
                  <a:pt x="0" y="34"/>
                  <a:pt x="0" y="34"/>
                </a:cubicBezTo>
                <a:cubicBezTo>
                  <a:pt x="0" y="33"/>
                  <a:pt x="0" y="33"/>
                  <a:pt x="0" y="33"/>
                </a:cubicBezTo>
                <a:cubicBezTo>
                  <a:pt x="0" y="28"/>
                  <a:pt x="0" y="21"/>
                  <a:pt x="1" y="17"/>
                </a:cubicBezTo>
                <a:cubicBezTo>
                  <a:pt x="4" y="10"/>
                  <a:pt x="9" y="6"/>
                  <a:pt x="15" y="3"/>
                </a:cubicBezTo>
                <a:cubicBezTo>
                  <a:pt x="21" y="1"/>
                  <a:pt x="29" y="0"/>
                  <a:pt x="37" y="0"/>
                </a:cubicBezTo>
                <a:cubicBezTo>
                  <a:pt x="37" y="4"/>
                  <a:pt x="37" y="4"/>
                  <a:pt x="37" y="4"/>
                </a:cubicBezTo>
                <a:cubicBezTo>
                  <a:pt x="30" y="4"/>
                  <a:pt x="23" y="5"/>
                  <a:pt x="17" y="8"/>
                </a:cubicBezTo>
                <a:cubicBezTo>
                  <a:pt x="12" y="10"/>
                  <a:pt x="8" y="13"/>
                  <a:pt x="6" y="19"/>
                </a:cubicBezTo>
                <a:cubicBezTo>
                  <a:pt x="5" y="22"/>
                  <a:pt x="5" y="29"/>
                  <a:pt x="5" y="33"/>
                </a:cubicBezTo>
                <a:cubicBezTo>
                  <a:pt x="5" y="34"/>
                  <a:pt x="5" y="34"/>
                  <a:pt x="5" y="34"/>
                </a:cubicBezTo>
                <a:cubicBezTo>
                  <a:pt x="5" y="79"/>
                  <a:pt x="5" y="79"/>
                  <a:pt x="5" y="79"/>
                </a:cubicBezTo>
                <a:cubicBezTo>
                  <a:pt x="5" y="138"/>
                  <a:pt x="5" y="138"/>
                  <a:pt x="5" y="138"/>
                </a:cubicBezTo>
                <a:close/>
                <a:moveTo>
                  <a:pt x="37" y="20"/>
                </a:moveTo>
                <a:cubicBezTo>
                  <a:pt x="32" y="20"/>
                  <a:pt x="27" y="20"/>
                  <a:pt x="23" y="21"/>
                </a:cubicBezTo>
                <a:cubicBezTo>
                  <a:pt x="19" y="22"/>
                  <a:pt x="15" y="23"/>
                  <a:pt x="12" y="24"/>
                </a:cubicBezTo>
                <a:cubicBezTo>
                  <a:pt x="12" y="24"/>
                  <a:pt x="12" y="24"/>
                  <a:pt x="12" y="24"/>
                </a:cubicBezTo>
                <a:cubicBezTo>
                  <a:pt x="12" y="24"/>
                  <a:pt x="12" y="24"/>
                  <a:pt x="12" y="24"/>
                </a:cubicBezTo>
                <a:cubicBezTo>
                  <a:pt x="11" y="25"/>
                  <a:pt x="10" y="26"/>
                  <a:pt x="10" y="27"/>
                </a:cubicBezTo>
                <a:cubicBezTo>
                  <a:pt x="10" y="28"/>
                  <a:pt x="10" y="29"/>
                  <a:pt x="10" y="30"/>
                </a:cubicBezTo>
                <a:cubicBezTo>
                  <a:pt x="10" y="30"/>
                  <a:pt x="10" y="30"/>
                  <a:pt x="10" y="30"/>
                </a:cubicBezTo>
                <a:cubicBezTo>
                  <a:pt x="10" y="30"/>
                  <a:pt x="10" y="30"/>
                  <a:pt x="10" y="30"/>
                </a:cubicBezTo>
                <a:cubicBezTo>
                  <a:pt x="11" y="31"/>
                  <a:pt x="12" y="32"/>
                  <a:pt x="13" y="33"/>
                </a:cubicBezTo>
                <a:cubicBezTo>
                  <a:pt x="14" y="33"/>
                  <a:pt x="15" y="33"/>
                  <a:pt x="16" y="32"/>
                </a:cubicBezTo>
                <a:cubicBezTo>
                  <a:pt x="16" y="32"/>
                  <a:pt x="16" y="32"/>
                  <a:pt x="16" y="32"/>
                </a:cubicBezTo>
                <a:cubicBezTo>
                  <a:pt x="16" y="32"/>
                  <a:pt x="16" y="32"/>
                  <a:pt x="16" y="32"/>
                </a:cubicBezTo>
                <a:cubicBezTo>
                  <a:pt x="17" y="32"/>
                  <a:pt x="17" y="32"/>
                  <a:pt x="18" y="31"/>
                </a:cubicBezTo>
                <a:cubicBezTo>
                  <a:pt x="18" y="31"/>
                  <a:pt x="18" y="31"/>
                  <a:pt x="18" y="31"/>
                </a:cubicBezTo>
                <a:cubicBezTo>
                  <a:pt x="19" y="31"/>
                  <a:pt x="20" y="31"/>
                  <a:pt x="21" y="31"/>
                </a:cubicBezTo>
                <a:cubicBezTo>
                  <a:pt x="23" y="30"/>
                  <a:pt x="25" y="29"/>
                  <a:pt x="28" y="29"/>
                </a:cubicBezTo>
                <a:cubicBezTo>
                  <a:pt x="31" y="29"/>
                  <a:pt x="34" y="29"/>
                  <a:pt x="37" y="29"/>
                </a:cubicBezTo>
                <a:cubicBezTo>
                  <a:pt x="37" y="20"/>
                  <a:pt x="37" y="20"/>
                  <a:pt x="37" y="20"/>
                </a:cubicBezTo>
                <a:close/>
                <a:moveTo>
                  <a:pt x="37" y="40"/>
                </a:moveTo>
                <a:cubicBezTo>
                  <a:pt x="32" y="40"/>
                  <a:pt x="27" y="40"/>
                  <a:pt x="23" y="41"/>
                </a:cubicBezTo>
                <a:cubicBezTo>
                  <a:pt x="19" y="42"/>
                  <a:pt x="15" y="43"/>
                  <a:pt x="12" y="44"/>
                </a:cubicBezTo>
                <a:cubicBezTo>
                  <a:pt x="12" y="44"/>
                  <a:pt x="12" y="44"/>
                  <a:pt x="12" y="44"/>
                </a:cubicBezTo>
                <a:cubicBezTo>
                  <a:pt x="11" y="45"/>
                  <a:pt x="10" y="46"/>
                  <a:pt x="10" y="47"/>
                </a:cubicBezTo>
                <a:cubicBezTo>
                  <a:pt x="10" y="48"/>
                  <a:pt x="10" y="49"/>
                  <a:pt x="10" y="50"/>
                </a:cubicBezTo>
                <a:cubicBezTo>
                  <a:pt x="10" y="50"/>
                  <a:pt x="10" y="50"/>
                  <a:pt x="10" y="50"/>
                </a:cubicBezTo>
                <a:cubicBezTo>
                  <a:pt x="11" y="51"/>
                  <a:pt x="12" y="52"/>
                  <a:pt x="13" y="52"/>
                </a:cubicBezTo>
                <a:cubicBezTo>
                  <a:pt x="14" y="53"/>
                  <a:pt x="15" y="53"/>
                  <a:pt x="16" y="52"/>
                </a:cubicBezTo>
                <a:cubicBezTo>
                  <a:pt x="16" y="52"/>
                  <a:pt x="16" y="52"/>
                  <a:pt x="16" y="52"/>
                </a:cubicBezTo>
                <a:cubicBezTo>
                  <a:pt x="17" y="52"/>
                  <a:pt x="18" y="52"/>
                  <a:pt x="18" y="51"/>
                </a:cubicBezTo>
                <a:cubicBezTo>
                  <a:pt x="19" y="51"/>
                  <a:pt x="20" y="51"/>
                  <a:pt x="21" y="51"/>
                </a:cubicBezTo>
                <a:cubicBezTo>
                  <a:pt x="23" y="50"/>
                  <a:pt x="25" y="49"/>
                  <a:pt x="28" y="49"/>
                </a:cubicBezTo>
                <a:cubicBezTo>
                  <a:pt x="31" y="49"/>
                  <a:pt x="34" y="49"/>
                  <a:pt x="37" y="49"/>
                </a:cubicBezTo>
                <a:cubicBezTo>
                  <a:pt x="37" y="40"/>
                  <a:pt x="37" y="40"/>
                  <a:pt x="37" y="40"/>
                </a:cubicBezTo>
                <a:close/>
                <a:moveTo>
                  <a:pt x="37" y="60"/>
                </a:moveTo>
                <a:cubicBezTo>
                  <a:pt x="32" y="60"/>
                  <a:pt x="27" y="60"/>
                  <a:pt x="23" y="61"/>
                </a:cubicBezTo>
                <a:cubicBezTo>
                  <a:pt x="19" y="61"/>
                  <a:pt x="15" y="63"/>
                  <a:pt x="12" y="64"/>
                </a:cubicBezTo>
                <a:cubicBezTo>
                  <a:pt x="12" y="64"/>
                  <a:pt x="12" y="64"/>
                  <a:pt x="12" y="64"/>
                </a:cubicBezTo>
                <a:cubicBezTo>
                  <a:pt x="12" y="64"/>
                  <a:pt x="12" y="64"/>
                  <a:pt x="12" y="64"/>
                </a:cubicBezTo>
                <a:cubicBezTo>
                  <a:pt x="11" y="65"/>
                  <a:pt x="10" y="66"/>
                  <a:pt x="10" y="67"/>
                </a:cubicBezTo>
                <a:cubicBezTo>
                  <a:pt x="10" y="68"/>
                  <a:pt x="10" y="69"/>
                  <a:pt x="10" y="70"/>
                </a:cubicBezTo>
                <a:cubicBezTo>
                  <a:pt x="10" y="70"/>
                  <a:pt x="10" y="70"/>
                  <a:pt x="10" y="70"/>
                </a:cubicBezTo>
                <a:cubicBezTo>
                  <a:pt x="11" y="71"/>
                  <a:pt x="12" y="72"/>
                  <a:pt x="13" y="72"/>
                </a:cubicBezTo>
                <a:cubicBezTo>
                  <a:pt x="14" y="73"/>
                  <a:pt x="15" y="73"/>
                  <a:pt x="16" y="72"/>
                </a:cubicBezTo>
                <a:cubicBezTo>
                  <a:pt x="16" y="72"/>
                  <a:pt x="16" y="72"/>
                  <a:pt x="16" y="72"/>
                </a:cubicBezTo>
                <a:cubicBezTo>
                  <a:pt x="17" y="72"/>
                  <a:pt x="18" y="72"/>
                  <a:pt x="18" y="71"/>
                </a:cubicBezTo>
                <a:cubicBezTo>
                  <a:pt x="19" y="71"/>
                  <a:pt x="20" y="71"/>
                  <a:pt x="21" y="70"/>
                </a:cubicBezTo>
                <a:cubicBezTo>
                  <a:pt x="21" y="70"/>
                  <a:pt x="21" y="70"/>
                  <a:pt x="21" y="70"/>
                </a:cubicBezTo>
                <a:cubicBezTo>
                  <a:pt x="23" y="70"/>
                  <a:pt x="25" y="69"/>
                  <a:pt x="28" y="69"/>
                </a:cubicBezTo>
                <a:cubicBezTo>
                  <a:pt x="31" y="69"/>
                  <a:pt x="34" y="68"/>
                  <a:pt x="37" y="68"/>
                </a:cubicBezTo>
                <a:lnTo>
                  <a:pt x="37" y="60"/>
                </a:ln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103" name="Freeform 67"/>
          <p:cNvSpPr>
            <a:spLocks noEditPoints="1"/>
          </p:cNvSpPr>
          <p:nvPr/>
        </p:nvSpPr>
        <p:spPr bwMode="auto">
          <a:xfrm rot="5400000">
            <a:off x="7710210" y="866327"/>
            <a:ext cx="184499" cy="49994"/>
          </a:xfrm>
          <a:custGeom>
            <a:avLst/>
            <a:gdLst>
              <a:gd name="T0" fmla="*/ 103 w 109"/>
              <a:gd name="T1" fmla="*/ 11 h 29"/>
              <a:gd name="T2" fmla="*/ 97 w 109"/>
              <a:gd name="T3" fmla="*/ 12 h 29"/>
              <a:gd name="T4" fmla="*/ 83 w 109"/>
              <a:gd name="T5" fmla="*/ 7 h 29"/>
              <a:gd name="T6" fmla="*/ 69 w 109"/>
              <a:gd name="T7" fmla="*/ 12 h 29"/>
              <a:gd name="T8" fmla="*/ 55 w 109"/>
              <a:gd name="T9" fmla="*/ 7 h 29"/>
              <a:gd name="T10" fmla="*/ 57 w 109"/>
              <a:gd name="T11" fmla="*/ 2 h 29"/>
              <a:gd name="T12" fmla="*/ 69 w 109"/>
              <a:gd name="T13" fmla="*/ 8 h 29"/>
              <a:gd name="T14" fmla="*/ 81 w 109"/>
              <a:gd name="T15" fmla="*/ 2 h 29"/>
              <a:gd name="T16" fmla="*/ 85 w 109"/>
              <a:gd name="T17" fmla="*/ 2 h 29"/>
              <a:gd name="T18" fmla="*/ 97 w 109"/>
              <a:gd name="T19" fmla="*/ 8 h 29"/>
              <a:gd name="T20" fmla="*/ 101 w 109"/>
              <a:gd name="T21" fmla="*/ 7 h 29"/>
              <a:gd name="T22" fmla="*/ 107 w 109"/>
              <a:gd name="T23" fmla="*/ 4 h 29"/>
              <a:gd name="T24" fmla="*/ 109 w 109"/>
              <a:gd name="T25" fmla="*/ 17 h 29"/>
              <a:gd name="T26" fmla="*/ 109 w 109"/>
              <a:gd name="T27" fmla="*/ 17 h 29"/>
              <a:gd name="T28" fmla="*/ 105 w 109"/>
              <a:gd name="T29" fmla="*/ 20 h 29"/>
              <a:gd name="T30" fmla="*/ 92 w 109"/>
              <a:gd name="T31" fmla="*/ 25 h 29"/>
              <a:gd name="T32" fmla="*/ 79 w 109"/>
              <a:gd name="T33" fmla="*/ 28 h 29"/>
              <a:gd name="T34" fmla="*/ 64 w 109"/>
              <a:gd name="T35" fmla="*/ 22 h 29"/>
              <a:gd name="T36" fmla="*/ 55 w 109"/>
              <a:gd name="T37" fmla="*/ 21 h 29"/>
              <a:gd name="T38" fmla="*/ 56 w 109"/>
              <a:gd name="T39" fmla="*/ 16 h 29"/>
              <a:gd name="T40" fmla="*/ 73 w 109"/>
              <a:gd name="T41" fmla="*/ 21 h 29"/>
              <a:gd name="T42" fmla="*/ 85 w 109"/>
              <a:gd name="T43" fmla="*/ 23 h 29"/>
              <a:gd name="T44" fmla="*/ 103 w 109"/>
              <a:gd name="T45" fmla="*/ 15 h 29"/>
              <a:gd name="T46" fmla="*/ 104 w 109"/>
              <a:gd name="T47" fmla="*/ 11 h 29"/>
              <a:gd name="T48" fmla="*/ 55 w 109"/>
              <a:gd name="T49" fmla="*/ 7 h 29"/>
              <a:gd name="T50" fmla="*/ 41 w 109"/>
              <a:gd name="T51" fmla="*/ 12 h 29"/>
              <a:gd name="T52" fmla="*/ 27 w 109"/>
              <a:gd name="T53" fmla="*/ 7 h 29"/>
              <a:gd name="T54" fmla="*/ 12 w 109"/>
              <a:gd name="T55" fmla="*/ 12 h 29"/>
              <a:gd name="T56" fmla="*/ 5 w 109"/>
              <a:gd name="T57" fmla="*/ 11 h 29"/>
              <a:gd name="T58" fmla="*/ 5 w 109"/>
              <a:gd name="T59" fmla="*/ 17 h 29"/>
              <a:gd name="T60" fmla="*/ 18 w 109"/>
              <a:gd name="T61" fmla="*/ 17 h 29"/>
              <a:gd name="T62" fmla="*/ 28 w 109"/>
              <a:gd name="T63" fmla="*/ 20 h 29"/>
              <a:gd name="T64" fmla="*/ 28 w 109"/>
              <a:gd name="T65" fmla="*/ 21 h 29"/>
              <a:gd name="T66" fmla="*/ 34 w 109"/>
              <a:gd name="T67" fmla="*/ 23 h 29"/>
              <a:gd name="T68" fmla="*/ 40 w 109"/>
              <a:gd name="T69" fmla="*/ 21 h 29"/>
              <a:gd name="T70" fmla="*/ 42 w 109"/>
              <a:gd name="T71" fmla="*/ 20 h 29"/>
              <a:gd name="T72" fmla="*/ 55 w 109"/>
              <a:gd name="T73" fmla="*/ 21 h 29"/>
              <a:gd name="T74" fmla="*/ 42 w 109"/>
              <a:gd name="T75" fmla="*/ 25 h 29"/>
              <a:gd name="T76" fmla="*/ 39 w 109"/>
              <a:gd name="T77" fmla="*/ 27 h 29"/>
              <a:gd name="T78" fmla="*/ 26 w 109"/>
              <a:gd name="T79" fmla="*/ 25 h 29"/>
              <a:gd name="T80" fmla="*/ 25 w 109"/>
              <a:gd name="T81" fmla="*/ 25 h 29"/>
              <a:gd name="T82" fmla="*/ 17 w 109"/>
              <a:gd name="T83" fmla="*/ 22 h 29"/>
              <a:gd name="T84" fmla="*/ 6 w 109"/>
              <a:gd name="T85" fmla="*/ 22 h 29"/>
              <a:gd name="T86" fmla="*/ 2 w 109"/>
              <a:gd name="T87" fmla="*/ 23 h 29"/>
              <a:gd name="T88" fmla="*/ 0 w 109"/>
              <a:gd name="T89" fmla="*/ 7 h 29"/>
              <a:gd name="T90" fmla="*/ 0 w 109"/>
              <a:gd name="T91" fmla="*/ 5 h 29"/>
              <a:gd name="T92" fmla="*/ 8 w 109"/>
              <a:gd name="T93" fmla="*/ 7 h 29"/>
              <a:gd name="T94" fmla="*/ 19 w 109"/>
              <a:gd name="T95" fmla="*/ 6 h 29"/>
              <a:gd name="T96" fmla="*/ 25 w 109"/>
              <a:gd name="T97" fmla="*/ 1 h 29"/>
              <a:gd name="T98" fmla="*/ 34 w 109"/>
              <a:gd name="T99" fmla="*/ 6 h 29"/>
              <a:gd name="T100" fmla="*/ 47 w 109"/>
              <a:gd name="T101" fmla="*/ 6 h 29"/>
              <a:gd name="T102" fmla="*/ 53 w 109"/>
              <a:gd name="T103" fmla="*/ 1 h 29"/>
              <a:gd name="T104" fmla="*/ 55 w 109"/>
              <a:gd name="T105" fmla="*/ 7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09" h="29">
                <a:moveTo>
                  <a:pt x="104" y="11"/>
                </a:moveTo>
                <a:cubicBezTo>
                  <a:pt x="104" y="11"/>
                  <a:pt x="103" y="11"/>
                  <a:pt x="103" y="11"/>
                </a:cubicBezTo>
                <a:cubicBezTo>
                  <a:pt x="103" y="11"/>
                  <a:pt x="103" y="11"/>
                  <a:pt x="103" y="11"/>
                </a:cubicBezTo>
                <a:cubicBezTo>
                  <a:pt x="101" y="12"/>
                  <a:pt x="99" y="12"/>
                  <a:pt x="97" y="12"/>
                </a:cubicBezTo>
                <a:cubicBezTo>
                  <a:pt x="94" y="12"/>
                  <a:pt x="91" y="12"/>
                  <a:pt x="88" y="10"/>
                </a:cubicBezTo>
                <a:cubicBezTo>
                  <a:pt x="86" y="9"/>
                  <a:pt x="84" y="8"/>
                  <a:pt x="83" y="7"/>
                </a:cubicBezTo>
                <a:cubicBezTo>
                  <a:pt x="81" y="8"/>
                  <a:pt x="79" y="9"/>
                  <a:pt x="78" y="10"/>
                </a:cubicBezTo>
                <a:cubicBezTo>
                  <a:pt x="75" y="12"/>
                  <a:pt x="72" y="12"/>
                  <a:pt x="69" y="12"/>
                </a:cubicBezTo>
                <a:cubicBezTo>
                  <a:pt x="65" y="12"/>
                  <a:pt x="62" y="12"/>
                  <a:pt x="60" y="10"/>
                </a:cubicBezTo>
                <a:cubicBezTo>
                  <a:pt x="58" y="9"/>
                  <a:pt x="56" y="8"/>
                  <a:pt x="55" y="7"/>
                </a:cubicBezTo>
                <a:cubicBezTo>
                  <a:pt x="55" y="1"/>
                  <a:pt x="55" y="1"/>
                  <a:pt x="55" y="1"/>
                </a:cubicBezTo>
                <a:cubicBezTo>
                  <a:pt x="55" y="1"/>
                  <a:pt x="56" y="1"/>
                  <a:pt x="57" y="2"/>
                </a:cubicBezTo>
                <a:cubicBezTo>
                  <a:pt x="58" y="3"/>
                  <a:pt x="60" y="5"/>
                  <a:pt x="62" y="6"/>
                </a:cubicBezTo>
                <a:cubicBezTo>
                  <a:pt x="64" y="7"/>
                  <a:pt x="66" y="8"/>
                  <a:pt x="69" y="8"/>
                </a:cubicBezTo>
                <a:cubicBezTo>
                  <a:pt x="71" y="8"/>
                  <a:pt x="73" y="7"/>
                  <a:pt x="75" y="6"/>
                </a:cubicBezTo>
                <a:cubicBezTo>
                  <a:pt x="78" y="5"/>
                  <a:pt x="79" y="3"/>
                  <a:pt x="81" y="2"/>
                </a:cubicBezTo>
                <a:cubicBezTo>
                  <a:pt x="81" y="1"/>
                  <a:pt x="81" y="1"/>
                  <a:pt x="81" y="1"/>
                </a:cubicBezTo>
                <a:cubicBezTo>
                  <a:pt x="82" y="0"/>
                  <a:pt x="84" y="0"/>
                  <a:pt x="85" y="2"/>
                </a:cubicBezTo>
                <a:cubicBezTo>
                  <a:pt x="86" y="3"/>
                  <a:pt x="88" y="5"/>
                  <a:pt x="90" y="6"/>
                </a:cubicBezTo>
                <a:cubicBezTo>
                  <a:pt x="92" y="7"/>
                  <a:pt x="94" y="8"/>
                  <a:pt x="97" y="8"/>
                </a:cubicBezTo>
                <a:cubicBezTo>
                  <a:pt x="98" y="8"/>
                  <a:pt x="100" y="7"/>
                  <a:pt x="101" y="7"/>
                </a:cubicBezTo>
                <a:cubicBezTo>
                  <a:pt x="101" y="7"/>
                  <a:pt x="101" y="7"/>
                  <a:pt x="101" y="7"/>
                </a:cubicBezTo>
                <a:cubicBezTo>
                  <a:pt x="103" y="6"/>
                  <a:pt x="104" y="6"/>
                  <a:pt x="105" y="5"/>
                </a:cubicBezTo>
                <a:cubicBezTo>
                  <a:pt x="106" y="5"/>
                  <a:pt x="106" y="4"/>
                  <a:pt x="107" y="4"/>
                </a:cubicBezTo>
                <a:cubicBezTo>
                  <a:pt x="108" y="4"/>
                  <a:pt x="109" y="5"/>
                  <a:pt x="109" y="7"/>
                </a:cubicBezTo>
                <a:cubicBezTo>
                  <a:pt x="109" y="17"/>
                  <a:pt x="109" y="17"/>
                  <a:pt x="109" y="17"/>
                </a:cubicBezTo>
                <a:cubicBezTo>
                  <a:pt x="109" y="17"/>
                  <a:pt x="109" y="17"/>
                  <a:pt x="109" y="17"/>
                </a:cubicBezTo>
                <a:cubicBezTo>
                  <a:pt x="109" y="17"/>
                  <a:pt x="109" y="17"/>
                  <a:pt x="109" y="17"/>
                </a:cubicBezTo>
                <a:cubicBezTo>
                  <a:pt x="109" y="19"/>
                  <a:pt x="108" y="20"/>
                  <a:pt x="107" y="20"/>
                </a:cubicBezTo>
                <a:cubicBezTo>
                  <a:pt x="106" y="20"/>
                  <a:pt x="105" y="20"/>
                  <a:pt x="105" y="20"/>
                </a:cubicBezTo>
                <a:cubicBezTo>
                  <a:pt x="104" y="20"/>
                  <a:pt x="104" y="20"/>
                  <a:pt x="103" y="20"/>
                </a:cubicBezTo>
                <a:cubicBezTo>
                  <a:pt x="99" y="20"/>
                  <a:pt x="96" y="23"/>
                  <a:pt x="92" y="25"/>
                </a:cubicBezTo>
                <a:cubicBezTo>
                  <a:pt x="91" y="25"/>
                  <a:pt x="89" y="26"/>
                  <a:pt x="88" y="27"/>
                </a:cubicBezTo>
                <a:cubicBezTo>
                  <a:pt x="84" y="29"/>
                  <a:pt x="82" y="29"/>
                  <a:pt x="79" y="28"/>
                </a:cubicBezTo>
                <a:cubicBezTo>
                  <a:pt x="76" y="28"/>
                  <a:pt x="74" y="27"/>
                  <a:pt x="71" y="25"/>
                </a:cubicBezTo>
                <a:cubicBezTo>
                  <a:pt x="69" y="24"/>
                  <a:pt x="66" y="23"/>
                  <a:pt x="64" y="22"/>
                </a:cubicBezTo>
                <a:cubicBezTo>
                  <a:pt x="61" y="21"/>
                  <a:pt x="59" y="21"/>
                  <a:pt x="56" y="21"/>
                </a:cubicBezTo>
                <a:cubicBezTo>
                  <a:pt x="56" y="21"/>
                  <a:pt x="55" y="21"/>
                  <a:pt x="55" y="21"/>
                </a:cubicBezTo>
                <a:cubicBezTo>
                  <a:pt x="55" y="16"/>
                  <a:pt x="55" y="16"/>
                  <a:pt x="55" y="16"/>
                </a:cubicBezTo>
                <a:cubicBezTo>
                  <a:pt x="55" y="16"/>
                  <a:pt x="56" y="16"/>
                  <a:pt x="56" y="16"/>
                </a:cubicBezTo>
                <a:cubicBezTo>
                  <a:pt x="60" y="16"/>
                  <a:pt x="62" y="16"/>
                  <a:pt x="65" y="17"/>
                </a:cubicBezTo>
                <a:cubicBezTo>
                  <a:pt x="68" y="18"/>
                  <a:pt x="71" y="20"/>
                  <a:pt x="73" y="21"/>
                </a:cubicBezTo>
                <a:cubicBezTo>
                  <a:pt x="75" y="22"/>
                  <a:pt x="78" y="23"/>
                  <a:pt x="80" y="24"/>
                </a:cubicBezTo>
                <a:cubicBezTo>
                  <a:pt x="82" y="24"/>
                  <a:pt x="83" y="24"/>
                  <a:pt x="85" y="23"/>
                </a:cubicBezTo>
                <a:cubicBezTo>
                  <a:pt x="87" y="22"/>
                  <a:pt x="88" y="21"/>
                  <a:pt x="90" y="20"/>
                </a:cubicBezTo>
                <a:cubicBezTo>
                  <a:pt x="94" y="18"/>
                  <a:pt x="98" y="16"/>
                  <a:pt x="103" y="15"/>
                </a:cubicBezTo>
                <a:cubicBezTo>
                  <a:pt x="103" y="15"/>
                  <a:pt x="104" y="15"/>
                  <a:pt x="104" y="15"/>
                </a:cubicBezTo>
                <a:lnTo>
                  <a:pt x="104" y="11"/>
                </a:lnTo>
                <a:close/>
                <a:moveTo>
                  <a:pt x="55" y="7"/>
                </a:moveTo>
                <a:cubicBezTo>
                  <a:pt x="55" y="7"/>
                  <a:pt x="55" y="7"/>
                  <a:pt x="55" y="7"/>
                </a:cubicBezTo>
                <a:cubicBezTo>
                  <a:pt x="53" y="8"/>
                  <a:pt x="51" y="9"/>
                  <a:pt x="49" y="10"/>
                </a:cubicBezTo>
                <a:cubicBezTo>
                  <a:pt x="47" y="12"/>
                  <a:pt x="44" y="12"/>
                  <a:pt x="41" y="12"/>
                </a:cubicBezTo>
                <a:cubicBezTo>
                  <a:pt x="37" y="12"/>
                  <a:pt x="34" y="12"/>
                  <a:pt x="32" y="10"/>
                </a:cubicBezTo>
                <a:cubicBezTo>
                  <a:pt x="30" y="9"/>
                  <a:pt x="28" y="8"/>
                  <a:pt x="27" y="7"/>
                </a:cubicBezTo>
                <a:cubicBezTo>
                  <a:pt x="25" y="8"/>
                  <a:pt x="23" y="9"/>
                  <a:pt x="21" y="10"/>
                </a:cubicBezTo>
                <a:cubicBezTo>
                  <a:pt x="19" y="12"/>
                  <a:pt x="16" y="12"/>
                  <a:pt x="12" y="12"/>
                </a:cubicBezTo>
                <a:cubicBezTo>
                  <a:pt x="10" y="12"/>
                  <a:pt x="8" y="12"/>
                  <a:pt x="6" y="11"/>
                </a:cubicBezTo>
                <a:cubicBezTo>
                  <a:pt x="6" y="11"/>
                  <a:pt x="5" y="11"/>
                  <a:pt x="5" y="11"/>
                </a:cubicBezTo>
                <a:cubicBezTo>
                  <a:pt x="5" y="17"/>
                  <a:pt x="5" y="17"/>
                  <a:pt x="5" y="17"/>
                </a:cubicBezTo>
                <a:cubicBezTo>
                  <a:pt x="5" y="17"/>
                  <a:pt x="5" y="17"/>
                  <a:pt x="5" y="17"/>
                </a:cubicBezTo>
                <a:cubicBezTo>
                  <a:pt x="6" y="17"/>
                  <a:pt x="7" y="17"/>
                  <a:pt x="9" y="17"/>
                </a:cubicBezTo>
                <a:cubicBezTo>
                  <a:pt x="12" y="16"/>
                  <a:pt x="15" y="16"/>
                  <a:pt x="18" y="17"/>
                </a:cubicBezTo>
                <a:cubicBezTo>
                  <a:pt x="21" y="18"/>
                  <a:pt x="24" y="19"/>
                  <a:pt x="27" y="20"/>
                </a:cubicBezTo>
                <a:cubicBezTo>
                  <a:pt x="28" y="20"/>
                  <a:pt x="28" y="20"/>
                  <a:pt x="28" y="20"/>
                </a:cubicBezTo>
                <a:cubicBezTo>
                  <a:pt x="28" y="21"/>
                  <a:pt x="28" y="21"/>
                  <a:pt x="28" y="21"/>
                </a:cubicBezTo>
                <a:cubicBezTo>
                  <a:pt x="28" y="21"/>
                  <a:pt x="28" y="21"/>
                  <a:pt x="28" y="21"/>
                </a:cubicBezTo>
                <a:cubicBezTo>
                  <a:pt x="28" y="21"/>
                  <a:pt x="28" y="21"/>
                  <a:pt x="28" y="21"/>
                </a:cubicBezTo>
                <a:cubicBezTo>
                  <a:pt x="30" y="22"/>
                  <a:pt x="32" y="23"/>
                  <a:pt x="34" y="23"/>
                </a:cubicBezTo>
                <a:cubicBezTo>
                  <a:pt x="35" y="23"/>
                  <a:pt x="36" y="22"/>
                  <a:pt x="37" y="22"/>
                </a:cubicBezTo>
                <a:cubicBezTo>
                  <a:pt x="38" y="22"/>
                  <a:pt x="39" y="21"/>
                  <a:pt x="40" y="21"/>
                </a:cubicBezTo>
                <a:cubicBezTo>
                  <a:pt x="40" y="21"/>
                  <a:pt x="40" y="21"/>
                  <a:pt x="40" y="21"/>
                </a:cubicBezTo>
                <a:cubicBezTo>
                  <a:pt x="42" y="20"/>
                  <a:pt x="42" y="20"/>
                  <a:pt x="42" y="20"/>
                </a:cubicBezTo>
                <a:cubicBezTo>
                  <a:pt x="46" y="18"/>
                  <a:pt x="50" y="16"/>
                  <a:pt x="55" y="16"/>
                </a:cubicBezTo>
                <a:cubicBezTo>
                  <a:pt x="55" y="21"/>
                  <a:pt x="55" y="21"/>
                  <a:pt x="55" y="21"/>
                </a:cubicBezTo>
                <a:cubicBezTo>
                  <a:pt x="51" y="21"/>
                  <a:pt x="47" y="23"/>
                  <a:pt x="44" y="25"/>
                </a:cubicBezTo>
                <a:cubicBezTo>
                  <a:pt x="42" y="25"/>
                  <a:pt x="42" y="25"/>
                  <a:pt x="42" y="25"/>
                </a:cubicBezTo>
                <a:cubicBezTo>
                  <a:pt x="42" y="25"/>
                  <a:pt x="42" y="25"/>
                  <a:pt x="42" y="25"/>
                </a:cubicBezTo>
                <a:cubicBezTo>
                  <a:pt x="41" y="26"/>
                  <a:pt x="40" y="26"/>
                  <a:pt x="39" y="27"/>
                </a:cubicBezTo>
                <a:cubicBezTo>
                  <a:pt x="37" y="27"/>
                  <a:pt x="36" y="27"/>
                  <a:pt x="34" y="27"/>
                </a:cubicBezTo>
                <a:cubicBezTo>
                  <a:pt x="31" y="28"/>
                  <a:pt x="29" y="26"/>
                  <a:pt x="26" y="25"/>
                </a:cubicBezTo>
                <a:cubicBezTo>
                  <a:pt x="26" y="25"/>
                  <a:pt x="26" y="25"/>
                  <a:pt x="26" y="25"/>
                </a:cubicBezTo>
                <a:cubicBezTo>
                  <a:pt x="25" y="25"/>
                  <a:pt x="25" y="25"/>
                  <a:pt x="25" y="25"/>
                </a:cubicBezTo>
                <a:cubicBezTo>
                  <a:pt x="25" y="25"/>
                  <a:pt x="25" y="25"/>
                  <a:pt x="25" y="25"/>
                </a:cubicBezTo>
                <a:cubicBezTo>
                  <a:pt x="23" y="23"/>
                  <a:pt x="20" y="22"/>
                  <a:pt x="17" y="22"/>
                </a:cubicBezTo>
                <a:cubicBezTo>
                  <a:pt x="15" y="21"/>
                  <a:pt x="12" y="21"/>
                  <a:pt x="9" y="21"/>
                </a:cubicBezTo>
                <a:cubicBezTo>
                  <a:pt x="8" y="21"/>
                  <a:pt x="7" y="22"/>
                  <a:pt x="6" y="22"/>
                </a:cubicBezTo>
                <a:cubicBezTo>
                  <a:pt x="5" y="22"/>
                  <a:pt x="5" y="23"/>
                  <a:pt x="4" y="23"/>
                </a:cubicBezTo>
                <a:cubicBezTo>
                  <a:pt x="3" y="23"/>
                  <a:pt x="3" y="23"/>
                  <a:pt x="2" y="23"/>
                </a:cubicBezTo>
                <a:cubicBezTo>
                  <a:pt x="1" y="23"/>
                  <a:pt x="0" y="22"/>
                  <a:pt x="0" y="21"/>
                </a:cubicBezTo>
                <a:cubicBezTo>
                  <a:pt x="0" y="7"/>
                  <a:pt x="0" y="7"/>
                  <a:pt x="0" y="7"/>
                </a:cubicBezTo>
                <a:cubicBezTo>
                  <a:pt x="0" y="7"/>
                  <a:pt x="0" y="7"/>
                  <a:pt x="0" y="7"/>
                </a:cubicBezTo>
                <a:cubicBezTo>
                  <a:pt x="0" y="6"/>
                  <a:pt x="0" y="6"/>
                  <a:pt x="0" y="5"/>
                </a:cubicBezTo>
                <a:cubicBezTo>
                  <a:pt x="1" y="4"/>
                  <a:pt x="3" y="4"/>
                  <a:pt x="4" y="5"/>
                </a:cubicBezTo>
                <a:cubicBezTo>
                  <a:pt x="5" y="6"/>
                  <a:pt x="6" y="6"/>
                  <a:pt x="8" y="7"/>
                </a:cubicBezTo>
                <a:cubicBezTo>
                  <a:pt x="9" y="7"/>
                  <a:pt x="11" y="8"/>
                  <a:pt x="12" y="8"/>
                </a:cubicBezTo>
                <a:cubicBezTo>
                  <a:pt x="15" y="8"/>
                  <a:pt x="17" y="7"/>
                  <a:pt x="19" y="6"/>
                </a:cubicBezTo>
                <a:cubicBezTo>
                  <a:pt x="21" y="5"/>
                  <a:pt x="23" y="3"/>
                  <a:pt x="25" y="2"/>
                </a:cubicBezTo>
                <a:cubicBezTo>
                  <a:pt x="25" y="1"/>
                  <a:pt x="25" y="1"/>
                  <a:pt x="25" y="1"/>
                </a:cubicBezTo>
                <a:cubicBezTo>
                  <a:pt x="26" y="0"/>
                  <a:pt x="28" y="0"/>
                  <a:pt x="28" y="2"/>
                </a:cubicBezTo>
                <a:cubicBezTo>
                  <a:pt x="30" y="3"/>
                  <a:pt x="32" y="5"/>
                  <a:pt x="34" y="6"/>
                </a:cubicBezTo>
                <a:cubicBezTo>
                  <a:pt x="36" y="7"/>
                  <a:pt x="38" y="8"/>
                  <a:pt x="41" y="8"/>
                </a:cubicBezTo>
                <a:cubicBezTo>
                  <a:pt x="43" y="8"/>
                  <a:pt x="45" y="7"/>
                  <a:pt x="47" y="6"/>
                </a:cubicBezTo>
                <a:cubicBezTo>
                  <a:pt x="49" y="5"/>
                  <a:pt x="51" y="3"/>
                  <a:pt x="53" y="2"/>
                </a:cubicBezTo>
                <a:cubicBezTo>
                  <a:pt x="53" y="1"/>
                  <a:pt x="53" y="1"/>
                  <a:pt x="53" y="1"/>
                </a:cubicBezTo>
                <a:cubicBezTo>
                  <a:pt x="54" y="1"/>
                  <a:pt x="54" y="1"/>
                  <a:pt x="55" y="1"/>
                </a:cubicBezTo>
                <a:lnTo>
                  <a:pt x="55" y="7"/>
                </a:ln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104" name="Freeform 68"/>
          <p:cNvSpPr>
            <a:spLocks noEditPoints="1"/>
          </p:cNvSpPr>
          <p:nvPr/>
        </p:nvSpPr>
        <p:spPr bwMode="auto">
          <a:xfrm rot="5400000">
            <a:off x="7673906" y="872874"/>
            <a:ext cx="184499" cy="36900"/>
          </a:xfrm>
          <a:custGeom>
            <a:avLst/>
            <a:gdLst>
              <a:gd name="T0" fmla="*/ 99 w 109"/>
              <a:gd name="T1" fmla="*/ 8 h 22"/>
              <a:gd name="T2" fmla="*/ 99 w 109"/>
              <a:gd name="T3" fmla="*/ 8 h 22"/>
              <a:gd name="T4" fmla="*/ 83 w 109"/>
              <a:gd name="T5" fmla="*/ 14 h 22"/>
              <a:gd name="T6" fmla="*/ 75 w 109"/>
              <a:gd name="T7" fmla="*/ 13 h 22"/>
              <a:gd name="T8" fmla="*/ 67 w 109"/>
              <a:gd name="T9" fmla="*/ 10 h 22"/>
              <a:gd name="T10" fmla="*/ 65 w 109"/>
              <a:gd name="T11" fmla="*/ 9 h 22"/>
              <a:gd name="T12" fmla="*/ 56 w 109"/>
              <a:gd name="T13" fmla="*/ 6 h 22"/>
              <a:gd name="T14" fmla="*/ 55 w 109"/>
              <a:gd name="T15" fmla="*/ 6 h 22"/>
              <a:gd name="T16" fmla="*/ 55 w 109"/>
              <a:gd name="T17" fmla="*/ 2 h 22"/>
              <a:gd name="T18" fmla="*/ 56 w 109"/>
              <a:gd name="T19" fmla="*/ 1 h 22"/>
              <a:gd name="T20" fmla="*/ 68 w 109"/>
              <a:gd name="T21" fmla="*/ 5 h 22"/>
              <a:gd name="T22" fmla="*/ 69 w 109"/>
              <a:gd name="T23" fmla="*/ 6 h 22"/>
              <a:gd name="T24" fmla="*/ 76 w 109"/>
              <a:gd name="T25" fmla="*/ 9 h 22"/>
              <a:gd name="T26" fmla="*/ 82 w 109"/>
              <a:gd name="T27" fmla="*/ 9 h 22"/>
              <a:gd name="T28" fmla="*/ 96 w 109"/>
              <a:gd name="T29" fmla="*/ 4 h 22"/>
              <a:gd name="T30" fmla="*/ 96 w 109"/>
              <a:gd name="T31" fmla="*/ 4 h 22"/>
              <a:gd name="T32" fmla="*/ 101 w 109"/>
              <a:gd name="T33" fmla="*/ 1 h 22"/>
              <a:gd name="T34" fmla="*/ 107 w 109"/>
              <a:gd name="T35" fmla="*/ 1 h 22"/>
              <a:gd name="T36" fmla="*/ 109 w 109"/>
              <a:gd name="T37" fmla="*/ 3 h 22"/>
              <a:gd name="T38" fmla="*/ 109 w 109"/>
              <a:gd name="T39" fmla="*/ 19 h 22"/>
              <a:gd name="T40" fmla="*/ 107 w 109"/>
              <a:gd name="T41" fmla="*/ 22 h 22"/>
              <a:gd name="T42" fmla="*/ 55 w 109"/>
              <a:gd name="T43" fmla="*/ 22 h 22"/>
              <a:gd name="T44" fmla="*/ 55 w 109"/>
              <a:gd name="T45" fmla="*/ 17 h 22"/>
              <a:gd name="T46" fmla="*/ 104 w 109"/>
              <a:gd name="T47" fmla="*/ 17 h 22"/>
              <a:gd name="T48" fmla="*/ 104 w 109"/>
              <a:gd name="T49" fmla="*/ 5 h 22"/>
              <a:gd name="T50" fmla="*/ 103 w 109"/>
              <a:gd name="T51" fmla="*/ 6 h 22"/>
              <a:gd name="T52" fmla="*/ 99 w 109"/>
              <a:gd name="T53" fmla="*/ 8 h 22"/>
              <a:gd name="T54" fmla="*/ 55 w 109"/>
              <a:gd name="T55" fmla="*/ 6 h 22"/>
              <a:gd name="T56" fmla="*/ 48 w 109"/>
              <a:gd name="T57" fmla="*/ 9 h 22"/>
              <a:gd name="T58" fmla="*/ 43 w 109"/>
              <a:gd name="T59" fmla="*/ 11 h 22"/>
              <a:gd name="T60" fmla="*/ 43 w 109"/>
              <a:gd name="T61" fmla="*/ 11 h 22"/>
              <a:gd name="T62" fmla="*/ 35 w 109"/>
              <a:gd name="T63" fmla="*/ 13 h 22"/>
              <a:gd name="T64" fmla="*/ 26 w 109"/>
              <a:gd name="T65" fmla="*/ 12 h 22"/>
              <a:gd name="T66" fmla="*/ 22 w 109"/>
              <a:gd name="T67" fmla="*/ 10 h 22"/>
              <a:gd name="T68" fmla="*/ 13 w 109"/>
              <a:gd name="T69" fmla="*/ 7 h 22"/>
              <a:gd name="T70" fmla="*/ 8 w 109"/>
              <a:gd name="T71" fmla="*/ 8 h 22"/>
              <a:gd name="T72" fmla="*/ 5 w 109"/>
              <a:gd name="T73" fmla="*/ 10 h 22"/>
              <a:gd name="T74" fmla="*/ 5 w 109"/>
              <a:gd name="T75" fmla="*/ 17 h 22"/>
              <a:gd name="T76" fmla="*/ 55 w 109"/>
              <a:gd name="T77" fmla="*/ 17 h 22"/>
              <a:gd name="T78" fmla="*/ 55 w 109"/>
              <a:gd name="T79" fmla="*/ 22 h 22"/>
              <a:gd name="T80" fmla="*/ 2 w 109"/>
              <a:gd name="T81" fmla="*/ 22 h 22"/>
              <a:gd name="T82" fmla="*/ 0 w 109"/>
              <a:gd name="T83" fmla="*/ 19 h 22"/>
              <a:gd name="T84" fmla="*/ 0 w 109"/>
              <a:gd name="T85" fmla="*/ 9 h 22"/>
              <a:gd name="T86" fmla="*/ 0 w 109"/>
              <a:gd name="T87" fmla="*/ 9 h 22"/>
              <a:gd name="T88" fmla="*/ 1 w 109"/>
              <a:gd name="T89" fmla="*/ 7 h 22"/>
              <a:gd name="T90" fmla="*/ 6 w 109"/>
              <a:gd name="T91" fmla="*/ 3 h 22"/>
              <a:gd name="T92" fmla="*/ 13 w 109"/>
              <a:gd name="T93" fmla="*/ 2 h 22"/>
              <a:gd name="T94" fmla="*/ 24 w 109"/>
              <a:gd name="T95" fmla="*/ 5 h 22"/>
              <a:gd name="T96" fmla="*/ 28 w 109"/>
              <a:gd name="T97" fmla="*/ 7 h 22"/>
              <a:gd name="T98" fmla="*/ 35 w 109"/>
              <a:gd name="T99" fmla="*/ 8 h 22"/>
              <a:gd name="T100" fmla="*/ 41 w 109"/>
              <a:gd name="T101" fmla="*/ 7 h 22"/>
              <a:gd name="T102" fmla="*/ 41 w 109"/>
              <a:gd name="T103" fmla="*/ 7 h 22"/>
              <a:gd name="T104" fmla="*/ 41 w 109"/>
              <a:gd name="T105" fmla="*/ 7 h 22"/>
              <a:gd name="T106" fmla="*/ 46 w 109"/>
              <a:gd name="T107" fmla="*/ 5 h 22"/>
              <a:gd name="T108" fmla="*/ 55 w 109"/>
              <a:gd name="T109" fmla="*/ 2 h 22"/>
              <a:gd name="T110" fmla="*/ 55 w 109"/>
              <a:gd name="T111" fmla="*/ 6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09" h="22">
                <a:moveTo>
                  <a:pt x="99" y="8"/>
                </a:moveTo>
                <a:cubicBezTo>
                  <a:pt x="99" y="8"/>
                  <a:pt x="99" y="8"/>
                  <a:pt x="99" y="8"/>
                </a:cubicBezTo>
                <a:cubicBezTo>
                  <a:pt x="94" y="11"/>
                  <a:pt x="89" y="14"/>
                  <a:pt x="83" y="14"/>
                </a:cubicBezTo>
                <a:cubicBezTo>
                  <a:pt x="80" y="14"/>
                  <a:pt x="77" y="14"/>
                  <a:pt x="75" y="13"/>
                </a:cubicBezTo>
                <a:cubicBezTo>
                  <a:pt x="72" y="12"/>
                  <a:pt x="70" y="11"/>
                  <a:pt x="67" y="10"/>
                </a:cubicBezTo>
                <a:cubicBezTo>
                  <a:pt x="67" y="10"/>
                  <a:pt x="66" y="10"/>
                  <a:pt x="65" y="9"/>
                </a:cubicBezTo>
                <a:cubicBezTo>
                  <a:pt x="62" y="8"/>
                  <a:pt x="59" y="6"/>
                  <a:pt x="56" y="6"/>
                </a:cubicBezTo>
                <a:cubicBezTo>
                  <a:pt x="56" y="6"/>
                  <a:pt x="55" y="6"/>
                  <a:pt x="55" y="6"/>
                </a:cubicBezTo>
                <a:cubicBezTo>
                  <a:pt x="55" y="2"/>
                  <a:pt x="55" y="2"/>
                  <a:pt x="55" y="2"/>
                </a:cubicBezTo>
                <a:cubicBezTo>
                  <a:pt x="55" y="1"/>
                  <a:pt x="55" y="1"/>
                  <a:pt x="56" y="1"/>
                </a:cubicBezTo>
                <a:cubicBezTo>
                  <a:pt x="60" y="1"/>
                  <a:pt x="64" y="3"/>
                  <a:pt x="68" y="5"/>
                </a:cubicBezTo>
                <a:cubicBezTo>
                  <a:pt x="68" y="5"/>
                  <a:pt x="69" y="6"/>
                  <a:pt x="69" y="6"/>
                </a:cubicBezTo>
                <a:cubicBezTo>
                  <a:pt x="72" y="7"/>
                  <a:pt x="74" y="8"/>
                  <a:pt x="76" y="9"/>
                </a:cubicBezTo>
                <a:cubicBezTo>
                  <a:pt x="78" y="9"/>
                  <a:pt x="80" y="10"/>
                  <a:pt x="82" y="9"/>
                </a:cubicBezTo>
                <a:cubicBezTo>
                  <a:pt x="87" y="9"/>
                  <a:pt x="92" y="7"/>
                  <a:pt x="96" y="4"/>
                </a:cubicBezTo>
                <a:cubicBezTo>
                  <a:pt x="96" y="4"/>
                  <a:pt x="96" y="4"/>
                  <a:pt x="96" y="4"/>
                </a:cubicBezTo>
                <a:cubicBezTo>
                  <a:pt x="98" y="3"/>
                  <a:pt x="99" y="2"/>
                  <a:pt x="101" y="1"/>
                </a:cubicBezTo>
                <a:cubicBezTo>
                  <a:pt x="103" y="1"/>
                  <a:pt x="105" y="0"/>
                  <a:pt x="107" y="1"/>
                </a:cubicBezTo>
                <a:cubicBezTo>
                  <a:pt x="108" y="1"/>
                  <a:pt x="109" y="2"/>
                  <a:pt x="109" y="3"/>
                </a:cubicBezTo>
                <a:cubicBezTo>
                  <a:pt x="109" y="19"/>
                  <a:pt x="109" y="19"/>
                  <a:pt x="109" y="19"/>
                </a:cubicBezTo>
                <a:cubicBezTo>
                  <a:pt x="109" y="21"/>
                  <a:pt x="108" y="22"/>
                  <a:pt x="107" y="22"/>
                </a:cubicBezTo>
                <a:cubicBezTo>
                  <a:pt x="55" y="22"/>
                  <a:pt x="55" y="22"/>
                  <a:pt x="55" y="22"/>
                </a:cubicBezTo>
                <a:cubicBezTo>
                  <a:pt x="55" y="17"/>
                  <a:pt x="55" y="17"/>
                  <a:pt x="55" y="17"/>
                </a:cubicBezTo>
                <a:cubicBezTo>
                  <a:pt x="104" y="17"/>
                  <a:pt x="104" y="17"/>
                  <a:pt x="104" y="17"/>
                </a:cubicBezTo>
                <a:cubicBezTo>
                  <a:pt x="104" y="5"/>
                  <a:pt x="104" y="5"/>
                  <a:pt x="104" y="5"/>
                </a:cubicBezTo>
                <a:cubicBezTo>
                  <a:pt x="104" y="5"/>
                  <a:pt x="103" y="6"/>
                  <a:pt x="103" y="6"/>
                </a:cubicBezTo>
                <a:cubicBezTo>
                  <a:pt x="101" y="6"/>
                  <a:pt x="100" y="7"/>
                  <a:pt x="99" y="8"/>
                </a:cubicBezTo>
                <a:close/>
                <a:moveTo>
                  <a:pt x="55" y="6"/>
                </a:moveTo>
                <a:cubicBezTo>
                  <a:pt x="52" y="7"/>
                  <a:pt x="50" y="8"/>
                  <a:pt x="48" y="9"/>
                </a:cubicBezTo>
                <a:cubicBezTo>
                  <a:pt x="46" y="10"/>
                  <a:pt x="45" y="11"/>
                  <a:pt x="43" y="11"/>
                </a:cubicBezTo>
                <a:cubicBezTo>
                  <a:pt x="43" y="11"/>
                  <a:pt x="43" y="11"/>
                  <a:pt x="43" y="11"/>
                </a:cubicBezTo>
                <a:cubicBezTo>
                  <a:pt x="40" y="12"/>
                  <a:pt x="37" y="13"/>
                  <a:pt x="35" y="13"/>
                </a:cubicBezTo>
                <a:cubicBezTo>
                  <a:pt x="32" y="13"/>
                  <a:pt x="29" y="13"/>
                  <a:pt x="26" y="12"/>
                </a:cubicBezTo>
                <a:cubicBezTo>
                  <a:pt x="25" y="11"/>
                  <a:pt x="24" y="10"/>
                  <a:pt x="22" y="10"/>
                </a:cubicBezTo>
                <a:cubicBezTo>
                  <a:pt x="19" y="8"/>
                  <a:pt x="16" y="7"/>
                  <a:pt x="13" y="7"/>
                </a:cubicBezTo>
                <a:cubicBezTo>
                  <a:pt x="11" y="7"/>
                  <a:pt x="10" y="7"/>
                  <a:pt x="8" y="8"/>
                </a:cubicBezTo>
                <a:cubicBezTo>
                  <a:pt x="7" y="8"/>
                  <a:pt x="6" y="9"/>
                  <a:pt x="5" y="10"/>
                </a:cubicBezTo>
                <a:cubicBezTo>
                  <a:pt x="5" y="17"/>
                  <a:pt x="5" y="17"/>
                  <a:pt x="5" y="17"/>
                </a:cubicBezTo>
                <a:cubicBezTo>
                  <a:pt x="55" y="17"/>
                  <a:pt x="55" y="17"/>
                  <a:pt x="55" y="17"/>
                </a:cubicBezTo>
                <a:cubicBezTo>
                  <a:pt x="55" y="22"/>
                  <a:pt x="55" y="22"/>
                  <a:pt x="55" y="22"/>
                </a:cubicBezTo>
                <a:cubicBezTo>
                  <a:pt x="2" y="22"/>
                  <a:pt x="2" y="22"/>
                  <a:pt x="2" y="22"/>
                </a:cubicBezTo>
                <a:cubicBezTo>
                  <a:pt x="1" y="22"/>
                  <a:pt x="0" y="21"/>
                  <a:pt x="0" y="19"/>
                </a:cubicBezTo>
                <a:cubicBezTo>
                  <a:pt x="0" y="9"/>
                  <a:pt x="0" y="9"/>
                  <a:pt x="0" y="9"/>
                </a:cubicBezTo>
                <a:cubicBezTo>
                  <a:pt x="0" y="9"/>
                  <a:pt x="0" y="9"/>
                  <a:pt x="0" y="9"/>
                </a:cubicBezTo>
                <a:cubicBezTo>
                  <a:pt x="0" y="8"/>
                  <a:pt x="0" y="8"/>
                  <a:pt x="1" y="7"/>
                </a:cubicBezTo>
                <a:cubicBezTo>
                  <a:pt x="2" y="6"/>
                  <a:pt x="4" y="4"/>
                  <a:pt x="6" y="3"/>
                </a:cubicBezTo>
                <a:cubicBezTo>
                  <a:pt x="8" y="2"/>
                  <a:pt x="11" y="2"/>
                  <a:pt x="13" y="2"/>
                </a:cubicBezTo>
                <a:cubicBezTo>
                  <a:pt x="17" y="2"/>
                  <a:pt x="21" y="4"/>
                  <a:pt x="24" y="5"/>
                </a:cubicBezTo>
                <a:cubicBezTo>
                  <a:pt x="25" y="6"/>
                  <a:pt x="27" y="7"/>
                  <a:pt x="28" y="7"/>
                </a:cubicBezTo>
                <a:cubicBezTo>
                  <a:pt x="30" y="8"/>
                  <a:pt x="32" y="8"/>
                  <a:pt x="35" y="8"/>
                </a:cubicBezTo>
                <a:cubicBezTo>
                  <a:pt x="37" y="8"/>
                  <a:pt x="39" y="8"/>
                  <a:pt x="41" y="7"/>
                </a:cubicBezTo>
                <a:cubicBezTo>
                  <a:pt x="41" y="7"/>
                  <a:pt x="41" y="7"/>
                  <a:pt x="41" y="7"/>
                </a:cubicBezTo>
                <a:cubicBezTo>
                  <a:pt x="41" y="7"/>
                  <a:pt x="41" y="7"/>
                  <a:pt x="41" y="7"/>
                </a:cubicBezTo>
                <a:cubicBezTo>
                  <a:pt x="43" y="6"/>
                  <a:pt x="44" y="6"/>
                  <a:pt x="46" y="5"/>
                </a:cubicBezTo>
                <a:cubicBezTo>
                  <a:pt x="49" y="3"/>
                  <a:pt x="51" y="2"/>
                  <a:pt x="55" y="2"/>
                </a:cubicBezTo>
                <a:lnTo>
                  <a:pt x="55" y="6"/>
                </a:ln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105" name="Freeform 69"/>
          <p:cNvSpPr>
            <a:spLocks noEditPoints="1"/>
          </p:cNvSpPr>
          <p:nvPr/>
        </p:nvSpPr>
        <p:spPr bwMode="auto">
          <a:xfrm rot="5400000">
            <a:off x="7760798" y="843116"/>
            <a:ext cx="197592" cy="95225"/>
          </a:xfrm>
          <a:custGeom>
            <a:avLst/>
            <a:gdLst>
              <a:gd name="T0" fmla="*/ 110 w 117"/>
              <a:gd name="T1" fmla="*/ 47 h 56"/>
              <a:gd name="T2" fmla="*/ 112 w 117"/>
              <a:gd name="T3" fmla="*/ 18 h 56"/>
              <a:gd name="T4" fmla="*/ 62 w 117"/>
              <a:gd name="T5" fmla="*/ 14 h 56"/>
              <a:gd name="T6" fmla="*/ 59 w 117"/>
              <a:gd name="T7" fmla="*/ 7 h 56"/>
              <a:gd name="T8" fmla="*/ 63 w 117"/>
              <a:gd name="T9" fmla="*/ 1 h 56"/>
              <a:gd name="T10" fmla="*/ 67 w 117"/>
              <a:gd name="T11" fmla="*/ 12 h 56"/>
              <a:gd name="T12" fmla="*/ 117 w 117"/>
              <a:gd name="T13" fmla="*/ 16 h 56"/>
              <a:gd name="T14" fmla="*/ 113 w 117"/>
              <a:gd name="T15" fmla="*/ 50 h 56"/>
              <a:gd name="T16" fmla="*/ 113 w 117"/>
              <a:gd name="T17" fmla="*/ 50 h 56"/>
              <a:gd name="T18" fmla="*/ 113 w 117"/>
              <a:gd name="T19" fmla="*/ 51 h 56"/>
              <a:gd name="T20" fmla="*/ 113 w 117"/>
              <a:gd name="T21" fmla="*/ 51 h 56"/>
              <a:gd name="T22" fmla="*/ 101 w 117"/>
              <a:gd name="T23" fmla="*/ 56 h 56"/>
              <a:gd name="T24" fmla="*/ 84 w 117"/>
              <a:gd name="T25" fmla="*/ 51 h 56"/>
              <a:gd name="T26" fmla="*/ 61 w 117"/>
              <a:gd name="T27" fmla="*/ 51 h 56"/>
              <a:gd name="T28" fmla="*/ 59 w 117"/>
              <a:gd name="T29" fmla="*/ 48 h 56"/>
              <a:gd name="T30" fmla="*/ 64 w 117"/>
              <a:gd name="T31" fmla="*/ 48 h 56"/>
              <a:gd name="T32" fmla="*/ 81 w 117"/>
              <a:gd name="T33" fmla="*/ 48 h 56"/>
              <a:gd name="T34" fmla="*/ 92 w 117"/>
              <a:gd name="T35" fmla="*/ 48 h 56"/>
              <a:gd name="T36" fmla="*/ 109 w 117"/>
              <a:gd name="T37" fmla="*/ 48 h 56"/>
              <a:gd name="T38" fmla="*/ 109 w 117"/>
              <a:gd name="T39" fmla="*/ 47 h 56"/>
              <a:gd name="T40" fmla="*/ 59 w 117"/>
              <a:gd name="T41" fmla="*/ 7 h 56"/>
              <a:gd name="T42" fmla="*/ 55 w 117"/>
              <a:gd name="T43" fmla="*/ 14 h 56"/>
              <a:gd name="T44" fmla="*/ 5 w 117"/>
              <a:gd name="T45" fmla="*/ 18 h 56"/>
              <a:gd name="T46" fmla="*/ 8 w 117"/>
              <a:gd name="T47" fmla="*/ 47 h 56"/>
              <a:gd name="T48" fmla="*/ 8 w 117"/>
              <a:gd name="T49" fmla="*/ 47 h 56"/>
              <a:gd name="T50" fmla="*/ 8 w 117"/>
              <a:gd name="T51" fmla="*/ 47 h 56"/>
              <a:gd name="T52" fmla="*/ 12 w 117"/>
              <a:gd name="T53" fmla="*/ 50 h 56"/>
              <a:gd name="T54" fmla="*/ 25 w 117"/>
              <a:gd name="T55" fmla="*/ 48 h 56"/>
              <a:gd name="T56" fmla="*/ 36 w 117"/>
              <a:gd name="T57" fmla="*/ 48 h 56"/>
              <a:gd name="T58" fmla="*/ 53 w 117"/>
              <a:gd name="T59" fmla="*/ 48 h 56"/>
              <a:gd name="T60" fmla="*/ 59 w 117"/>
              <a:gd name="T61" fmla="*/ 39 h 56"/>
              <a:gd name="T62" fmla="*/ 56 w 117"/>
              <a:gd name="T63" fmla="*/ 51 h 56"/>
              <a:gd name="T64" fmla="*/ 33 w 117"/>
              <a:gd name="T65" fmla="*/ 51 h 56"/>
              <a:gd name="T66" fmla="*/ 28 w 117"/>
              <a:gd name="T67" fmla="*/ 51 h 56"/>
              <a:gd name="T68" fmla="*/ 16 w 117"/>
              <a:gd name="T69" fmla="*/ 56 h 56"/>
              <a:gd name="T70" fmla="*/ 5 w 117"/>
              <a:gd name="T71" fmla="*/ 51 h 56"/>
              <a:gd name="T72" fmla="*/ 4 w 117"/>
              <a:gd name="T73" fmla="*/ 50 h 56"/>
              <a:gd name="T74" fmla="*/ 1 w 117"/>
              <a:gd name="T75" fmla="*/ 45 h 56"/>
              <a:gd name="T76" fmla="*/ 2 w 117"/>
              <a:gd name="T77" fmla="*/ 14 h 56"/>
              <a:gd name="T78" fmla="*/ 51 w 117"/>
              <a:gd name="T79" fmla="*/ 3 h 56"/>
              <a:gd name="T80" fmla="*/ 54 w 117"/>
              <a:gd name="T81" fmla="*/ 1 h 56"/>
              <a:gd name="T82" fmla="*/ 59 w 117"/>
              <a:gd name="T83" fmla="*/ 2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17" h="56">
                <a:moveTo>
                  <a:pt x="109" y="47"/>
                </a:moveTo>
                <a:cubicBezTo>
                  <a:pt x="110" y="47"/>
                  <a:pt x="110" y="47"/>
                  <a:pt x="110" y="47"/>
                </a:cubicBezTo>
                <a:cubicBezTo>
                  <a:pt x="110" y="47"/>
                  <a:pt x="110" y="47"/>
                  <a:pt x="110" y="47"/>
                </a:cubicBezTo>
                <a:cubicBezTo>
                  <a:pt x="111" y="46"/>
                  <a:pt x="111" y="45"/>
                  <a:pt x="112" y="43"/>
                </a:cubicBezTo>
                <a:cubicBezTo>
                  <a:pt x="112" y="42"/>
                  <a:pt x="112" y="41"/>
                  <a:pt x="112" y="39"/>
                </a:cubicBezTo>
                <a:cubicBezTo>
                  <a:pt x="112" y="18"/>
                  <a:pt x="112" y="18"/>
                  <a:pt x="112" y="18"/>
                </a:cubicBezTo>
                <a:cubicBezTo>
                  <a:pt x="64" y="18"/>
                  <a:pt x="64" y="18"/>
                  <a:pt x="64" y="18"/>
                </a:cubicBezTo>
                <a:cubicBezTo>
                  <a:pt x="63" y="18"/>
                  <a:pt x="62" y="17"/>
                  <a:pt x="62" y="16"/>
                </a:cubicBezTo>
                <a:cubicBezTo>
                  <a:pt x="62" y="14"/>
                  <a:pt x="62" y="14"/>
                  <a:pt x="62" y="14"/>
                </a:cubicBezTo>
                <a:cubicBezTo>
                  <a:pt x="62" y="12"/>
                  <a:pt x="62" y="12"/>
                  <a:pt x="62" y="12"/>
                </a:cubicBezTo>
                <a:cubicBezTo>
                  <a:pt x="62" y="7"/>
                  <a:pt x="62" y="7"/>
                  <a:pt x="62" y="7"/>
                </a:cubicBezTo>
                <a:cubicBezTo>
                  <a:pt x="61" y="7"/>
                  <a:pt x="60" y="7"/>
                  <a:pt x="59" y="7"/>
                </a:cubicBezTo>
                <a:cubicBezTo>
                  <a:pt x="59" y="2"/>
                  <a:pt x="59" y="2"/>
                  <a:pt x="59" y="2"/>
                </a:cubicBezTo>
                <a:cubicBezTo>
                  <a:pt x="59" y="2"/>
                  <a:pt x="60" y="2"/>
                  <a:pt x="61" y="2"/>
                </a:cubicBezTo>
                <a:cubicBezTo>
                  <a:pt x="62" y="2"/>
                  <a:pt x="62" y="1"/>
                  <a:pt x="63" y="1"/>
                </a:cubicBezTo>
                <a:cubicBezTo>
                  <a:pt x="63" y="1"/>
                  <a:pt x="64" y="1"/>
                  <a:pt x="64" y="1"/>
                </a:cubicBezTo>
                <a:cubicBezTo>
                  <a:pt x="66" y="1"/>
                  <a:pt x="67" y="2"/>
                  <a:pt x="67" y="3"/>
                </a:cubicBezTo>
                <a:cubicBezTo>
                  <a:pt x="67" y="12"/>
                  <a:pt x="67" y="12"/>
                  <a:pt x="67" y="12"/>
                </a:cubicBezTo>
                <a:cubicBezTo>
                  <a:pt x="67" y="14"/>
                  <a:pt x="67" y="14"/>
                  <a:pt x="67" y="14"/>
                </a:cubicBezTo>
                <a:cubicBezTo>
                  <a:pt x="115" y="14"/>
                  <a:pt x="115" y="14"/>
                  <a:pt x="115" y="14"/>
                </a:cubicBezTo>
                <a:cubicBezTo>
                  <a:pt x="116" y="14"/>
                  <a:pt x="117" y="15"/>
                  <a:pt x="117" y="16"/>
                </a:cubicBezTo>
                <a:cubicBezTo>
                  <a:pt x="117" y="39"/>
                  <a:pt x="117" y="39"/>
                  <a:pt x="117" y="39"/>
                </a:cubicBezTo>
                <a:cubicBezTo>
                  <a:pt x="117" y="41"/>
                  <a:pt x="117" y="43"/>
                  <a:pt x="116" y="45"/>
                </a:cubicBezTo>
                <a:cubicBezTo>
                  <a:pt x="116" y="47"/>
                  <a:pt x="115" y="48"/>
                  <a:pt x="113" y="50"/>
                </a:cubicBezTo>
                <a:cubicBezTo>
                  <a:pt x="113" y="50"/>
                  <a:pt x="113" y="50"/>
                  <a:pt x="113" y="50"/>
                </a:cubicBezTo>
                <a:cubicBezTo>
                  <a:pt x="113" y="50"/>
                  <a:pt x="113" y="50"/>
                  <a:pt x="113" y="50"/>
                </a:cubicBezTo>
                <a:cubicBezTo>
                  <a:pt x="113" y="50"/>
                  <a:pt x="113" y="50"/>
                  <a:pt x="113" y="50"/>
                </a:cubicBezTo>
                <a:cubicBezTo>
                  <a:pt x="113" y="50"/>
                  <a:pt x="113" y="50"/>
                  <a:pt x="113" y="50"/>
                </a:cubicBezTo>
                <a:cubicBezTo>
                  <a:pt x="113" y="51"/>
                  <a:pt x="113" y="51"/>
                  <a:pt x="113" y="51"/>
                </a:cubicBezTo>
                <a:cubicBezTo>
                  <a:pt x="113" y="51"/>
                  <a:pt x="113" y="51"/>
                  <a:pt x="113" y="51"/>
                </a:cubicBezTo>
                <a:cubicBezTo>
                  <a:pt x="113" y="51"/>
                  <a:pt x="113" y="51"/>
                  <a:pt x="113" y="51"/>
                </a:cubicBezTo>
                <a:cubicBezTo>
                  <a:pt x="113" y="51"/>
                  <a:pt x="113" y="51"/>
                  <a:pt x="113" y="51"/>
                </a:cubicBezTo>
                <a:cubicBezTo>
                  <a:pt x="113" y="51"/>
                  <a:pt x="113" y="51"/>
                  <a:pt x="113" y="51"/>
                </a:cubicBezTo>
                <a:cubicBezTo>
                  <a:pt x="112" y="51"/>
                  <a:pt x="112" y="51"/>
                  <a:pt x="112" y="51"/>
                </a:cubicBezTo>
                <a:cubicBezTo>
                  <a:pt x="111" y="52"/>
                  <a:pt x="109" y="54"/>
                  <a:pt x="107" y="55"/>
                </a:cubicBezTo>
                <a:cubicBezTo>
                  <a:pt x="105" y="55"/>
                  <a:pt x="103" y="56"/>
                  <a:pt x="101" y="56"/>
                </a:cubicBezTo>
                <a:cubicBezTo>
                  <a:pt x="96" y="56"/>
                  <a:pt x="92" y="54"/>
                  <a:pt x="89" y="51"/>
                </a:cubicBezTo>
                <a:cubicBezTo>
                  <a:pt x="88" y="50"/>
                  <a:pt x="87" y="49"/>
                  <a:pt x="87" y="48"/>
                </a:cubicBezTo>
                <a:cubicBezTo>
                  <a:pt x="86" y="49"/>
                  <a:pt x="85" y="50"/>
                  <a:pt x="84" y="51"/>
                </a:cubicBezTo>
                <a:cubicBezTo>
                  <a:pt x="81" y="54"/>
                  <a:pt x="77" y="56"/>
                  <a:pt x="73" y="56"/>
                </a:cubicBezTo>
                <a:cubicBezTo>
                  <a:pt x="68" y="56"/>
                  <a:pt x="64" y="54"/>
                  <a:pt x="61" y="51"/>
                </a:cubicBezTo>
                <a:cubicBezTo>
                  <a:pt x="61" y="51"/>
                  <a:pt x="61" y="51"/>
                  <a:pt x="61" y="51"/>
                </a:cubicBezTo>
                <a:cubicBezTo>
                  <a:pt x="61" y="51"/>
                  <a:pt x="61" y="51"/>
                  <a:pt x="61" y="51"/>
                </a:cubicBezTo>
                <a:cubicBezTo>
                  <a:pt x="60" y="50"/>
                  <a:pt x="59" y="49"/>
                  <a:pt x="59" y="48"/>
                </a:cubicBezTo>
                <a:cubicBezTo>
                  <a:pt x="59" y="48"/>
                  <a:pt x="59" y="48"/>
                  <a:pt x="59" y="48"/>
                </a:cubicBezTo>
                <a:cubicBezTo>
                  <a:pt x="59" y="39"/>
                  <a:pt x="59" y="39"/>
                  <a:pt x="59" y="39"/>
                </a:cubicBezTo>
                <a:cubicBezTo>
                  <a:pt x="61" y="39"/>
                  <a:pt x="61" y="39"/>
                  <a:pt x="61" y="39"/>
                </a:cubicBezTo>
                <a:cubicBezTo>
                  <a:pt x="61" y="43"/>
                  <a:pt x="62" y="46"/>
                  <a:pt x="64" y="48"/>
                </a:cubicBezTo>
                <a:cubicBezTo>
                  <a:pt x="64" y="48"/>
                  <a:pt x="64" y="48"/>
                  <a:pt x="64" y="48"/>
                </a:cubicBezTo>
                <a:cubicBezTo>
                  <a:pt x="67" y="50"/>
                  <a:pt x="69" y="51"/>
                  <a:pt x="73" y="51"/>
                </a:cubicBezTo>
                <a:cubicBezTo>
                  <a:pt x="76" y="51"/>
                  <a:pt x="79" y="50"/>
                  <a:pt x="81" y="48"/>
                </a:cubicBezTo>
                <a:cubicBezTo>
                  <a:pt x="83" y="46"/>
                  <a:pt x="84" y="43"/>
                  <a:pt x="84" y="39"/>
                </a:cubicBezTo>
                <a:cubicBezTo>
                  <a:pt x="89" y="39"/>
                  <a:pt x="89" y="39"/>
                  <a:pt x="89" y="39"/>
                </a:cubicBezTo>
                <a:cubicBezTo>
                  <a:pt x="89" y="43"/>
                  <a:pt x="90" y="46"/>
                  <a:pt x="92" y="48"/>
                </a:cubicBezTo>
                <a:cubicBezTo>
                  <a:pt x="95" y="50"/>
                  <a:pt x="98" y="51"/>
                  <a:pt x="101" y="51"/>
                </a:cubicBezTo>
                <a:cubicBezTo>
                  <a:pt x="102" y="51"/>
                  <a:pt x="104" y="51"/>
                  <a:pt x="105" y="50"/>
                </a:cubicBezTo>
                <a:cubicBezTo>
                  <a:pt x="107" y="50"/>
                  <a:pt x="108" y="49"/>
                  <a:pt x="109" y="48"/>
                </a:cubicBezTo>
                <a:cubicBezTo>
                  <a:pt x="109" y="48"/>
                  <a:pt x="109" y="48"/>
                  <a:pt x="109" y="48"/>
                </a:cubicBezTo>
                <a:cubicBezTo>
                  <a:pt x="109" y="47"/>
                  <a:pt x="109" y="47"/>
                  <a:pt x="109" y="47"/>
                </a:cubicBezTo>
                <a:cubicBezTo>
                  <a:pt x="109" y="47"/>
                  <a:pt x="109" y="47"/>
                  <a:pt x="109" y="47"/>
                </a:cubicBezTo>
                <a:cubicBezTo>
                  <a:pt x="109" y="47"/>
                  <a:pt x="109" y="47"/>
                  <a:pt x="109" y="47"/>
                </a:cubicBezTo>
                <a:close/>
                <a:moveTo>
                  <a:pt x="59" y="7"/>
                </a:moveTo>
                <a:cubicBezTo>
                  <a:pt x="59" y="7"/>
                  <a:pt x="59" y="7"/>
                  <a:pt x="59" y="7"/>
                </a:cubicBezTo>
                <a:cubicBezTo>
                  <a:pt x="57" y="7"/>
                  <a:pt x="56" y="7"/>
                  <a:pt x="55" y="7"/>
                </a:cubicBezTo>
                <a:cubicBezTo>
                  <a:pt x="55" y="12"/>
                  <a:pt x="55" y="12"/>
                  <a:pt x="55" y="12"/>
                </a:cubicBezTo>
                <a:cubicBezTo>
                  <a:pt x="55" y="14"/>
                  <a:pt x="55" y="14"/>
                  <a:pt x="55" y="14"/>
                </a:cubicBezTo>
                <a:cubicBezTo>
                  <a:pt x="55" y="16"/>
                  <a:pt x="55" y="16"/>
                  <a:pt x="55" y="16"/>
                </a:cubicBezTo>
                <a:cubicBezTo>
                  <a:pt x="55" y="17"/>
                  <a:pt x="54" y="18"/>
                  <a:pt x="53" y="18"/>
                </a:cubicBezTo>
                <a:cubicBezTo>
                  <a:pt x="5" y="18"/>
                  <a:pt x="5" y="18"/>
                  <a:pt x="5" y="18"/>
                </a:cubicBezTo>
                <a:cubicBezTo>
                  <a:pt x="5" y="39"/>
                  <a:pt x="5" y="39"/>
                  <a:pt x="5" y="39"/>
                </a:cubicBezTo>
                <a:cubicBezTo>
                  <a:pt x="5" y="41"/>
                  <a:pt x="5" y="42"/>
                  <a:pt x="6" y="43"/>
                </a:cubicBezTo>
                <a:cubicBezTo>
                  <a:pt x="6" y="45"/>
                  <a:pt x="7" y="46"/>
                  <a:pt x="8" y="47"/>
                </a:cubicBezTo>
                <a:cubicBezTo>
                  <a:pt x="8" y="47"/>
                  <a:pt x="8" y="47"/>
                  <a:pt x="8" y="47"/>
                </a:cubicBezTo>
                <a:cubicBezTo>
                  <a:pt x="8" y="47"/>
                  <a:pt x="8" y="47"/>
                  <a:pt x="8" y="47"/>
                </a:cubicBezTo>
                <a:cubicBezTo>
                  <a:pt x="8" y="47"/>
                  <a:pt x="8" y="47"/>
                  <a:pt x="8" y="47"/>
                </a:cubicBezTo>
                <a:cubicBezTo>
                  <a:pt x="8" y="47"/>
                  <a:pt x="8" y="47"/>
                  <a:pt x="8" y="47"/>
                </a:cubicBezTo>
                <a:cubicBezTo>
                  <a:pt x="8" y="47"/>
                  <a:pt x="8" y="47"/>
                  <a:pt x="8" y="47"/>
                </a:cubicBezTo>
                <a:cubicBezTo>
                  <a:pt x="8" y="47"/>
                  <a:pt x="8" y="47"/>
                  <a:pt x="8" y="47"/>
                </a:cubicBezTo>
                <a:cubicBezTo>
                  <a:pt x="8" y="47"/>
                  <a:pt x="8" y="47"/>
                  <a:pt x="8" y="48"/>
                </a:cubicBezTo>
                <a:cubicBezTo>
                  <a:pt x="8" y="48"/>
                  <a:pt x="8" y="48"/>
                  <a:pt x="8" y="48"/>
                </a:cubicBezTo>
                <a:cubicBezTo>
                  <a:pt x="9" y="49"/>
                  <a:pt x="11" y="50"/>
                  <a:pt x="12" y="50"/>
                </a:cubicBezTo>
                <a:cubicBezTo>
                  <a:pt x="13" y="51"/>
                  <a:pt x="15" y="51"/>
                  <a:pt x="16" y="51"/>
                </a:cubicBezTo>
                <a:cubicBezTo>
                  <a:pt x="20" y="51"/>
                  <a:pt x="23" y="50"/>
                  <a:pt x="25" y="48"/>
                </a:cubicBezTo>
                <a:cubicBezTo>
                  <a:pt x="25" y="48"/>
                  <a:pt x="25" y="48"/>
                  <a:pt x="25" y="48"/>
                </a:cubicBezTo>
                <a:cubicBezTo>
                  <a:pt x="27" y="46"/>
                  <a:pt x="28" y="43"/>
                  <a:pt x="28" y="39"/>
                </a:cubicBezTo>
                <a:cubicBezTo>
                  <a:pt x="33" y="39"/>
                  <a:pt x="33" y="39"/>
                  <a:pt x="33" y="39"/>
                </a:cubicBezTo>
                <a:cubicBezTo>
                  <a:pt x="33" y="43"/>
                  <a:pt x="34" y="46"/>
                  <a:pt x="36" y="48"/>
                </a:cubicBezTo>
                <a:cubicBezTo>
                  <a:pt x="36" y="48"/>
                  <a:pt x="36" y="48"/>
                  <a:pt x="36" y="48"/>
                </a:cubicBezTo>
                <a:cubicBezTo>
                  <a:pt x="39" y="50"/>
                  <a:pt x="41" y="51"/>
                  <a:pt x="45" y="51"/>
                </a:cubicBezTo>
                <a:cubicBezTo>
                  <a:pt x="48" y="51"/>
                  <a:pt x="51" y="50"/>
                  <a:pt x="53" y="48"/>
                </a:cubicBezTo>
                <a:cubicBezTo>
                  <a:pt x="53" y="48"/>
                  <a:pt x="53" y="48"/>
                  <a:pt x="53" y="48"/>
                </a:cubicBezTo>
                <a:cubicBezTo>
                  <a:pt x="55" y="46"/>
                  <a:pt x="56" y="43"/>
                  <a:pt x="56" y="39"/>
                </a:cubicBezTo>
                <a:cubicBezTo>
                  <a:pt x="59" y="39"/>
                  <a:pt x="59" y="39"/>
                  <a:pt x="59" y="39"/>
                </a:cubicBezTo>
                <a:cubicBezTo>
                  <a:pt x="59" y="48"/>
                  <a:pt x="59" y="48"/>
                  <a:pt x="59" y="48"/>
                </a:cubicBezTo>
                <a:cubicBezTo>
                  <a:pt x="58" y="49"/>
                  <a:pt x="57" y="50"/>
                  <a:pt x="56" y="51"/>
                </a:cubicBezTo>
                <a:cubicBezTo>
                  <a:pt x="56" y="51"/>
                  <a:pt x="56" y="51"/>
                  <a:pt x="56" y="51"/>
                </a:cubicBezTo>
                <a:cubicBezTo>
                  <a:pt x="56" y="51"/>
                  <a:pt x="56" y="51"/>
                  <a:pt x="56" y="51"/>
                </a:cubicBezTo>
                <a:cubicBezTo>
                  <a:pt x="53" y="54"/>
                  <a:pt x="49" y="56"/>
                  <a:pt x="45" y="56"/>
                </a:cubicBezTo>
                <a:cubicBezTo>
                  <a:pt x="40" y="56"/>
                  <a:pt x="36" y="54"/>
                  <a:pt x="33" y="51"/>
                </a:cubicBezTo>
                <a:cubicBezTo>
                  <a:pt x="33" y="51"/>
                  <a:pt x="33" y="51"/>
                  <a:pt x="33" y="51"/>
                </a:cubicBezTo>
                <a:cubicBezTo>
                  <a:pt x="32" y="50"/>
                  <a:pt x="31" y="49"/>
                  <a:pt x="31" y="48"/>
                </a:cubicBezTo>
                <a:cubicBezTo>
                  <a:pt x="30" y="49"/>
                  <a:pt x="29" y="50"/>
                  <a:pt x="28" y="51"/>
                </a:cubicBezTo>
                <a:cubicBezTo>
                  <a:pt x="28" y="51"/>
                  <a:pt x="28" y="51"/>
                  <a:pt x="28" y="51"/>
                </a:cubicBezTo>
                <a:cubicBezTo>
                  <a:pt x="28" y="51"/>
                  <a:pt x="28" y="51"/>
                  <a:pt x="28" y="51"/>
                </a:cubicBezTo>
                <a:cubicBezTo>
                  <a:pt x="25" y="54"/>
                  <a:pt x="21" y="56"/>
                  <a:pt x="16" y="56"/>
                </a:cubicBezTo>
                <a:cubicBezTo>
                  <a:pt x="14" y="56"/>
                  <a:pt x="12" y="55"/>
                  <a:pt x="10" y="55"/>
                </a:cubicBezTo>
                <a:cubicBezTo>
                  <a:pt x="8" y="54"/>
                  <a:pt x="6" y="52"/>
                  <a:pt x="5" y="51"/>
                </a:cubicBezTo>
                <a:cubicBezTo>
                  <a:pt x="5" y="51"/>
                  <a:pt x="5" y="51"/>
                  <a:pt x="5" y="51"/>
                </a:cubicBezTo>
                <a:cubicBezTo>
                  <a:pt x="5" y="51"/>
                  <a:pt x="4" y="51"/>
                  <a:pt x="4" y="50"/>
                </a:cubicBezTo>
                <a:cubicBezTo>
                  <a:pt x="4" y="50"/>
                  <a:pt x="4" y="50"/>
                  <a:pt x="4" y="50"/>
                </a:cubicBezTo>
                <a:cubicBezTo>
                  <a:pt x="4" y="50"/>
                  <a:pt x="4" y="50"/>
                  <a:pt x="4" y="50"/>
                </a:cubicBezTo>
                <a:cubicBezTo>
                  <a:pt x="4" y="50"/>
                  <a:pt x="4" y="50"/>
                  <a:pt x="4" y="50"/>
                </a:cubicBezTo>
                <a:cubicBezTo>
                  <a:pt x="4" y="50"/>
                  <a:pt x="4" y="50"/>
                  <a:pt x="4" y="50"/>
                </a:cubicBezTo>
                <a:cubicBezTo>
                  <a:pt x="3" y="49"/>
                  <a:pt x="2" y="47"/>
                  <a:pt x="1" y="45"/>
                </a:cubicBezTo>
                <a:cubicBezTo>
                  <a:pt x="0" y="43"/>
                  <a:pt x="0" y="41"/>
                  <a:pt x="0" y="39"/>
                </a:cubicBezTo>
                <a:cubicBezTo>
                  <a:pt x="0" y="16"/>
                  <a:pt x="0" y="16"/>
                  <a:pt x="0" y="16"/>
                </a:cubicBezTo>
                <a:cubicBezTo>
                  <a:pt x="0" y="15"/>
                  <a:pt x="1" y="14"/>
                  <a:pt x="2" y="14"/>
                </a:cubicBezTo>
                <a:cubicBezTo>
                  <a:pt x="51" y="14"/>
                  <a:pt x="51" y="14"/>
                  <a:pt x="51" y="14"/>
                </a:cubicBezTo>
                <a:cubicBezTo>
                  <a:pt x="51" y="12"/>
                  <a:pt x="51" y="12"/>
                  <a:pt x="51" y="12"/>
                </a:cubicBezTo>
                <a:cubicBezTo>
                  <a:pt x="51" y="3"/>
                  <a:pt x="51" y="3"/>
                  <a:pt x="51" y="3"/>
                </a:cubicBezTo>
                <a:cubicBezTo>
                  <a:pt x="51" y="3"/>
                  <a:pt x="51" y="3"/>
                  <a:pt x="51" y="3"/>
                </a:cubicBezTo>
                <a:cubicBezTo>
                  <a:pt x="51" y="3"/>
                  <a:pt x="51" y="2"/>
                  <a:pt x="51" y="2"/>
                </a:cubicBezTo>
                <a:cubicBezTo>
                  <a:pt x="52" y="1"/>
                  <a:pt x="53" y="0"/>
                  <a:pt x="54" y="1"/>
                </a:cubicBezTo>
                <a:cubicBezTo>
                  <a:pt x="55" y="1"/>
                  <a:pt x="56" y="2"/>
                  <a:pt x="56" y="2"/>
                </a:cubicBezTo>
                <a:cubicBezTo>
                  <a:pt x="56" y="2"/>
                  <a:pt x="56" y="2"/>
                  <a:pt x="56" y="2"/>
                </a:cubicBezTo>
                <a:cubicBezTo>
                  <a:pt x="57" y="2"/>
                  <a:pt x="58" y="2"/>
                  <a:pt x="59" y="2"/>
                </a:cubicBezTo>
                <a:cubicBezTo>
                  <a:pt x="59" y="2"/>
                  <a:pt x="59" y="2"/>
                  <a:pt x="59" y="2"/>
                </a:cubicBezTo>
                <a:lnTo>
                  <a:pt x="59" y="7"/>
                </a:ln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106" name="Freeform 70"/>
          <p:cNvSpPr>
            <a:spLocks noEditPoints="1"/>
          </p:cNvSpPr>
          <p:nvPr/>
        </p:nvSpPr>
        <p:spPr bwMode="auto">
          <a:xfrm rot="5400000">
            <a:off x="7623317" y="873469"/>
            <a:ext cx="221399" cy="34520"/>
          </a:xfrm>
          <a:custGeom>
            <a:avLst/>
            <a:gdLst>
              <a:gd name="T0" fmla="*/ 66 w 131"/>
              <a:gd name="T1" fmla="*/ 15 h 20"/>
              <a:gd name="T2" fmla="*/ 109 w 131"/>
              <a:gd name="T3" fmla="*/ 11 h 20"/>
              <a:gd name="T4" fmla="*/ 124 w 131"/>
              <a:gd name="T5" fmla="*/ 5 h 20"/>
              <a:gd name="T6" fmla="*/ 118 w 131"/>
              <a:gd name="T7" fmla="*/ 5 h 20"/>
              <a:gd name="T8" fmla="*/ 118 w 131"/>
              <a:gd name="T9" fmla="*/ 5 h 20"/>
              <a:gd name="T10" fmla="*/ 118 w 131"/>
              <a:gd name="T11" fmla="*/ 5 h 20"/>
              <a:gd name="T12" fmla="*/ 66 w 131"/>
              <a:gd name="T13" fmla="*/ 5 h 20"/>
              <a:gd name="T14" fmla="*/ 66 w 131"/>
              <a:gd name="T15" fmla="*/ 0 h 20"/>
              <a:gd name="T16" fmla="*/ 118 w 131"/>
              <a:gd name="T17" fmla="*/ 0 h 20"/>
              <a:gd name="T18" fmla="*/ 118 w 131"/>
              <a:gd name="T19" fmla="*/ 0 h 20"/>
              <a:gd name="T20" fmla="*/ 118 w 131"/>
              <a:gd name="T21" fmla="*/ 0 h 20"/>
              <a:gd name="T22" fmla="*/ 128 w 131"/>
              <a:gd name="T23" fmla="*/ 0 h 20"/>
              <a:gd name="T24" fmla="*/ 131 w 131"/>
              <a:gd name="T25" fmla="*/ 3 h 20"/>
              <a:gd name="T26" fmla="*/ 111 w 131"/>
              <a:gd name="T27" fmla="*/ 16 h 20"/>
              <a:gd name="T28" fmla="*/ 66 w 131"/>
              <a:gd name="T29" fmla="*/ 20 h 20"/>
              <a:gd name="T30" fmla="*/ 66 w 131"/>
              <a:gd name="T31" fmla="*/ 15 h 20"/>
              <a:gd name="T32" fmla="*/ 66 w 131"/>
              <a:gd name="T33" fmla="*/ 15 h 20"/>
              <a:gd name="T34" fmla="*/ 66 w 131"/>
              <a:gd name="T35" fmla="*/ 15 h 20"/>
              <a:gd name="T36" fmla="*/ 66 w 131"/>
              <a:gd name="T37" fmla="*/ 20 h 20"/>
              <a:gd name="T38" fmla="*/ 66 w 131"/>
              <a:gd name="T39" fmla="*/ 20 h 20"/>
              <a:gd name="T40" fmla="*/ 21 w 131"/>
              <a:gd name="T41" fmla="*/ 16 h 20"/>
              <a:gd name="T42" fmla="*/ 0 w 131"/>
              <a:gd name="T43" fmla="*/ 3 h 20"/>
              <a:gd name="T44" fmla="*/ 0 w 131"/>
              <a:gd name="T45" fmla="*/ 3 h 20"/>
              <a:gd name="T46" fmla="*/ 3 w 131"/>
              <a:gd name="T47" fmla="*/ 0 h 20"/>
              <a:gd name="T48" fmla="*/ 13 w 131"/>
              <a:gd name="T49" fmla="*/ 0 h 20"/>
              <a:gd name="T50" fmla="*/ 13 w 131"/>
              <a:gd name="T51" fmla="*/ 0 h 20"/>
              <a:gd name="T52" fmla="*/ 13 w 131"/>
              <a:gd name="T53" fmla="*/ 0 h 20"/>
              <a:gd name="T54" fmla="*/ 66 w 131"/>
              <a:gd name="T55" fmla="*/ 0 h 20"/>
              <a:gd name="T56" fmla="*/ 66 w 131"/>
              <a:gd name="T57" fmla="*/ 5 h 20"/>
              <a:gd name="T58" fmla="*/ 13 w 131"/>
              <a:gd name="T59" fmla="*/ 5 h 20"/>
              <a:gd name="T60" fmla="*/ 13 w 131"/>
              <a:gd name="T61" fmla="*/ 5 h 20"/>
              <a:gd name="T62" fmla="*/ 13 w 131"/>
              <a:gd name="T63" fmla="*/ 5 h 20"/>
              <a:gd name="T64" fmla="*/ 7 w 131"/>
              <a:gd name="T65" fmla="*/ 5 h 20"/>
              <a:gd name="T66" fmla="*/ 22 w 131"/>
              <a:gd name="T67" fmla="*/ 11 h 20"/>
              <a:gd name="T68" fmla="*/ 66 w 131"/>
              <a:gd name="T69" fmla="*/ 15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31" h="20">
                <a:moveTo>
                  <a:pt x="66" y="15"/>
                </a:moveTo>
                <a:cubicBezTo>
                  <a:pt x="83" y="15"/>
                  <a:pt x="98" y="13"/>
                  <a:pt x="109" y="11"/>
                </a:cubicBezTo>
                <a:cubicBezTo>
                  <a:pt x="117" y="9"/>
                  <a:pt x="122" y="7"/>
                  <a:pt x="124" y="5"/>
                </a:cubicBezTo>
                <a:cubicBezTo>
                  <a:pt x="118" y="5"/>
                  <a:pt x="118" y="5"/>
                  <a:pt x="118" y="5"/>
                </a:cubicBezTo>
                <a:cubicBezTo>
                  <a:pt x="118" y="5"/>
                  <a:pt x="118" y="5"/>
                  <a:pt x="118" y="5"/>
                </a:cubicBezTo>
                <a:cubicBezTo>
                  <a:pt x="118" y="5"/>
                  <a:pt x="118" y="5"/>
                  <a:pt x="118" y="5"/>
                </a:cubicBezTo>
                <a:cubicBezTo>
                  <a:pt x="66" y="5"/>
                  <a:pt x="66" y="5"/>
                  <a:pt x="66" y="5"/>
                </a:cubicBezTo>
                <a:cubicBezTo>
                  <a:pt x="66" y="0"/>
                  <a:pt x="66" y="0"/>
                  <a:pt x="66" y="0"/>
                </a:cubicBezTo>
                <a:cubicBezTo>
                  <a:pt x="118" y="0"/>
                  <a:pt x="118" y="0"/>
                  <a:pt x="118" y="0"/>
                </a:cubicBezTo>
                <a:cubicBezTo>
                  <a:pt x="118" y="0"/>
                  <a:pt x="118" y="0"/>
                  <a:pt x="118" y="0"/>
                </a:cubicBezTo>
                <a:cubicBezTo>
                  <a:pt x="118" y="0"/>
                  <a:pt x="118" y="0"/>
                  <a:pt x="118" y="0"/>
                </a:cubicBezTo>
                <a:cubicBezTo>
                  <a:pt x="128" y="0"/>
                  <a:pt x="128" y="0"/>
                  <a:pt x="128" y="0"/>
                </a:cubicBezTo>
                <a:cubicBezTo>
                  <a:pt x="130" y="0"/>
                  <a:pt x="131" y="1"/>
                  <a:pt x="131" y="3"/>
                </a:cubicBezTo>
                <a:cubicBezTo>
                  <a:pt x="131" y="8"/>
                  <a:pt x="123" y="13"/>
                  <a:pt x="111" y="16"/>
                </a:cubicBezTo>
                <a:cubicBezTo>
                  <a:pt x="99" y="18"/>
                  <a:pt x="83" y="20"/>
                  <a:pt x="66" y="20"/>
                </a:cubicBezTo>
                <a:lnTo>
                  <a:pt x="66" y="15"/>
                </a:lnTo>
                <a:close/>
                <a:moveTo>
                  <a:pt x="66" y="15"/>
                </a:moveTo>
                <a:cubicBezTo>
                  <a:pt x="66" y="15"/>
                  <a:pt x="66" y="15"/>
                  <a:pt x="66" y="15"/>
                </a:cubicBezTo>
                <a:cubicBezTo>
                  <a:pt x="66" y="20"/>
                  <a:pt x="66" y="20"/>
                  <a:pt x="66" y="20"/>
                </a:cubicBezTo>
                <a:cubicBezTo>
                  <a:pt x="66" y="20"/>
                  <a:pt x="66" y="20"/>
                  <a:pt x="66" y="20"/>
                </a:cubicBezTo>
                <a:cubicBezTo>
                  <a:pt x="48" y="20"/>
                  <a:pt x="32" y="18"/>
                  <a:pt x="21" y="16"/>
                </a:cubicBezTo>
                <a:cubicBezTo>
                  <a:pt x="8" y="13"/>
                  <a:pt x="1" y="8"/>
                  <a:pt x="0" y="3"/>
                </a:cubicBezTo>
                <a:cubicBezTo>
                  <a:pt x="0" y="3"/>
                  <a:pt x="0" y="3"/>
                  <a:pt x="0" y="3"/>
                </a:cubicBezTo>
                <a:cubicBezTo>
                  <a:pt x="0" y="1"/>
                  <a:pt x="2" y="0"/>
                  <a:pt x="3" y="0"/>
                </a:cubicBezTo>
                <a:cubicBezTo>
                  <a:pt x="13" y="0"/>
                  <a:pt x="13" y="0"/>
                  <a:pt x="13" y="0"/>
                </a:cubicBezTo>
                <a:cubicBezTo>
                  <a:pt x="13" y="0"/>
                  <a:pt x="13" y="0"/>
                  <a:pt x="13" y="0"/>
                </a:cubicBezTo>
                <a:cubicBezTo>
                  <a:pt x="13" y="0"/>
                  <a:pt x="13" y="0"/>
                  <a:pt x="13" y="0"/>
                </a:cubicBezTo>
                <a:cubicBezTo>
                  <a:pt x="66" y="0"/>
                  <a:pt x="66" y="0"/>
                  <a:pt x="66" y="0"/>
                </a:cubicBezTo>
                <a:cubicBezTo>
                  <a:pt x="66" y="5"/>
                  <a:pt x="66" y="5"/>
                  <a:pt x="66" y="5"/>
                </a:cubicBezTo>
                <a:cubicBezTo>
                  <a:pt x="13" y="5"/>
                  <a:pt x="13" y="5"/>
                  <a:pt x="13" y="5"/>
                </a:cubicBezTo>
                <a:cubicBezTo>
                  <a:pt x="13" y="5"/>
                  <a:pt x="13" y="5"/>
                  <a:pt x="13" y="5"/>
                </a:cubicBezTo>
                <a:cubicBezTo>
                  <a:pt x="13" y="5"/>
                  <a:pt x="13" y="5"/>
                  <a:pt x="13" y="5"/>
                </a:cubicBezTo>
                <a:cubicBezTo>
                  <a:pt x="7" y="5"/>
                  <a:pt x="7" y="5"/>
                  <a:pt x="7" y="5"/>
                </a:cubicBezTo>
                <a:cubicBezTo>
                  <a:pt x="9" y="7"/>
                  <a:pt x="14" y="9"/>
                  <a:pt x="22" y="11"/>
                </a:cubicBezTo>
                <a:cubicBezTo>
                  <a:pt x="33" y="13"/>
                  <a:pt x="48" y="15"/>
                  <a:pt x="66" y="15"/>
                </a:cubicBez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107" name="Freeform 71"/>
          <p:cNvSpPr>
            <a:spLocks noEditPoints="1"/>
          </p:cNvSpPr>
          <p:nvPr/>
        </p:nvSpPr>
        <p:spPr bwMode="auto">
          <a:xfrm rot="5400000">
            <a:off x="7908398" y="864542"/>
            <a:ext cx="35710" cy="52374"/>
          </a:xfrm>
          <a:custGeom>
            <a:avLst/>
            <a:gdLst>
              <a:gd name="T0" fmla="*/ 11 w 21"/>
              <a:gd name="T1" fmla="*/ 26 h 31"/>
              <a:gd name="T2" fmla="*/ 12 w 21"/>
              <a:gd name="T3" fmla="*/ 26 h 31"/>
              <a:gd name="T4" fmla="*/ 12 w 21"/>
              <a:gd name="T5" fmla="*/ 26 h 31"/>
              <a:gd name="T6" fmla="*/ 13 w 21"/>
              <a:gd name="T7" fmla="*/ 25 h 31"/>
              <a:gd name="T8" fmla="*/ 15 w 21"/>
              <a:gd name="T9" fmla="*/ 23 h 31"/>
              <a:gd name="T10" fmla="*/ 16 w 21"/>
              <a:gd name="T11" fmla="*/ 19 h 31"/>
              <a:gd name="T12" fmla="*/ 13 w 21"/>
              <a:gd name="T13" fmla="*/ 9 h 31"/>
              <a:gd name="T14" fmla="*/ 11 w 21"/>
              <a:gd name="T15" fmla="*/ 5 h 31"/>
              <a:gd name="T16" fmla="*/ 11 w 21"/>
              <a:gd name="T17" fmla="*/ 0 h 31"/>
              <a:gd name="T18" fmla="*/ 17 w 21"/>
              <a:gd name="T19" fmla="*/ 7 h 31"/>
              <a:gd name="T20" fmla="*/ 21 w 21"/>
              <a:gd name="T21" fmla="*/ 19 h 31"/>
              <a:gd name="T22" fmla="*/ 19 w 21"/>
              <a:gd name="T23" fmla="*/ 25 h 31"/>
              <a:gd name="T24" fmla="*/ 15 w 21"/>
              <a:gd name="T25" fmla="*/ 29 h 31"/>
              <a:gd name="T26" fmla="*/ 13 w 21"/>
              <a:gd name="T27" fmla="*/ 30 h 31"/>
              <a:gd name="T28" fmla="*/ 13 w 21"/>
              <a:gd name="T29" fmla="*/ 30 h 31"/>
              <a:gd name="T30" fmla="*/ 11 w 21"/>
              <a:gd name="T31" fmla="*/ 31 h 31"/>
              <a:gd name="T32" fmla="*/ 11 w 21"/>
              <a:gd name="T33" fmla="*/ 26 h 31"/>
              <a:gd name="T34" fmla="*/ 8 w 21"/>
              <a:gd name="T35" fmla="*/ 25 h 31"/>
              <a:gd name="T36" fmla="*/ 9 w 21"/>
              <a:gd name="T37" fmla="*/ 26 h 31"/>
              <a:gd name="T38" fmla="*/ 11 w 21"/>
              <a:gd name="T39" fmla="*/ 26 h 31"/>
              <a:gd name="T40" fmla="*/ 11 w 21"/>
              <a:gd name="T41" fmla="*/ 26 h 31"/>
              <a:gd name="T42" fmla="*/ 11 w 21"/>
              <a:gd name="T43" fmla="*/ 31 h 31"/>
              <a:gd name="T44" fmla="*/ 11 w 21"/>
              <a:gd name="T45" fmla="*/ 31 h 31"/>
              <a:gd name="T46" fmla="*/ 8 w 21"/>
              <a:gd name="T47" fmla="*/ 30 h 31"/>
              <a:gd name="T48" fmla="*/ 6 w 21"/>
              <a:gd name="T49" fmla="*/ 29 h 31"/>
              <a:gd name="T50" fmla="*/ 2 w 21"/>
              <a:gd name="T51" fmla="*/ 25 h 31"/>
              <a:gd name="T52" fmla="*/ 0 w 21"/>
              <a:gd name="T53" fmla="*/ 19 h 31"/>
              <a:gd name="T54" fmla="*/ 4 w 21"/>
              <a:gd name="T55" fmla="*/ 7 h 31"/>
              <a:gd name="T56" fmla="*/ 10 w 21"/>
              <a:gd name="T57" fmla="*/ 0 h 31"/>
              <a:gd name="T58" fmla="*/ 10 w 21"/>
              <a:gd name="T59" fmla="*/ 0 h 31"/>
              <a:gd name="T60" fmla="*/ 10 w 21"/>
              <a:gd name="T61" fmla="*/ 0 h 31"/>
              <a:gd name="T62" fmla="*/ 11 w 21"/>
              <a:gd name="T63" fmla="*/ 0 h 31"/>
              <a:gd name="T64" fmla="*/ 11 w 21"/>
              <a:gd name="T65" fmla="*/ 5 h 31"/>
              <a:gd name="T66" fmla="*/ 10 w 21"/>
              <a:gd name="T67" fmla="*/ 5 h 31"/>
              <a:gd name="T68" fmla="*/ 10 w 21"/>
              <a:gd name="T69" fmla="*/ 5 h 31"/>
              <a:gd name="T70" fmla="*/ 10 w 21"/>
              <a:gd name="T71" fmla="*/ 5 h 31"/>
              <a:gd name="T72" fmla="*/ 8 w 21"/>
              <a:gd name="T73" fmla="*/ 9 h 31"/>
              <a:gd name="T74" fmla="*/ 5 w 21"/>
              <a:gd name="T75" fmla="*/ 19 h 31"/>
              <a:gd name="T76" fmla="*/ 6 w 21"/>
              <a:gd name="T77" fmla="*/ 23 h 31"/>
              <a:gd name="T78" fmla="*/ 8 w 21"/>
              <a:gd name="T79" fmla="*/ 25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1" h="31">
                <a:moveTo>
                  <a:pt x="11" y="26"/>
                </a:moveTo>
                <a:cubicBezTo>
                  <a:pt x="11" y="26"/>
                  <a:pt x="11" y="26"/>
                  <a:pt x="12" y="26"/>
                </a:cubicBezTo>
                <a:cubicBezTo>
                  <a:pt x="12" y="26"/>
                  <a:pt x="12" y="26"/>
                  <a:pt x="12" y="26"/>
                </a:cubicBezTo>
                <a:cubicBezTo>
                  <a:pt x="12" y="25"/>
                  <a:pt x="13" y="25"/>
                  <a:pt x="13" y="25"/>
                </a:cubicBezTo>
                <a:cubicBezTo>
                  <a:pt x="14" y="25"/>
                  <a:pt x="15" y="24"/>
                  <a:pt x="15" y="23"/>
                </a:cubicBezTo>
                <a:cubicBezTo>
                  <a:pt x="16" y="22"/>
                  <a:pt x="16" y="21"/>
                  <a:pt x="16" y="19"/>
                </a:cubicBezTo>
                <a:cubicBezTo>
                  <a:pt x="16" y="18"/>
                  <a:pt x="15" y="13"/>
                  <a:pt x="13" y="9"/>
                </a:cubicBezTo>
                <a:cubicBezTo>
                  <a:pt x="12" y="7"/>
                  <a:pt x="11" y="6"/>
                  <a:pt x="11" y="5"/>
                </a:cubicBezTo>
                <a:cubicBezTo>
                  <a:pt x="11" y="0"/>
                  <a:pt x="11" y="0"/>
                  <a:pt x="11" y="0"/>
                </a:cubicBezTo>
                <a:cubicBezTo>
                  <a:pt x="13" y="0"/>
                  <a:pt x="15" y="3"/>
                  <a:pt x="17" y="7"/>
                </a:cubicBezTo>
                <a:cubicBezTo>
                  <a:pt x="19" y="11"/>
                  <a:pt x="21" y="18"/>
                  <a:pt x="21" y="19"/>
                </a:cubicBezTo>
                <a:cubicBezTo>
                  <a:pt x="21" y="21"/>
                  <a:pt x="20" y="23"/>
                  <a:pt x="19" y="25"/>
                </a:cubicBezTo>
                <a:cubicBezTo>
                  <a:pt x="18" y="27"/>
                  <a:pt x="17" y="28"/>
                  <a:pt x="15" y="29"/>
                </a:cubicBezTo>
                <a:cubicBezTo>
                  <a:pt x="15" y="30"/>
                  <a:pt x="14" y="30"/>
                  <a:pt x="13" y="30"/>
                </a:cubicBezTo>
                <a:cubicBezTo>
                  <a:pt x="13" y="30"/>
                  <a:pt x="13" y="30"/>
                  <a:pt x="13" y="30"/>
                </a:cubicBezTo>
                <a:cubicBezTo>
                  <a:pt x="12" y="30"/>
                  <a:pt x="11" y="31"/>
                  <a:pt x="11" y="31"/>
                </a:cubicBezTo>
                <a:lnTo>
                  <a:pt x="11" y="26"/>
                </a:lnTo>
                <a:close/>
                <a:moveTo>
                  <a:pt x="8" y="25"/>
                </a:moveTo>
                <a:cubicBezTo>
                  <a:pt x="9" y="25"/>
                  <a:pt x="9" y="25"/>
                  <a:pt x="9" y="26"/>
                </a:cubicBezTo>
                <a:cubicBezTo>
                  <a:pt x="10" y="26"/>
                  <a:pt x="10" y="26"/>
                  <a:pt x="11" y="26"/>
                </a:cubicBezTo>
                <a:cubicBezTo>
                  <a:pt x="11" y="26"/>
                  <a:pt x="11" y="26"/>
                  <a:pt x="11" y="26"/>
                </a:cubicBezTo>
                <a:cubicBezTo>
                  <a:pt x="11" y="31"/>
                  <a:pt x="11" y="31"/>
                  <a:pt x="11" y="31"/>
                </a:cubicBezTo>
                <a:cubicBezTo>
                  <a:pt x="11" y="31"/>
                  <a:pt x="11" y="31"/>
                  <a:pt x="11" y="31"/>
                </a:cubicBezTo>
                <a:cubicBezTo>
                  <a:pt x="10" y="31"/>
                  <a:pt x="9" y="30"/>
                  <a:pt x="8" y="30"/>
                </a:cubicBezTo>
                <a:cubicBezTo>
                  <a:pt x="7" y="30"/>
                  <a:pt x="7" y="30"/>
                  <a:pt x="6" y="29"/>
                </a:cubicBezTo>
                <a:cubicBezTo>
                  <a:pt x="4" y="28"/>
                  <a:pt x="3" y="27"/>
                  <a:pt x="2" y="25"/>
                </a:cubicBezTo>
                <a:cubicBezTo>
                  <a:pt x="1" y="23"/>
                  <a:pt x="0" y="21"/>
                  <a:pt x="0" y="19"/>
                </a:cubicBezTo>
                <a:cubicBezTo>
                  <a:pt x="0" y="18"/>
                  <a:pt x="2" y="11"/>
                  <a:pt x="4" y="7"/>
                </a:cubicBezTo>
                <a:cubicBezTo>
                  <a:pt x="6" y="3"/>
                  <a:pt x="8" y="1"/>
                  <a:pt x="10" y="0"/>
                </a:cubicBezTo>
                <a:cubicBezTo>
                  <a:pt x="10" y="0"/>
                  <a:pt x="10" y="0"/>
                  <a:pt x="10" y="0"/>
                </a:cubicBezTo>
                <a:cubicBezTo>
                  <a:pt x="10" y="0"/>
                  <a:pt x="10" y="0"/>
                  <a:pt x="10" y="0"/>
                </a:cubicBezTo>
                <a:cubicBezTo>
                  <a:pt x="11" y="0"/>
                  <a:pt x="11" y="0"/>
                  <a:pt x="11" y="0"/>
                </a:cubicBezTo>
                <a:cubicBezTo>
                  <a:pt x="11" y="5"/>
                  <a:pt x="11" y="5"/>
                  <a:pt x="11" y="5"/>
                </a:cubicBezTo>
                <a:cubicBezTo>
                  <a:pt x="11" y="5"/>
                  <a:pt x="10" y="5"/>
                  <a:pt x="10" y="5"/>
                </a:cubicBezTo>
                <a:cubicBezTo>
                  <a:pt x="10" y="5"/>
                  <a:pt x="10" y="5"/>
                  <a:pt x="10" y="5"/>
                </a:cubicBezTo>
                <a:cubicBezTo>
                  <a:pt x="10" y="5"/>
                  <a:pt x="10" y="5"/>
                  <a:pt x="10" y="5"/>
                </a:cubicBezTo>
                <a:cubicBezTo>
                  <a:pt x="10" y="5"/>
                  <a:pt x="9" y="7"/>
                  <a:pt x="8" y="9"/>
                </a:cubicBezTo>
                <a:cubicBezTo>
                  <a:pt x="7" y="13"/>
                  <a:pt x="5" y="18"/>
                  <a:pt x="5" y="19"/>
                </a:cubicBezTo>
                <a:cubicBezTo>
                  <a:pt x="5" y="21"/>
                  <a:pt x="5" y="22"/>
                  <a:pt x="6" y="23"/>
                </a:cubicBezTo>
                <a:cubicBezTo>
                  <a:pt x="7" y="24"/>
                  <a:pt x="7" y="25"/>
                  <a:pt x="8" y="25"/>
                </a:cubicBez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108" name="Freeform 72"/>
          <p:cNvSpPr>
            <a:spLocks noEditPoints="1"/>
          </p:cNvSpPr>
          <p:nvPr/>
        </p:nvSpPr>
        <p:spPr bwMode="auto">
          <a:xfrm rot="5400000">
            <a:off x="7501905" y="915130"/>
            <a:ext cx="144029" cy="269012"/>
          </a:xfrm>
          <a:custGeom>
            <a:avLst/>
            <a:gdLst>
              <a:gd name="T0" fmla="*/ 72 w 85"/>
              <a:gd name="T1" fmla="*/ 14 h 159"/>
              <a:gd name="T2" fmla="*/ 43 w 85"/>
              <a:gd name="T3" fmla="*/ 0 h 159"/>
              <a:gd name="T4" fmla="*/ 85 w 85"/>
              <a:gd name="T5" fmla="*/ 39 h 159"/>
              <a:gd name="T6" fmla="*/ 71 w 85"/>
              <a:gd name="T7" fmla="*/ 119 h 159"/>
              <a:gd name="T8" fmla="*/ 63 w 85"/>
              <a:gd name="T9" fmla="*/ 22 h 159"/>
              <a:gd name="T10" fmla="*/ 43 w 85"/>
              <a:gd name="T11" fmla="*/ 11 h 159"/>
              <a:gd name="T12" fmla="*/ 74 w 85"/>
              <a:gd name="T13" fmla="*/ 39 h 159"/>
              <a:gd name="T14" fmla="*/ 43 w 85"/>
              <a:gd name="T15" fmla="*/ 153 h 159"/>
              <a:gd name="T16" fmla="*/ 68 w 85"/>
              <a:gd name="T17" fmla="*/ 126 h 159"/>
              <a:gd name="T18" fmla="*/ 68 w 85"/>
              <a:gd name="T19" fmla="*/ 66 h 159"/>
              <a:gd name="T20" fmla="*/ 43 w 85"/>
              <a:gd name="T21" fmla="*/ 41 h 159"/>
              <a:gd name="T22" fmla="*/ 57 w 85"/>
              <a:gd name="T23" fmla="*/ 52 h 159"/>
              <a:gd name="T24" fmla="*/ 63 w 85"/>
              <a:gd name="T25" fmla="*/ 126 h 159"/>
              <a:gd name="T26" fmla="*/ 43 w 85"/>
              <a:gd name="T27" fmla="*/ 53 h 159"/>
              <a:gd name="T28" fmla="*/ 49 w 85"/>
              <a:gd name="T29" fmla="*/ 60 h 159"/>
              <a:gd name="T30" fmla="*/ 46 w 85"/>
              <a:gd name="T31" fmla="*/ 137 h 159"/>
              <a:gd name="T32" fmla="*/ 43 w 85"/>
              <a:gd name="T33" fmla="*/ 145 h 159"/>
              <a:gd name="T34" fmla="*/ 49 w 85"/>
              <a:gd name="T35" fmla="*/ 141 h 159"/>
              <a:gd name="T36" fmla="*/ 56 w 85"/>
              <a:gd name="T37" fmla="*/ 66 h 159"/>
              <a:gd name="T38" fmla="*/ 43 w 85"/>
              <a:gd name="T39" fmla="*/ 53 h 159"/>
              <a:gd name="T40" fmla="*/ 13 w 85"/>
              <a:gd name="T41" fmla="*/ 14 h 159"/>
              <a:gd name="T42" fmla="*/ 5 w 85"/>
              <a:gd name="T43" fmla="*/ 125 h 159"/>
              <a:gd name="T44" fmla="*/ 33 w 85"/>
              <a:gd name="T45" fmla="*/ 154 h 159"/>
              <a:gd name="T46" fmla="*/ 34 w 85"/>
              <a:gd name="T47" fmla="*/ 154 h 159"/>
              <a:gd name="T48" fmla="*/ 34 w 85"/>
              <a:gd name="T49" fmla="*/ 159 h 159"/>
              <a:gd name="T50" fmla="*/ 33 w 85"/>
              <a:gd name="T51" fmla="*/ 159 h 159"/>
              <a:gd name="T52" fmla="*/ 0 w 85"/>
              <a:gd name="T53" fmla="*/ 125 h 159"/>
              <a:gd name="T54" fmla="*/ 9 w 85"/>
              <a:gd name="T55" fmla="*/ 11 h 159"/>
              <a:gd name="T56" fmla="*/ 43 w 85"/>
              <a:gd name="T57" fmla="*/ 4 h 159"/>
              <a:gd name="T58" fmla="*/ 41 w 85"/>
              <a:gd name="T59" fmla="*/ 41 h 159"/>
              <a:gd name="T60" fmla="*/ 18 w 85"/>
              <a:gd name="T61" fmla="*/ 116 h 159"/>
              <a:gd name="T62" fmla="*/ 35 w 85"/>
              <a:gd name="T63" fmla="*/ 116 h 159"/>
              <a:gd name="T64" fmla="*/ 41 w 85"/>
              <a:gd name="T65" fmla="*/ 58 h 159"/>
              <a:gd name="T66" fmla="*/ 41 w 85"/>
              <a:gd name="T67" fmla="*/ 53 h 159"/>
              <a:gd name="T68" fmla="*/ 30 w 85"/>
              <a:gd name="T69" fmla="*/ 113 h 159"/>
              <a:gd name="T70" fmla="*/ 28 w 85"/>
              <a:gd name="T71" fmla="*/ 51 h 159"/>
              <a:gd name="T72" fmla="*/ 43 w 85"/>
              <a:gd name="T73" fmla="*/ 145 h 159"/>
              <a:gd name="T74" fmla="*/ 27 w 85"/>
              <a:gd name="T75" fmla="*/ 141 h 159"/>
              <a:gd name="T76" fmla="*/ 16 w 85"/>
              <a:gd name="T77" fmla="*/ 119 h 159"/>
              <a:gd name="T78" fmla="*/ 35 w 85"/>
              <a:gd name="T79" fmla="*/ 16 h 159"/>
              <a:gd name="T80" fmla="*/ 35 w 85"/>
              <a:gd name="T81" fmla="*/ 11 h 159"/>
              <a:gd name="T82" fmla="*/ 12 w 85"/>
              <a:gd name="T83" fmla="*/ 119 h 159"/>
              <a:gd name="T84" fmla="*/ 17 w 85"/>
              <a:gd name="T85" fmla="*/ 140 h 159"/>
              <a:gd name="T86" fmla="*/ 34 w 85"/>
              <a:gd name="T87" fmla="*/ 147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85" h="159">
                <a:moveTo>
                  <a:pt x="81" y="114"/>
                </a:moveTo>
                <a:cubicBezTo>
                  <a:pt x="81" y="39"/>
                  <a:pt x="81" y="39"/>
                  <a:pt x="81" y="39"/>
                </a:cubicBezTo>
                <a:cubicBezTo>
                  <a:pt x="81" y="29"/>
                  <a:pt x="77" y="20"/>
                  <a:pt x="72" y="14"/>
                </a:cubicBezTo>
                <a:cubicBezTo>
                  <a:pt x="67" y="8"/>
                  <a:pt x="59" y="4"/>
                  <a:pt x="50" y="4"/>
                </a:cubicBezTo>
                <a:cubicBezTo>
                  <a:pt x="43" y="4"/>
                  <a:pt x="43" y="4"/>
                  <a:pt x="43" y="4"/>
                </a:cubicBezTo>
                <a:cubicBezTo>
                  <a:pt x="43" y="0"/>
                  <a:pt x="43" y="0"/>
                  <a:pt x="43" y="0"/>
                </a:cubicBezTo>
                <a:cubicBezTo>
                  <a:pt x="50" y="0"/>
                  <a:pt x="50" y="0"/>
                  <a:pt x="50" y="0"/>
                </a:cubicBezTo>
                <a:cubicBezTo>
                  <a:pt x="60" y="0"/>
                  <a:pt x="69" y="4"/>
                  <a:pt x="75" y="11"/>
                </a:cubicBezTo>
                <a:cubicBezTo>
                  <a:pt x="82" y="18"/>
                  <a:pt x="85" y="28"/>
                  <a:pt x="85" y="39"/>
                </a:cubicBezTo>
                <a:cubicBezTo>
                  <a:pt x="85" y="116"/>
                  <a:pt x="85" y="116"/>
                  <a:pt x="85" y="116"/>
                </a:cubicBezTo>
                <a:cubicBezTo>
                  <a:pt x="85" y="118"/>
                  <a:pt x="84" y="119"/>
                  <a:pt x="83" y="119"/>
                </a:cubicBezTo>
                <a:cubicBezTo>
                  <a:pt x="71" y="119"/>
                  <a:pt x="71" y="119"/>
                  <a:pt x="71" y="119"/>
                </a:cubicBezTo>
                <a:cubicBezTo>
                  <a:pt x="70" y="119"/>
                  <a:pt x="69" y="118"/>
                  <a:pt x="69" y="116"/>
                </a:cubicBezTo>
                <a:cubicBezTo>
                  <a:pt x="69" y="39"/>
                  <a:pt x="69" y="39"/>
                  <a:pt x="69" y="39"/>
                </a:cubicBezTo>
                <a:cubicBezTo>
                  <a:pt x="69" y="33"/>
                  <a:pt x="67" y="26"/>
                  <a:pt x="63" y="22"/>
                </a:cubicBezTo>
                <a:cubicBezTo>
                  <a:pt x="60" y="18"/>
                  <a:pt x="56" y="16"/>
                  <a:pt x="50" y="16"/>
                </a:cubicBezTo>
                <a:cubicBezTo>
                  <a:pt x="43" y="16"/>
                  <a:pt x="43" y="16"/>
                  <a:pt x="43" y="16"/>
                </a:cubicBezTo>
                <a:cubicBezTo>
                  <a:pt x="43" y="11"/>
                  <a:pt x="43" y="11"/>
                  <a:pt x="43" y="11"/>
                </a:cubicBezTo>
                <a:cubicBezTo>
                  <a:pt x="50" y="11"/>
                  <a:pt x="50" y="11"/>
                  <a:pt x="50" y="11"/>
                </a:cubicBezTo>
                <a:cubicBezTo>
                  <a:pt x="57" y="11"/>
                  <a:pt x="63" y="14"/>
                  <a:pt x="67" y="19"/>
                </a:cubicBezTo>
                <a:cubicBezTo>
                  <a:pt x="72" y="24"/>
                  <a:pt x="74" y="32"/>
                  <a:pt x="74" y="39"/>
                </a:cubicBezTo>
                <a:cubicBezTo>
                  <a:pt x="74" y="114"/>
                  <a:pt x="74" y="114"/>
                  <a:pt x="74" y="114"/>
                </a:cubicBezTo>
                <a:cubicBezTo>
                  <a:pt x="81" y="114"/>
                  <a:pt x="81" y="114"/>
                  <a:pt x="81" y="114"/>
                </a:cubicBezTo>
                <a:close/>
                <a:moveTo>
                  <a:pt x="43" y="153"/>
                </a:moveTo>
                <a:cubicBezTo>
                  <a:pt x="43" y="158"/>
                  <a:pt x="43" y="158"/>
                  <a:pt x="43" y="158"/>
                </a:cubicBezTo>
                <a:cubicBezTo>
                  <a:pt x="48" y="156"/>
                  <a:pt x="53" y="153"/>
                  <a:pt x="57" y="149"/>
                </a:cubicBezTo>
                <a:cubicBezTo>
                  <a:pt x="64" y="143"/>
                  <a:pt x="67" y="135"/>
                  <a:pt x="68" y="126"/>
                </a:cubicBezTo>
                <a:cubicBezTo>
                  <a:pt x="68" y="126"/>
                  <a:pt x="68" y="126"/>
                  <a:pt x="68" y="126"/>
                </a:cubicBezTo>
                <a:cubicBezTo>
                  <a:pt x="68" y="126"/>
                  <a:pt x="68" y="126"/>
                  <a:pt x="68" y="126"/>
                </a:cubicBezTo>
                <a:cubicBezTo>
                  <a:pt x="68" y="66"/>
                  <a:pt x="68" y="66"/>
                  <a:pt x="68" y="66"/>
                </a:cubicBezTo>
                <a:cubicBezTo>
                  <a:pt x="68" y="59"/>
                  <a:pt x="65" y="53"/>
                  <a:pt x="61" y="48"/>
                </a:cubicBezTo>
                <a:cubicBezTo>
                  <a:pt x="56" y="44"/>
                  <a:pt x="50" y="41"/>
                  <a:pt x="44" y="41"/>
                </a:cubicBezTo>
                <a:cubicBezTo>
                  <a:pt x="43" y="41"/>
                  <a:pt x="43" y="41"/>
                  <a:pt x="43" y="41"/>
                </a:cubicBezTo>
                <a:cubicBezTo>
                  <a:pt x="43" y="46"/>
                  <a:pt x="43" y="46"/>
                  <a:pt x="43" y="46"/>
                </a:cubicBezTo>
                <a:cubicBezTo>
                  <a:pt x="44" y="46"/>
                  <a:pt x="44" y="46"/>
                  <a:pt x="44" y="46"/>
                </a:cubicBezTo>
                <a:cubicBezTo>
                  <a:pt x="49" y="46"/>
                  <a:pt x="54" y="48"/>
                  <a:pt x="57" y="52"/>
                </a:cubicBezTo>
                <a:cubicBezTo>
                  <a:pt x="61" y="55"/>
                  <a:pt x="63" y="60"/>
                  <a:pt x="63" y="66"/>
                </a:cubicBezTo>
                <a:cubicBezTo>
                  <a:pt x="63" y="126"/>
                  <a:pt x="63" y="126"/>
                  <a:pt x="63" y="126"/>
                </a:cubicBezTo>
                <a:cubicBezTo>
                  <a:pt x="63" y="126"/>
                  <a:pt x="63" y="126"/>
                  <a:pt x="63" y="126"/>
                </a:cubicBezTo>
                <a:cubicBezTo>
                  <a:pt x="63" y="134"/>
                  <a:pt x="59" y="141"/>
                  <a:pt x="54" y="146"/>
                </a:cubicBezTo>
                <a:cubicBezTo>
                  <a:pt x="51" y="149"/>
                  <a:pt x="47" y="151"/>
                  <a:pt x="43" y="153"/>
                </a:cubicBezTo>
                <a:close/>
                <a:moveTo>
                  <a:pt x="43" y="53"/>
                </a:moveTo>
                <a:cubicBezTo>
                  <a:pt x="43" y="58"/>
                  <a:pt x="43" y="58"/>
                  <a:pt x="43" y="58"/>
                </a:cubicBezTo>
                <a:cubicBezTo>
                  <a:pt x="44" y="58"/>
                  <a:pt x="44" y="58"/>
                  <a:pt x="44" y="58"/>
                </a:cubicBezTo>
                <a:cubicBezTo>
                  <a:pt x="46" y="58"/>
                  <a:pt x="48" y="58"/>
                  <a:pt x="49" y="60"/>
                </a:cubicBezTo>
                <a:cubicBezTo>
                  <a:pt x="50" y="61"/>
                  <a:pt x="51" y="63"/>
                  <a:pt x="51" y="66"/>
                </a:cubicBezTo>
                <a:cubicBezTo>
                  <a:pt x="51" y="125"/>
                  <a:pt x="51" y="125"/>
                  <a:pt x="51" y="125"/>
                </a:cubicBezTo>
                <a:cubicBezTo>
                  <a:pt x="51" y="130"/>
                  <a:pt x="49" y="134"/>
                  <a:pt x="46" y="137"/>
                </a:cubicBezTo>
                <a:cubicBezTo>
                  <a:pt x="46" y="137"/>
                  <a:pt x="46" y="137"/>
                  <a:pt x="46" y="137"/>
                </a:cubicBezTo>
                <a:cubicBezTo>
                  <a:pt x="45" y="138"/>
                  <a:pt x="44" y="139"/>
                  <a:pt x="43" y="140"/>
                </a:cubicBezTo>
                <a:cubicBezTo>
                  <a:pt x="43" y="145"/>
                  <a:pt x="43" y="145"/>
                  <a:pt x="43" y="145"/>
                </a:cubicBezTo>
                <a:cubicBezTo>
                  <a:pt x="45" y="144"/>
                  <a:pt x="47" y="143"/>
                  <a:pt x="49" y="141"/>
                </a:cubicBezTo>
                <a:cubicBezTo>
                  <a:pt x="49" y="141"/>
                  <a:pt x="49" y="141"/>
                  <a:pt x="49" y="141"/>
                </a:cubicBezTo>
                <a:cubicBezTo>
                  <a:pt x="49" y="141"/>
                  <a:pt x="49" y="141"/>
                  <a:pt x="49" y="141"/>
                </a:cubicBezTo>
                <a:cubicBezTo>
                  <a:pt x="49" y="141"/>
                  <a:pt x="49" y="141"/>
                  <a:pt x="49" y="141"/>
                </a:cubicBezTo>
                <a:cubicBezTo>
                  <a:pt x="53" y="137"/>
                  <a:pt x="56" y="131"/>
                  <a:pt x="56" y="125"/>
                </a:cubicBezTo>
                <a:cubicBezTo>
                  <a:pt x="56" y="66"/>
                  <a:pt x="56" y="66"/>
                  <a:pt x="56" y="66"/>
                </a:cubicBezTo>
                <a:cubicBezTo>
                  <a:pt x="56" y="62"/>
                  <a:pt x="55" y="59"/>
                  <a:pt x="52" y="57"/>
                </a:cubicBezTo>
                <a:cubicBezTo>
                  <a:pt x="50" y="54"/>
                  <a:pt x="47" y="53"/>
                  <a:pt x="44" y="53"/>
                </a:cubicBezTo>
                <a:lnTo>
                  <a:pt x="43" y="53"/>
                </a:lnTo>
                <a:close/>
                <a:moveTo>
                  <a:pt x="43" y="4"/>
                </a:moveTo>
                <a:cubicBezTo>
                  <a:pt x="35" y="4"/>
                  <a:pt x="35" y="4"/>
                  <a:pt x="35" y="4"/>
                </a:cubicBezTo>
                <a:cubicBezTo>
                  <a:pt x="26" y="4"/>
                  <a:pt x="18" y="8"/>
                  <a:pt x="13" y="14"/>
                </a:cubicBezTo>
                <a:cubicBezTo>
                  <a:pt x="8" y="20"/>
                  <a:pt x="5" y="29"/>
                  <a:pt x="5" y="39"/>
                </a:cubicBezTo>
                <a:cubicBezTo>
                  <a:pt x="5" y="125"/>
                  <a:pt x="5" y="125"/>
                  <a:pt x="5" y="125"/>
                </a:cubicBezTo>
                <a:cubicBezTo>
                  <a:pt x="5" y="125"/>
                  <a:pt x="5" y="125"/>
                  <a:pt x="5" y="125"/>
                </a:cubicBezTo>
                <a:cubicBezTo>
                  <a:pt x="5" y="125"/>
                  <a:pt x="5" y="125"/>
                  <a:pt x="5" y="125"/>
                </a:cubicBezTo>
                <a:cubicBezTo>
                  <a:pt x="5" y="133"/>
                  <a:pt x="8" y="140"/>
                  <a:pt x="13" y="145"/>
                </a:cubicBezTo>
                <a:cubicBezTo>
                  <a:pt x="18" y="151"/>
                  <a:pt x="25" y="154"/>
                  <a:pt x="33" y="154"/>
                </a:cubicBezTo>
                <a:cubicBezTo>
                  <a:pt x="33" y="154"/>
                  <a:pt x="33" y="154"/>
                  <a:pt x="33" y="154"/>
                </a:cubicBezTo>
                <a:cubicBezTo>
                  <a:pt x="33" y="154"/>
                  <a:pt x="33" y="154"/>
                  <a:pt x="33" y="154"/>
                </a:cubicBezTo>
                <a:cubicBezTo>
                  <a:pt x="34" y="154"/>
                  <a:pt x="34" y="154"/>
                  <a:pt x="34" y="154"/>
                </a:cubicBezTo>
                <a:cubicBezTo>
                  <a:pt x="37" y="154"/>
                  <a:pt x="40" y="154"/>
                  <a:pt x="43" y="153"/>
                </a:cubicBezTo>
                <a:cubicBezTo>
                  <a:pt x="43" y="158"/>
                  <a:pt x="43" y="158"/>
                  <a:pt x="43" y="158"/>
                </a:cubicBezTo>
                <a:cubicBezTo>
                  <a:pt x="40" y="158"/>
                  <a:pt x="37" y="159"/>
                  <a:pt x="34" y="159"/>
                </a:cubicBezTo>
                <a:cubicBezTo>
                  <a:pt x="33" y="159"/>
                  <a:pt x="33" y="159"/>
                  <a:pt x="33" y="159"/>
                </a:cubicBezTo>
                <a:cubicBezTo>
                  <a:pt x="33" y="159"/>
                  <a:pt x="33" y="159"/>
                  <a:pt x="33" y="159"/>
                </a:cubicBezTo>
                <a:cubicBezTo>
                  <a:pt x="33" y="159"/>
                  <a:pt x="33" y="159"/>
                  <a:pt x="33" y="159"/>
                </a:cubicBezTo>
                <a:cubicBezTo>
                  <a:pt x="24" y="159"/>
                  <a:pt x="16" y="155"/>
                  <a:pt x="10" y="149"/>
                </a:cubicBezTo>
                <a:cubicBezTo>
                  <a:pt x="4" y="143"/>
                  <a:pt x="0" y="134"/>
                  <a:pt x="0" y="125"/>
                </a:cubicBezTo>
                <a:cubicBezTo>
                  <a:pt x="0" y="125"/>
                  <a:pt x="0" y="125"/>
                  <a:pt x="0" y="125"/>
                </a:cubicBezTo>
                <a:cubicBezTo>
                  <a:pt x="0" y="125"/>
                  <a:pt x="0" y="125"/>
                  <a:pt x="0" y="125"/>
                </a:cubicBezTo>
                <a:cubicBezTo>
                  <a:pt x="0" y="39"/>
                  <a:pt x="0" y="39"/>
                  <a:pt x="0" y="39"/>
                </a:cubicBezTo>
                <a:cubicBezTo>
                  <a:pt x="0" y="27"/>
                  <a:pt x="3" y="18"/>
                  <a:pt x="9" y="11"/>
                </a:cubicBezTo>
                <a:cubicBezTo>
                  <a:pt x="16" y="4"/>
                  <a:pt x="24" y="0"/>
                  <a:pt x="35" y="0"/>
                </a:cubicBezTo>
                <a:cubicBezTo>
                  <a:pt x="43" y="0"/>
                  <a:pt x="43" y="0"/>
                  <a:pt x="43" y="0"/>
                </a:cubicBezTo>
                <a:cubicBezTo>
                  <a:pt x="43" y="4"/>
                  <a:pt x="43" y="4"/>
                  <a:pt x="43" y="4"/>
                </a:cubicBezTo>
                <a:close/>
                <a:moveTo>
                  <a:pt x="43" y="46"/>
                </a:moveTo>
                <a:cubicBezTo>
                  <a:pt x="43" y="41"/>
                  <a:pt x="43" y="41"/>
                  <a:pt x="43" y="41"/>
                </a:cubicBezTo>
                <a:cubicBezTo>
                  <a:pt x="41" y="41"/>
                  <a:pt x="41" y="41"/>
                  <a:pt x="41" y="41"/>
                </a:cubicBezTo>
                <a:cubicBezTo>
                  <a:pt x="35" y="41"/>
                  <a:pt x="29" y="44"/>
                  <a:pt x="25" y="48"/>
                </a:cubicBezTo>
                <a:cubicBezTo>
                  <a:pt x="21" y="53"/>
                  <a:pt x="18" y="59"/>
                  <a:pt x="18" y="66"/>
                </a:cubicBezTo>
                <a:cubicBezTo>
                  <a:pt x="18" y="116"/>
                  <a:pt x="18" y="116"/>
                  <a:pt x="18" y="116"/>
                </a:cubicBezTo>
                <a:cubicBezTo>
                  <a:pt x="18" y="117"/>
                  <a:pt x="19" y="118"/>
                  <a:pt x="20" y="118"/>
                </a:cubicBezTo>
                <a:cubicBezTo>
                  <a:pt x="32" y="118"/>
                  <a:pt x="32" y="118"/>
                  <a:pt x="32" y="118"/>
                </a:cubicBezTo>
                <a:cubicBezTo>
                  <a:pt x="34" y="118"/>
                  <a:pt x="35" y="117"/>
                  <a:pt x="35" y="116"/>
                </a:cubicBezTo>
                <a:cubicBezTo>
                  <a:pt x="35" y="66"/>
                  <a:pt x="35" y="66"/>
                  <a:pt x="35" y="66"/>
                </a:cubicBezTo>
                <a:cubicBezTo>
                  <a:pt x="35" y="63"/>
                  <a:pt x="35" y="61"/>
                  <a:pt x="37" y="60"/>
                </a:cubicBezTo>
                <a:cubicBezTo>
                  <a:pt x="38" y="58"/>
                  <a:pt x="39" y="58"/>
                  <a:pt x="41" y="58"/>
                </a:cubicBezTo>
                <a:cubicBezTo>
                  <a:pt x="43" y="58"/>
                  <a:pt x="43" y="58"/>
                  <a:pt x="43" y="58"/>
                </a:cubicBezTo>
                <a:cubicBezTo>
                  <a:pt x="43" y="53"/>
                  <a:pt x="43" y="53"/>
                  <a:pt x="43" y="53"/>
                </a:cubicBezTo>
                <a:cubicBezTo>
                  <a:pt x="41" y="53"/>
                  <a:pt x="41" y="53"/>
                  <a:pt x="41" y="53"/>
                </a:cubicBezTo>
                <a:cubicBezTo>
                  <a:pt x="38" y="53"/>
                  <a:pt x="35" y="54"/>
                  <a:pt x="33" y="56"/>
                </a:cubicBezTo>
                <a:cubicBezTo>
                  <a:pt x="31" y="59"/>
                  <a:pt x="30" y="62"/>
                  <a:pt x="30" y="66"/>
                </a:cubicBezTo>
                <a:cubicBezTo>
                  <a:pt x="30" y="113"/>
                  <a:pt x="30" y="113"/>
                  <a:pt x="30" y="113"/>
                </a:cubicBezTo>
                <a:cubicBezTo>
                  <a:pt x="23" y="113"/>
                  <a:pt x="23" y="113"/>
                  <a:pt x="23" y="113"/>
                </a:cubicBezTo>
                <a:cubicBezTo>
                  <a:pt x="23" y="66"/>
                  <a:pt x="23" y="66"/>
                  <a:pt x="23" y="66"/>
                </a:cubicBezTo>
                <a:cubicBezTo>
                  <a:pt x="23" y="60"/>
                  <a:pt x="25" y="55"/>
                  <a:pt x="28" y="51"/>
                </a:cubicBezTo>
                <a:cubicBezTo>
                  <a:pt x="31" y="48"/>
                  <a:pt x="36" y="46"/>
                  <a:pt x="41" y="46"/>
                </a:cubicBezTo>
                <a:cubicBezTo>
                  <a:pt x="43" y="46"/>
                  <a:pt x="43" y="46"/>
                  <a:pt x="43" y="46"/>
                </a:cubicBezTo>
                <a:close/>
                <a:moveTo>
                  <a:pt x="43" y="145"/>
                </a:moveTo>
                <a:cubicBezTo>
                  <a:pt x="43" y="140"/>
                  <a:pt x="43" y="140"/>
                  <a:pt x="43" y="140"/>
                </a:cubicBezTo>
                <a:cubicBezTo>
                  <a:pt x="40" y="141"/>
                  <a:pt x="37" y="142"/>
                  <a:pt x="34" y="142"/>
                </a:cubicBezTo>
                <a:cubicBezTo>
                  <a:pt x="31" y="142"/>
                  <a:pt x="29" y="142"/>
                  <a:pt x="27" y="141"/>
                </a:cubicBezTo>
                <a:cubicBezTo>
                  <a:pt x="24" y="140"/>
                  <a:pt x="22" y="138"/>
                  <a:pt x="21" y="137"/>
                </a:cubicBezTo>
                <a:cubicBezTo>
                  <a:pt x="20" y="135"/>
                  <a:pt x="18" y="133"/>
                  <a:pt x="18" y="130"/>
                </a:cubicBezTo>
                <a:cubicBezTo>
                  <a:pt x="17" y="127"/>
                  <a:pt x="16" y="124"/>
                  <a:pt x="16" y="119"/>
                </a:cubicBezTo>
                <a:cubicBezTo>
                  <a:pt x="16" y="39"/>
                  <a:pt x="16" y="39"/>
                  <a:pt x="16" y="39"/>
                </a:cubicBezTo>
                <a:cubicBezTo>
                  <a:pt x="16" y="31"/>
                  <a:pt x="18" y="26"/>
                  <a:pt x="21" y="22"/>
                </a:cubicBezTo>
                <a:cubicBezTo>
                  <a:pt x="25" y="18"/>
                  <a:pt x="30" y="16"/>
                  <a:pt x="35" y="16"/>
                </a:cubicBezTo>
                <a:cubicBezTo>
                  <a:pt x="43" y="16"/>
                  <a:pt x="43" y="16"/>
                  <a:pt x="43" y="16"/>
                </a:cubicBezTo>
                <a:cubicBezTo>
                  <a:pt x="43" y="11"/>
                  <a:pt x="43" y="11"/>
                  <a:pt x="43" y="11"/>
                </a:cubicBezTo>
                <a:cubicBezTo>
                  <a:pt x="35" y="11"/>
                  <a:pt x="35" y="11"/>
                  <a:pt x="35" y="11"/>
                </a:cubicBezTo>
                <a:cubicBezTo>
                  <a:pt x="29" y="11"/>
                  <a:pt x="22" y="14"/>
                  <a:pt x="18" y="19"/>
                </a:cubicBezTo>
                <a:cubicBezTo>
                  <a:pt x="14" y="24"/>
                  <a:pt x="12" y="30"/>
                  <a:pt x="12" y="39"/>
                </a:cubicBezTo>
                <a:cubicBezTo>
                  <a:pt x="12" y="119"/>
                  <a:pt x="12" y="119"/>
                  <a:pt x="12" y="119"/>
                </a:cubicBezTo>
                <a:cubicBezTo>
                  <a:pt x="12" y="124"/>
                  <a:pt x="12" y="128"/>
                  <a:pt x="13" y="131"/>
                </a:cubicBezTo>
                <a:cubicBezTo>
                  <a:pt x="14" y="135"/>
                  <a:pt x="15" y="137"/>
                  <a:pt x="17" y="140"/>
                </a:cubicBezTo>
                <a:cubicBezTo>
                  <a:pt x="17" y="140"/>
                  <a:pt x="17" y="140"/>
                  <a:pt x="17" y="140"/>
                </a:cubicBezTo>
                <a:cubicBezTo>
                  <a:pt x="17" y="140"/>
                  <a:pt x="17" y="140"/>
                  <a:pt x="17" y="140"/>
                </a:cubicBezTo>
                <a:cubicBezTo>
                  <a:pt x="19" y="142"/>
                  <a:pt x="22" y="144"/>
                  <a:pt x="25" y="145"/>
                </a:cubicBezTo>
                <a:cubicBezTo>
                  <a:pt x="27" y="146"/>
                  <a:pt x="31" y="147"/>
                  <a:pt x="34" y="147"/>
                </a:cubicBezTo>
                <a:cubicBezTo>
                  <a:pt x="37" y="147"/>
                  <a:pt x="40" y="146"/>
                  <a:pt x="43" y="145"/>
                </a:cubicBez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109" name="Freeform 74"/>
          <p:cNvSpPr>
            <a:spLocks noEditPoints="1"/>
          </p:cNvSpPr>
          <p:nvPr/>
        </p:nvSpPr>
        <p:spPr bwMode="auto">
          <a:xfrm rot="5400000">
            <a:off x="7804245" y="1485290"/>
            <a:ext cx="49994" cy="39281"/>
          </a:xfrm>
          <a:custGeom>
            <a:avLst/>
            <a:gdLst>
              <a:gd name="T0" fmla="*/ 23 w 30"/>
              <a:gd name="T1" fmla="*/ 19 h 23"/>
              <a:gd name="T2" fmla="*/ 15 w 30"/>
              <a:gd name="T3" fmla="*/ 7 h 23"/>
              <a:gd name="T4" fmla="*/ 15 w 30"/>
              <a:gd name="T5" fmla="*/ 7 h 23"/>
              <a:gd name="T6" fmla="*/ 15 w 30"/>
              <a:gd name="T7" fmla="*/ 0 h 23"/>
              <a:gd name="T8" fmla="*/ 17 w 30"/>
              <a:gd name="T9" fmla="*/ 1 h 23"/>
              <a:gd name="T10" fmla="*/ 29 w 30"/>
              <a:gd name="T11" fmla="*/ 20 h 23"/>
              <a:gd name="T12" fmla="*/ 30 w 30"/>
              <a:gd name="T13" fmla="*/ 21 h 23"/>
              <a:gd name="T14" fmla="*/ 27 w 30"/>
              <a:gd name="T15" fmla="*/ 23 h 23"/>
              <a:gd name="T16" fmla="*/ 15 w 30"/>
              <a:gd name="T17" fmla="*/ 23 h 23"/>
              <a:gd name="T18" fmla="*/ 15 w 30"/>
              <a:gd name="T19" fmla="*/ 19 h 23"/>
              <a:gd name="T20" fmla="*/ 23 w 30"/>
              <a:gd name="T21" fmla="*/ 19 h 23"/>
              <a:gd name="T22" fmla="*/ 15 w 30"/>
              <a:gd name="T23" fmla="*/ 7 h 23"/>
              <a:gd name="T24" fmla="*/ 7 w 30"/>
              <a:gd name="T25" fmla="*/ 19 h 23"/>
              <a:gd name="T26" fmla="*/ 15 w 30"/>
              <a:gd name="T27" fmla="*/ 19 h 23"/>
              <a:gd name="T28" fmla="*/ 15 w 30"/>
              <a:gd name="T29" fmla="*/ 23 h 23"/>
              <a:gd name="T30" fmla="*/ 3 w 30"/>
              <a:gd name="T31" fmla="*/ 23 h 23"/>
              <a:gd name="T32" fmla="*/ 3 w 30"/>
              <a:gd name="T33" fmla="*/ 23 h 23"/>
              <a:gd name="T34" fmla="*/ 2 w 30"/>
              <a:gd name="T35" fmla="*/ 23 h 23"/>
              <a:gd name="T36" fmla="*/ 1 w 30"/>
              <a:gd name="T37" fmla="*/ 20 h 23"/>
              <a:gd name="T38" fmla="*/ 13 w 30"/>
              <a:gd name="T39" fmla="*/ 1 h 23"/>
              <a:gd name="T40" fmla="*/ 14 w 30"/>
              <a:gd name="T41" fmla="*/ 0 h 23"/>
              <a:gd name="T42" fmla="*/ 15 w 30"/>
              <a:gd name="T43" fmla="*/ 0 h 23"/>
              <a:gd name="T44" fmla="*/ 15 w 30"/>
              <a:gd name="T45" fmla="*/ 7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0" h="23">
                <a:moveTo>
                  <a:pt x="23" y="19"/>
                </a:moveTo>
                <a:cubicBezTo>
                  <a:pt x="15" y="7"/>
                  <a:pt x="15" y="7"/>
                  <a:pt x="15" y="7"/>
                </a:cubicBezTo>
                <a:cubicBezTo>
                  <a:pt x="15" y="7"/>
                  <a:pt x="15" y="7"/>
                  <a:pt x="15" y="7"/>
                </a:cubicBezTo>
                <a:cubicBezTo>
                  <a:pt x="15" y="0"/>
                  <a:pt x="15" y="0"/>
                  <a:pt x="15" y="0"/>
                </a:cubicBezTo>
                <a:cubicBezTo>
                  <a:pt x="16" y="0"/>
                  <a:pt x="17" y="0"/>
                  <a:pt x="17" y="1"/>
                </a:cubicBezTo>
                <a:cubicBezTo>
                  <a:pt x="29" y="20"/>
                  <a:pt x="29" y="20"/>
                  <a:pt x="29" y="20"/>
                </a:cubicBezTo>
                <a:cubicBezTo>
                  <a:pt x="29" y="20"/>
                  <a:pt x="30" y="20"/>
                  <a:pt x="30" y="21"/>
                </a:cubicBezTo>
                <a:cubicBezTo>
                  <a:pt x="30" y="22"/>
                  <a:pt x="29" y="23"/>
                  <a:pt x="27" y="23"/>
                </a:cubicBezTo>
                <a:cubicBezTo>
                  <a:pt x="15" y="23"/>
                  <a:pt x="15" y="23"/>
                  <a:pt x="15" y="23"/>
                </a:cubicBezTo>
                <a:cubicBezTo>
                  <a:pt x="15" y="19"/>
                  <a:pt x="15" y="19"/>
                  <a:pt x="15" y="19"/>
                </a:cubicBezTo>
                <a:lnTo>
                  <a:pt x="23" y="19"/>
                </a:lnTo>
                <a:close/>
                <a:moveTo>
                  <a:pt x="15" y="7"/>
                </a:moveTo>
                <a:cubicBezTo>
                  <a:pt x="7" y="19"/>
                  <a:pt x="7" y="19"/>
                  <a:pt x="7" y="19"/>
                </a:cubicBezTo>
                <a:cubicBezTo>
                  <a:pt x="15" y="19"/>
                  <a:pt x="15" y="19"/>
                  <a:pt x="15" y="19"/>
                </a:cubicBezTo>
                <a:cubicBezTo>
                  <a:pt x="15" y="23"/>
                  <a:pt x="15" y="23"/>
                  <a:pt x="15" y="23"/>
                </a:cubicBezTo>
                <a:cubicBezTo>
                  <a:pt x="3" y="23"/>
                  <a:pt x="3" y="23"/>
                  <a:pt x="3" y="23"/>
                </a:cubicBezTo>
                <a:cubicBezTo>
                  <a:pt x="3" y="23"/>
                  <a:pt x="3" y="23"/>
                  <a:pt x="3" y="23"/>
                </a:cubicBezTo>
                <a:cubicBezTo>
                  <a:pt x="3" y="23"/>
                  <a:pt x="2" y="23"/>
                  <a:pt x="2" y="23"/>
                </a:cubicBezTo>
                <a:cubicBezTo>
                  <a:pt x="1" y="22"/>
                  <a:pt x="0" y="21"/>
                  <a:pt x="1" y="20"/>
                </a:cubicBezTo>
                <a:cubicBezTo>
                  <a:pt x="13" y="1"/>
                  <a:pt x="13" y="1"/>
                  <a:pt x="13" y="1"/>
                </a:cubicBezTo>
                <a:cubicBezTo>
                  <a:pt x="13" y="1"/>
                  <a:pt x="14" y="0"/>
                  <a:pt x="14" y="0"/>
                </a:cubicBezTo>
                <a:cubicBezTo>
                  <a:pt x="14" y="0"/>
                  <a:pt x="15" y="0"/>
                  <a:pt x="15" y="0"/>
                </a:cubicBezTo>
                <a:lnTo>
                  <a:pt x="15" y="7"/>
                </a:ln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110" name="Freeform 75"/>
          <p:cNvSpPr>
            <a:spLocks noEditPoints="1"/>
          </p:cNvSpPr>
          <p:nvPr/>
        </p:nvSpPr>
        <p:spPr bwMode="auto">
          <a:xfrm rot="5400000">
            <a:off x="7710805" y="1579921"/>
            <a:ext cx="41662" cy="48803"/>
          </a:xfrm>
          <a:custGeom>
            <a:avLst/>
            <a:gdLst>
              <a:gd name="T0" fmla="*/ 11 w 25"/>
              <a:gd name="T1" fmla="*/ 19 h 29"/>
              <a:gd name="T2" fmla="*/ 17 w 25"/>
              <a:gd name="T3" fmla="*/ 15 h 29"/>
              <a:gd name="T4" fmla="*/ 11 w 25"/>
              <a:gd name="T5" fmla="*/ 11 h 29"/>
              <a:gd name="T6" fmla="*/ 11 w 25"/>
              <a:gd name="T7" fmla="*/ 5 h 29"/>
              <a:gd name="T8" fmla="*/ 23 w 25"/>
              <a:gd name="T9" fmla="*/ 13 h 29"/>
              <a:gd name="T10" fmla="*/ 24 w 25"/>
              <a:gd name="T11" fmla="*/ 13 h 29"/>
              <a:gd name="T12" fmla="*/ 23 w 25"/>
              <a:gd name="T13" fmla="*/ 17 h 29"/>
              <a:gd name="T14" fmla="*/ 11 w 25"/>
              <a:gd name="T15" fmla="*/ 24 h 29"/>
              <a:gd name="T16" fmla="*/ 11 w 25"/>
              <a:gd name="T17" fmla="*/ 19 h 29"/>
              <a:gd name="T18" fmla="*/ 5 w 25"/>
              <a:gd name="T19" fmla="*/ 23 h 29"/>
              <a:gd name="T20" fmla="*/ 11 w 25"/>
              <a:gd name="T21" fmla="*/ 19 h 29"/>
              <a:gd name="T22" fmla="*/ 11 w 25"/>
              <a:gd name="T23" fmla="*/ 24 h 29"/>
              <a:gd name="T24" fmla="*/ 4 w 25"/>
              <a:gd name="T25" fmla="*/ 29 h 29"/>
              <a:gd name="T26" fmla="*/ 3 w 25"/>
              <a:gd name="T27" fmla="*/ 29 h 29"/>
              <a:gd name="T28" fmla="*/ 0 w 25"/>
              <a:gd name="T29" fmla="*/ 27 h 29"/>
              <a:gd name="T30" fmla="*/ 0 w 25"/>
              <a:gd name="T31" fmla="*/ 3 h 29"/>
              <a:gd name="T32" fmla="*/ 0 w 25"/>
              <a:gd name="T33" fmla="*/ 3 h 29"/>
              <a:gd name="T34" fmla="*/ 1 w 25"/>
              <a:gd name="T35" fmla="*/ 1 h 29"/>
              <a:gd name="T36" fmla="*/ 4 w 25"/>
              <a:gd name="T37" fmla="*/ 1 h 29"/>
              <a:gd name="T38" fmla="*/ 11 w 25"/>
              <a:gd name="T39" fmla="*/ 5 h 29"/>
              <a:gd name="T40" fmla="*/ 11 w 25"/>
              <a:gd name="T41" fmla="*/ 11 h 29"/>
              <a:gd name="T42" fmla="*/ 5 w 25"/>
              <a:gd name="T43" fmla="*/ 7 h 29"/>
              <a:gd name="T44" fmla="*/ 5 w 25"/>
              <a:gd name="T45" fmla="*/ 23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5" h="29">
                <a:moveTo>
                  <a:pt x="11" y="19"/>
                </a:moveTo>
                <a:cubicBezTo>
                  <a:pt x="17" y="15"/>
                  <a:pt x="17" y="15"/>
                  <a:pt x="17" y="15"/>
                </a:cubicBezTo>
                <a:cubicBezTo>
                  <a:pt x="11" y="11"/>
                  <a:pt x="11" y="11"/>
                  <a:pt x="11" y="11"/>
                </a:cubicBezTo>
                <a:cubicBezTo>
                  <a:pt x="11" y="5"/>
                  <a:pt x="11" y="5"/>
                  <a:pt x="11" y="5"/>
                </a:cubicBezTo>
                <a:cubicBezTo>
                  <a:pt x="23" y="13"/>
                  <a:pt x="23" y="13"/>
                  <a:pt x="23" y="13"/>
                </a:cubicBezTo>
                <a:cubicBezTo>
                  <a:pt x="23" y="13"/>
                  <a:pt x="24" y="13"/>
                  <a:pt x="24" y="13"/>
                </a:cubicBezTo>
                <a:cubicBezTo>
                  <a:pt x="25" y="15"/>
                  <a:pt x="24" y="16"/>
                  <a:pt x="23" y="17"/>
                </a:cubicBezTo>
                <a:cubicBezTo>
                  <a:pt x="11" y="24"/>
                  <a:pt x="11" y="24"/>
                  <a:pt x="11" y="24"/>
                </a:cubicBezTo>
                <a:lnTo>
                  <a:pt x="11" y="19"/>
                </a:lnTo>
                <a:close/>
                <a:moveTo>
                  <a:pt x="5" y="23"/>
                </a:moveTo>
                <a:cubicBezTo>
                  <a:pt x="11" y="19"/>
                  <a:pt x="11" y="19"/>
                  <a:pt x="11" y="19"/>
                </a:cubicBezTo>
                <a:cubicBezTo>
                  <a:pt x="11" y="24"/>
                  <a:pt x="11" y="24"/>
                  <a:pt x="11" y="24"/>
                </a:cubicBezTo>
                <a:cubicBezTo>
                  <a:pt x="4" y="29"/>
                  <a:pt x="4" y="29"/>
                  <a:pt x="4" y="29"/>
                </a:cubicBezTo>
                <a:cubicBezTo>
                  <a:pt x="4" y="29"/>
                  <a:pt x="3" y="29"/>
                  <a:pt x="3" y="29"/>
                </a:cubicBezTo>
                <a:cubicBezTo>
                  <a:pt x="2" y="29"/>
                  <a:pt x="0" y="28"/>
                  <a:pt x="0" y="27"/>
                </a:cubicBezTo>
                <a:cubicBezTo>
                  <a:pt x="0" y="3"/>
                  <a:pt x="0" y="3"/>
                  <a:pt x="0" y="3"/>
                </a:cubicBezTo>
                <a:cubicBezTo>
                  <a:pt x="0" y="3"/>
                  <a:pt x="0" y="3"/>
                  <a:pt x="0" y="3"/>
                </a:cubicBezTo>
                <a:cubicBezTo>
                  <a:pt x="0" y="2"/>
                  <a:pt x="1" y="2"/>
                  <a:pt x="1" y="1"/>
                </a:cubicBezTo>
                <a:cubicBezTo>
                  <a:pt x="2" y="0"/>
                  <a:pt x="3" y="0"/>
                  <a:pt x="4" y="1"/>
                </a:cubicBezTo>
                <a:cubicBezTo>
                  <a:pt x="11" y="5"/>
                  <a:pt x="11" y="5"/>
                  <a:pt x="11" y="5"/>
                </a:cubicBezTo>
                <a:cubicBezTo>
                  <a:pt x="11" y="11"/>
                  <a:pt x="11" y="11"/>
                  <a:pt x="11" y="11"/>
                </a:cubicBezTo>
                <a:cubicBezTo>
                  <a:pt x="5" y="7"/>
                  <a:pt x="5" y="7"/>
                  <a:pt x="5" y="7"/>
                </a:cubicBezTo>
                <a:lnTo>
                  <a:pt x="5" y="23"/>
                </a:ln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111" name="Freeform 76"/>
          <p:cNvSpPr>
            <a:spLocks noEditPoints="1"/>
          </p:cNvSpPr>
          <p:nvPr/>
        </p:nvSpPr>
        <p:spPr bwMode="auto">
          <a:xfrm rot="5400000">
            <a:off x="7728065" y="1399588"/>
            <a:ext cx="29759" cy="26187"/>
          </a:xfrm>
          <a:custGeom>
            <a:avLst/>
            <a:gdLst>
              <a:gd name="T0" fmla="*/ 12 w 17"/>
              <a:gd name="T1" fmla="*/ 7 h 15"/>
              <a:gd name="T2" fmla="*/ 11 w 17"/>
              <a:gd name="T3" fmla="*/ 8 h 15"/>
              <a:gd name="T4" fmla="*/ 11 w 17"/>
              <a:gd name="T5" fmla="*/ 2 h 15"/>
              <a:gd name="T6" fmla="*/ 13 w 17"/>
              <a:gd name="T7" fmla="*/ 1 h 15"/>
              <a:gd name="T8" fmla="*/ 14 w 17"/>
              <a:gd name="T9" fmla="*/ 0 h 15"/>
              <a:gd name="T10" fmla="*/ 17 w 17"/>
              <a:gd name="T11" fmla="*/ 3 h 15"/>
              <a:gd name="T12" fmla="*/ 17 w 17"/>
              <a:gd name="T13" fmla="*/ 12 h 15"/>
              <a:gd name="T14" fmla="*/ 17 w 17"/>
              <a:gd name="T15" fmla="*/ 12 h 15"/>
              <a:gd name="T16" fmla="*/ 17 w 17"/>
              <a:gd name="T17" fmla="*/ 13 h 15"/>
              <a:gd name="T18" fmla="*/ 14 w 17"/>
              <a:gd name="T19" fmla="*/ 14 h 15"/>
              <a:gd name="T20" fmla="*/ 11 w 17"/>
              <a:gd name="T21" fmla="*/ 14 h 15"/>
              <a:gd name="T22" fmla="*/ 11 w 17"/>
              <a:gd name="T23" fmla="*/ 9 h 15"/>
              <a:gd name="T24" fmla="*/ 12 w 17"/>
              <a:gd name="T25" fmla="*/ 9 h 15"/>
              <a:gd name="T26" fmla="*/ 12 w 17"/>
              <a:gd name="T27" fmla="*/ 7 h 15"/>
              <a:gd name="T28" fmla="*/ 11 w 17"/>
              <a:gd name="T29" fmla="*/ 8 h 15"/>
              <a:gd name="T30" fmla="*/ 9 w 17"/>
              <a:gd name="T31" fmla="*/ 9 h 15"/>
              <a:gd name="T32" fmla="*/ 11 w 17"/>
              <a:gd name="T33" fmla="*/ 9 h 15"/>
              <a:gd name="T34" fmla="*/ 11 w 17"/>
              <a:gd name="T35" fmla="*/ 14 h 15"/>
              <a:gd name="T36" fmla="*/ 8 w 17"/>
              <a:gd name="T37" fmla="*/ 13 h 15"/>
              <a:gd name="T38" fmla="*/ 2 w 17"/>
              <a:gd name="T39" fmla="*/ 13 h 15"/>
              <a:gd name="T40" fmla="*/ 2 w 17"/>
              <a:gd name="T41" fmla="*/ 13 h 15"/>
              <a:gd name="T42" fmla="*/ 0 w 17"/>
              <a:gd name="T43" fmla="*/ 12 h 15"/>
              <a:gd name="T44" fmla="*/ 1 w 17"/>
              <a:gd name="T45" fmla="*/ 8 h 15"/>
              <a:gd name="T46" fmla="*/ 11 w 17"/>
              <a:gd name="T47" fmla="*/ 2 h 15"/>
              <a:gd name="T48" fmla="*/ 11 w 17"/>
              <a:gd name="T49" fmla="*/ 8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 h="15">
                <a:moveTo>
                  <a:pt x="12" y="7"/>
                </a:moveTo>
                <a:cubicBezTo>
                  <a:pt x="11" y="8"/>
                  <a:pt x="11" y="8"/>
                  <a:pt x="11" y="8"/>
                </a:cubicBezTo>
                <a:cubicBezTo>
                  <a:pt x="11" y="2"/>
                  <a:pt x="11" y="2"/>
                  <a:pt x="11" y="2"/>
                </a:cubicBezTo>
                <a:cubicBezTo>
                  <a:pt x="13" y="1"/>
                  <a:pt x="13" y="1"/>
                  <a:pt x="13" y="1"/>
                </a:cubicBezTo>
                <a:cubicBezTo>
                  <a:pt x="13" y="0"/>
                  <a:pt x="14" y="0"/>
                  <a:pt x="14" y="0"/>
                </a:cubicBezTo>
                <a:cubicBezTo>
                  <a:pt x="16" y="0"/>
                  <a:pt x="17" y="1"/>
                  <a:pt x="17" y="3"/>
                </a:cubicBezTo>
                <a:cubicBezTo>
                  <a:pt x="17" y="12"/>
                  <a:pt x="17" y="12"/>
                  <a:pt x="17" y="12"/>
                </a:cubicBezTo>
                <a:cubicBezTo>
                  <a:pt x="17" y="12"/>
                  <a:pt x="17" y="12"/>
                  <a:pt x="17" y="12"/>
                </a:cubicBezTo>
                <a:cubicBezTo>
                  <a:pt x="17" y="12"/>
                  <a:pt x="17" y="12"/>
                  <a:pt x="17" y="13"/>
                </a:cubicBezTo>
                <a:cubicBezTo>
                  <a:pt x="16" y="14"/>
                  <a:pt x="15" y="15"/>
                  <a:pt x="14" y="14"/>
                </a:cubicBezTo>
                <a:cubicBezTo>
                  <a:pt x="13" y="14"/>
                  <a:pt x="12" y="14"/>
                  <a:pt x="11" y="14"/>
                </a:cubicBezTo>
                <a:cubicBezTo>
                  <a:pt x="11" y="9"/>
                  <a:pt x="11" y="9"/>
                  <a:pt x="11" y="9"/>
                </a:cubicBezTo>
                <a:cubicBezTo>
                  <a:pt x="11" y="9"/>
                  <a:pt x="12" y="9"/>
                  <a:pt x="12" y="9"/>
                </a:cubicBezTo>
                <a:lnTo>
                  <a:pt x="12" y="7"/>
                </a:lnTo>
                <a:close/>
                <a:moveTo>
                  <a:pt x="11" y="8"/>
                </a:moveTo>
                <a:cubicBezTo>
                  <a:pt x="9" y="9"/>
                  <a:pt x="9" y="9"/>
                  <a:pt x="9" y="9"/>
                </a:cubicBezTo>
                <a:cubicBezTo>
                  <a:pt x="10" y="9"/>
                  <a:pt x="10" y="9"/>
                  <a:pt x="11" y="9"/>
                </a:cubicBezTo>
                <a:cubicBezTo>
                  <a:pt x="11" y="14"/>
                  <a:pt x="11" y="14"/>
                  <a:pt x="11" y="14"/>
                </a:cubicBezTo>
                <a:cubicBezTo>
                  <a:pt x="10" y="14"/>
                  <a:pt x="9" y="13"/>
                  <a:pt x="8" y="13"/>
                </a:cubicBezTo>
                <a:cubicBezTo>
                  <a:pt x="6" y="13"/>
                  <a:pt x="4" y="13"/>
                  <a:pt x="2" y="13"/>
                </a:cubicBezTo>
                <a:cubicBezTo>
                  <a:pt x="2" y="13"/>
                  <a:pt x="2" y="13"/>
                  <a:pt x="2" y="13"/>
                </a:cubicBezTo>
                <a:cubicBezTo>
                  <a:pt x="2" y="13"/>
                  <a:pt x="1" y="12"/>
                  <a:pt x="0" y="12"/>
                </a:cubicBezTo>
                <a:cubicBezTo>
                  <a:pt x="0" y="11"/>
                  <a:pt x="0" y="9"/>
                  <a:pt x="1" y="8"/>
                </a:cubicBezTo>
                <a:cubicBezTo>
                  <a:pt x="11" y="2"/>
                  <a:pt x="11" y="2"/>
                  <a:pt x="11" y="2"/>
                </a:cubicBezTo>
                <a:lnTo>
                  <a:pt x="11" y="8"/>
                </a:ln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112" name="Freeform 77"/>
          <p:cNvSpPr>
            <a:spLocks noEditPoints="1"/>
          </p:cNvSpPr>
          <p:nvPr/>
        </p:nvSpPr>
        <p:spPr bwMode="auto">
          <a:xfrm rot="5400000">
            <a:off x="7769131" y="1544211"/>
            <a:ext cx="47612" cy="47612"/>
          </a:xfrm>
          <a:custGeom>
            <a:avLst/>
            <a:gdLst>
              <a:gd name="T0" fmla="*/ 15 w 28"/>
              <a:gd name="T1" fmla="*/ 16 h 28"/>
              <a:gd name="T2" fmla="*/ 19 w 28"/>
              <a:gd name="T3" fmla="*/ 20 h 28"/>
              <a:gd name="T4" fmla="*/ 22 w 28"/>
              <a:gd name="T5" fmla="*/ 6 h 28"/>
              <a:gd name="T6" fmla="*/ 15 w 28"/>
              <a:gd name="T7" fmla="*/ 8 h 28"/>
              <a:gd name="T8" fmla="*/ 15 w 28"/>
              <a:gd name="T9" fmla="*/ 3 h 28"/>
              <a:gd name="T10" fmla="*/ 25 w 28"/>
              <a:gd name="T11" fmla="*/ 1 h 28"/>
              <a:gd name="T12" fmla="*/ 26 w 28"/>
              <a:gd name="T13" fmla="*/ 1 h 28"/>
              <a:gd name="T14" fmla="*/ 27 w 28"/>
              <a:gd name="T15" fmla="*/ 3 h 28"/>
              <a:gd name="T16" fmla="*/ 23 w 28"/>
              <a:gd name="T17" fmla="*/ 25 h 28"/>
              <a:gd name="T18" fmla="*/ 23 w 28"/>
              <a:gd name="T19" fmla="*/ 25 h 28"/>
              <a:gd name="T20" fmla="*/ 22 w 28"/>
              <a:gd name="T21" fmla="*/ 27 h 28"/>
              <a:gd name="T22" fmla="*/ 18 w 28"/>
              <a:gd name="T23" fmla="*/ 27 h 28"/>
              <a:gd name="T24" fmla="*/ 15 w 28"/>
              <a:gd name="T25" fmla="*/ 23 h 28"/>
              <a:gd name="T26" fmla="*/ 15 w 28"/>
              <a:gd name="T27" fmla="*/ 16 h 28"/>
              <a:gd name="T28" fmla="*/ 8 w 28"/>
              <a:gd name="T29" fmla="*/ 9 h 28"/>
              <a:gd name="T30" fmla="*/ 15 w 28"/>
              <a:gd name="T31" fmla="*/ 16 h 28"/>
              <a:gd name="T32" fmla="*/ 15 w 28"/>
              <a:gd name="T33" fmla="*/ 23 h 28"/>
              <a:gd name="T34" fmla="*/ 1 w 28"/>
              <a:gd name="T35" fmla="*/ 9 h 28"/>
              <a:gd name="T36" fmla="*/ 1 w 28"/>
              <a:gd name="T37" fmla="*/ 8 h 28"/>
              <a:gd name="T38" fmla="*/ 3 w 28"/>
              <a:gd name="T39" fmla="*/ 5 h 28"/>
              <a:gd name="T40" fmla="*/ 15 w 28"/>
              <a:gd name="T41" fmla="*/ 3 h 28"/>
              <a:gd name="T42" fmla="*/ 15 w 28"/>
              <a:gd name="T43" fmla="*/ 8 h 28"/>
              <a:gd name="T44" fmla="*/ 8 w 28"/>
              <a:gd name="T45" fmla="*/ 9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 h="28">
                <a:moveTo>
                  <a:pt x="15" y="16"/>
                </a:moveTo>
                <a:cubicBezTo>
                  <a:pt x="19" y="20"/>
                  <a:pt x="19" y="20"/>
                  <a:pt x="19" y="20"/>
                </a:cubicBezTo>
                <a:cubicBezTo>
                  <a:pt x="22" y="6"/>
                  <a:pt x="22" y="6"/>
                  <a:pt x="22" y="6"/>
                </a:cubicBezTo>
                <a:cubicBezTo>
                  <a:pt x="15" y="8"/>
                  <a:pt x="15" y="8"/>
                  <a:pt x="15" y="8"/>
                </a:cubicBezTo>
                <a:cubicBezTo>
                  <a:pt x="15" y="3"/>
                  <a:pt x="15" y="3"/>
                  <a:pt x="15" y="3"/>
                </a:cubicBezTo>
                <a:cubicBezTo>
                  <a:pt x="25" y="1"/>
                  <a:pt x="25" y="1"/>
                  <a:pt x="25" y="1"/>
                </a:cubicBezTo>
                <a:cubicBezTo>
                  <a:pt x="25" y="0"/>
                  <a:pt x="25" y="0"/>
                  <a:pt x="26" y="1"/>
                </a:cubicBezTo>
                <a:cubicBezTo>
                  <a:pt x="27" y="1"/>
                  <a:pt x="28" y="2"/>
                  <a:pt x="27" y="3"/>
                </a:cubicBezTo>
                <a:cubicBezTo>
                  <a:pt x="23" y="25"/>
                  <a:pt x="23" y="25"/>
                  <a:pt x="23" y="25"/>
                </a:cubicBezTo>
                <a:cubicBezTo>
                  <a:pt x="23" y="25"/>
                  <a:pt x="23" y="25"/>
                  <a:pt x="23" y="25"/>
                </a:cubicBezTo>
                <a:cubicBezTo>
                  <a:pt x="22" y="26"/>
                  <a:pt x="22" y="26"/>
                  <a:pt x="22" y="27"/>
                </a:cubicBezTo>
                <a:cubicBezTo>
                  <a:pt x="21" y="28"/>
                  <a:pt x="19" y="28"/>
                  <a:pt x="18" y="27"/>
                </a:cubicBezTo>
                <a:cubicBezTo>
                  <a:pt x="15" y="23"/>
                  <a:pt x="15" y="23"/>
                  <a:pt x="15" y="23"/>
                </a:cubicBezTo>
                <a:lnTo>
                  <a:pt x="15" y="16"/>
                </a:lnTo>
                <a:close/>
                <a:moveTo>
                  <a:pt x="8" y="9"/>
                </a:moveTo>
                <a:cubicBezTo>
                  <a:pt x="15" y="16"/>
                  <a:pt x="15" y="16"/>
                  <a:pt x="15" y="16"/>
                </a:cubicBezTo>
                <a:cubicBezTo>
                  <a:pt x="15" y="23"/>
                  <a:pt x="15" y="23"/>
                  <a:pt x="15" y="23"/>
                </a:cubicBezTo>
                <a:cubicBezTo>
                  <a:pt x="1" y="9"/>
                  <a:pt x="1" y="9"/>
                  <a:pt x="1" y="9"/>
                </a:cubicBezTo>
                <a:cubicBezTo>
                  <a:pt x="1" y="9"/>
                  <a:pt x="1" y="9"/>
                  <a:pt x="1" y="8"/>
                </a:cubicBezTo>
                <a:cubicBezTo>
                  <a:pt x="0" y="7"/>
                  <a:pt x="1" y="6"/>
                  <a:pt x="3" y="5"/>
                </a:cubicBezTo>
                <a:cubicBezTo>
                  <a:pt x="15" y="3"/>
                  <a:pt x="15" y="3"/>
                  <a:pt x="15" y="3"/>
                </a:cubicBezTo>
                <a:cubicBezTo>
                  <a:pt x="15" y="8"/>
                  <a:pt x="15" y="8"/>
                  <a:pt x="15" y="8"/>
                </a:cubicBezTo>
                <a:lnTo>
                  <a:pt x="8" y="9"/>
                </a:ln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113" name="Freeform 78"/>
          <p:cNvSpPr>
            <a:spLocks noEditPoints="1"/>
          </p:cNvSpPr>
          <p:nvPr/>
        </p:nvSpPr>
        <p:spPr bwMode="auto">
          <a:xfrm rot="5400000">
            <a:off x="7645933" y="1543616"/>
            <a:ext cx="45232" cy="46423"/>
          </a:xfrm>
          <a:custGeom>
            <a:avLst/>
            <a:gdLst>
              <a:gd name="T0" fmla="*/ 19 w 27"/>
              <a:gd name="T1" fmla="*/ 7 h 27"/>
              <a:gd name="T2" fmla="*/ 15 w 27"/>
              <a:gd name="T3" fmla="*/ 11 h 27"/>
              <a:gd name="T4" fmla="*/ 15 w 27"/>
              <a:gd name="T5" fmla="*/ 5 h 27"/>
              <a:gd name="T6" fmla="*/ 18 w 27"/>
              <a:gd name="T7" fmla="*/ 1 h 27"/>
              <a:gd name="T8" fmla="*/ 20 w 27"/>
              <a:gd name="T9" fmla="*/ 0 h 27"/>
              <a:gd name="T10" fmla="*/ 23 w 27"/>
              <a:gd name="T11" fmla="*/ 2 h 27"/>
              <a:gd name="T12" fmla="*/ 27 w 27"/>
              <a:gd name="T13" fmla="*/ 24 h 27"/>
              <a:gd name="T14" fmla="*/ 27 w 27"/>
              <a:gd name="T15" fmla="*/ 25 h 27"/>
              <a:gd name="T16" fmla="*/ 25 w 27"/>
              <a:gd name="T17" fmla="*/ 27 h 27"/>
              <a:gd name="T18" fmla="*/ 15 w 27"/>
              <a:gd name="T19" fmla="*/ 25 h 27"/>
              <a:gd name="T20" fmla="*/ 15 w 27"/>
              <a:gd name="T21" fmla="*/ 20 h 27"/>
              <a:gd name="T22" fmla="*/ 22 w 27"/>
              <a:gd name="T23" fmla="*/ 22 h 27"/>
              <a:gd name="T24" fmla="*/ 19 w 27"/>
              <a:gd name="T25" fmla="*/ 7 h 27"/>
              <a:gd name="T26" fmla="*/ 15 w 27"/>
              <a:gd name="T27" fmla="*/ 11 h 27"/>
              <a:gd name="T28" fmla="*/ 8 w 27"/>
              <a:gd name="T29" fmla="*/ 18 h 27"/>
              <a:gd name="T30" fmla="*/ 15 w 27"/>
              <a:gd name="T31" fmla="*/ 20 h 27"/>
              <a:gd name="T32" fmla="*/ 15 w 27"/>
              <a:gd name="T33" fmla="*/ 25 h 27"/>
              <a:gd name="T34" fmla="*/ 3 w 27"/>
              <a:gd name="T35" fmla="*/ 22 h 27"/>
              <a:gd name="T36" fmla="*/ 3 w 27"/>
              <a:gd name="T37" fmla="*/ 22 h 27"/>
              <a:gd name="T38" fmla="*/ 1 w 27"/>
              <a:gd name="T39" fmla="*/ 22 h 27"/>
              <a:gd name="T40" fmla="*/ 1 w 27"/>
              <a:gd name="T41" fmla="*/ 18 h 27"/>
              <a:gd name="T42" fmla="*/ 15 w 27"/>
              <a:gd name="T43" fmla="*/ 5 h 27"/>
              <a:gd name="T44" fmla="*/ 15 w 27"/>
              <a:gd name="T45" fmla="*/ 11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7" h="27">
                <a:moveTo>
                  <a:pt x="19" y="7"/>
                </a:moveTo>
                <a:cubicBezTo>
                  <a:pt x="15" y="11"/>
                  <a:pt x="15" y="11"/>
                  <a:pt x="15" y="11"/>
                </a:cubicBezTo>
                <a:cubicBezTo>
                  <a:pt x="15" y="5"/>
                  <a:pt x="15" y="5"/>
                  <a:pt x="15" y="5"/>
                </a:cubicBezTo>
                <a:cubicBezTo>
                  <a:pt x="18" y="1"/>
                  <a:pt x="18" y="1"/>
                  <a:pt x="18" y="1"/>
                </a:cubicBezTo>
                <a:cubicBezTo>
                  <a:pt x="19" y="1"/>
                  <a:pt x="19" y="0"/>
                  <a:pt x="20" y="0"/>
                </a:cubicBezTo>
                <a:cubicBezTo>
                  <a:pt x="21" y="0"/>
                  <a:pt x="22" y="1"/>
                  <a:pt x="23" y="2"/>
                </a:cubicBezTo>
                <a:cubicBezTo>
                  <a:pt x="27" y="24"/>
                  <a:pt x="27" y="24"/>
                  <a:pt x="27" y="24"/>
                </a:cubicBezTo>
                <a:cubicBezTo>
                  <a:pt x="27" y="24"/>
                  <a:pt x="27" y="25"/>
                  <a:pt x="27" y="25"/>
                </a:cubicBezTo>
                <a:cubicBezTo>
                  <a:pt x="27" y="26"/>
                  <a:pt x="26" y="27"/>
                  <a:pt x="25" y="27"/>
                </a:cubicBezTo>
                <a:cubicBezTo>
                  <a:pt x="15" y="25"/>
                  <a:pt x="15" y="25"/>
                  <a:pt x="15" y="25"/>
                </a:cubicBezTo>
                <a:cubicBezTo>
                  <a:pt x="15" y="20"/>
                  <a:pt x="15" y="20"/>
                  <a:pt x="15" y="20"/>
                </a:cubicBezTo>
                <a:cubicBezTo>
                  <a:pt x="22" y="22"/>
                  <a:pt x="22" y="22"/>
                  <a:pt x="22" y="22"/>
                </a:cubicBezTo>
                <a:lnTo>
                  <a:pt x="19" y="7"/>
                </a:lnTo>
                <a:close/>
                <a:moveTo>
                  <a:pt x="15" y="11"/>
                </a:moveTo>
                <a:cubicBezTo>
                  <a:pt x="8" y="18"/>
                  <a:pt x="8" y="18"/>
                  <a:pt x="8" y="18"/>
                </a:cubicBezTo>
                <a:cubicBezTo>
                  <a:pt x="15" y="20"/>
                  <a:pt x="15" y="20"/>
                  <a:pt x="15" y="20"/>
                </a:cubicBezTo>
                <a:cubicBezTo>
                  <a:pt x="15" y="25"/>
                  <a:pt x="15" y="25"/>
                  <a:pt x="15" y="25"/>
                </a:cubicBezTo>
                <a:cubicBezTo>
                  <a:pt x="3" y="22"/>
                  <a:pt x="3" y="22"/>
                  <a:pt x="3" y="22"/>
                </a:cubicBezTo>
                <a:cubicBezTo>
                  <a:pt x="3" y="22"/>
                  <a:pt x="3" y="22"/>
                  <a:pt x="3" y="22"/>
                </a:cubicBezTo>
                <a:cubicBezTo>
                  <a:pt x="2" y="22"/>
                  <a:pt x="2" y="22"/>
                  <a:pt x="1" y="22"/>
                </a:cubicBezTo>
                <a:cubicBezTo>
                  <a:pt x="0" y="21"/>
                  <a:pt x="0" y="19"/>
                  <a:pt x="1" y="18"/>
                </a:cubicBezTo>
                <a:cubicBezTo>
                  <a:pt x="15" y="5"/>
                  <a:pt x="15" y="5"/>
                  <a:pt x="15" y="5"/>
                </a:cubicBezTo>
                <a:lnTo>
                  <a:pt x="15" y="11"/>
                </a:ln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114" name="Freeform 79"/>
          <p:cNvSpPr>
            <a:spLocks noEditPoints="1"/>
          </p:cNvSpPr>
          <p:nvPr/>
        </p:nvSpPr>
        <p:spPr bwMode="auto">
          <a:xfrm rot="5400000">
            <a:off x="7770321" y="1419228"/>
            <a:ext cx="45232" cy="47612"/>
          </a:xfrm>
          <a:custGeom>
            <a:avLst/>
            <a:gdLst>
              <a:gd name="T0" fmla="*/ 12 w 27"/>
              <a:gd name="T1" fmla="*/ 16 h 28"/>
              <a:gd name="T2" fmla="*/ 19 w 27"/>
              <a:gd name="T3" fmla="*/ 9 h 28"/>
              <a:gd name="T4" fmla="*/ 12 w 27"/>
              <a:gd name="T5" fmla="*/ 8 h 28"/>
              <a:gd name="T6" fmla="*/ 12 w 27"/>
              <a:gd name="T7" fmla="*/ 3 h 28"/>
              <a:gd name="T8" fmla="*/ 25 w 27"/>
              <a:gd name="T9" fmla="*/ 5 h 28"/>
              <a:gd name="T10" fmla="*/ 25 w 27"/>
              <a:gd name="T11" fmla="*/ 5 h 28"/>
              <a:gd name="T12" fmla="*/ 26 w 27"/>
              <a:gd name="T13" fmla="*/ 6 h 28"/>
              <a:gd name="T14" fmla="*/ 26 w 27"/>
              <a:gd name="T15" fmla="*/ 9 h 28"/>
              <a:gd name="T16" fmla="*/ 12 w 27"/>
              <a:gd name="T17" fmla="*/ 23 h 28"/>
              <a:gd name="T18" fmla="*/ 12 w 27"/>
              <a:gd name="T19" fmla="*/ 16 h 28"/>
              <a:gd name="T20" fmla="*/ 9 w 27"/>
              <a:gd name="T21" fmla="*/ 20 h 28"/>
              <a:gd name="T22" fmla="*/ 12 w 27"/>
              <a:gd name="T23" fmla="*/ 16 h 28"/>
              <a:gd name="T24" fmla="*/ 12 w 27"/>
              <a:gd name="T25" fmla="*/ 23 h 28"/>
              <a:gd name="T26" fmla="*/ 9 w 27"/>
              <a:gd name="T27" fmla="*/ 27 h 28"/>
              <a:gd name="T28" fmla="*/ 9 w 27"/>
              <a:gd name="T29" fmla="*/ 27 h 28"/>
              <a:gd name="T30" fmla="*/ 8 w 27"/>
              <a:gd name="T31" fmla="*/ 27 h 28"/>
              <a:gd name="T32" fmla="*/ 5 w 27"/>
              <a:gd name="T33" fmla="*/ 25 h 28"/>
              <a:gd name="T34" fmla="*/ 0 w 27"/>
              <a:gd name="T35" fmla="*/ 4 h 28"/>
              <a:gd name="T36" fmla="*/ 0 w 27"/>
              <a:gd name="T37" fmla="*/ 2 h 28"/>
              <a:gd name="T38" fmla="*/ 3 w 27"/>
              <a:gd name="T39" fmla="*/ 1 h 28"/>
              <a:gd name="T40" fmla="*/ 12 w 27"/>
              <a:gd name="T41" fmla="*/ 3 h 28"/>
              <a:gd name="T42" fmla="*/ 12 w 27"/>
              <a:gd name="T43" fmla="*/ 8 h 28"/>
              <a:gd name="T44" fmla="*/ 5 w 27"/>
              <a:gd name="T45" fmla="*/ 6 h 28"/>
              <a:gd name="T46" fmla="*/ 9 w 27"/>
              <a:gd name="T47" fmla="*/ 2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7" h="28">
                <a:moveTo>
                  <a:pt x="12" y="16"/>
                </a:moveTo>
                <a:cubicBezTo>
                  <a:pt x="19" y="9"/>
                  <a:pt x="19" y="9"/>
                  <a:pt x="19" y="9"/>
                </a:cubicBezTo>
                <a:cubicBezTo>
                  <a:pt x="12" y="8"/>
                  <a:pt x="12" y="8"/>
                  <a:pt x="12" y="8"/>
                </a:cubicBezTo>
                <a:cubicBezTo>
                  <a:pt x="12" y="3"/>
                  <a:pt x="12" y="3"/>
                  <a:pt x="12" y="3"/>
                </a:cubicBezTo>
                <a:cubicBezTo>
                  <a:pt x="25" y="5"/>
                  <a:pt x="25" y="5"/>
                  <a:pt x="25" y="5"/>
                </a:cubicBezTo>
                <a:cubicBezTo>
                  <a:pt x="25" y="5"/>
                  <a:pt x="25" y="5"/>
                  <a:pt x="25" y="5"/>
                </a:cubicBezTo>
                <a:cubicBezTo>
                  <a:pt x="25" y="5"/>
                  <a:pt x="26" y="6"/>
                  <a:pt x="26" y="6"/>
                </a:cubicBezTo>
                <a:cubicBezTo>
                  <a:pt x="27" y="7"/>
                  <a:pt x="27" y="9"/>
                  <a:pt x="26" y="9"/>
                </a:cubicBezTo>
                <a:cubicBezTo>
                  <a:pt x="12" y="23"/>
                  <a:pt x="12" y="23"/>
                  <a:pt x="12" y="23"/>
                </a:cubicBezTo>
                <a:lnTo>
                  <a:pt x="12" y="16"/>
                </a:lnTo>
                <a:close/>
                <a:moveTo>
                  <a:pt x="9" y="20"/>
                </a:moveTo>
                <a:cubicBezTo>
                  <a:pt x="12" y="16"/>
                  <a:pt x="12" y="16"/>
                  <a:pt x="12" y="16"/>
                </a:cubicBezTo>
                <a:cubicBezTo>
                  <a:pt x="12" y="23"/>
                  <a:pt x="12" y="23"/>
                  <a:pt x="12" y="23"/>
                </a:cubicBezTo>
                <a:cubicBezTo>
                  <a:pt x="9" y="27"/>
                  <a:pt x="9" y="27"/>
                  <a:pt x="9" y="27"/>
                </a:cubicBezTo>
                <a:cubicBezTo>
                  <a:pt x="9" y="27"/>
                  <a:pt x="9" y="27"/>
                  <a:pt x="9" y="27"/>
                </a:cubicBezTo>
                <a:cubicBezTo>
                  <a:pt x="8" y="27"/>
                  <a:pt x="8" y="27"/>
                  <a:pt x="8" y="27"/>
                </a:cubicBezTo>
                <a:cubicBezTo>
                  <a:pt x="6" y="28"/>
                  <a:pt x="5" y="27"/>
                  <a:pt x="5" y="25"/>
                </a:cubicBezTo>
                <a:cubicBezTo>
                  <a:pt x="0" y="4"/>
                  <a:pt x="0" y="4"/>
                  <a:pt x="0" y="4"/>
                </a:cubicBezTo>
                <a:cubicBezTo>
                  <a:pt x="0" y="3"/>
                  <a:pt x="0" y="3"/>
                  <a:pt x="0" y="2"/>
                </a:cubicBezTo>
                <a:cubicBezTo>
                  <a:pt x="0" y="1"/>
                  <a:pt x="1" y="0"/>
                  <a:pt x="3" y="1"/>
                </a:cubicBezTo>
                <a:cubicBezTo>
                  <a:pt x="12" y="3"/>
                  <a:pt x="12" y="3"/>
                  <a:pt x="12" y="3"/>
                </a:cubicBezTo>
                <a:cubicBezTo>
                  <a:pt x="12" y="8"/>
                  <a:pt x="12" y="8"/>
                  <a:pt x="12" y="8"/>
                </a:cubicBezTo>
                <a:cubicBezTo>
                  <a:pt x="5" y="6"/>
                  <a:pt x="5" y="6"/>
                  <a:pt x="5" y="6"/>
                </a:cubicBezTo>
                <a:lnTo>
                  <a:pt x="9" y="20"/>
                </a:ln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115" name="Freeform 80"/>
          <p:cNvSpPr>
            <a:spLocks noEditPoints="1"/>
          </p:cNvSpPr>
          <p:nvPr/>
        </p:nvSpPr>
        <p:spPr bwMode="auto">
          <a:xfrm rot="5400000">
            <a:off x="7466791" y="1326383"/>
            <a:ext cx="328527" cy="204734"/>
          </a:xfrm>
          <a:custGeom>
            <a:avLst/>
            <a:gdLst>
              <a:gd name="T0" fmla="*/ 156 w 194"/>
              <a:gd name="T1" fmla="*/ 54 h 121"/>
              <a:gd name="T2" fmla="*/ 146 w 194"/>
              <a:gd name="T3" fmla="*/ 57 h 121"/>
              <a:gd name="T4" fmla="*/ 153 w 194"/>
              <a:gd name="T5" fmla="*/ 50 h 121"/>
              <a:gd name="T6" fmla="*/ 158 w 194"/>
              <a:gd name="T7" fmla="*/ 49 h 121"/>
              <a:gd name="T8" fmla="*/ 194 w 194"/>
              <a:gd name="T9" fmla="*/ 85 h 121"/>
              <a:gd name="T10" fmla="*/ 158 w 194"/>
              <a:gd name="T11" fmla="*/ 121 h 121"/>
              <a:gd name="T12" fmla="*/ 146 w 194"/>
              <a:gd name="T13" fmla="*/ 116 h 121"/>
              <a:gd name="T14" fmla="*/ 180 w 194"/>
              <a:gd name="T15" fmla="*/ 107 h 121"/>
              <a:gd name="T16" fmla="*/ 180 w 194"/>
              <a:gd name="T17" fmla="*/ 63 h 121"/>
              <a:gd name="T18" fmla="*/ 146 w 194"/>
              <a:gd name="T19" fmla="*/ 51 h 121"/>
              <a:gd name="T20" fmla="*/ 158 w 194"/>
              <a:gd name="T21" fmla="*/ 54 h 121"/>
              <a:gd name="T22" fmla="*/ 145 w 194"/>
              <a:gd name="T23" fmla="*/ 57 h 121"/>
              <a:gd name="T24" fmla="*/ 135 w 194"/>
              <a:gd name="T25" fmla="*/ 61 h 121"/>
              <a:gd name="T26" fmla="*/ 134 w 194"/>
              <a:gd name="T27" fmla="*/ 55 h 121"/>
              <a:gd name="T28" fmla="*/ 133 w 194"/>
              <a:gd name="T29" fmla="*/ 51 h 121"/>
              <a:gd name="T30" fmla="*/ 146 w 194"/>
              <a:gd name="T31" fmla="*/ 51 h 121"/>
              <a:gd name="T32" fmla="*/ 133 w 194"/>
              <a:gd name="T33" fmla="*/ 48 h 121"/>
              <a:gd name="T34" fmla="*/ 119 w 194"/>
              <a:gd name="T35" fmla="*/ 23 h 121"/>
              <a:gd name="T36" fmla="*/ 98 w 194"/>
              <a:gd name="T37" fmla="*/ 9 h 121"/>
              <a:gd name="T38" fmla="*/ 93 w 194"/>
              <a:gd name="T39" fmla="*/ 7 h 121"/>
              <a:gd name="T40" fmla="*/ 93 w 194"/>
              <a:gd name="T41" fmla="*/ 7 h 121"/>
              <a:gd name="T42" fmla="*/ 78 w 194"/>
              <a:gd name="T43" fmla="*/ 5 h 121"/>
              <a:gd name="T44" fmla="*/ 76 w 194"/>
              <a:gd name="T45" fmla="*/ 5 h 121"/>
              <a:gd name="T46" fmla="*/ 23 w 194"/>
              <a:gd name="T47" fmla="*/ 61 h 121"/>
              <a:gd name="T48" fmla="*/ 25 w 194"/>
              <a:gd name="T49" fmla="*/ 77 h 121"/>
              <a:gd name="T50" fmla="*/ 23 w 194"/>
              <a:gd name="T51" fmla="*/ 80 h 121"/>
              <a:gd name="T52" fmla="*/ 5 w 194"/>
              <a:gd name="T53" fmla="*/ 98 h 121"/>
              <a:gd name="T54" fmla="*/ 11 w 194"/>
              <a:gd name="T55" fmla="*/ 111 h 121"/>
              <a:gd name="T56" fmla="*/ 78 w 194"/>
              <a:gd name="T57" fmla="*/ 116 h 121"/>
              <a:gd name="T58" fmla="*/ 146 w 194"/>
              <a:gd name="T59" fmla="*/ 116 h 121"/>
              <a:gd name="T60" fmla="*/ 81 w 194"/>
              <a:gd name="T61" fmla="*/ 121 h 121"/>
              <a:gd name="T62" fmla="*/ 23 w 194"/>
              <a:gd name="T63" fmla="*/ 121 h 121"/>
              <a:gd name="T64" fmla="*/ 7 w 194"/>
              <a:gd name="T65" fmla="*/ 115 h 121"/>
              <a:gd name="T66" fmla="*/ 7 w 194"/>
              <a:gd name="T67" fmla="*/ 82 h 121"/>
              <a:gd name="T68" fmla="*/ 19 w 194"/>
              <a:gd name="T69" fmla="*/ 70 h 121"/>
              <a:gd name="T70" fmla="*/ 35 w 194"/>
              <a:gd name="T71" fmla="*/ 19 h 121"/>
              <a:gd name="T72" fmla="*/ 76 w 194"/>
              <a:gd name="T73" fmla="*/ 0 h 121"/>
              <a:gd name="T74" fmla="*/ 77 w 194"/>
              <a:gd name="T75" fmla="*/ 0 h 121"/>
              <a:gd name="T76" fmla="*/ 78 w 194"/>
              <a:gd name="T77" fmla="*/ 0 h 121"/>
              <a:gd name="T78" fmla="*/ 94 w 194"/>
              <a:gd name="T79" fmla="*/ 2 h 121"/>
              <a:gd name="T80" fmla="*/ 97 w 194"/>
              <a:gd name="T81" fmla="*/ 3 h 121"/>
              <a:gd name="T82" fmla="*/ 100 w 194"/>
              <a:gd name="T83" fmla="*/ 4 h 121"/>
              <a:gd name="T84" fmla="*/ 136 w 194"/>
              <a:gd name="T85" fmla="*/ 43 h 121"/>
              <a:gd name="T86" fmla="*/ 138 w 194"/>
              <a:gd name="T87" fmla="*/ 50 h 121"/>
              <a:gd name="T88" fmla="*/ 139 w 194"/>
              <a:gd name="T89" fmla="*/ 55 h 121"/>
              <a:gd name="T90" fmla="*/ 143 w 194"/>
              <a:gd name="T91" fmla="*/ 52 h 121"/>
              <a:gd name="T92" fmla="*/ 146 w 194"/>
              <a:gd name="T93" fmla="*/ 57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94" h="121">
                <a:moveTo>
                  <a:pt x="158" y="54"/>
                </a:moveTo>
                <a:cubicBezTo>
                  <a:pt x="157" y="54"/>
                  <a:pt x="156" y="54"/>
                  <a:pt x="156" y="54"/>
                </a:cubicBezTo>
                <a:cubicBezTo>
                  <a:pt x="155" y="54"/>
                  <a:pt x="154" y="54"/>
                  <a:pt x="154" y="54"/>
                </a:cubicBezTo>
                <a:cubicBezTo>
                  <a:pt x="151" y="55"/>
                  <a:pt x="148" y="56"/>
                  <a:pt x="146" y="57"/>
                </a:cubicBezTo>
                <a:cubicBezTo>
                  <a:pt x="146" y="52"/>
                  <a:pt x="146" y="52"/>
                  <a:pt x="146" y="52"/>
                </a:cubicBezTo>
                <a:cubicBezTo>
                  <a:pt x="148" y="51"/>
                  <a:pt x="150" y="50"/>
                  <a:pt x="153" y="50"/>
                </a:cubicBezTo>
                <a:cubicBezTo>
                  <a:pt x="154" y="50"/>
                  <a:pt x="155" y="50"/>
                  <a:pt x="155" y="49"/>
                </a:cubicBezTo>
                <a:cubicBezTo>
                  <a:pt x="156" y="49"/>
                  <a:pt x="157" y="49"/>
                  <a:pt x="158" y="49"/>
                </a:cubicBezTo>
                <a:cubicBezTo>
                  <a:pt x="168" y="49"/>
                  <a:pt x="177" y="53"/>
                  <a:pt x="183" y="60"/>
                </a:cubicBezTo>
                <a:cubicBezTo>
                  <a:pt x="190" y="66"/>
                  <a:pt x="194" y="75"/>
                  <a:pt x="194" y="85"/>
                </a:cubicBezTo>
                <a:cubicBezTo>
                  <a:pt x="194" y="95"/>
                  <a:pt x="190" y="104"/>
                  <a:pt x="183" y="111"/>
                </a:cubicBezTo>
                <a:cubicBezTo>
                  <a:pt x="177" y="117"/>
                  <a:pt x="168" y="121"/>
                  <a:pt x="158" y="121"/>
                </a:cubicBezTo>
                <a:cubicBezTo>
                  <a:pt x="146" y="121"/>
                  <a:pt x="146" y="121"/>
                  <a:pt x="146" y="121"/>
                </a:cubicBezTo>
                <a:cubicBezTo>
                  <a:pt x="146" y="116"/>
                  <a:pt x="146" y="116"/>
                  <a:pt x="146" y="116"/>
                </a:cubicBezTo>
                <a:cubicBezTo>
                  <a:pt x="158" y="116"/>
                  <a:pt x="158" y="116"/>
                  <a:pt x="158" y="116"/>
                </a:cubicBezTo>
                <a:cubicBezTo>
                  <a:pt x="167" y="116"/>
                  <a:pt x="174" y="113"/>
                  <a:pt x="180" y="107"/>
                </a:cubicBezTo>
                <a:cubicBezTo>
                  <a:pt x="186" y="102"/>
                  <a:pt x="189" y="94"/>
                  <a:pt x="189" y="85"/>
                </a:cubicBezTo>
                <a:cubicBezTo>
                  <a:pt x="189" y="77"/>
                  <a:pt x="186" y="69"/>
                  <a:pt x="180" y="63"/>
                </a:cubicBezTo>
                <a:cubicBezTo>
                  <a:pt x="174" y="58"/>
                  <a:pt x="167" y="54"/>
                  <a:pt x="158" y="54"/>
                </a:cubicBezTo>
                <a:cubicBezTo>
                  <a:pt x="146" y="51"/>
                  <a:pt x="146" y="51"/>
                  <a:pt x="146" y="51"/>
                </a:cubicBezTo>
                <a:cubicBezTo>
                  <a:pt x="146" y="51"/>
                  <a:pt x="146" y="51"/>
                  <a:pt x="146" y="51"/>
                </a:cubicBezTo>
                <a:lnTo>
                  <a:pt x="158" y="54"/>
                </a:lnTo>
                <a:close/>
                <a:moveTo>
                  <a:pt x="146" y="57"/>
                </a:moveTo>
                <a:cubicBezTo>
                  <a:pt x="145" y="57"/>
                  <a:pt x="145" y="57"/>
                  <a:pt x="145" y="57"/>
                </a:cubicBezTo>
                <a:cubicBezTo>
                  <a:pt x="143" y="58"/>
                  <a:pt x="140" y="60"/>
                  <a:pt x="138" y="61"/>
                </a:cubicBezTo>
                <a:cubicBezTo>
                  <a:pt x="137" y="62"/>
                  <a:pt x="135" y="62"/>
                  <a:pt x="135" y="61"/>
                </a:cubicBezTo>
                <a:cubicBezTo>
                  <a:pt x="134" y="61"/>
                  <a:pt x="134" y="60"/>
                  <a:pt x="134" y="60"/>
                </a:cubicBezTo>
                <a:cubicBezTo>
                  <a:pt x="134" y="58"/>
                  <a:pt x="134" y="57"/>
                  <a:pt x="134" y="55"/>
                </a:cubicBezTo>
                <a:cubicBezTo>
                  <a:pt x="134" y="54"/>
                  <a:pt x="133" y="52"/>
                  <a:pt x="133" y="51"/>
                </a:cubicBezTo>
                <a:cubicBezTo>
                  <a:pt x="133" y="51"/>
                  <a:pt x="133" y="51"/>
                  <a:pt x="133" y="51"/>
                </a:cubicBezTo>
                <a:cubicBezTo>
                  <a:pt x="133" y="50"/>
                  <a:pt x="134" y="48"/>
                  <a:pt x="135" y="48"/>
                </a:cubicBezTo>
                <a:cubicBezTo>
                  <a:pt x="146" y="51"/>
                  <a:pt x="146" y="51"/>
                  <a:pt x="146" y="51"/>
                </a:cubicBezTo>
                <a:cubicBezTo>
                  <a:pt x="146" y="51"/>
                  <a:pt x="146" y="51"/>
                  <a:pt x="146" y="51"/>
                </a:cubicBezTo>
                <a:cubicBezTo>
                  <a:pt x="133" y="48"/>
                  <a:pt x="133" y="48"/>
                  <a:pt x="133" y="48"/>
                </a:cubicBezTo>
                <a:cubicBezTo>
                  <a:pt x="132" y="47"/>
                  <a:pt x="132" y="46"/>
                  <a:pt x="132" y="45"/>
                </a:cubicBezTo>
                <a:cubicBezTo>
                  <a:pt x="129" y="37"/>
                  <a:pt x="125" y="29"/>
                  <a:pt x="119" y="23"/>
                </a:cubicBezTo>
                <a:cubicBezTo>
                  <a:pt x="114" y="17"/>
                  <a:pt x="106" y="12"/>
                  <a:pt x="98" y="9"/>
                </a:cubicBezTo>
                <a:cubicBezTo>
                  <a:pt x="98" y="9"/>
                  <a:pt x="98" y="9"/>
                  <a:pt x="98" y="9"/>
                </a:cubicBezTo>
                <a:cubicBezTo>
                  <a:pt x="98" y="8"/>
                  <a:pt x="97" y="8"/>
                  <a:pt x="96" y="8"/>
                </a:cubicBezTo>
                <a:cubicBezTo>
                  <a:pt x="95" y="8"/>
                  <a:pt x="94" y="7"/>
                  <a:pt x="93" y="7"/>
                </a:cubicBezTo>
                <a:cubicBezTo>
                  <a:pt x="93" y="7"/>
                  <a:pt x="93" y="7"/>
                  <a:pt x="93" y="7"/>
                </a:cubicBezTo>
                <a:cubicBezTo>
                  <a:pt x="93" y="7"/>
                  <a:pt x="93" y="7"/>
                  <a:pt x="93" y="7"/>
                </a:cubicBezTo>
                <a:cubicBezTo>
                  <a:pt x="90" y="6"/>
                  <a:pt x="88" y="6"/>
                  <a:pt x="86" y="6"/>
                </a:cubicBezTo>
                <a:cubicBezTo>
                  <a:pt x="83" y="5"/>
                  <a:pt x="81" y="5"/>
                  <a:pt x="78" y="5"/>
                </a:cubicBezTo>
                <a:cubicBezTo>
                  <a:pt x="78" y="5"/>
                  <a:pt x="77" y="5"/>
                  <a:pt x="77" y="5"/>
                </a:cubicBezTo>
                <a:cubicBezTo>
                  <a:pt x="76" y="5"/>
                  <a:pt x="76" y="5"/>
                  <a:pt x="76" y="5"/>
                </a:cubicBezTo>
                <a:cubicBezTo>
                  <a:pt x="61" y="6"/>
                  <a:pt x="48" y="12"/>
                  <a:pt x="38" y="22"/>
                </a:cubicBezTo>
                <a:cubicBezTo>
                  <a:pt x="29" y="32"/>
                  <a:pt x="23" y="46"/>
                  <a:pt x="23" y="61"/>
                </a:cubicBezTo>
                <a:cubicBezTo>
                  <a:pt x="23" y="64"/>
                  <a:pt x="23" y="66"/>
                  <a:pt x="23" y="69"/>
                </a:cubicBezTo>
                <a:cubicBezTo>
                  <a:pt x="24" y="72"/>
                  <a:pt x="24" y="75"/>
                  <a:pt x="25" y="77"/>
                </a:cubicBezTo>
                <a:cubicBezTo>
                  <a:pt x="26" y="78"/>
                  <a:pt x="25" y="80"/>
                  <a:pt x="24" y="80"/>
                </a:cubicBezTo>
                <a:cubicBezTo>
                  <a:pt x="23" y="80"/>
                  <a:pt x="23" y="80"/>
                  <a:pt x="23" y="80"/>
                </a:cubicBezTo>
                <a:cubicBezTo>
                  <a:pt x="18" y="80"/>
                  <a:pt x="14" y="82"/>
                  <a:pt x="10" y="86"/>
                </a:cubicBezTo>
                <a:cubicBezTo>
                  <a:pt x="7" y="89"/>
                  <a:pt x="5" y="93"/>
                  <a:pt x="5" y="98"/>
                </a:cubicBezTo>
                <a:cubicBezTo>
                  <a:pt x="5" y="103"/>
                  <a:pt x="7" y="108"/>
                  <a:pt x="11" y="111"/>
                </a:cubicBezTo>
                <a:cubicBezTo>
                  <a:pt x="11" y="111"/>
                  <a:pt x="11" y="111"/>
                  <a:pt x="11" y="111"/>
                </a:cubicBezTo>
                <a:cubicBezTo>
                  <a:pt x="14" y="114"/>
                  <a:pt x="18" y="116"/>
                  <a:pt x="23" y="116"/>
                </a:cubicBezTo>
                <a:cubicBezTo>
                  <a:pt x="78" y="116"/>
                  <a:pt x="78" y="116"/>
                  <a:pt x="78" y="116"/>
                </a:cubicBezTo>
                <a:cubicBezTo>
                  <a:pt x="81" y="116"/>
                  <a:pt x="81" y="116"/>
                  <a:pt x="81" y="116"/>
                </a:cubicBezTo>
                <a:cubicBezTo>
                  <a:pt x="146" y="116"/>
                  <a:pt x="146" y="116"/>
                  <a:pt x="146" y="116"/>
                </a:cubicBezTo>
                <a:cubicBezTo>
                  <a:pt x="146" y="121"/>
                  <a:pt x="146" y="121"/>
                  <a:pt x="146" y="121"/>
                </a:cubicBezTo>
                <a:cubicBezTo>
                  <a:pt x="81" y="121"/>
                  <a:pt x="81" y="121"/>
                  <a:pt x="81" y="121"/>
                </a:cubicBezTo>
                <a:cubicBezTo>
                  <a:pt x="78" y="121"/>
                  <a:pt x="78" y="121"/>
                  <a:pt x="78" y="121"/>
                </a:cubicBezTo>
                <a:cubicBezTo>
                  <a:pt x="23" y="121"/>
                  <a:pt x="23" y="121"/>
                  <a:pt x="23" y="121"/>
                </a:cubicBezTo>
                <a:cubicBezTo>
                  <a:pt x="17" y="121"/>
                  <a:pt x="11" y="119"/>
                  <a:pt x="7" y="115"/>
                </a:cubicBezTo>
                <a:cubicBezTo>
                  <a:pt x="7" y="115"/>
                  <a:pt x="7" y="115"/>
                  <a:pt x="7" y="115"/>
                </a:cubicBezTo>
                <a:cubicBezTo>
                  <a:pt x="3" y="110"/>
                  <a:pt x="0" y="105"/>
                  <a:pt x="0" y="98"/>
                </a:cubicBezTo>
                <a:cubicBezTo>
                  <a:pt x="0" y="92"/>
                  <a:pt x="3" y="86"/>
                  <a:pt x="7" y="82"/>
                </a:cubicBezTo>
                <a:cubicBezTo>
                  <a:pt x="10" y="79"/>
                  <a:pt x="15" y="76"/>
                  <a:pt x="20" y="76"/>
                </a:cubicBezTo>
                <a:cubicBezTo>
                  <a:pt x="19" y="74"/>
                  <a:pt x="19" y="72"/>
                  <a:pt x="19" y="70"/>
                </a:cubicBezTo>
                <a:cubicBezTo>
                  <a:pt x="18" y="67"/>
                  <a:pt x="18" y="64"/>
                  <a:pt x="18" y="61"/>
                </a:cubicBezTo>
                <a:cubicBezTo>
                  <a:pt x="18" y="45"/>
                  <a:pt x="24" y="30"/>
                  <a:pt x="35" y="19"/>
                </a:cubicBezTo>
                <a:cubicBezTo>
                  <a:pt x="45" y="8"/>
                  <a:pt x="60" y="1"/>
                  <a:pt x="76" y="0"/>
                </a:cubicBezTo>
                <a:cubicBezTo>
                  <a:pt x="76" y="0"/>
                  <a:pt x="76" y="0"/>
                  <a:pt x="76" y="0"/>
                </a:cubicBezTo>
                <a:cubicBezTo>
                  <a:pt x="77" y="0"/>
                  <a:pt x="77" y="0"/>
                  <a:pt x="77" y="0"/>
                </a:cubicBezTo>
                <a:cubicBezTo>
                  <a:pt x="77" y="0"/>
                  <a:pt x="77" y="0"/>
                  <a:pt x="77" y="0"/>
                </a:cubicBezTo>
                <a:cubicBezTo>
                  <a:pt x="77" y="0"/>
                  <a:pt x="77" y="0"/>
                  <a:pt x="77" y="0"/>
                </a:cubicBezTo>
                <a:cubicBezTo>
                  <a:pt x="78" y="0"/>
                  <a:pt x="78" y="0"/>
                  <a:pt x="78" y="0"/>
                </a:cubicBezTo>
                <a:cubicBezTo>
                  <a:pt x="81" y="0"/>
                  <a:pt x="84" y="0"/>
                  <a:pt x="86" y="1"/>
                </a:cubicBezTo>
                <a:cubicBezTo>
                  <a:pt x="89" y="1"/>
                  <a:pt x="92" y="2"/>
                  <a:pt x="94" y="2"/>
                </a:cubicBezTo>
                <a:cubicBezTo>
                  <a:pt x="94" y="2"/>
                  <a:pt x="94" y="2"/>
                  <a:pt x="94" y="2"/>
                </a:cubicBezTo>
                <a:cubicBezTo>
                  <a:pt x="95" y="3"/>
                  <a:pt x="96" y="3"/>
                  <a:pt x="97" y="3"/>
                </a:cubicBezTo>
                <a:cubicBezTo>
                  <a:pt x="98" y="4"/>
                  <a:pt x="99" y="4"/>
                  <a:pt x="100" y="4"/>
                </a:cubicBezTo>
                <a:cubicBezTo>
                  <a:pt x="100" y="4"/>
                  <a:pt x="100" y="4"/>
                  <a:pt x="100" y="4"/>
                </a:cubicBezTo>
                <a:cubicBezTo>
                  <a:pt x="109" y="8"/>
                  <a:pt x="117" y="13"/>
                  <a:pt x="123" y="20"/>
                </a:cubicBezTo>
                <a:cubicBezTo>
                  <a:pt x="129" y="26"/>
                  <a:pt x="134" y="35"/>
                  <a:pt x="136" y="43"/>
                </a:cubicBezTo>
                <a:cubicBezTo>
                  <a:pt x="137" y="44"/>
                  <a:pt x="137" y="46"/>
                  <a:pt x="137" y="47"/>
                </a:cubicBezTo>
                <a:cubicBezTo>
                  <a:pt x="137" y="48"/>
                  <a:pt x="138" y="49"/>
                  <a:pt x="138" y="50"/>
                </a:cubicBezTo>
                <a:cubicBezTo>
                  <a:pt x="138" y="50"/>
                  <a:pt x="138" y="50"/>
                  <a:pt x="138" y="50"/>
                </a:cubicBezTo>
                <a:cubicBezTo>
                  <a:pt x="138" y="52"/>
                  <a:pt x="138" y="53"/>
                  <a:pt x="139" y="55"/>
                </a:cubicBezTo>
                <a:cubicBezTo>
                  <a:pt x="139" y="55"/>
                  <a:pt x="139" y="55"/>
                  <a:pt x="139" y="55"/>
                </a:cubicBezTo>
                <a:cubicBezTo>
                  <a:pt x="140" y="54"/>
                  <a:pt x="142" y="53"/>
                  <a:pt x="143" y="52"/>
                </a:cubicBezTo>
                <a:cubicBezTo>
                  <a:pt x="144" y="52"/>
                  <a:pt x="145" y="52"/>
                  <a:pt x="146" y="52"/>
                </a:cubicBezTo>
                <a:lnTo>
                  <a:pt x="146" y="57"/>
                </a:ln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116" name="Freeform 81"/>
          <p:cNvSpPr>
            <a:spLocks noEditPoints="1"/>
          </p:cNvSpPr>
          <p:nvPr/>
        </p:nvSpPr>
        <p:spPr bwMode="auto">
          <a:xfrm rot="5400000">
            <a:off x="7213849" y="1100819"/>
            <a:ext cx="217828" cy="242825"/>
          </a:xfrm>
          <a:custGeom>
            <a:avLst/>
            <a:gdLst>
              <a:gd name="T0" fmla="*/ 123 w 128"/>
              <a:gd name="T1" fmla="*/ 5 h 143"/>
              <a:gd name="T2" fmla="*/ 114 w 128"/>
              <a:gd name="T3" fmla="*/ 5 h 143"/>
              <a:gd name="T4" fmla="*/ 125 w 128"/>
              <a:gd name="T5" fmla="*/ 143 h 143"/>
              <a:gd name="T6" fmla="*/ 109 w 128"/>
              <a:gd name="T7" fmla="*/ 127 h 143"/>
              <a:gd name="T8" fmla="*/ 109 w 128"/>
              <a:gd name="T9" fmla="*/ 115 h 143"/>
              <a:gd name="T10" fmla="*/ 116 w 128"/>
              <a:gd name="T11" fmla="*/ 104 h 143"/>
              <a:gd name="T12" fmla="*/ 114 w 128"/>
              <a:gd name="T13" fmla="*/ 91 h 143"/>
              <a:gd name="T14" fmla="*/ 119 w 128"/>
              <a:gd name="T15" fmla="*/ 78 h 143"/>
              <a:gd name="T16" fmla="*/ 114 w 128"/>
              <a:gd name="T17" fmla="*/ 76 h 143"/>
              <a:gd name="T18" fmla="*/ 119 w 128"/>
              <a:gd name="T19" fmla="*/ 42 h 143"/>
              <a:gd name="T20" fmla="*/ 109 w 128"/>
              <a:gd name="T21" fmla="*/ 52 h 143"/>
              <a:gd name="T22" fmla="*/ 116 w 128"/>
              <a:gd name="T23" fmla="*/ 16 h 143"/>
              <a:gd name="T24" fmla="*/ 109 w 128"/>
              <a:gd name="T25" fmla="*/ 33 h 143"/>
              <a:gd name="T26" fmla="*/ 100 w 128"/>
              <a:gd name="T27" fmla="*/ 136 h 143"/>
              <a:gd name="T28" fmla="*/ 102 w 128"/>
              <a:gd name="T29" fmla="*/ 143 h 143"/>
              <a:gd name="T30" fmla="*/ 109 w 128"/>
              <a:gd name="T31" fmla="*/ 10 h 143"/>
              <a:gd name="T32" fmla="*/ 93 w 128"/>
              <a:gd name="T33" fmla="*/ 42 h 143"/>
              <a:gd name="T34" fmla="*/ 102 w 128"/>
              <a:gd name="T35" fmla="*/ 0 h 143"/>
              <a:gd name="T36" fmla="*/ 102 w 128"/>
              <a:gd name="T37" fmla="*/ 16 h 143"/>
              <a:gd name="T38" fmla="*/ 105 w 128"/>
              <a:gd name="T39" fmla="*/ 28 h 143"/>
              <a:gd name="T40" fmla="*/ 100 w 128"/>
              <a:gd name="T41" fmla="*/ 42 h 143"/>
              <a:gd name="T42" fmla="*/ 105 w 128"/>
              <a:gd name="T43" fmla="*/ 44 h 143"/>
              <a:gd name="T44" fmla="*/ 105 w 128"/>
              <a:gd name="T45" fmla="*/ 76 h 143"/>
              <a:gd name="T46" fmla="*/ 102 w 128"/>
              <a:gd name="T47" fmla="*/ 63 h 143"/>
              <a:gd name="T48" fmla="*/ 102 w 128"/>
              <a:gd name="T49" fmla="*/ 104 h 143"/>
              <a:gd name="T50" fmla="*/ 109 w 128"/>
              <a:gd name="T51" fmla="*/ 86 h 143"/>
              <a:gd name="T52" fmla="*/ 109 w 128"/>
              <a:gd name="T53" fmla="*/ 127 h 143"/>
              <a:gd name="T54" fmla="*/ 64 w 128"/>
              <a:gd name="T55" fmla="*/ 93 h 143"/>
              <a:gd name="T56" fmla="*/ 93 w 128"/>
              <a:gd name="T57" fmla="*/ 50 h 143"/>
              <a:gd name="T58" fmla="*/ 28 w 128"/>
              <a:gd name="T59" fmla="*/ 7 h 143"/>
              <a:gd name="T60" fmla="*/ 25 w 128"/>
              <a:gd name="T61" fmla="*/ 0 h 143"/>
              <a:gd name="T62" fmla="*/ 35 w 128"/>
              <a:gd name="T63" fmla="*/ 42 h 143"/>
              <a:gd name="T64" fmla="*/ 28 w 128"/>
              <a:gd name="T65" fmla="*/ 136 h 143"/>
              <a:gd name="T66" fmla="*/ 64 w 128"/>
              <a:gd name="T67" fmla="*/ 106 h 143"/>
              <a:gd name="T68" fmla="*/ 23 w 128"/>
              <a:gd name="T69" fmla="*/ 138 h 143"/>
              <a:gd name="T70" fmla="*/ 37 w 128"/>
              <a:gd name="T71" fmla="*/ 88 h 143"/>
              <a:gd name="T72" fmla="*/ 35 w 128"/>
              <a:gd name="T73" fmla="*/ 50 h 143"/>
              <a:gd name="T74" fmla="*/ 25 w 128"/>
              <a:gd name="T75" fmla="*/ 110 h 143"/>
              <a:gd name="T76" fmla="*/ 18 w 128"/>
              <a:gd name="T77" fmla="*/ 127 h 143"/>
              <a:gd name="T78" fmla="*/ 18 w 128"/>
              <a:gd name="T79" fmla="*/ 86 h 143"/>
              <a:gd name="T80" fmla="*/ 18 w 128"/>
              <a:gd name="T81" fmla="*/ 80 h 143"/>
              <a:gd name="T82" fmla="*/ 25 w 128"/>
              <a:gd name="T83" fmla="*/ 63 h 143"/>
              <a:gd name="T84" fmla="*/ 25 w 128"/>
              <a:gd name="T85" fmla="*/ 57 h 143"/>
              <a:gd name="T86" fmla="*/ 23 w 128"/>
              <a:gd name="T87" fmla="*/ 44 h 143"/>
              <a:gd name="T88" fmla="*/ 28 w 128"/>
              <a:gd name="T89" fmla="*/ 31 h 143"/>
              <a:gd name="T90" fmla="*/ 23 w 128"/>
              <a:gd name="T91" fmla="*/ 28 h 143"/>
              <a:gd name="T92" fmla="*/ 9 w 128"/>
              <a:gd name="T93" fmla="*/ 5 h 143"/>
              <a:gd name="T94" fmla="*/ 18 w 128"/>
              <a:gd name="T95" fmla="*/ 133 h 143"/>
              <a:gd name="T96" fmla="*/ 0 w 128"/>
              <a:gd name="T97" fmla="*/ 141 h 143"/>
              <a:gd name="T98" fmla="*/ 18 w 128"/>
              <a:gd name="T99" fmla="*/ 5 h 143"/>
              <a:gd name="T100" fmla="*/ 11 w 128"/>
              <a:gd name="T101" fmla="*/ 33 h 143"/>
              <a:gd name="T102" fmla="*/ 18 w 128"/>
              <a:gd name="T103" fmla="*/ 16 h 143"/>
              <a:gd name="T104" fmla="*/ 18 w 128"/>
              <a:gd name="T105" fmla="*/ 57 h 143"/>
              <a:gd name="T106" fmla="*/ 18 w 128"/>
              <a:gd name="T107" fmla="*/ 63 h 143"/>
              <a:gd name="T108" fmla="*/ 18 w 128"/>
              <a:gd name="T109" fmla="*/ 76 h 143"/>
              <a:gd name="T110" fmla="*/ 11 w 128"/>
              <a:gd name="T111" fmla="*/ 86 h 143"/>
              <a:gd name="T112" fmla="*/ 13 w 128"/>
              <a:gd name="T113" fmla="*/ 99 h 143"/>
              <a:gd name="T114" fmla="*/ 9 w 128"/>
              <a:gd name="T115" fmla="*/ 112 h 143"/>
              <a:gd name="T116" fmla="*/ 13 w 128"/>
              <a:gd name="T117" fmla="*/ 115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28" h="143">
                <a:moveTo>
                  <a:pt x="109" y="133"/>
                </a:moveTo>
                <a:cubicBezTo>
                  <a:pt x="116" y="133"/>
                  <a:pt x="116" y="133"/>
                  <a:pt x="116" y="133"/>
                </a:cubicBezTo>
                <a:cubicBezTo>
                  <a:pt x="118" y="133"/>
                  <a:pt x="119" y="134"/>
                  <a:pt x="119" y="136"/>
                </a:cubicBezTo>
                <a:cubicBezTo>
                  <a:pt x="119" y="138"/>
                  <a:pt x="119" y="138"/>
                  <a:pt x="119" y="138"/>
                </a:cubicBezTo>
                <a:cubicBezTo>
                  <a:pt x="123" y="138"/>
                  <a:pt x="123" y="138"/>
                  <a:pt x="123" y="138"/>
                </a:cubicBezTo>
                <a:cubicBezTo>
                  <a:pt x="123" y="5"/>
                  <a:pt x="123" y="5"/>
                  <a:pt x="123" y="5"/>
                </a:cubicBezTo>
                <a:cubicBezTo>
                  <a:pt x="119" y="5"/>
                  <a:pt x="119" y="5"/>
                  <a:pt x="119" y="5"/>
                </a:cubicBezTo>
                <a:cubicBezTo>
                  <a:pt x="119" y="7"/>
                  <a:pt x="119" y="7"/>
                  <a:pt x="119" y="7"/>
                </a:cubicBezTo>
                <a:cubicBezTo>
                  <a:pt x="119" y="9"/>
                  <a:pt x="118" y="10"/>
                  <a:pt x="116" y="10"/>
                </a:cubicBezTo>
                <a:cubicBezTo>
                  <a:pt x="109" y="10"/>
                  <a:pt x="109" y="10"/>
                  <a:pt x="109" y="10"/>
                </a:cubicBezTo>
                <a:cubicBezTo>
                  <a:pt x="109" y="5"/>
                  <a:pt x="109" y="5"/>
                  <a:pt x="109" y="5"/>
                </a:cubicBezTo>
                <a:cubicBezTo>
                  <a:pt x="114" y="5"/>
                  <a:pt x="114" y="5"/>
                  <a:pt x="114" y="5"/>
                </a:cubicBezTo>
                <a:cubicBezTo>
                  <a:pt x="114" y="2"/>
                  <a:pt x="114" y="2"/>
                  <a:pt x="114" y="2"/>
                </a:cubicBezTo>
                <a:cubicBezTo>
                  <a:pt x="114" y="1"/>
                  <a:pt x="115" y="0"/>
                  <a:pt x="116" y="0"/>
                </a:cubicBezTo>
                <a:cubicBezTo>
                  <a:pt x="125" y="0"/>
                  <a:pt x="125" y="0"/>
                  <a:pt x="125" y="0"/>
                </a:cubicBezTo>
                <a:cubicBezTo>
                  <a:pt x="127" y="0"/>
                  <a:pt x="128" y="1"/>
                  <a:pt x="128" y="2"/>
                </a:cubicBezTo>
                <a:cubicBezTo>
                  <a:pt x="128" y="141"/>
                  <a:pt x="128" y="141"/>
                  <a:pt x="128" y="141"/>
                </a:cubicBezTo>
                <a:cubicBezTo>
                  <a:pt x="128" y="142"/>
                  <a:pt x="127" y="143"/>
                  <a:pt x="125" y="143"/>
                </a:cubicBezTo>
                <a:cubicBezTo>
                  <a:pt x="116" y="143"/>
                  <a:pt x="116" y="143"/>
                  <a:pt x="116" y="143"/>
                </a:cubicBezTo>
                <a:cubicBezTo>
                  <a:pt x="115" y="143"/>
                  <a:pt x="114" y="142"/>
                  <a:pt x="114" y="141"/>
                </a:cubicBezTo>
                <a:cubicBezTo>
                  <a:pt x="114" y="138"/>
                  <a:pt x="114" y="138"/>
                  <a:pt x="114" y="138"/>
                </a:cubicBezTo>
                <a:cubicBezTo>
                  <a:pt x="109" y="138"/>
                  <a:pt x="109" y="138"/>
                  <a:pt x="109" y="138"/>
                </a:cubicBezTo>
                <a:cubicBezTo>
                  <a:pt x="109" y="133"/>
                  <a:pt x="109" y="133"/>
                  <a:pt x="109" y="133"/>
                </a:cubicBezTo>
                <a:close/>
                <a:moveTo>
                  <a:pt x="109" y="127"/>
                </a:moveTo>
                <a:cubicBezTo>
                  <a:pt x="116" y="127"/>
                  <a:pt x="116" y="127"/>
                  <a:pt x="116" y="127"/>
                </a:cubicBezTo>
                <a:cubicBezTo>
                  <a:pt x="118" y="127"/>
                  <a:pt x="119" y="126"/>
                  <a:pt x="119" y="125"/>
                </a:cubicBezTo>
                <a:cubicBezTo>
                  <a:pt x="119" y="112"/>
                  <a:pt x="119" y="112"/>
                  <a:pt x="119" y="112"/>
                </a:cubicBezTo>
                <a:cubicBezTo>
                  <a:pt x="119" y="111"/>
                  <a:pt x="118" y="110"/>
                  <a:pt x="116" y="110"/>
                </a:cubicBezTo>
                <a:cubicBezTo>
                  <a:pt x="109" y="110"/>
                  <a:pt x="109" y="110"/>
                  <a:pt x="109" y="110"/>
                </a:cubicBezTo>
                <a:cubicBezTo>
                  <a:pt x="109" y="115"/>
                  <a:pt x="109" y="115"/>
                  <a:pt x="109" y="115"/>
                </a:cubicBezTo>
                <a:cubicBezTo>
                  <a:pt x="114" y="115"/>
                  <a:pt x="114" y="115"/>
                  <a:pt x="114" y="115"/>
                </a:cubicBezTo>
                <a:cubicBezTo>
                  <a:pt x="114" y="123"/>
                  <a:pt x="114" y="123"/>
                  <a:pt x="114" y="123"/>
                </a:cubicBezTo>
                <a:cubicBezTo>
                  <a:pt x="109" y="123"/>
                  <a:pt x="109" y="123"/>
                  <a:pt x="109" y="123"/>
                </a:cubicBezTo>
                <a:cubicBezTo>
                  <a:pt x="109" y="127"/>
                  <a:pt x="109" y="127"/>
                  <a:pt x="109" y="127"/>
                </a:cubicBezTo>
                <a:close/>
                <a:moveTo>
                  <a:pt x="109" y="104"/>
                </a:moveTo>
                <a:cubicBezTo>
                  <a:pt x="116" y="104"/>
                  <a:pt x="116" y="104"/>
                  <a:pt x="116" y="104"/>
                </a:cubicBezTo>
                <a:cubicBezTo>
                  <a:pt x="118" y="104"/>
                  <a:pt x="119" y="103"/>
                  <a:pt x="119" y="101"/>
                </a:cubicBezTo>
                <a:cubicBezTo>
                  <a:pt x="119" y="89"/>
                  <a:pt x="119" y="89"/>
                  <a:pt x="119" y="89"/>
                </a:cubicBezTo>
                <a:cubicBezTo>
                  <a:pt x="119" y="87"/>
                  <a:pt x="118" y="86"/>
                  <a:pt x="116" y="86"/>
                </a:cubicBezTo>
                <a:cubicBezTo>
                  <a:pt x="109" y="86"/>
                  <a:pt x="109" y="86"/>
                  <a:pt x="109" y="86"/>
                </a:cubicBezTo>
                <a:cubicBezTo>
                  <a:pt x="109" y="91"/>
                  <a:pt x="109" y="91"/>
                  <a:pt x="109" y="91"/>
                </a:cubicBezTo>
                <a:cubicBezTo>
                  <a:pt x="114" y="91"/>
                  <a:pt x="114" y="91"/>
                  <a:pt x="114" y="91"/>
                </a:cubicBezTo>
                <a:cubicBezTo>
                  <a:pt x="114" y="99"/>
                  <a:pt x="114" y="99"/>
                  <a:pt x="114" y="99"/>
                </a:cubicBezTo>
                <a:cubicBezTo>
                  <a:pt x="109" y="99"/>
                  <a:pt x="109" y="99"/>
                  <a:pt x="109" y="99"/>
                </a:cubicBezTo>
                <a:cubicBezTo>
                  <a:pt x="109" y="104"/>
                  <a:pt x="109" y="104"/>
                  <a:pt x="109" y="104"/>
                </a:cubicBezTo>
                <a:close/>
                <a:moveTo>
                  <a:pt x="109" y="80"/>
                </a:moveTo>
                <a:cubicBezTo>
                  <a:pt x="116" y="80"/>
                  <a:pt x="116" y="80"/>
                  <a:pt x="116" y="80"/>
                </a:cubicBezTo>
                <a:cubicBezTo>
                  <a:pt x="118" y="80"/>
                  <a:pt x="119" y="79"/>
                  <a:pt x="119" y="78"/>
                </a:cubicBezTo>
                <a:cubicBezTo>
                  <a:pt x="119" y="65"/>
                  <a:pt x="119" y="65"/>
                  <a:pt x="119" y="65"/>
                </a:cubicBezTo>
                <a:cubicBezTo>
                  <a:pt x="119" y="64"/>
                  <a:pt x="118" y="63"/>
                  <a:pt x="116" y="63"/>
                </a:cubicBezTo>
                <a:cubicBezTo>
                  <a:pt x="109" y="63"/>
                  <a:pt x="109" y="63"/>
                  <a:pt x="109" y="63"/>
                </a:cubicBezTo>
                <a:cubicBezTo>
                  <a:pt x="109" y="67"/>
                  <a:pt x="109" y="67"/>
                  <a:pt x="109" y="67"/>
                </a:cubicBezTo>
                <a:cubicBezTo>
                  <a:pt x="114" y="67"/>
                  <a:pt x="114" y="67"/>
                  <a:pt x="114" y="67"/>
                </a:cubicBezTo>
                <a:cubicBezTo>
                  <a:pt x="114" y="76"/>
                  <a:pt x="114" y="76"/>
                  <a:pt x="114" y="76"/>
                </a:cubicBezTo>
                <a:cubicBezTo>
                  <a:pt x="109" y="76"/>
                  <a:pt x="109" y="76"/>
                  <a:pt x="109" y="76"/>
                </a:cubicBezTo>
                <a:cubicBezTo>
                  <a:pt x="109" y="80"/>
                  <a:pt x="109" y="80"/>
                  <a:pt x="109" y="80"/>
                </a:cubicBezTo>
                <a:close/>
                <a:moveTo>
                  <a:pt x="109" y="57"/>
                </a:moveTo>
                <a:cubicBezTo>
                  <a:pt x="116" y="57"/>
                  <a:pt x="116" y="57"/>
                  <a:pt x="116" y="57"/>
                </a:cubicBezTo>
                <a:cubicBezTo>
                  <a:pt x="118" y="57"/>
                  <a:pt x="119" y="56"/>
                  <a:pt x="119" y="54"/>
                </a:cubicBezTo>
                <a:cubicBezTo>
                  <a:pt x="119" y="42"/>
                  <a:pt x="119" y="42"/>
                  <a:pt x="119" y="42"/>
                </a:cubicBezTo>
                <a:cubicBezTo>
                  <a:pt x="119" y="40"/>
                  <a:pt x="118" y="39"/>
                  <a:pt x="116" y="39"/>
                </a:cubicBezTo>
                <a:cubicBezTo>
                  <a:pt x="109" y="39"/>
                  <a:pt x="109" y="39"/>
                  <a:pt x="109" y="39"/>
                </a:cubicBezTo>
                <a:cubicBezTo>
                  <a:pt x="109" y="44"/>
                  <a:pt x="109" y="44"/>
                  <a:pt x="109" y="44"/>
                </a:cubicBezTo>
                <a:cubicBezTo>
                  <a:pt x="114" y="44"/>
                  <a:pt x="114" y="44"/>
                  <a:pt x="114" y="44"/>
                </a:cubicBezTo>
                <a:cubicBezTo>
                  <a:pt x="114" y="52"/>
                  <a:pt x="114" y="52"/>
                  <a:pt x="114" y="52"/>
                </a:cubicBezTo>
                <a:cubicBezTo>
                  <a:pt x="109" y="52"/>
                  <a:pt x="109" y="52"/>
                  <a:pt x="109" y="52"/>
                </a:cubicBezTo>
                <a:cubicBezTo>
                  <a:pt x="109" y="57"/>
                  <a:pt x="109" y="57"/>
                  <a:pt x="109" y="57"/>
                </a:cubicBezTo>
                <a:close/>
                <a:moveTo>
                  <a:pt x="109" y="33"/>
                </a:moveTo>
                <a:cubicBezTo>
                  <a:pt x="116" y="33"/>
                  <a:pt x="116" y="33"/>
                  <a:pt x="116" y="33"/>
                </a:cubicBezTo>
                <a:cubicBezTo>
                  <a:pt x="118" y="33"/>
                  <a:pt x="119" y="32"/>
                  <a:pt x="119" y="31"/>
                </a:cubicBezTo>
                <a:cubicBezTo>
                  <a:pt x="119" y="18"/>
                  <a:pt x="119" y="18"/>
                  <a:pt x="119" y="18"/>
                </a:cubicBezTo>
                <a:cubicBezTo>
                  <a:pt x="119" y="17"/>
                  <a:pt x="118" y="16"/>
                  <a:pt x="116" y="16"/>
                </a:cubicBezTo>
                <a:cubicBezTo>
                  <a:pt x="109" y="16"/>
                  <a:pt x="109" y="16"/>
                  <a:pt x="109" y="16"/>
                </a:cubicBezTo>
                <a:cubicBezTo>
                  <a:pt x="109" y="20"/>
                  <a:pt x="109" y="20"/>
                  <a:pt x="109" y="20"/>
                </a:cubicBezTo>
                <a:cubicBezTo>
                  <a:pt x="114" y="20"/>
                  <a:pt x="114" y="20"/>
                  <a:pt x="114" y="20"/>
                </a:cubicBezTo>
                <a:cubicBezTo>
                  <a:pt x="114" y="28"/>
                  <a:pt x="114" y="28"/>
                  <a:pt x="114" y="28"/>
                </a:cubicBezTo>
                <a:cubicBezTo>
                  <a:pt x="109" y="28"/>
                  <a:pt x="109" y="28"/>
                  <a:pt x="109" y="28"/>
                </a:cubicBezTo>
                <a:lnTo>
                  <a:pt x="109" y="33"/>
                </a:lnTo>
                <a:close/>
                <a:moveTo>
                  <a:pt x="64" y="101"/>
                </a:moveTo>
                <a:cubicBezTo>
                  <a:pt x="93" y="101"/>
                  <a:pt x="93" y="101"/>
                  <a:pt x="93" y="101"/>
                </a:cubicBezTo>
                <a:cubicBezTo>
                  <a:pt x="94" y="101"/>
                  <a:pt x="96" y="102"/>
                  <a:pt x="96" y="104"/>
                </a:cubicBezTo>
                <a:cubicBezTo>
                  <a:pt x="96" y="138"/>
                  <a:pt x="96" y="138"/>
                  <a:pt x="96" y="138"/>
                </a:cubicBezTo>
                <a:cubicBezTo>
                  <a:pt x="100" y="138"/>
                  <a:pt x="100" y="138"/>
                  <a:pt x="100" y="138"/>
                </a:cubicBezTo>
                <a:cubicBezTo>
                  <a:pt x="100" y="136"/>
                  <a:pt x="100" y="136"/>
                  <a:pt x="100" y="136"/>
                </a:cubicBezTo>
                <a:cubicBezTo>
                  <a:pt x="100" y="134"/>
                  <a:pt x="101" y="133"/>
                  <a:pt x="102" y="133"/>
                </a:cubicBezTo>
                <a:cubicBezTo>
                  <a:pt x="109" y="133"/>
                  <a:pt x="109" y="133"/>
                  <a:pt x="109" y="133"/>
                </a:cubicBezTo>
                <a:cubicBezTo>
                  <a:pt x="109" y="138"/>
                  <a:pt x="109" y="138"/>
                  <a:pt x="109" y="138"/>
                </a:cubicBezTo>
                <a:cubicBezTo>
                  <a:pt x="105" y="138"/>
                  <a:pt x="105" y="138"/>
                  <a:pt x="105" y="138"/>
                </a:cubicBezTo>
                <a:cubicBezTo>
                  <a:pt x="105" y="141"/>
                  <a:pt x="105" y="141"/>
                  <a:pt x="105" y="141"/>
                </a:cubicBezTo>
                <a:cubicBezTo>
                  <a:pt x="105" y="142"/>
                  <a:pt x="104" y="143"/>
                  <a:pt x="102" y="143"/>
                </a:cubicBezTo>
                <a:cubicBezTo>
                  <a:pt x="93" y="143"/>
                  <a:pt x="93" y="143"/>
                  <a:pt x="93" y="143"/>
                </a:cubicBezTo>
                <a:cubicBezTo>
                  <a:pt x="92" y="143"/>
                  <a:pt x="91" y="142"/>
                  <a:pt x="91" y="141"/>
                </a:cubicBezTo>
                <a:cubicBezTo>
                  <a:pt x="91" y="106"/>
                  <a:pt x="91" y="106"/>
                  <a:pt x="91" y="106"/>
                </a:cubicBezTo>
                <a:cubicBezTo>
                  <a:pt x="64" y="106"/>
                  <a:pt x="64" y="106"/>
                  <a:pt x="64" y="106"/>
                </a:cubicBezTo>
                <a:cubicBezTo>
                  <a:pt x="64" y="101"/>
                  <a:pt x="64" y="101"/>
                  <a:pt x="64" y="101"/>
                </a:cubicBezTo>
                <a:close/>
                <a:moveTo>
                  <a:pt x="109" y="10"/>
                </a:moveTo>
                <a:cubicBezTo>
                  <a:pt x="102" y="10"/>
                  <a:pt x="102" y="10"/>
                  <a:pt x="102" y="10"/>
                </a:cubicBezTo>
                <a:cubicBezTo>
                  <a:pt x="101" y="10"/>
                  <a:pt x="100" y="9"/>
                  <a:pt x="100" y="7"/>
                </a:cubicBezTo>
                <a:cubicBezTo>
                  <a:pt x="100" y="5"/>
                  <a:pt x="100" y="5"/>
                  <a:pt x="100" y="5"/>
                </a:cubicBezTo>
                <a:cubicBezTo>
                  <a:pt x="96" y="5"/>
                  <a:pt x="96" y="5"/>
                  <a:pt x="96" y="5"/>
                </a:cubicBezTo>
                <a:cubicBezTo>
                  <a:pt x="96" y="39"/>
                  <a:pt x="96" y="39"/>
                  <a:pt x="96" y="39"/>
                </a:cubicBezTo>
                <a:cubicBezTo>
                  <a:pt x="96" y="41"/>
                  <a:pt x="94" y="42"/>
                  <a:pt x="93" y="42"/>
                </a:cubicBezTo>
                <a:cubicBezTo>
                  <a:pt x="64" y="42"/>
                  <a:pt x="64" y="42"/>
                  <a:pt x="64" y="42"/>
                </a:cubicBezTo>
                <a:cubicBezTo>
                  <a:pt x="64" y="37"/>
                  <a:pt x="64" y="37"/>
                  <a:pt x="64" y="37"/>
                </a:cubicBezTo>
                <a:cubicBezTo>
                  <a:pt x="91" y="37"/>
                  <a:pt x="91" y="37"/>
                  <a:pt x="91" y="37"/>
                </a:cubicBezTo>
                <a:cubicBezTo>
                  <a:pt x="91" y="2"/>
                  <a:pt x="91" y="2"/>
                  <a:pt x="91" y="2"/>
                </a:cubicBezTo>
                <a:cubicBezTo>
                  <a:pt x="91" y="1"/>
                  <a:pt x="92" y="0"/>
                  <a:pt x="93" y="0"/>
                </a:cubicBezTo>
                <a:cubicBezTo>
                  <a:pt x="102" y="0"/>
                  <a:pt x="102" y="0"/>
                  <a:pt x="102" y="0"/>
                </a:cubicBezTo>
                <a:cubicBezTo>
                  <a:pt x="104" y="0"/>
                  <a:pt x="105" y="1"/>
                  <a:pt x="105" y="2"/>
                </a:cubicBezTo>
                <a:cubicBezTo>
                  <a:pt x="105" y="5"/>
                  <a:pt x="105" y="5"/>
                  <a:pt x="105" y="5"/>
                </a:cubicBezTo>
                <a:cubicBezTo>
                  <a:pt x="109" y="5"/>
                  <a:pt x="109" y="5"/>
                  <a:pt x="109" y="5"/>
                </a:cubicBezTo>
                <a:cubicBezTo>
                  <a:pt x="109" y="10"/>
                  <a:pt x="109" y="10"/>
                  <a:pt x="109" y="10"/>
                </a:cubicBezTo>
                <a:close/>
                <a:moveTo>
                  <a:pt x="109" y="16"/>
                </a:moveTo>
                <a:cubicBezTo>
                  <a:pt x="102" y="16"/>
                  <a:pt x="102" y="16"/>
                  <a:pt x="102" y="16"/>
                </a:cubicBezTo>
                <a:cubicBezTo>
                  <a:pt x="101" y="16"/>
                  <a:pt x="100" y="17"/>
                  <a:pt x="100" y="18"/>
                </a:cubicBezTo>
                <a:cubicBezTo>
                  <a:pt x="100" y="31"/>
                  <a:pt x="100" y="31"/>
                  <a:pt x="100" y="31"/>
                </a:cubicBezTo>
                <a:cubicBezTo>
                  <a:pt x="100" y="32"/>
                  <a:pt x="101" y="33"/>
                  <a:pt x="102" y="33"/>
                </a:cubicBezTo>
                <a:cubicBezTo>
                  <a:pt x="109" y="33"/>
                  <a:pt x="109" y="33"/>
                  <a:pt x="109" y="33"/>
                </a:cubicBezTo>
                <a:cubicBezTo>
                  <a:pt x="109" y="28"/>
                  <a:pt x="109" y="28"/>
                  <a:pt x="109" y="28"/>
                </a:cubicBezTo>
                <a:cubicBezTo>
                  <a:pt x="105" y="28"/>
                  <a:pt x="105" y="28"/>
                  <a:pt x="105" y="28"/>
                </a:cubicBezTo>
                <a:cubicBezTo>
                  <a:pt x="105" y="20"/>
                  <a:pt x="105" y="20"/>
                  <a:pt x="105" y="20"/>
                </a:cubicBezTo>
                <a:cubicBezTo>
                  <a:pt x="109" y="20"/>
                  <a:pt x="109" y="20"/>
                  <a:pt x="109" y="20"/>
                </a:cubicBezTo>
                <a:cubicBezTo>
                  <a:pt x="109" y="16"/>
                  <a:pt x="109" y="16"/>
                  <a:pt x="109" y="16"/>
                </a:cubicBezTo>
                <a:close/>
                <a:moveTo>
                  <a:pt x="109" y="39"/>
                </a:moveTo>
                <a:cubicBezTo>
                  <a:pt x="102" y="39"/>
                  <a:pt x="102" y="39"/>
                  <a:pt x="102" y="39"/>
                </a:cubicBezTo>
                <a:cubicBezTo>
                  <a:pt x="101" y="39"/>
                  <a:pt x="100" y="40"/>
                  <a:pt x="100" y="42"/>
                </a:cubicBezTo>
                <a:cubicBezTo>
                  <a:pt x="100" y="54"/>
                  <a:pt x="100" y="54"/>
                  <a:pt x="100" y="54"/>
                </a:cubicBezTo>
                <a:cubicBezTo>
                  <a:pt x="100" y="56"/>
                  <a:pt x="101" y="57"/>
                  <a:pt x="102" y="57"/>
                </a:cubicBezTo>
                <a:cubicBezTo>
                  <a:pt x="109" y="57"/>
                  <a:pt x="109" y="57"/>
                  <a:pt x="109" y="57"/>
                </a:cubicBezTo>
                <a:cubicBezTo>
                  <a:pt x="109" y="52"/>
                  <a:pt x="109" y="52"/>
                  <a:pt x="109" y="52"/>
                </a:cubicBezTo>
                <a:cubicBezTo>
                  <a:pt x="105" y="52"/>
                  <a:pt x="105" y="52"/>
                  <a:pt x="105" y="52"/>
                </a:cubicBezTo>
                <a:cubicBezTo>
                  <a:pt x="105" y="44"/>
                  <a:pt x="105" y="44"/>
                  <a:pt x="105" y="44"/>
                </a:cubicBezTo>
                <a:cubicBezTo>
                  <a:pt x="109" y="44"/>
                  <a:pt x="109" y="44"/>
                  <a:pt x="109" y="44"/>
                </a:cubicBezTo>
                <a:cubicBezTo>
                  <a:pt x="109" y="39"/>
                  <a:pt x="109" y="39"/>
                  <a:pt x="109" y="39"/>
                </a:cubicBezTo>
                <a:close/>
                <a:moveTo>
                  <a:pt x="109" y="63"/>
                </a:moveTo>
                <a:cubicBezTo>
                  <a:pt x="109" y="67"/>
                  <a:pt x="109" y="67"/>
                  <a:pt x="109" y="67"/>
                </a:cubicBezTo>
                <a:cubicBezTo>
                  <a:pt x="105" y="67"/>
                  <a:pt x="105" y="67"/>
                  <a:pt x="105" y="67"/>
                </a:cubicBezTo>
                <a:cubicBezTo>
                  <a:pt x="105" y="76"/>
                  <a:pt x="105" y="76"/>
                  <a:pt x="105" y="76"/>
                </a:cubicBezTo>
                <a:cubicBezTo>
                  <a:pt x="109" y="76"/>
                  <a:pt x="109" y="76"/>
                  <a:pt x="109" y="76"/>
                </a:cubicBezTo>
                <a:cubicBezTo>
                  <a:pt x="109" y="80"/>
                  <a:pt x="109" y="80"/>
                  <a:pt x="109" y="80"/>
                </a:cubicBezTo>
                <a:cubicBezTo>
                  <a:pt x="102" y="80"/>
                  <a:pt x="102" y="80"/>
                  <a:pt x="102" y="80"/>
                </a:cubicBezTo>
                <a:cubicBezTo>
                  <a:pt x="101" y="80"/>
                  <a:pt x="100" y="79"/>
                  <a:pt x="100" y="78"/>
                </a:cubicBezTo>
                <a:cubicBezTo>
                  <a:pt x="100" y="65"/>
                  <a:pt x="100" y="65"/>
                  <a:pt x="100" y="65"/>
                </a:cubicBezTo>
                <a:cubicBezTo>
                  <a:pt x="100" y="64"/>
                  <a:pt x="101" y="63"/>
                  <a:pt x="102" y="63"/>
                </a:cubicBezTo>
                <a:cubicBezTo>
                  <a:pt x="109" y="63"/>
                  <a:pt x="109" y="63"/>
                  <a:pt x="109" y="63"/>
                </a:cubicBezTo>
                <a:close/>
                <a:moveTo>
                  <a:pt x="109" y="86"/>
                </a:moveTo>
                <a:cubicBezTo>
                  <a:pt x="102" y="86"/>
                  <a:pt x="102" y="86"/>
                  <a:pt x="102" y="86"/>
                </a:cubicBezTo>
                <a:cubicBezTo>
                  <a:pt x="101" y="86"/>
                  <a:pt x="100" y="87"/>
                  <a:pt x="100" y="89"/>
                </a:cubicBezTo>
                <a:cubicBezTo>
                  <a:pt x="100" y="101"/>
                  <a:pt x="100" y="101"/>
                  <a:pt x="100" y="101"/>
                </a:cubicBezTo>
                <a:cubicBezTo>
                  <a:pt x="100" y="103"/>
                  <a:pt x="101" y="104"/>
                  <a:pt x="102" y="104"/>
                </a:cubicBezTo>
                <a:cubicBezTo>
                  <a:pt x="109" y="104"/>
                  <a:pt x="109" y="104"/>
                  <a:pt x="109" y="104"/>
                </a:cubicBezTo>
                <a:cubicBezTo>
                  <a:pt x="109" y="99"/>
                  <a:pt x="109" y="99"/>
                  <a:pt x="109" y="99"/>
                </a:cubicBezTo>
                <a:cubicBezTo>
                  <a:pt x="105" y="99"/>
                  <a:pt x="105" y="99"/>
                  <a:pt x="105" y="99"/>
                </a:cubicBezTo>
                <a:cubicBezTo>
                  <a:pt x="105" y="91"/>
                  <a:pt x="105" y="91"/>
                  <a:pt x="105" y="91"/>
                </a:cubicBezTo>
                <a:cubicBezTo>
                  <a:pt x="109" y="91"/>
                  <a:pt x="109" y="91"/>
                  <a:pt x="109" y="91"/>
                </a:cubicBezTo>
                <a:cubicBezTo>
                  <a:pt x="109" y="86"/>
                  <a:pt x="109" y="86"/>
                  <a:pt x="109" y="86"/>
                </a:cubicBezTo>
                <a:close/>
                <a:moveTo>
                  <a:pt x="109" y="110"/>
                </a:moveTo>
                <a:cubicBezTo>
                  <a:pt x="102" y="110"/>
                  <a:pt x="102" y="110"/>
                  <a:pt x="102" y="110"/>
                </a:cubicBezTo>
                <a:cubicBezTo>
                  <a:pt x="101" y="110"/>
                  <a:pt x="100" y="111"/>
                  <a:pt x="100" y="112"/>
                </a:cubicBezTo>
                <a:cubicBezTo>
                  <a:pt x="100" y="125"/>
                  <a:pt x="100" y="125"/>
                  <a:pt x="100" y="125"/>
                </a:cubicBezTo>
                <a:cubicBezTo>
                  <a:pt x="100" y="126"/>
                  <a:pt x="101" y="127"/>
                  <a:pt x="102" y="127"/>
                </a:cubicBezTo>
                <a:cubicBezTo>
                  <a:pt x="109" y="127"/>
                  <a:pt x="109" y="127"/>
                  <a:pt x="109" y="127"/>
                </a:cubicBezTo>
                <a:cubicBezTo>
                  <a:pt x="109" y="123"/>
                  <a:pt x="109" y="123"/>
                  <a:pt x="109" y="123"/>
                </a:cubicBezTo>
                <a:cubicBezTo>
                  <a:pt x="105" y="123"/>
                  <a:pt x="105" y="123"/>
                  <a:pt x="105" y="123"/>
                </a:cubicBezTo>
                <a:cubicBezTo>
                  <a:pt x="105" y="115"/>
                  <a:pt x="105" y="115"/>
                  <a:pt x="105" y="115"/>
                </a:cubicBezTo>
                <a:cubicBezTo>
                  <a:pt x="109" y="115"/>
                  <a:pt x="109" y="115"/>
                  <a:pt x="109" y="115"/>
                </a:cubicBezTo>
                <a:cubicBezTo>
                  <a:pt x="109" y="110"/>
                  <a:pt x="109" y="110"/>
                  <a:pt x="109" y="110"/>
                </a:cubicBezTo>
                <a:close/>
                <a:moveTo>
                  <a:pt x="64" y="93"/>
                </a:moveTo>
                <a:cubicBezTo>
                  <a:pt x="64" y="88"/>
                  <a:pt x="64" y="88"/>
                  <a:pt x="64" y="88"/>
                </a:cubicBezTo>
                <a:cubicBezTo>
                  <a:pt x="91" y="88"/>
                  <a:pt x="91" y="88"/>
                  <a:pt x="91" y="88"/>
                </a:cubicBezTo>
                <a:cubicBezTo>
                  <a:pt x="91" y="55"/>
                  <a:pt x="91" y="55"/>
                  <a:pt x="91" y="55"/>
                </a:cubicBezTo>
                <a:cubicBezTo>
                  <a:pt x="64" y="55"/>
                  <a:pt x="64" y="55"/>
                  <a:pt x="64" y="55"/>
                </a:cubicBezTo>
                <a:cubicBezTo>
                  <a:pt x="64" y="50"/>
                  <a:pt x="64" y="50"/>
                  <a:pt x="64" y="50"/>
                </a:cubicBezTo>
                <a:cubicBezTo>
                  <a:pt x="93" y="50"/>
                  <a:pt x="93" y="50"/>
                  <a:pt x="93" y="50"/>
                </a:cubicBezTo>
                <a:cubicBezTo>
                  <a:pt x="94" y="50"/>
                  <a:pt x="96" y="51"/>
                  <a:pt x="96" y="53"/>
                </a:cubicBezTo>
                <a:cubicBezTo>
                  <a:pt x="96" y="90"/>
                  <a:pt x="96" y="90"/>
                  <a:pt x="96" y="90"/>
                </a:cubicBezTo>
                <a:cubicBezTo>
                  <a:pt x="96" y="92"/>
                  <a:pt x="94" y="93"/>
                  <a:pt x="93" y="93"/>
                </a:cubicBezTo>
                <a:lnTo>
                  <a:pt x="64" y="93"/>
                </a:lnTo>
                <a:close/>
                <a:moveTo>
                  <a:pt x="28" y="5"/>
                </a:moveTo>
                <a:cubicBezTo>
                  <a:pt x="28" y="7"/>
                  <a:pt x="28" y="7"/>
                  <a:pt x="28" y="7"/>
                </a:cubicBezTo>
                <a:cubicBezTo>
                  <a:pt x="28" y="9"/>
                  <a:pt x="27" y="10"/>
                  <a:pt x="25" y="10"/>
                </a:cubicBezTo>
                <a:cubicBezTo>
                  <a:pt x="18" y="10"/>
                  <a:pt x="18" y="10"/>
                  <a:pt x="18" y="10"/>
                </a:cubicBezTo>
                <a:cubicBezTo>
                  <a:pt x="18" y="5"/>
                  <a:pt x="18" y="5"/>
                  <a:pt x="18" y="5"/>
                </a:cubicBezTo>
                <a:cubicBezTo>
                  <a:pt x="23" y="5"/>
                  <a:pt x="23" y="5"/>
                  <a:pt x="23" y="5"/>
                </a:cubicBezTo>
                <a:cubicBezTo>
                  <a:pt x="23" y="2"/>
                  <a:pt x="23" y="2"/>
                  <a:pt x="23" y="2"/>
                </a:cubicBezTo>
                <a:cubicBezTo>
                  <a:pt x="23" y="1"/>
                  <a:pt x="24" y="0"/>
                  <a:pt x="25" y="0"/>
                </a:cubicBezTo>
                <a:cubicBezTo>
                  <a:pt x="35" y="0"/>
                  <a:pt x="35" y="0"/>
                  <a:pt x="35" y="0"/>
                </a:cubicBezTo>
                <a:cubicBezTo>
                  <a:pt x="36" y="0"/>
                  <a:pt x="37" y="1"/>
                  <a:pt x="37" y="2"/>
                </a:cubicBezTo>
                <a:cubicBezTo>
                  <a:pt x="37" y="37"/>
                  <a:pt x="37" y="37"/>
                  <a:pt x="37" y="37"/>
                </a:cubicBezTo>
                <a:cubicBezTo>
                  <a:pt x="64" y="37"/>
                  <a:pt x="64" y="37"/>
                  <a:pt x="64" y="37"/>
                </a:cubicBezTo>
                <a:cubicBezTo>
                  <a:pt x="64" y="42"/>
                  <a:pt x="64" y="42"/>
                  <a:pt x="64" y="42"/>
                </a:cubicBezTo>
                <a:cubicBezTo>
                  <a:pt x="35" y="42"/>
                  <a:pt x="35" y="42"/>
                  <a:pt x="35" y="42"/>
                </a:cubicBezTo>
                <a:cubicBezTo>
                  <a:pt x="33" y="42"/>
                  <a:pt x="32" y="41"/>
                  <a:pt x="32" y="39"/>
                </a:cubicBezTo>
                <a:cubicBezTo>
                  <a:pt x="32" y="5"/>
                  <a:pt x="32" y="5"/>
                  <a:pt x="32" y="5"/>
                </a:cubicBezTo>
                <a:cubicBezTo>
                  <a:pt x="28" y="5"/>
                  <a:pt x="28" y="5"/>
                  <a:pt x="28" y="5"/>
                </a:cubicBezTo>
                <a:close/>
                <a:moveTo>
                  <a:pt x="18" y="133"/>
                </a:moveTo>
                <a:cubicBezTo>
                  <a:pt x="25" y="133"/>
                  <a:pt x="25" y="133"/>
                  <a:pt x="25" y="133"/>
                </a:cubicBezTo>
                <a:cubicBezTo>
                  <a:pt x="27" y="133"/>
                  <a:pt x="28" y="134"/>
                  <a:pt x="28" y="136"/>
                </a:cubicBezTo>
                <a:cubicBezTo>
                  <a:pt x="28" y="138"/>
                  <a:pt x="28" y="138"/>
                  <a:pt x="28" y="138"/>
                </a:cubicBezTo>
                <a:cubicBezTo>
                  <a:pt x="32" y="138"/>
                  <a:pt x="32" y="138"/>
                  <a:pt x="32" y="138"/>
                </a:cubicBezTo>
                <a:cubicBezTo>
                  <a:pt x="32" y="104"/>
                  <a:pt x="32" y="104"/>
                  <a:pt x="32" y="104"/>
                </a:cubicBezTo>
                <a:cubicBezTo>
                  <a:pt x="32" y="102"/>
                  <a:pt x="33" y="101"/>
                  <a:pt x="35" y="101"/>
                </a:cubicBezTo>
                <a:cubicBezTo>
                  <a:pt x="64" y="101"/>
                  <a:pt x="64" y="101"/>
                  <a:pt x="64" y="101"/>
                </a:cubicBezTo>
                <a:cubicBezTo>
                  <a:pt x="64" y="106"/>
                  <a:pt x="64" y="106"/>
                  <a:pt x="64" y="106"/>
                </a:cubicBezTo>
                <a:cubicBezTo>
                  <a:pt x="37" y="106"/>
                  <a:pt x="37" y="106"/>
                  <a:pt x="37" y="106"/>
                </a:cubicBezTo>
                <a:cubicBezTo>
                  <a:pt x="37" y="141"/>
                  <a:pt x="37" y="141"/>
                  <a:pt x="37" y="141"/>
                </a:cubicBezTo>
                <a:cubicBezTo>
                  <a:pt x="37" y="142"/>
                  <a:pt x="36" y="143"/>
                  <a:pt x="35" y="143"/>
                </a:cubicBezTo>
                <a:cubicBezTo>
                  <a:pt x="25" y="143"/>
                  <a:pt x="25" y="143"/>
                  <a:pt x="25" y="143"/>
                </a:cubicBezTo>
                <a:cubicBezTo>
                  <a:pt x="24" y="143"/>
                  <a:pt x="23" y="142"/>
                  <a:pt x="23" y="141"/>
                </a:cubicBezTo>
                <a:cubicBezTo>
                  <a:pt x="23" y="138"/>
                  <a:pt x="23" y="138"/>
                  <a:pt x="23" y="138"/>
                </a:cubicBezTo>
                <a:cubicBezTo>
                  <a:pt x="18" y="138"/>
                  <a:pt x="18" y="138"/>
                  <a:pt x="18" y="138"/>
                </a:cubicBezTo>
                <a:cubicBezTo>
                  <a:pt x="18" y="133"/>
                  <a:pt x="18" y="133"/>
                  <a:pt x="18" y="133"/>
                </a:cubicBezTo>
                <a:close/>
                <a:moveTo>
                  <a:pt x="64" y="50"/>
                </a:moveTo>
                <a:cubicBezTo>
                  <a:pt x="64" y="55"/>
                  <a:pt x="64" y="55"/>
                  <a:pt x="64" y="55"/>
                </a:cubicBezTo>
                <a:cubicBezTo>
                  <a:pt x="37" y="55"/>
                  <a:pt x="37" y="55"/>
                  <a:pt x="37" y="55"/>
                </a:cubicBezTo>
                <a:cubicBezTo>
                  <a:pt x="37" y="88"/>
                  <a:pt x="37" y="88"/>
                  <a:pt x="37" y="88"/>
                </a:cubicBezTo>
                <a:cubicBezTo>
                  <a:pt x="64" y="88"/>
                  <a:pt x="64" y="88"/>
                  <a:pt x="64" y="88"/>
                </a:cubicBezTo>
                <a:cubicBezTo>
                  <a:pt x="64" y="93"/>
                  <a:pt x="64" y="93"/>
                  <a:pt x="64" y="93"/>
                </a:cubicBezTo>
                <a:cubicBezTo>
                  <a:pt x="35" y="93"/>
                  <a:pt x="35" y="93"/>
                  <a:pt x="35" y="93"/>
                </a:cubicBezTo>
                <a:cubicBezTo>
                  <a:pt x="33" y="93"/>
                  <a:pt x="32" y="92"/>
                  <a:pt x="32" y="90"/>
                </a:cubicBezTo>
                <a:cubicBezTo>
                  <a:pt x="32" y="53"/>
                  <a:pt x="32" y="53"/>
                  <a:pt x="32" y="53"/>
                </a:cubicBezTo>
                <a:cubicBezTo>
                  <a:pt x="32" y="51"/>
                  <a:pt x="33" y="50"/>
                  <a:pt x="35" y="50"/>
                </a:cubicBezTo>
                <a:cubicBezTo>
                  <a:pt x="64" y="50"/>
                  <a:pt x="64" y="50"/>
                  <a:pt x="64" y="50"/>
                </a:cubicBezTo>
                <a:close/>
                <a:moveTo>
                  <a:pt x="18" y="127"/>
                </a:moveTo>
                <a:cubicBezTo>
                  <a:pt x="25" y="127"/>
                  <a:pt x="25" y="127"/>
                  <a:pt x="25" y="127"/>
                </a:cubicBezTo>
                <a:cubicBezTo>
                  <a:pt x="27" y="127"/>
                  <a:pt x="28" y="126"/>
                  <a:pt x="28" y="125"/>
                </a:cubicBezTo>
                <a:cubicBezTo>
                  <a:pt x="28" y="112"/>
                  <a:pt x="28" y="112"/>
                  <a:pt x="28" y="112"/>
                </a:cubicBezTo>
                <a:cubicBezTo>
                  <a:pt x="28" y="111"/>
                  <a:pt x="27" y="110"/>
                  <a:pt x="25" y="110"/>
                </a:cubicBezTo>
                <a:cubicBezTo>
                  <a:pt x="18" y="110"/>
                  <a:pt x="18" y="110"/>
                  <a:pt x="18" y="110"/>
                </a:cubicBezTo>
                <a:cubicBezTo>
                  <a:pt x="18" y="115"/>
                  <a:pt x="18" y="115"/>
                  <a:pt x="18" y="115"/>
                </a:cubicBezTo>
                <a:cubicBezTo>
                  <a:pt x="23" y="115"/>
                  <a:pt x="23" y="115"/>
                  <a:pt x="23" y="115"/>
                </a:cubicBezTo>
                <a:cubicBezTo>
                  <a:pt x="23" y="123"/>
                  <a:pt x="23" y="123"/>
                  <a:pt x="23" y="123"/>
                </a:cubicBezTo>
                <a:cubicBezTo>
                  <a:pt x="18" y="123"/>
                  <a:pt x="18" y="123"/>
                  <a:pt x="18" y="123"/>
                </a:cubicBezTo>
                <a:cubicBezTo>
                  <a:pt x="18" y="127"/>
                  <a:pt x="18" y="127"/>
                  <a:pt x="18" y="127"/>
                </a:cubicBezTo>
                <a:close/>
                <a:moveTo>
                  <a:pt x="18" y="104"/>
                </a:moveTo>
                <a:cubicBezTo>
                  <a:pt x="25" y="104"/>
                  <a:pt x="25" y="104"/>
                  <a:pt x="25" y="104"/>
                </a:cubicBezTo>
                <a:cubicBezTo>
                  <a:pt x="27" y="104"/>
                  <a:pt x="28" y="103"/>
                  <a:pt x="28" y="101"/>
                </a:cubicBezTo>
                <a:cubicBezTo>
                  <a:pt x="28" y="89"/>
                  <a:pt x="28" y="89"/>
                  <a:pt x="28" y="89"/>
                </a:cubicBezTo>
                <a:cubicBezTo>
                  <a:pt x="28" y="87"/>
                  <a:pt x="27" y="86"/>
                  <a:pt x="25" y="86"/>
                </a:cubicBezTo>
                <a:cubicBezTo>
                  <a:pt x="18" y="86"/>
                  <a:pt x="18" y="86"/>
                  <a:pt x="18" y="86"/>
                </a:cubicBezTo>
                <a:cubicBezTo>
                  <a:pt x="18" y="91"/>
                  <a:pt x="18" y="91"/>
                  <a:pt x="18" y="91"/>
                </a:cubicBezTo>
                <a:cubicBezTo>
                  <a:pt x="23" y="91"/>
                  <a:pt x="23" y="91"/>
                  <a:pt x="23" y="91"/>
                </a:cubicBezTo>
                <a:cubicBezTo>
                  <a:pt x="23" y="99"/>
                  <a:pt x="23" y="99"/>
                  <a:pt x="23" y="99"/>
                </a:cubicBezTo>
                <a:cubicBezTo>
                  <a:pt x="18" y="99"/>
                  <a:pt x="18" y="99"/>
                  <a:pt x="18" y="99"/>
                </a:cubicBezTo>
                <a:cubicBezTo>
                  <a:pt x="18" y="104"/>
                  <a:pt x="18" y="104"/>
                  <a:pt x="18" y="104"/>
                </a:cubicBezTo>
                <a:close/>
                <a:moveTo>
                  <a:pt x="18" y="80"/>
                </a:moveTo>
                <a:cubicBezTo>
                  <a:pt x="18" y="76"/>
                  <a:pt x="18" y="76"/>
                  <a:pt x="18" y="76"/>
                </a:cubicBezTo>
                <a:cubicBezTo>
                  <a:pt x="23" y="76"/>
                  <a:pt x="23" y="76"/>
                  <a:pt x="23" y="76"/>
                </a:cubicBezTo>
                <a:cubicBezTo>
                  <a:pt x="23" y="67"/>
                  <a:pt x="23" y="67"/>
                  <a:pt x="23" y="67"/>
                </a:cubicBezTo>
                <a:cubicBezTo>
                  <a:pt x="18" y="67"/>
                  <a:pt x="18" y="67"/>
                  <a:pt x="18" y="67"/>
                </a:cubicBezTo>
                <a:cubicBezTo>
                  <a:pt x="18" y="63"/>
                  <a:pt x="18" y="63"/>
                  <a:pt x="18" y="63"/>
                </a:cubicBezTo>
                <a:cubicBezTo>
                  <a:pt x="25" y="63"/>
                  <a:pt x="25" y="63"/>
                  <a:pt x="25" y="63"/>
                </a:cubicBezTo>
                <a:cubicBezTo>
                  <a:pt x="27" y="63"/>
                  <a:pt x="28" y="64"/>
                  <a:pt x="28" y="65"/>
                </a:cubicBezTo>
                <a:cubicBezTo>
                  <a:pt x="28" y="78"/>
                  <a:pt x="28" y="78"/>
                  <a:pt x="28" y="78"/>
                </a:cubicBezTo>
                <a:cubicBezTo>
                  <a:pt x="28" y="79"/>
                  <a:pt x="27" y="80"/>
                  <a:pt x="25" y="80"/>
                </a:cubicBezTo>
                <a:cubicBezTo>
                  <a:pt x="18" y="80"/>
                  <a:pt x="18" y="80"/>
                  <a:pt x="18" y="80"/>
                </a:cubicBezTo>
                <a:close/>
                <a:moveTo>
                  <a:pt x="18" y="57"/>
                </a:moveTo>
                <a:cubicBezTo>
                  <a:pt x="25" y="57"/>
                  <a:pt x="25" y="57"/>
                  <a:pt x="25" y="57"/>
                </a:cubicBezTo>
                <a:cubicBezTo>
                  <a:pt x="27" y="57"/>
                  <a:pt x="28" y="56"/>
                  <a:pt x="28" y="54"/>
                </a:cubicBezTo>
                <a:cubicBezTo>
                  <a:pt x="28" y="42"/>
                  <a:pt x="28" y="42"/>
                  <a:pt x="28" y="42"/>
                </a:cubicBezTo>
                <a:cubicBezTo>
                  <a:pt x="28" y="40"/>
                  <a:pt x="27" y="39"/>
                  <a:pt x="25" y="39"/>
                </a:cubicBezTo>
                <a:cubicBezTo>
                  <a:pt x="18" y="39"/>
                  <a:pt x="18" y="39"/>
                  <a:pt x="18" y="39"/>
                </a:cubicBezTo>
                <a:cubicBezTo>
                  <a:pt x="18" y="44"/>
                  <a:pt x="18" y="44"/>
                  <a:pt x="18" y="44"/>
                </a:cubicBezTo>
                <a:cubicBezTo>
                  <a:pt x="23" y="44"/>
                  <a:pt x="23" y="44"/>
                  <a:pt x="23" y="44"/>
                </a:cubicBezTo>
                <a:cubicBezTo>
                  <a:pt x="23" y="52"/>
                  <a:pt x="23" y="52"/>
                  <a:pt x="23" y="52"/>
                </a:cubicBezTo>
                <a:cubicBezTo>
                  <a:pt x="18" y="52"/>
                  <a:pt x="18" y="52"/>
                  <a:pt x="18" y="52"/>
                </a:cubicBezTo>
                <a:cubicBezTo>
                  <a:pt x="18" y="57"/>
                  <a:pt x="18" y="57"/>
                  <a:pt x="18" y="57"/>
                </a:cubicBezTo>
                <a:close/>
                <a:moveTo>
                  <a:pt x="18" y="33"/>
                </a:moveTo>
                <a:cubicBezTo>
                  <a:pt x="25" y="33"/>
                  <a:pt x="25" y="33"/>
                  <a:pt x="25" y="33"/>
                </a:cubicBezTo>
                <a:cubicBezTo>
                  <a:pt x="27" y="33"/>
                  <a:pt x="28" y="32"/>
                  <a:pt x="28" y="31"/>
                </a:cubicBezTo>
                <a:cubicBezTo>
                  <a:pt x="28" y="18"/>
                  <a:pt x="28" y="18"/>
                  <a:pt x="28" y="18"/>
                </a:cubicBezTo>
                <a:cubicBezTo>
                  <a:pt x="28" y="17"/>
                  <a:pt x="27" y="16"/>
                  <a:pt x="25" y="16"/>
                </a:cubicBezTo>
                <a:cubicBezTo>
                  <a:pt x="18" y="16"/>
                  <a:pt x="18" y="16"/>
                  <a:pt x="18" y="16"/>
                </a:cubicBezTo>
                <a:cubicBezTo>
                  <a:pt x="18" y="20"/>
                  <a:pt x="18" y="20"/>
                  <a:pt x="18" y="20"/>
                </a:cubicBezTo>
                <a:cubicBezTo>
                  <a:pt x="23" y="20"/>
                  <a:pt x="23" y="20"/>
                  <a:pt x="23" y="20"/>
                </a:cubicBezTo>
                <a:cubicBezTo>
                  <a:pt x="23" y="28"/>
                  <a:pt x="23" y="28"/>
                  <a:pt x="23" y="28"/>
                </a:cubicBezTo>
                <a:cubicBezTo>
                  <a:pt x="18" y="28"/>
                  <a:pt x="18" y="28"/>
                  <a:pt x="18" y="28"/>
                </a:cubicBezTo>
                <a:lnTo>
                  <a:pt x="18" y="33"/>
                </a:lnTo>
                <a:close/>
                <a:moveTo>
                  <a:pt x="18" y="10"/>
                </a:moveTo>
                <a:cubicBezTo>
                  <a:pt x="11" y="10"/>
                  <a:pt x="11" y="10"/>
                  <a:pt x="11" y="10"/>
                </a:cubicBezTo>
                <a:cubicBezTo>
                  <a:pt x="10" y="10"/>
                  <a:pt x="9" y="9"/>
                  <a:pt x="9" y="7"/>
                </a:cubicBezTo>
                <a:cubicBezTo>
                  <a:pt x="9" y="5"/>
                  <a:pt x="9" y="5"/>
                  <a:pt x="9" y="5"/>
                </a:cubicBezTo>
                <a:cubicBezTo>
                  <a:pt x="5" y="5"/>
                  <a:pt x="5" y="5"/>
                  <a:pt x="5" y="5"/>
                </a:cubicBezTo>
                <a:cubicBezTo>
                  <a:pt x="5" y="138"/>
                  <a:pt x="5" y="138"/>
                  <a:pt x="5" y="138"/>
                </a:cubicBezTo>
                <a:cubicBezTo>
                  <a:pt x="9" y="138"/>
                  <a:pt x="9" y="138"/>
                  <a:pt x="9" y="138"/>
                </a:cubicBezTo>
                <a:cubicBezTo>
                  <a:pt x="9" y="136"/>
                  <a:pt x="9" y="136"/>
                  <a:pt x="9" y="136"/>
                </a:cubicBezTo>
                <a:cubicBezTo>
                  <a:pt x="9" y="134"/>
                  <a:pt x="10" y="133"/>
                  <a:pt x="11" y="133"/>
                </a:cubicBezTo>
                <a:cubicBezTo>
                  <a:pt x="18" y="133"/>
                  <a:pt x="18" y="133"/>
                  <a:pt x="18" y="133"/>
                </a:cubicBezTo>
                <a:cubicBezTo>
                  <a:pt x="18" y="138"/>
                  <a:pt x="18" y="138"/>
                  <a:pt x="18" y="138"/>
                </a:cubicBezTo>
                <a:cubicBezTo>
                  <a:pt x="13" y="138"/>
                  <a:pt x="13" y="138"/>
                  <a:pt x="13" y="138"/>
                </a:cubicBezTo>
                <a:cubicBezTo>
                  <a:pt x="13" y="141"/>
                  <a:pt x="13" y="141"/>
                  <a:pt x="13" y="141"/>
                </a:cubicBezTo>
                <a:cubicBezTo>
                  <a:pt x="13" y="142"/>
                  <a:pt x="12" y="143"/>
                  <a:pt x="11" y="143"/>
                </a:cubicBezTo>
                <a:cubicBezTo>
                  <a:pt x="2" y="143"/>
                  <a:pt x="2" y="143"/>
                  <a:pt x="2" y="143"/>
                </a:cubicBezTo>
                <a:cubicBezTo>
                  <a:pt x="1" y="143"/>
                  <a:pt x="0" y="142"/>
                  <a:pt x="0" y="141"/>
                </a:cubicBezTo>
                <a:cubicBezTo>
                  <a:pt x="0" y="2"/>
                  <a:pt x="0" y="2"/>
                  <a:pt x="0" y="2"/>
                </a:cubicBezTo>
                <a:cubicBezTo>
                  <a:pt x="0" y="1"/>
                  <a:pt x="1" y="0"/>
                  <a:pt x="2" y="0"/>
                </a:cubicBezTo>
                <a:cubicBezTo>
                  <a:pt x="11" y="0"/>
                  <a:pt x="11" y="0"/>
                  <a:pt x="11" y="0"/>
                </a:cubicBezTo>
                <a:cubicBezTo>
                  <a:pt x="12" y="0"/>
                  <a:pt x="13" y="1"/>
                  <a:pt x="13" y="2"/>
                </a:cubicBezTo>
                <a:cubicBezTo>
                  <a:pt x="13" y="5"/>
                  <a:pt x="13" y="5"/>
                  <a:pt x="13" y="5"/>
                </a:cubicBezTo>
                <a:cubicBezTo>
                  <a:pt x="18" y="5"/>
                  <a:pt x="18" y="5"/>
                  <a:pt x="18" y="5"/>
                </a:cubicBezTo>
                <a:cubicBezTo>
                  <a:pt x="18" y="10"/>
                  <a:pt x="18" y="10"/>
                  <a:pt x="18" y="10"/>
                </a:cubicBezTo>
                <a:close/>
                <a:moveTo>
                  <a:pt x="18" y="16"/>
                </a:moveTo>
                <a:cubicBezTo>
                  <a:pt x="11" y="16"/>
                  <a:pt x="11" y="16"/>
                  <a:pt x="11" y="16"/>
                </a:cubicBezTo>
                <a:cubicBezTo>
                  <a:pt x="10" y="16"/>
                  <a:pt x="9" y="17"/>
                  <a:pt x="9" y="18"/>
                </a:cubicBezTo>
                <a:cubicBezTo>
                  <a:pt x="9" y="31"/>
                  <a:pt x="9" y="31"/>
                  <a:pt x="9" y="31"/>
                </a:cubicBezTo>
                <a:cubicBezTo>
                  <a:pt x="9" y="32"/>
                  <a:pt x="10" y="33"/>
                  <a:pt x="11" y="33"/>
                </a:cubicBezTo>
                <a:cubicBezTo>
                  <a:pt x="18" y="33"/>
                  <a:pt x="18" y="33"/>
                  <a:pt x="18" y="33"/>
                </a:cubicBezTo>
                <a:cubicBezTo>
                  <a:pt x="18" y="28"/>
                  <a:pt x="18" y="28"/>
                  <a:pt x="18" y="28"/>
                </a:cubicBezTo>
                <a:cubicBezTo>
                  <a:pt x="13" y="28"/>
                  <a:pt x="13" y="28"/>
                  <a:pt x="13" y="28"/>
                </a:cubicBezTo>
                <a:cubicBezTo>
                  <a:pt x="13" y="20"/>
                  <a:pt x="13" y="20"/>
                  <a:pt x="13" y="20"/>
                </a:cubicBezTo>
                <a:cubicBezTo>
                  <a:pt x="18" y="20"/>
                  <a:pt x="18" y="20"/>
                  <a:pt x="18" y="20"/>
                </a:cubicBezTo>
                <a:cubicBezTo>
                  <a:pt x="18" y="16"/>
                  <a:pt x="18" y="16"/>
                  <a:pt x="18" y="16"/>
                </a:cubicBezTo>
                <a:close/>
                <a:moveTo>
                  <a:pt x="18" y="39"/>
                </a:moveTo>
                <a:cubicBezTo>
                  <a:pt x="11" y="39"/>
                  <a:pt x="11" y="39"/>
                  <a:pt x="11" y="39"/>
                </a:cubicBezTo>
                <a:cubicBezTo>
                  <a:pt x="10" y="39"/>
                  <a:pt x="9" y="40"/>
                  <a:pt x="9" y="42"/>
                </a:cubicBezTo>
                <a:cubicBezTo>
                  <a:pt x="9" y="54"/>
                  <a:pt x="9" y="54"/>
                  <a:pt x="9" y="54"/>
                </a:cubicBezTo>
                <a:cubicBezTo>
                  <a:pt x="9" y="56"/>
                  <a:pt x="10" y="57"/>
                  <a:pt x="11" y="57"/>
                </a:cubicBezTo>
                <a:cubicBezTo>
                  <a:pt x="18" y="57"/>
                  <a:pt x="18" y="57"/>
                  <a:pt x="18" y="57"/>
                </a:cubicBezTo>
                <a:cubicBezTo>
                  <a:pt x="18" y="52"/>
                  <a:pt x="18" y="52"/>
                  <a:pt x="18" y="52"/>
                </a:cubicBezTo>
                <a:cubicBezTo>
                  <a:pt x="13" y="52"/>
                  <a:pt x="13" y="52"/>
                  <a:pt x="13" y="52"/>
                </a:cubicBezTo>
                <a:cubicBezTo>
                  <a:pt x="13" y="44"/>
                  <a:pt x="13" y="44"/>
                  <a:pt x="13" y="44"/>
                </a:cubicBezTo>
                <a:cubicBezTo>
                  <a:pt x="18" y="44"/>
                  <a:pt x="18" y="44"/>
                  <a:pt x="18" y="44"/>
                </a:cubicBezTo>
                <a:cubicBezTo>
                  <a:pt x="18" y="39"/>
                  <a:pt x="18" y="39"/>
                  <a:pt x="18" y="39"/>
                </a:cubicBezTo>
                <a:close/>
                <a:moveTo>
                  <a:pt x="18" y="63"/>
                </a:moveTo>
                <a:cubicBezTo>
                  <a:pt x="11" y="63"/>
                  <a:pt x="11" y="63"/>
                  <a:pt x="11" y="63"/>
                </a:cubicBezTo>
                <a:cubicBezTo>
                  <a:pt x="10" y="63"/>
                  <a:pt x="9" y="64"/>
                  <a:pt x="9" y="65"/>
                </a:cubicBezTo>
                <a:cubicBezTo>
                  <a:pt x="9" y="78"/>
                  <a:pt x="9" y="78"/>
                  <a:pt x="9" y="78"/>
                </a:cubicBezTo>
                <a:cubicBezTo>
                  <a:pt x="9" y="79"/>
                  <a:pt x="10" y="80"/>
                  <a:pt x="11" y="80"/>
                </a:cubicBezTo>
                <a:cubicBezTo>
                  <a:pt x="18" y="80"/>
                  <a:pt x="18" y="80"/>
                  <a:pt x="18" y="80"/>
                </a:cubicBezTo>
                <a:cubicBezTo>
                  <a:pt x="18" y="76"/>
                  <a:pt x="18" y="76"/>
                  <a:pt x="18" y="76"/>
                </a:cubicBezTo>
                <a:cubicBezTo>
                  <a:pt x="13" y="76"/>
                  <a:pt x="13" y="76"/>
                  <a:pt x="13" y="76"/>
                </a:cubicBezTo>
                <a:cubicBezTo>
                  <a:pt x="13" y="67"/>
                  <a:pt x="13" y="67"/>
                  <a:pt x="13" y="67"/>
                </a:cubicBezTo>
                <a:cubicBezTo>
                  <a:pt x="18" y="67"/>
                  <a:pt x="18" y="67"/>
                  <a:pt x="18" y="67"/>
                </a:cubicBezTo>
                <a:cubicBezTo>
                  <a:pt x="18" y="63"/>
                  <a:pt x="18" y="63"/>
                  <a:pt x="18" y="63"/>
                </a:cubicBezTo>
                <a:close/>
                <a:moveTo>
                  <a:pt x="18" y="86"/>
                </a:moveTo>
                <a:cubicBezTo>
                  <a:pt x="11" y="86"/>
                  <a:pt x="11" y="86"/>
                  <a:pt x="11" y="86"/>
                </a:cubicBezTo>
                <a:cubicBezTo>
                  <a:pt x="10" y="86"/>
                  <a:pt x="9" y="87"/>
                  <a:pt x="9" y="89"/>
                </a:cubicBezTo>
                <a:cubicBezTo>
                  <a:pt x="9" y="101"/>
                  <a:pt x="9" y="101"/>
                  <a:pt x="9" y="101"/>
                </a:cubicBezTo>
                <a:cubicBezTo>
                  <a:pt x="9" y="103"/>
                  <a:pt x="10" y="104"/>
                  <a:pt x="11" y="104"/>
                </a:cubicBezTo>
                <a:cubicBezTo>
                  <a:pt x="18" y="104"/>
                  <a:pt x="18" y="104"/>
                  <a:pt x="18" y="104"/>
                </a:cubicBezTo>
                <a:cubicBezTo>
                  <a:pt x="18" y="99"/>
                  <a:pt x="18" y="99"/>
                  <a:pt x="18" y="99"/>
                </a:cubicBezTo>
                <a:cubicBezTo>
                  <a:pt x="13" y="99"/>
                  <a:pt x="13" y="99"/>
                  <a:pt x="13" y="99"/>
                </a:cubicBezTo>
                <a:cubicBezTo>
                  <a:pt x="13" y="91"/>
                  <a:pt x="13" y="91"/>
                  <a:pt x="13" y="91"/>
                </a:cubicBezTo>
                <a:cubicBezTo>
                  <a:pt x="18" y="91"/>
                  <a:pt x="18" y="91"/>
                  <a:pt x="18" y="91"/>
                </a:cubicBezTo>
                <a:cubicBezTo>
                  <a:pt x="18" y="86"/>
                  <a:pt x="18" y="86"/>
                  <a:pt x="18" y="86"/>
                </a:cubicBezTo>
                <a:close/>
                <a:moveTo>
                  <a:pt x="18" y="110"/>
                </a:moveTo>
                <a:cubicBezTo>
                  <a:pt x="11" y="110"/>
                  <a:pt x="11" y="110"/>
                  <a:pt x="11" y="110"/>
                </a:cubicBezTo>
                <a:cubicBezTo>
                  <a:pt x="10" y="110"/>
                  <a:pt x="9" y="111"/>
                  <a:pt x="9" y="112"/>
                </a:cubicBezTo>
                <a:cubicBezTo>
                  <a:pt x="9" y="125"/>
                  <a:pt x="9" y="125"/>
                  <a:pt x="9" y="125"/>
                </a:cubicBezTo>
                <a:cubicBezTo>
                  <a:pt x="9" y="126"/>
                  <a:pt x="10" y="127"/>
                  <a:pt x="11" y="127"/>
                </a:cubicBezTo>
                <a:cubicBezTo>
                  <a:pt x="18" y="127"/>
                  <a:pt x="18" y="127"/>
                  <a:pt x="18" y="127"/>
                </a:cubicBezTo>
                <a:cubicBezTo>
                  <a:pt x="18" y="123"/>
                  <a:pt x="18" y="123"/>
                  <a:pt x="18" y="123"/>
                </a:cubicBezTo>
                <a:cubicBezTo>
                  <a:pt x="13" y="123"/>
                  <a:pt x="13" y="123"/>
                  <a:pt x="13" y="123"/>
                </a:cubicBezTo>
                <a:cubicBezTo>
                  <a:pt x="13" y="115"/>
                  <a:pt x="13" y="115"/>
                  <a:pt x="13" y="115"/>
                </a:cubicBezTo>
                <a:cubicBezTo>
                  <a:pt x="18" y="115"/>
                  <a:pt x="18" y="115"/>
                  <a:pt x="18" y="115"/>
                </a:cubicBezTo>
                <a:lnTo>
                  <a:pt x="18" y="110"/>
                </a:ln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117" name="Freeform 82"/>
          <p:cNvSpPr>
            <a:spLocks noEditPoints="1"/>
          </p:cNvSpPr>
          <p:nvPr/>
        </p:nvSpPr>
        <p:spPr bwMode="auto">
          <a:xfrm rot="5400000">
            <a:off x="8366669" y="634811"/>
            <a:ext cx="32139" cy="244015"/>
          </a:xfrm>
          <a:custGeom>
            <a:avLst/>
            <a:gdLst>
              <a:gd name="T0" fmla="*/ 9 w 19"/>
              <a:gd name="T1" fmla="*/ 139 h 144"/>
              <a:gd name="T2" fmla="*/ 14 w 19"/>
              <a:gd name="T3" fmla="*/ 139 h 144"/>
              <a:gd name="T4" fmla="*/ 14 w 19"/>
              <a:gd name="T5" fmla="*/ 6 h 144"/>
              <a:gd name="T6" fmla="*/ 13 w 19"/>
              <a:gd name="T7" fmla="*/ 6 h 144"/>
              <a:gd name="T8" fmla="*/ 9 w 19"/>
              <a:gd name="T9" fmla="*/ 6 h 144"/>
              <a:gd name="T10" fmla="*/ 9 w 19"/>
              <a:gd name="T11" fmla="*/ 6 h 144"/>
              <a:gd name="T12" fmla="*/ 9 w 19"/>
              <a:gd name="T13" fmla="*/ 2 h 144"/>
              <a:gd name="T14" fmla="*/ 9 w 19"/>
              <a:gd name="T15" fmla="*/ 2 h 144"/>
              <a:gd name="T16" fmla="*/ 12 w 19"/>
              <a:gd name="T17" fmla="*/ 1 h 144"/>
              <a:gd name="T18" fmla="*/ 15 w 19"/>
              <a:gd name="T19" fmla="*/ 0 h 144"/>
              <a:gd name="T20" fmla="*/ 16 w 19"/>
              <a:gd name="T21" fmla="*/ 0 h 144"/>
              <a:gd name="T22" fmla="*/ 19 w 19"/>
              <a:gd name="T23" fmla="*/ 2 h 144"/>
              <a:gd name="T24" fmla="*/ 19 w 19"/>
              <a:gd name="T25" fmla="*/ 141 h 144"/>
              <a:gd name="T26" fmla="*/ 16 w 19"/>
              <a:gd name="T27" fmla="*/ 144 h 144"/>
              <a:gd name="T28" fmla="*/ 9 w 19"/>
              <a:gd name="T29" fmla="*/ 144 h 144"/>
              <a:gd name="T30" fmla="*/ 9 w 19"/>
              <a:gd name="T31" fmla="*/ 139 h 144"/>
              <a:gd name="T32" fmla="*/ 4 w 19"/>
              <a:gd name="T33" fmla="*/ 6 h 144"/>
              <a:gd name="T34" fmla="*/ 4 w 19"/>
              <a:gd name="T35" fmla="*/ 139 h 144"/>
              <a:gd name="T36" fmla="*/ 9 w 19"/>
              <a:gd name="T37" fmla="*/ 139 h 144"/>
              <a:gd name="T38" fmla="*/ 9 w 19"/>
              <a:gd name="T39" fmla="*/ 144 h 144"/>
              <a:gd name="T40" fmla="*/ 2 w 19"/>
              <a:gd name="T41" fmla="*/ 144 h 144"/>
              <a:gd name="T42" fmla="*/ 0 w 19"/>
              <a:gd name="T43" fmla="*/ 141 h 144"/>
              <a:gd name="T44" fmla="*/ 0 w 19"/>
              <a:gd name="T45" fmla="*/ 2 h 144"/>
              <a:gd name="T46" fmla="*/ 0 w 19"/>
              <a:gd name="T47" fmla="*/ 2 h 144"/>
              <a:gd name="T48" fmla="*/ 0 w 19"/>
              <a:gd name="T49" fmla="*/ 1 h 144"/>
              <a:gd name="T50" fmla="*/ 3 w 19"/>
              <a:gd name="T51" fmla="*/ 0 h 144"/>
              <a:gd name="T52" fmla="*/ 6 w 19"/>
              <a:gd name="T53" fmla="*/ 1 h 144"/>
              <a:gd name="T54" fmla="*/ 9 w 19"/>
              <a:gd name="T55" fmla="*/ 2 h 144"/>
              <a:gd name="T56" fmla="*/ 9 w 19"/>
              <a:gd name="T57" fmla="*/ 6 h 144"/>
              <a:gd name="T58" fmla="*/ 5 w 19"/>
              <a:gd name="T59" fmla="*/ 6 h 144"/>
              <a:gd name="T60" fmla="*/ 4 w 19"/>
              <a:gd name="T61" fmla="*/ 6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9" h="144">
                <a:moveTo>
                  <a:pt x="9" y="139"/>
                </a:moveTo>
                <a:cubicBezTo>
                  <a:pt x="14" y="139"/>
                  <a:pt x="14" y="139"/>
                  <a:pt x="14" y="139"/>
                </a:cubicBezTo>
                <a:cubicBezTo>
                  <a:pt x="14" y="6"/>
                  <a:pt x="14" y="6"/>
                  <a:pt x="14" y="6"/>
                </a:cubicBezTo>
                <a:cubicBezTo>
                  <a:pt x="13" y="6"/>
                  <a:pt x="13" y="6"/>
                  <a:pt x="13" y="6"/>
                </a:cubicBezTo>
                <a:cubicBezTo>
                  <a:pt x="12" y="6"/>
                  <a:pt x="11" y="6"/>
                  <a:pt x="9" y="6"/>
                </a:cubicBezTo>
                <a:cubicBezTo>
                  <a:pt x="9" y="6"/>
                  <a:pt x="9" y="6"/>
                  <a:pt x="9" y="6"/>
                </a:cubicBezTo>
                <a:cubicBezTo>
                  <a:pt x="9" y="2"/>
                  <a:pt x="9" y="2"/>
                  <a:pt x="9" y="2"/>
                </a:cubicBezTo>
                <a:cubicBezTo>
                  <a:pt x="9" y="2"/>
                  <a:pt x="9" y="2"/>
                  <a:pt x="9" y="2"/>
                </a:cubicBezTo>
                <a:cubicBezTo>
                  <a:pt x="10" y="2"/>
                  <a:pt x="11" y="1"/>
                  <a:pt x="12" y="1"/>
                </a:cubicBezTo>
                <a:cubicBezTo>
                  <a:pt x="13" y="1"/>
                  <a:pt x="14" y="1"/>
                  <a:pt x="15" y="0"/>
                </a:cubicBezTo>
                <a:cubicBezTo>
                  <a:pt x="15" y="0"/>
                  <a:pt x="16" y="0"/>
                  <a:pt x="16" y="0"/>
                </a:cubicBezTo>
                <a:cubicBezTo>
                  <a:pt x="18" y="0"/>
                  <a:pt x="19" y="1"/>
                  <a:pt x="19" y="2"/>
                </a:cubicBezTo>
                <a:cubicBezTo>
                  <a:pt x="19" y="141"/>
                  <a:pt x="19" y="141"/>
                  <a:pt x="19" y="141"/>
                </a:cubicBezTo>
                <a:cubicBezTo>
                  <a:pt x="19" y="142"/>
                  <a:pt x="18" y="144"/>
                  <a:pt x="16" y="144"/>
                </a:cubicBezTo>
                <a:cubicBezTo>
                  <a:pt x="9" y="144"/>
                  <a:pt x="9" y="144"/>
                  <a:pt x="9" y="144"/>
                </a:cubicBezTo>
                <a:lnTo>
                  <a:pt x="9" y="139"/>
                </a:lnTo>
                <a:close/>
                <a:moveTo>
                  <a:pt x="4" y="6"/>
                </a:moveTo>
                <a:cubicBezTo>
                  <a:pt x="4" y="139"/>
                  <a:pt x="4" y="139"/>
                  <a:pt x="4" y="139"/>
                </a:cubicBezTo>
                <a:cubicBezTo>
                  <a:pt x="9" y="139"/>
                  <a:pt x="9" y="139"/>
                  <a:pt x="9" y="139"/>
                </a:cubicBezTo>
                <a:cubicBezTo>
                  <a:pt x="9" y="144"/>
                  <a:pt x="9" y="144"/>
                  <a:pt x="9" y="144"/>
                </a:cubicBezTo>
                <a:cubicBezTo>
                  <a:pt x="2" y="144"/>
                  <a:pt x="2" y="144"/>
                  <a:pt x="2" y="144"/>
                </a:cubicBezTo>
                <a:cubicBezTo>
                  <a:pt x="1" y="144"/>
                  <a:pt x="0" y="142"/>
                  <a:pt x="0" y="141"/>
                </a:cubicBezTo>
                <a:cubicBezTo>
                  <a:pt x="0" y="2"/>
                  <a:pt x="0" y="2"/>
                  <a:pt x="0" y="2"/>
                </a:cubicBezTo>
                <a:cubicBezTo>
                  <a:pt x="0" y="2"/>
                  <a:pt x="0" y="2"/>
                  <a:pt x="0" y="2"/>
                </a:cubicBezTo>
                <a:cubicBezTo>
                  <a:pt x="0" y="2"/>
                  <a:pt x="0" y="2"/>
                  <a:pt x="0" y="1"/>
                </a:cubicBezTo>
                <a:cubicBezTo>
                  <a:pt x="0" y="0"/>
                  <a:pt x="2" y="0"/>
                  <a:pt x="3" y="0"/>
                </a:cubicBezTo>
                <a:cubicBezTo>
                  <a:pt x="4" y="1"/>
                  <a:pt x="5" y="1"/>
                  <a:pt x="6" y="1"/>
                </a:cubicBezTo>
                <a:cubicBezTo>
                  <a:pt x="7" y="1"/>
                  <a:pt x="8" y="2"/>
                  <a:pt x="9" y="2"/>
                </a:cubicBezTo>
                <a:cubicBezTo>
                  <a:pt x="9" y="6"/>
                  <a:pt x="9" y="6"/>
                  <a:pt x="9" y="6"/>
                </a:cubicBezTo>
                <a:cubicBezTo>
                  <a:pt x="8" y="6"/>
                  <a:pt x="6" y="6"/>
                  <a:pt x="5" y="6"/>
                </a:cubicBezTo>
                <a:lnTo>
                  <a:pt x="4" y="6"/>
                </a:ln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118" name="Freeform 83"/>
          <p:cNvSpPr>
            <a:spLocks noEditPoints="1"/>
          </p:cNvSpPr>
          <p:nvPr/>
        </p:nvSpPr>
        <p:spPr bwMode="auto">
          <a:xfrm rot="5400000">
            <a:off x="8501174" y="733607"/>
            <a:ext cx="46423" cy="46423"/>
          </a:xfrm>
          <a:custGeom>
            <a:avLst/>
            <a:gdLst>
              <a:gd name="T0" fmla="*/ 13 w 27"/>
              <a:gd name="T1" fmla="*/ 0 h 27"/>
              <a:gd name="T2" fmla="*/ 23 w 27"/>
              <a:gd name="T3" fmla="*/ 4 h 27"/>
              <a:gd name="T4" fmla="*/ 23 w 27"/>
              <a:gd name="T5" fmla="*/ 4 h 27"/>
              <a:gd name="T6" fmla="*/ 27 w 27"/>
              <a:gd name="T7" fmla="*/ 13 h 27"/>
              <a:gd name="T8" fmla="*/ 23 w 27"/>
              <a:gd name="T9" fmla="*/ 23 h 27"/>
              <a:gd name="T10" fmla="*/ 23 w 27"/>
              <a:gd name="T11" fmla="*/ 23 h 27"/>
              <a:gd name="T12" fmla="*/ 13 w 27"/>
              <a:gd name="T13" fmla="*/ 27 h 27"/>
              <a:gd name="T14" fmla="*/ 13 w 27"/>
              <a:gd name="T15" fmla="*/ 27 h 27"/>
              <a:gd name="T16" fmla="*/ 13 w 27"/>
              <a:gd name="T17" fmla="*/ 22 h 27"/>
              <a:gd name="T18" fmla="*/ 13 w 27"/>
              <a:gd name="T19" fmla="*/ 22 h 27"/>
              <a:gd name="T20" fmla="*/ 19 w 27"/>
              <a:gd name="T21" fmla="*/ 19 h 27"/>
              <a:gd name="T22" fmla="*/ 19 w 27"/>
              <a:gd name="T23" fmla="*/ 19 h 27"/>
              <a:gd name="T24" fmla="*/ 19 w 27"/>
              <a:gd name="T25" fmla="*/ 19 h 27"/>
              <a:gd name="T26" fmla="*/ 22 w 27"/>
              <a:gd name="T27" fmla="*/ 13 h 27"/>
              <a:gd name="T28" fmla="*/ 19 w 27"/>
              <a:gd name="T29" fmla="*/ 7 h 27"/>
              <a:gd name="T30" fmla="*/ 19 w 27"/>
              <a:gd name="T31" fmla="*/ 7 h 27"/>
              <a:gd name="T32" fmla="*/ 19 w 27"/>
              <a:gd name="T33" fmla="*/ 7 h 27"/>
              <a:gd name="T34" fmla="*/ 13 w 27"/>
              <a:gd name="T35" fmla="*/ 4 h 27"/>
              <a:gd name="T36" fmla="*/ 13 w 27"/>
              <a:gd name="T37" fmla="*/ 4 h 27"/>
              <a:gd name="T38" fmla="*/ 13 w 27"/>
              <a:gd name="T39" fmla="*/ 0 h 27"/>
              <a:gd name="T40" fmla="*/ 13 w 27"/>
              <a:gd name="T41" fmla="*/ 27 h 27"/>
              <a:gd name="T42" fmla="*/ 4 w 27"/>
              <a:gd name="T43" fmla="*/ 23 h 27"/>
              <a:gd name="T44" fmla="*/ 4 w 27"/>
              <a:gd name="T45" fmla="*/ 23 h 27"/>
              <a:gd name="T46" fmla="*/ 4 w 27"/>
              <a:gd name="T47" fmla="*/ 23 h 27"/>
              <a:gd name="T48" fmla="*/ 4 w 27"/>
              <a:gd name="T49" fmla="*/ 23 h 27"/>
              <a:gd name="T50" fmla="*/ 0 w 27"/>
              <a:gd name="T51" fmla="*/ 13 h 27"/>
              <a:gd name="T52" fmla="*/ 4 w 27"/>
              <a:gd name="T53" fmla="*/ 4 h 27"/>
              <a:gd name="T54" fmla="*/ 4 w 27"/>
              <a:gd name="T55" fmla="*/ 3 h 27"/>
              <a:gd name="T56" fmla="*/ 13 w 27"/>
              <a:gd name="T57" fmla="*/ 0 h 27"/>
              <a:gd name="T58" fmla="*/ 13 w 27"/>
              <a:gd name="T59" fmla="*/ 4 h 27"/>
              <a:gd name="T60" fmla="*/ 7 w 27"/>
              <a:gd name="T61" fmla="*/ 7 h 27"/>
              <a:gd name="T62" fmla="*/ 7 w 27"/>
              <a:gd name="T63" fmla="*/ 7 h 27"/>
              <a:gd name="T64" fmla="*/ 4 w 27"/>
              <a:gd name="T65" fmla="*/ 13 h 27"/>
              <a:gd name="T66" fmla="*/ 7 w 27"/>
              <a:gd name="T67" fmla="*/ 19 h 27"/>
              <a:gd name="T68" fmla="*/ 7 w 27"/>
              <a:gd name="T69" fmla="*/ 19 h 27"/>
              <a:gd name="T70" fmla="*/ 13 w 27"/>
              <a:gd name="T71" fmla="*/ 22 h 27"/>
              <a:gd name="T72" fmla="*/ 13 w 27"/>
              <a:gd name="T73" fmla="*/ 2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7" h="27">
                <a:moveTo>
                  <a:pt x="13" y="0"/>
                </a:moveTo>
                <a:cubicBezTo>
                  <a:pt x="17" y="0"/>
                  <a:pt x="20" y="1"/>
                  <a:pt x="23" y="4"/>
                </a:cubicBezTo>
                <a:cubicBezTo>
                  <a:pt x="23" y="4"/>
                  <a:pt x="23" y="4"/>
                  <a:pt x="23" y="4"/>
                </a:cubicBezTo>
                <a:cubicBezTo>
                  <a:pt x="25" y="6"/>
                  <a:pt x="27" y="9"/>
                  <a:pt x="27" y="13"/>
                </a:cubicBezTo>
                <a:cubicBezTo>
                  <a:pt x="27" y="17"/>
                  <a:pt x="25" y="20"/>
                  <a:pt x="23" y="23"/>
                </a:cubicBezTo>
                <a:cubicBezTo>
                  <a:pt x="23" y="23"/>
                  <a:pt x="23" y="23"/>
                  <a:pt x="23" y="23"/>
                </a:cubicBezTo>
                <a:cubicBezTo>
                  <a:pt x="20" y="25"/>
                  <a:pt x="17" y="27"/>
                  <a:pt x="13" y="27"/>
                </a:cubicBezTo>
                <a:cubicBezTo>
                  <a:pt x="13" y="27"/>
                  <a:pt x="13" y="27"/>
                  <a:pt x="13" y="27"/>
                </a:cubicBezTo>
                <a:cubicBezTo>
                  <a:pt x="13" y="22"/>
                  <a:pt x="13" y="22"/>
                  <a:pt x="13" y="22"/>
                </a:cubicBezTo>
                <a:cubicBezTo>
                  <a:pt x="13" y="22"/>
                  <a:pt x="13" y="22"/>
                  <a:pt x="13" y="22"/>
                </a:cubicBezTo>
                <a:cubicBezTo>
                  <a:pt x="16" y="22"/>
                  <a:pt x="18" y="21"/>
                  <a:pt x="19" y="19"/>
                </a:cubicBezTo>
                <a:cubicBezTo>
                  <a:pt x="19" y="19"/>
                  <a:pt x="19" y="19"/>
                  <a:pt x="19" y="19"/>
                </a:cubicBezTo>
                <a:cubicBezTo>
                  <a:pt x="19" y="19"/>
                  <a:pt x="19" y="19"/>
                  <a:pt x="19" y="19"/>
                </a:cubicBezTo>
                <a:cubicBezTo>
                  <a:pt x="21" y="18"/>
                  <a:pt x="22" y="16"/>
                  <a:pt x="22" y="13"/>
                </a:cubicBezTo>
                <a:cubicBezTo>
                  <a:pt x="22" y="11"/>
                  <a:pt x="21" y="9"/>
                  <a:pt x="19" y="7"/>
                </a:cubicBezTo>
                <a:cubicBezTo>
                  <a:pt x="19" y="7"/>
                  <a:pt x="19" y="7"/>
                  <a:pt x="19" y="7"/>
                </a:cubicBezTo>
                <a:cubicBezTo>
                  <a:pt x="19" y="7"/>
                  <a:pt x="19" y="7"/>
                  <a:pt x="19" y="7"/>
                </a:cubicBezTo>
                <a:cubicBezTo>
                  <a:pt x="18" y="5"/>
                  <a:pt x="16" y="4"/>
                  <a:pt x="13" y="4"/>
                </a:cubicBezTo>
                <a:cubicBezTo>
                  <a:pt x="13" y="4"/>
                  <a:pt x="13" y="4"/>
                  <a:pt x="13" y="4"/>
                </a:cubicBezTo>
                <a:cubicBezTo>
                  <a:pt x="13" y="0"/>
                  <a:pt x="13" y="0"/>
                  <a:pt x="13" y="0"/>
                </a:cubicBezTo>
                <a:close/>
                <a:moveTo>
                  <a:pt x="13" y="27"/>
                </a:moveTo>
                <a:cubicBezTo>
                  <a:pt x="9" y="27"/>
                  <a:pt x="6" y="25"/>
                  <a:pt x="4" y="23"/>
                </a:cubicBezTo>
                <a:cubicBezTo>
                  <a:pt x="4" y="23"/>
                  <a:pt x="4" y="23"/>
                  <a:pt x="4" y="23"/>
                </a:cubicBezTo>
                <a:cubicBezTo>
                  <a:pt x="4" y="23"/>
                  <a:pt x="4" y="23"/>
                  <a:pt x="4" y="23"/>
                </a:cubicBezTo>
                <a:cubicBezTo>
                  <a:pt x="4" y="23"/>
                  <a:pt x="4" y="23"/>
                  <a:pt x="4" y="23"/>
                </a:cubicBezTo>
                <a:cubicBezTo>
                  <a:pt x="1" y="20"/>
                  <a:pt x="0" y="17"/>
                  <a:pt x="0" y="13"/>
                </a:cubicBezTo>
                <a:cubicBezTo>
                  <a:pt x="0" y="9"/>
                  <a:pt x="1" y="6"/>
                  <a:pt x="4" y="4"/>
                </a:cubicBezTo>
                <a:cubicBezTo>
                  <a:pt x="4" y="3"/>
                  <a:pt x="4" y="3"/>
                  <a:pt x="4" y="3"/>
                </a:cubicBezTo>
                <a:cubicBezTo>
                  <a:pt x="6" y="1"/>
                  <a:pt x="10" y="0"/>
                  <a:pt x="13" y="0"/>
                </a:cubicBezTo>
                <a:cubicBezTo>
                  <a:pt x="13" y="4"/>
                  <a:pt x="13" y="4"/>
                  <a:pt x="13" y="4"/>
                </a:cubicBezTo>
                <a:cubicBezTo>
                  <a:pt x="11" y="4"/>
                  <a:pt x="9" y="5"/>
                  <a:pt x="7" y="7"/>
                </a:cubicBezTo>
                <a:cubicBezTo>
                  <a:pt x="7" y="7"/>
                  <a:pt x="7" y="7"/>
                  <a:pt x="7" y="7"/>
                </a:cubicBezTo>
                <a:cubicBezTo>
                  <a:pt x="5" y="9"/>
                  <a:pt x="4" y="11"/>
                  <a:pt x="4" y="13"/>
                </a:cubicBezTo>
                <a:cubicBezTo>
                  <a:pt x="4" y="16"/>
                  <a:pt x="5" y="18"/>
                  <a:pt x="7" y="19"/>
                </a:cubicBezTo>
                <a:cubicBezTo>
                  <a:pt x="7" y="19"/>
                  <a:pt x="7" y="19"/>
                  <a:pt x="7" y="19"/>
                </a:cubicBezTo>
                <a:cubicBezTo>
                  <a:pt x="9" y="21"/>
                  <a:pt x="11" y="22"/>
                  <a:pt x="13" y="22"/>
                </a:cubicBezTo>
                <a:lnTo>
                  <a:pt x="13" y="27"/>
                </a:ln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119" name="Freeform 84"/>
          <p:cNvSpPr>
            <a:spLocks noEditPoints="1"/>
          </p:cNvSpPr>
          <p:nvPr/>
        </p:nvSpPr>
        <p:spPr bwMode="auto">
          <a:xfrm rot="5400000">
            <a:off x="8321437" y="807407"/>
            <a:ext cx="211876" cy="152360"/>
          </a:xfrm>
          <a:custGeom>
            <a:avLst/>
            <a:gdLst>
              <a:gd name="T0" fmla="*/ 63 w 125"/>
              <a:gd name="T1" fmla="*/ 0 h 90"/>
              <a:gd name="T2" fmla="*/ 123 w 125"/>
              <a:gd name="T3" fmla="*/ 0 h 90"/>
              <a:gd name="T4" fmla="*/ 125 w 125"/>
              <a:gd name="T5" fmla="*/ 2 h 90"/>
              <a:gd name="T6" fmla="*/ 125 w 125"/>
              <a:gd name="T7" fmla="*/ 88 h 90"/>
              <a:gd name="T8" fmla="*/ 123 w 125"/>
              <a:gd name="T9" fmla="*/ 90 h 90"/>
              <a:gd name="T10" fmla="*/ 63 w 125"/>
              <a:gd name="T11" fmla="*/ 90 h 90"/>
              <a:gd name="T12" fmla="*/ 63 w 125"/>
              <a:gd name="T13" fmla="*/ 86 h 90"/>
              <a:gd name="T14" fmla="*/ 120 w 125"/>
              <a:gd name="T15" fmla="*/ 86 h 90"/>
              <a:gd name="T16" fmla="*/ 120 w 125"/>
              <a:gd name="T17" fmla="*/ 5 h 90"/>
              <a:gd name="T18" fmla="*/ 63 w 125"/>
              <a:gd name="T19" fmla="*/ 5 h 90"/>
              <a:gd name="T20" fmla="*/ 63 w 125"/>
              <a:gd name="T21" fmla="*/ 0 h 90"/>
              <a:gd name="T22" fmla="*/ 3 w 125"/>
              <a:gd name="T23" fmla="*/ 0 h 90"/>
              <a:gd name="T24" fmla="*/ 63 w 125"/>
              <a:gd name="T25" fmla="*/ 0 h 90"/>
              <a:gd name="T26" fmla="*/ 63 w 125"/>
              <a:gd name="T27" fmla="*/ 5 h 90"/>
              <a:gd name="T28" fmla="*/ 5 w 125"/>
              <a:gd name="T29" fmla="*/ 5 h 90"/>
              <a:gd name="T30" fmla="*/ 5 w 125"/>
              <a:gd name="T31" fmla="*/ 86 h 90"/>
              <a:gd name="T32" fmla="*/ 63 w 125"/>
              <a:gd name="T33" fmla="*/ 86 h 90"/>
              <a:gd name="T34" fmla="*/ 63 w 125"/>
              <a:gd name="T35" fmla="*/ 90 h 90"/>
              <a:gd name="T36" fmla="*/ 3 w 125"/>
              <a:gd name="T37" fmla="*/ 90 h 90"/>
              <a:gd name="T38" fmla="*/ 0 w 125"/>
              <a:gd name="T39" fmla="*/ 88 h 90"/>
              <a:gd name="T40" fmla="*/ 0 w 125"/>
              <a:gd name="T41" fmla="*/ 2 h 90"/>
              <a:gd name="T42" fmla="*/ 3 w 125"/>
              <a:gd name="T43" fmla="*/ 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25" h="90">
                <a:moveTo>
                  <a:pt x="63" y="0"/>
                </a:moveTo>
                <a:cubicBezTo>
                  <a:pt x="123" y="0"/>
                  <a:pt x="123" y="0"/>
                  <a:pt x="123" y="0"/>
                </a:cubicBezTo>
                <a:cubicBezTo>
                  <a:pt x="124" y="0"/>
                  <a:pt x="125" y="1"/>
                  <a:pt x="125" y="2"/>
                </a:cubicBezTo>
                <a:cubicBezTo>
                  <a:pt x="125" y="88"/>
                  <a:pt x="125" y="88"/>
                  <a:pt x="125" y="88"/>
                </a:cubicBezTo>
                <a:cubicBezTo>
                  <a:pt x="125" y="89"/>
                  <a:pt x="124" y="90"/>
                  <a:pt x="123" y="90"/>
                </a:cubicBezTo>
                <a:cubicBezTo>
                  <a:pt x="63" y="90"/>
                  <a:pt x="63" y="90"/>
                  <a:pt x="63" y="90"/>
                </a:cubicBezTo>
                <a:cubicBezTo>
                  <a:pt x="63" y="86"/>
                  <a:pt x="63" y="86"/>
                  <a:pt x="63" y="86"/>
                </a:cubicBezTo>
                <a:cubicBezTo>
                  <a:pt x="120" y="86"/>
                  <a:pt x="120" y="86"/>
                  <a:pt x="120" y="86"/>
                </a:cubicBezTo>
                <a:cubicBezTo>
                  <a:pt x="120" y="5"/>
                  <a:pt x="120" y="5"/>
                  <a:pt x="120" y="5"/>
                </a:cubicBezTo>
                <a:cubicBezTo>
                  <a:pt x="63" y="5"/>
                  <a:pt x="63" y="5"/>
                  <a:pt x="63" y="5"/>
                </a:cubicBezTo>
                <a:lnTo>
                  <a:pt x="63" y="0"/>
                </a:lnTo>
                <a:close/>
                <a:moveTo>
                  <a:pt x="3" y="0"/>
                </a:moveTo>
                <a:cubicBezTo>
                  <a:pt x="63" y="0"/>
                  <a:pt x="63" y="0"/>
                  <a:pt x="63" y="0"/>
                </a:cubicBezTo>
                <a:cubicBezTo>
                  <a:pt x="63" y="5"/>
                  <a:pt x="63" y="5"/>
                  <a:pt x="63" y="5"/>
                </a:cubicBezTo>
                <a:cubicBezTo>
                  <a:pt x="5" y="5"/>
                  <a:pt x="5" y="5"/>
                  <a:pt x="5" y="5"/>
                </a:cubicBezTo>
                <a:cubicBezTo>
                  <a:pt x="5" y="86"/>
                  <a:pt x="5" y="86"/>
                  <a:pt x="5" y="86"/>
                </a:cubicBezTo>
                <a:cubicBezTo>
                  <a:pt x="63" y="86"/>
                  <a:pt x="63" y="86"/>
                  <a:pt x="63" y="86"/>
                </a:cubicBezTo>
                <a:cubicBezTo>
                  <a:pt x="63" y="90"/>
                  <a:pt x="63" y="90"/>
                  <a:pt x="63" y="90"/>
                </a:cubicBezTo>
                <a:cubicBezTo>
                  <a:pt x="3" y="90"/>
                  <a:pt x="3" y="90"/>
                  <a:pt x="3" y="90"/>
                </a:cubicBezTo>
                <a:cubicBezTo>
                  <a:pt x="2" y="90"/>
                  <a:pt x="0" y="89"/>
                  <a:pt x="0" y="88"/>
                </a:cubicBezTo>
                <a:cubicBezTo>
                  <a:pt x="0" y="2"/>
                  <a:pt x="0" y="2"/>
                  <a:pt x="0" y="2"/>
                </a:cubicBezTo>
                <a:cubicBezTo>
                  <a:pt x="0" y="1"/>
                  <a:pt x="2" y="0"/>
                  <a:pt x="3" y="0"/>
                </a:cubicBez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120" name="Freeform 85"/>
          <p:cNvSpPr>
            <a:spLocks noEditPoints="1"/>
          </p:cNvSpPr>
          <p:nvPr/>
        </p:nvSpPr>
        <p:spPr bwMode="auto">
          <a:xfrm rot="5400000">
            <a:off x="8085159" y="715157"/>
            <a:ext cx="119032" cy="329718"/>
          </a:xfrm>
          <a:custGeom>
            <a:avLst/>
            <a:gdLst>
              <a:gd name="T0" fmla="*/ 41 w 70"/>
              <a:gd name="T1" fmla="*/ 190 h 195"/>
              <a:gd name="T2" fmla="*/ 43 w 70"/>
              <a:gd name="T3" fmla="*/ 87 h 195"/>
              <a:gd name="T4" fmla="*/ 60 w 70"/>
              <a:gd name="T5" fmla="*/ 67 h 195"/>
              <a:gd name="T6" fmla="*/ 60 w 70"/>
              <a:gd name="T7" fmla="*/ 67 h 195"/>
              <a:gd name="T8" fmla="*/ 64 w 70"/>
              <a:gd name="T9" fmla="*/ 49 h 195"/>
              <a:gd name="T10" fmla="*/ 58 w 70"/>
              <a:gd name="T11" fmla="*/ 26 h 195"/>
              <a:gd name="T12" fmla="*/ 57 w 70"/>
              <a:gd name="T13" fmla="*/ 24 h 195"/>
              <a:gd name="T14" fmla="*/ 48 w 70"/>
              <a:gd name="T15" fmla="*/ 7 h 195"/>
              <a:gd name="T16" fmla="*/ 50 w 70"/>
              <a:gd name="T17" fmla="*/ 50 h 195"/>
              <a:gd name="T18" fmla="*/ 50 w 70"/>
              <a:gd name="T19" fmla="*/ 50 h 195"/>
              <a:gd name="T20" fmla="*/ 42 w 70"/>
              <a:gd name="T21" fmla="*/ 47 h 195"/>
              <a:gd name="T22" fmla="*/ 35 w 70"/>
              <a:gd name="T23" fmla="*/ 5 h 195"/>
              <a:gd name="T24" fmla="*/ 35 w 70"/>
              <a:gd name="T25" fmla="*/ 0 h 195"/>
              <a:gd name="T26" fmla="*/ 39 w 70"/>
              <a:gd name="T27" fmla="*/ 0 h 195"/>
              <a:gd name="T28" fmla="*/ 42 w 70"/>
              <a:gd name="T29" fmla="*/ 2 h 195"/>
              <a:gd name="T30" fmla="*/ 47 w 70"/>
              <a:gd name="T31" fmla="*/ 45 h 195"/>
              <a:gd name="T32" fmla="*/ 43 w 70"/>
              <a:gd name="T33" fmla="*/ 3 h 195"/>
              <a:gd name="T34" fmla="*/ 61 w 70"/>
              <a:gd name="T35" fmla="*/ 22 h 195"/>
              <a:gd name="T36" fmla="*/ 62 w 70"/>
              <a:gd name="T37" fmla="*/ 24 h 195"/>
              <a:gd name="T38" fmla="*/ 69 w 70"/>
              <a:gd name="T39" fmla="*/ 48 h 195"/>
              <a:gd name="T40" fmla="*/ 64 w 70"/>
              <a:gd name="T41" fmla="*/ 70 h 195"/>
              <a:gd name="T42" fmla="*/ 55 w 70"/>
              <a:gd name="T43" fmla="*/ 83 h 195"/>
              <a:gd name="T44" fmla="*/ 46 w 70"/>
              <a:gd name="T45" fmla="*/ 193 h 195"/>
              <a:gd name="T46" fmla="*/ 35 w 70"/>
              <a:gd name="T47" fmla="*/ 195 h 195"/>
              <a:gd name="T48" fmla="*/ 12 w 70"/>
              <a:gd name="T49" fmla="*/ 26 h 195"/>
              <a:gd name="T50" fmla="*/ 5 w 70"/>
              <a:gd name="T51" fmla="*/ 49 h 195"/>
              <a:gd name="T52" fmla="*/ 9 w 70"/>
              <a:gd name="T53" fmla="*/ 67 h 195"/>
              <a:gd name="T54" fmla="*/ 18 w 70"/>
              <a:gd name="T55" fmla="*/ 80 h 195"/>
              <a:gd name="T56" fmla="*/ 28 w 70"/>
              <a:gd name="T57" fmla="*/ 89 h 195"/>
              <a:gd name="T58" fmla="*/ 28 w 70"/>
              <a:gd name="T59" fmla="*/ 190 h 195"/>
              <a:gd name="T60" fmla="*/ 35 w 70"/>
              <a:gd name="T61" fmla="*/ 195 h 195"/>
              <a:gd name="T62" fmla="*/ 23 w 70"/>
              <a:gd name="T63" fmla="*/ 193 h 195"/>
              <a:gd name="T64" fmla="*/ 15 w 70"/>
              <a:gd name="T65" fmla="*/ 83 h 195"/>
              <a:gd name="T66" fmla="*/ 5 w 70"/>
              <a:gd name="T67" fmla="*/ 70 h 195"/>
              <a:gd name="T68" fmla="*/ 0 w 70"/>
              <a:gd name="T69" fmla="*/ 48 h 195"/>
              <a:gd name="T70" fmla="*/ 7 w 70"/>
              <a:gd name="T71" fmla="*/ 24 h 195"/>
              <a:gd name="T72" fmla="*/ 8 w 70"/>
              <a:gd name="T73" fmla="*/ 22 h 195"/>
              <a:gd name="T74" fmla="*/ 24 w 70"/>
              <a:gd name="T75" fmla="*/ 0 h 195"/>
              <a:gd name="T76" fmla="*/ 24 w 70"/>
              <a:gd name="T77" fmla="*/ 0 h 195"/>
              <a:gd name="T78" fmla="*/ 22 w 70"/>
              <a:gd name="T79" fmla="*/ 45 h 195"/>
              <a:gd name="T80" fmla="*/ 28 w 70"/>
              <a:gd name="T81" fmla="*/ 3 h 195"/>
              <a:gd name="T82" fmla="*/ 35 w 70"/>
              <a:gd name="T83" fmla="*/ 0 h 195"/>
              <a:gd name="T84" fmla="*/ 32 w 70"/>
              <a:gd name="T85" fmla="*/ 5 h 195"/>
              <a:gd name="T86" fmla="*/ 25 w 70"/>
              <a:gd name="T87" fmla="*/ 50 h 195"/>
              <a:gd name="T88" fmla="*/ 19 w 70"/>
              <a:gd name="T89" fmla="*/ 50 h 195"/>
              <a:gd name="T90" fmla="*/ 17 w 70"/>
              <a:gd name="T91" fmla="*/ 47 h 195"/>
              <a:gd name="T92" fmla="*/ 12 w 70"/>
              <a:gd name="T93" fmla="*/ 24 h 195"/>
              <a:gd name="T94" fmla="*/ 12 w 70"/>
              <a:gd name="T95" fmla="*/ 26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70" h="195">
                <a:moveTo>
                  <a:pt x="35" y="190"/>
                </a:moveTo>
                <a:cubicBezTo>
                  <a:pt x="41" y="190"/>
                  <a:pt x="41" y="190"/>
                  <a:pt x="41" y="190"/>
                </a:cubicBezTo>
                <a:cubicBezTo>
                  <a:pt x="41" y="89"/>
                  <a:pt x="41" y="89"/>
                  <a:pt x="41" y="89"/>
                </a:cubicBezTo>
                <a:cubicBezTo>
                  <a:pt x="41" y="88"/>
                  <a:pt x="42" y="87"/>
                  <a:pt x="43" y="87"/>
                </a:cubicBezTo>
                <a:cubicBezTo>
                  <a:pt x="46" y="85"/>
                  <a:pt x="49" y="83"/>
                  <a:pt x="51" y="80"/>
                </a:cubicBezTo>
                <a:cubicBezTo>
                  <a:pt x="55" y="76"/>
                  <a:pt x="58" y="71"/>
                  <a:pt x="60" y="67"/>
                </a:cubicBezTo>
                <a:cubicBezTo>
                  <a:pt x="60" y="67"/>
                  <a:pt x="60" y="67"/>
                  <a:pt x="60" y="67"/>
                </a:cubicBezTo>
                <a:cubicBezTo>
                  <a:pt x="60" y="67"/>
                  <a:pt x="60" y="67"/>
                  <a:pt x="60" y="67"/>
                </a:cubicBezTo>
                <a:cubicBezTo>
                  <a:pt x="62" y="64"/>
                  <a:pt x="63" y="61"/>
                  <a:pt x="64" y="58"/>
                </a:cubicBezTo>
                <a:cubicBezTo>
                  <a:pt x="65" y="55"/>
                  <a:pt x="65" y="52"/>
                  <a:pt x="64" y="49"/>
                </a:cubicBezTo>
                <a:cubicBezTo>
                  <a:pt x="64" y="42"/>
                  <a:pt x="61" y="35"/>
                  <a:pt x="59" y="29"/>
                </a:cubicBezTo>
                <a:cubicBezTo>
                  <a:pt x="58" y="28"/>
                  <a:pt x="58" y="27"/>
                  <a:pt x="58" y="26"/>
                </a:cubicBezTo>
                <a:cubicBezTo>
                  <a:pt x="57" y="25"/>
                  <a:pt x="57" y="24"/>
                  <a:pt x="57" y="24"/>
                </a:cubicBezTo>
                <a:cubicBezTo>
                  <a:pt x="57" y="24"/>
                  <a:pt x="57" y="24"/>
                  <a:pt x="57" y="24"/>
                </a:cubicBezTo>
                <a:cubicBezTo>
                  <a:pt x="57" y="24"/>
                  <a:pt x="57" y="24"/>
                  <a:pt x="57" y="24"/>
                </a:cubicBezTo>
                <a:cubicBezTo>
                  <a:pt x="55" y="18"/>
                  <a:pt x="52" y="10"/>
                  <a:pt x="48" y="7"/>
                </a:cubicBezTo>
                <a:cubicBezTo>
                  <a:pt x="52" y="47"/>
                  <a:pt x="52" y="47"/>
                  <a:pt x="52" y="47"/>
                </a:cubicBezTo>
                <a:cubicBezTo>
                  <a:pt x="53" y="48"/>
                  <a:pt x="52" y="49"/>
                  <a:pt x="50" y="50"/>
                </a:cubicBezTo>
                <a:cubicBezTo>
                  <a:pt x="50" y="50"/>
                  <a:pt x="50" y="50"/>
                  <a:pt x="50" y="50"/>
                </a:cubicBezTo>
                <a:cubicBezTo>
                  <a:pt x="50" y="50"/>
                  <a:pt x="50" y="50"/>
                  <a:pt x="50" y="50"/>
                </a:cubicBezTo>
                <a:cubicBezTo>
                  <a:pt x="44" y="50"/>
                  <a:pt x="44" y="50"/>
                  <a:pt x="44" y="50"/>
                </a:cubicBezTo>
                <a:cubicBezTo>
                  <a:pt x="43" y="50"/>
                  <a:pt x="42" y="49"/>
                  <a:pt x="42" y="47"/>
                </a:cubicBezTo>
                <a:cubicBezTo>
                  <a:pt x="37" y="5"/>
                  <a:pt x="37" y="5"/>
                  <a:pt x="37" y="5"/>
                </a:cubicBezTo>
                <a:cubicBezTo>
                  <a:pt x="35" y="5"/>
                  <a:pt x="35" y="5"/>
                  <a:pt x="35" y="5"/>
                </a:cubicBezTo>
                <a:cubicBezTo>
                  <a:pt x="35" y="5"/>
                  <a:pt x="35" y="5"/>
                  <a:pt x="35" y="5"/>
                </a:cubicBezTo>
                <a:cubicBezTo>
                  <a:pt x="35" y="0"/>
                  <a:pt x="35" y="0"/>
                  <a:pt x="35" y="0"/>
                </a:cubicBezTo>
                <a:cubicBezTo>
                  <a:pt x="35" y="0"/>
                  <a:pt x="35" y="0"/>
                  <a:pt x="35" y="0"/>
                </a:cubicBezTo>
                <a:cubicBezTo>
                  <a:pt x="39" y="0"/>
                  <a:pt x="39" y="0"/>
                  <a:pt x="39" y="0"/>
                </a:cubicBezTo>
                <a:cubicBezTo>
                  <a:pt x="39" y="0"/>
                  <a:pt x="39" y="0"/>
                  <a:pt x="39" y="0"/>
                </a:cubicBezTo>
                <a:cubicBezTo>
                  <a:pt x="41" y="0"/>
                  <a:pt x="42" y="1"/>
                  <a:pt x="42" y="2"/>
                </a:cubicBezTo>
                <a:cubicBezTo>
                  <a:pt x="46" y="45"/>
                  <a:pt x="46" y="45"/>
                  <a:pt x="46" y="45"/>
                </a:cubicBezTo>
                <a:cubicBezTo>
                  <a:pt x="47" y="45"/>
                  <a:pt x="47" y="45"/>
                  <a:pt x="47" y="45"/>
                </a:cubicBezTo>
                <a:cubicBezTo>
                  <a:pt x="43" y="3"/>
                  <a:pt x="43" y="3"/>
                  <a:pt x="43" y="3"/>
                </a:cubicBezTo>
                <a:cubicBezTo>
                  <a:pt x="43" y="3"/>
                  <a:pt x="43" y="3"/>
                  <a:pt x="43" y="3"/>
                </a:cubicBezTo>
                <a:cubicBezTo>
                  <a:pt x="43" y="1"/>
                  <a:pt x="44" y="0"/>
                  <a:pt x="46" y="0"/>
                </a:cubicBezTo>
                <a:cubicBezTo>
                  <a:pt x="54" y="1"/>
                  <a:pt x="59" y="15"/>
                  <a:pt x="61" y="22"/>
                </a:cubicBezTo>
                <a:cubicBezTo>
                  <a:pt x="61" y="22"/>
                  <a:pt x="61" y="22"/>
                  <a:pt x="61" y="22"/>
                </a:cubicBezTo>
                <a:cubicBezTo>
                  <a:pt x="62" y="23"/>
                  <a:pt x="62" y="23"/>
                  <a:pt x="62" y="24"/>
                </a:cubicBezTo>
                <a:cubicBezTo>
                  <a:pt x="63" y="27"/>
                  <a:pt x="63" y="27"/>
                  <a:pt x="63" y="27"/>
                </a:cubicBezTo>
                <a:cubicBezTo>
                  <a:pt x="66" y="34"/>
                  <a:pt x="68" y="41"/>
                  <a:pt x="69" y="48"/>
                </a:cubicBezTo>
                <a:cubicBezTo>
                  <a:pt x="70" y="52"/>
                  <a:pt x="69" y="56"/>
                  <a:pt x="68" y="60"/>
                </a:cubicBezTo>
                <a:cubicBezTo>
                  <a:pt x="68" y="63"/>
                  <a:pt x="66" y="66"/>
                  <a:pt x="64" y="70"/>
                </a:cubicBezTo>
                <a:cubicBezTo>
                  <a:pt x="64" y="70"/>
                  <a:pt x="64" y="70"/>
                  <a:pt x="64" y="70"/>
                </a:cubicBezTo>
                <a:cubicBezTo>
                  <a:pt x="62" y="74"/>
                  <a:pt x="59" y="79"/>
                  <a:pt x="55" y="83"/>
                </a:cubicBezTo>
                <a:cubicBezTo>
                  <a:pt x="52" y="86"/>
                  <a:pt x="49" y="89"/>
                  <a:pt x="46" y="91"/>
                </a:cubicBezTo>
                <a:cubicBezTo>
                  <a:pt x="46" y="193"/>
                  <a:pt x="46" y="193"/>
                  <a:pt x="46" y="193"/>
                </a:cubicBezTo>
                <a:cubicBezTo>
                  <a:pt x="46" y="194"/>
                  <a:pt x="45" y="195"/>
                  <a:pt x="44" y="195"/>
                </a:cubicBezTo>
                <a:cubicBezTo>
                  <a:pt x="35" y="195"/>
                  <a:pt x="35" y="195"/>
                  <a:pt x="35" y="195"/>
                </a:cubicBezTo>
                <a:lnTo>
                  <a:pt x="35" y="190"/>
                </a:lnTo>
                <a:close/>
                <a:moveTo>
                  <a:pt x="12" y="26"/>
                </a:moveTo>
                <a:cubicBezTo>
                  <a:pt x="11" y="29"/>
                  <a:pt x="11" y="29"/>
                  <a:pt x="11" y="29"/>
                </a:cubicBezTo>
                <a:cubicBezTo>
                  <a:pt x="8" y="35"/>
                  <a:pt x="6" y="42"/>
                  <a:pt x="5" y="49"/>
                </a:cubicBezTo>
                <a:cubicBezTo>
                  <a:pt x="4" y="52"/>
                  <a:pt x="5" y="55"/>
                  <a:pt x="5" y="58"/>
                </a:cubicBezTo>
                <a:cubicBezTo>
                  <a:pt x="6" y="61"/>
                  <a:pt x="7" y="64"/>
                  <a:pt x="9" y="67"/>
                </a:cubicBezTo>
                <a:cubicBezTo>
                  <a:pt x="9" y="67"/>
                  <a:pt x="9" y="67"/>
                  <a:pt x="9" y="67"/>
                </a:cubicBezTo>
                <a:cubicBezTo>
                  <a:pt x="11" y="71"/>
                  <a:pt x="14" y="76"/>
                  <a:pt x="18" y="80"/>
                </a:cubicBezTo>
                <a:cubicBezTo>
                  <a:pt x="21" y="83"/>
                  <a:pt x="24" y="86"/>
                  <a:pt x="27" y="87"/>
                </a:cubicBezTo>
                <a:cubicBezTo>
                  <a:pt x="28" y="88"/>
                  <a:pt x="28" y="89"/>
                  <a:pt x="28" y="89"/>
                </a:cubicBezTo>
                <a:cubicBezTo>
                  <a:pt x="28" y="89"/>
                  <a:pt x="28" y="89"/>
                  <a:pt x="28" y="89"/>
                </a:cubicBezTo>
                <a:cubicBezTo>
                  <a:pt x="28" y="190"/>
                  <a:pt x="28" y="190"/>
                  <a:pt x="28" y="190"/>
                </a:cubicBezTo>
                <a:cubicBezTo>
                  <a:pt x="35" y="190"/>
                  <a:pt x="35" y="190"/>
                  <a:pt x="35" y="190"/>
                </a:cubicBezTo>
                <a:cubicBezTo>
                  <a:pt x="35" y="195"/>
                  <a:pt x="35" y="195"/>
                  <a:pt x="35" y="195"/>
                </a:cubicBezTo>
                <a:cubicBezTo>
                  <a:pt x="26" y="195"/>
                  <a:pt x="26" y="195"/>
                  <a:pt x="26" y="195"/>
                </a:cubicBezTo>
                <a:cubicBezTo>
                  <a:pt x="24" y="195"/>
                  <a:pt x="23" y="194"/>
                  <a:pt x="23" y="193"/>
                </a:cubicBezTo>
                <a:cubicBezTo>
                  <a:pt x="23" y="91"/>
                  <a:pt x="23" y="91"/>
                  <a:pt x="23" y="91"/>
                </a:cubicBezTo>
                <a:cubicBezTo>
                  <a:pt x="20" y="89"/>
                  <a:pt x="17" y="86"/>
                  <a:pt x="15" y="83"/>
                </a:cubicBezTo>
                <a:cubicBezTo>
                  <a:pt x="11" y="79"/>
                  <a:pt x="7" y="74"/>
                  <a:pt x="5" y="70"/>
                </a:cubicBezTo>
                <a:cubicBezTo>
                  <a:pt x="5" y="70"/>
                  <a:pt x="5" y="70"/>
                  <a:pt x="5" y="70"/>
                </a:cubicBezTo>
                <a:cubicBezTo>
                  <a:pt x="3" y="66"/>
                  <a:pt x="2" y="63"/>
                  <a:pt x="1" y="60"/>
                </a:cubicBezTo>
                <a:cubicBezTo>
                  <a:pt x="0" y="56"/>
                  <a:pt x="0" y="52"/>
                  <a:pt x="0" y="48"/>
                </a:cubicBezTo>
                <a:cubicBezTo>
                  <a:pt x="1" y="41"/>
                  <a:pt x="4" y="34"/>
                  <a:pt x="6" y="27"/>
                </a:cubicBezTo>
                <a:cubicBezTo>
                  <a:pt x="7" y="24"/>
                  <a:pt x="7" y="24"/>
                  <a:pt x="7" y="24"/>
                </a:cubicBezTo>
                <a:cubicBezTo>
                  <a:pt x="7" y="24"/>
                  <a:pt x="7" y="24"/>
                  <a:pt x="7" y="24"/>
                </a:cubicBezTo>
                <a:cubicBezTo>
                  <a:pt x="7" y="23"/>
                  <a:pt x="8" y="23"/>
                  <a:pt x="8" y="22"/>
                </a:cubicBezTo>
                <a:cubicBezTo>
                  <a:pt x="8" y="22"/>
                  <a:pt x="8" y="22"/>
                  <a:pt x="8" y="22"/>
                </a:cubicBezTo>
                <a:cubicBezTo>
                  <a:pt x="10" y="15"/>
                  <a:pt x="15" y="1"/>
                  <a:pt x="24" y="0"/>
                </a:cubicBezTo>
                <a:cubicBezTo>
                  <a:pt x="24" y="0"/>
                  <a:pt x="24" y="0"/>
                  <a:pt x="24" y="0"/>
                </a:cubicBezTo>
                <a:cubicBezTo>
                  <a:pt x="24" y="0"/>
                  <a:pt x="24" y="0"/>
                  <a:pt x="24" y="0"/>
                </a:cubicBezTo>
                <a:cubicBezTo>
                  <a:pt x="26" y="1"/>
                  <a:pt x="26" y="2"/>
                  <a:pt x="26" y="3"/>
                </a:cubicBezTo>
                <a:cubicBezTo>
                  <a:pt x="22" y="45"/>
                  <a:pt x="22" y="45"/>
                  <a:pt x="22" y="45"/>
                </a:cubicBezTo>
                <a:cubicBezTo>
                  <a:pt x="23" y="45"/>
                  <a:pt x="23" y="45"/>
                  <a:pt x="23" y="45"/>
                </a:cubicBezTo>
                <a:cubicBezTo>
                  <a:pt x="28" y="3"/>
                  <a:pt x="28" y="3"/>
                  <a:pt x="28" y="3"/>
                </a:cubicBezTo>
                <a:cubicBezTo>
                  <a:pt x="28" y="1"/>
                  <a:pt x="29" y="0"/>
                  <a:pt x="30" y="0"/>
                </a:cubicBezTo>
                <a:cubicBezTo>
                  <a:pt x="35" y="0"/>
                  <a:pt x="35" y="0"/>
                  <a:pt x="35" y="0"/>
                </a:cubicBezTo>
                <a:cubicBezTo>
                  <a:pt x="35" y="5"/>
                  <a:pt x="35" y="5"/>
                  <a:pt x="35" y="5"/>
                </a:cubicBezTo>
                <a:cubicBezTo>
                  <a:pt x="32" y="5"/>
                  <a:pt x="32" y="5"/>
                  <a:pt x="32" y="5"/>
                </a:cubicBezTo>
                <a:cubicBezTo>
                  <a:pt x="28" y="47"/>
                  <a:pt x="28" y="47"/>
                  <a:pt x="28" y="47"/>
                </a:cubicBezTo>
                <a:cubicBezTo>
                  <a:pt x="27" y="49"/>
                  <a:pt x="26" y="50"/>
                  <a:pt x="25" y="50"/>
                </a:cubicBezTo>
                <a:cubicBezTo>
                  <a:pt x="25" y="50"/>
                  <a:pt x="25" y="50"/>
                  <a:pt x="25" y="50"/>
                </a:cubicBezTo>
                <a:cubicBezTo>
                  <a:pt x="19" y="50"/>
                  <a:pt x="19" y="50"/>
                  <a:pt x="19" y="50"/>
                </a:cubicBezTo>
                <a:cubicBezTo>
                  <a:pt x="18" y="50"/>
                  <a:pt x="17" y="48"/>
                  <a:pt x="17" y="47"/>
                </a:cubicBezTo>
                <a:cubicBezTo>
                  <a:pt x="17" y="47"/>
                  <a:pt x="17" y="47"/>
                  <a:pt x="17" y="47"/>
                </a:cubicBezTo>
                <a:cubicBezTo>
                  <a:pt x="21" y="7"/>
                  <a:pt x="21" y="7"/>
                  <a:pt x="21" y="7"/>
                </a:cubicBezTo>
                <a:cubicBezTo>
                  <a:pt x="17" y="10"/>
                  <a:pt x="14" y="18"/>
                  <a:pt x="12" y="24"/>
                </a:cubicBezTo>
                <a:cubicBezTo>
                  <a:pt x="12" y="24"/>
                  <a:pt x="12" y="24"/>
                  <a:pt x="12" y="24"/>
                </a:cubicBezTo>
                <a:cubicBezTo>
                  <a:pt x="12" y="25"/>
                  <a:pt x="12" y="25"/>
                  <a:pt x="12" y="26"/>
                </a:cubicBezTo>
                <a:cubicBezTo>
                  <a:pt x="12" y="26"/>
                  <a:pt x="12" y="26"/>
                  <a:pt x="12" y="26"/>
                </a:cubicBez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121" name="Freeform 87"/>
          <p:cNvSpPr>
            <a:spLocks noEditPoints="1"/>
          </p:cNvSpPr>
          <p:nvPr/>
        </p:nvSpPr>
        <p:spPr bwMode="auto">
          <a:xfrm rot="5400000">
            <a:off x="8148246" y="2356601"/>
            <a:ext cx="83322" cy="155932"/>
          </a:xfrm>
          <a:custGeom>
            <a:avLst/>
            <a:gdLst>
              <a:gd name="T0" fmla="*/ 24 w 49"/>
              <a:gd name="T1" fmla="*/ 61 h 92"/>
              <a:gd name="T2" fmla="*/ 43 w 49"/>
              <a:gd name="T3" fmla="*/ 38 h 92"/>
              <a:gd name="T4" fmla="*/ 24 w 49"/>
              <a:gd name="T5" fmla="*/ 23 h 92"/>
              <a:gd name="T6" fmla="*/ 24 w 49"/>
              <a:gd name="T7" fmla="*/ 17 h 92"/>
              <a:gd name="T8" fmla="*/ 47 w 49"/>
              <a:gd name="T9" fmla="*/ 36 h 92"/>
              <a:gd name="T10" fmla="*/ 48 w 49"/>
              <a:gd name="T11" fmla="*/ 36 h 92"/>
              <a:gd name="T12" fmla="*/ 48 w 49"/>
              <a:gd name="T13" fmla="*/ 39 h 92"/>
              <a:gd name="T14" fmla="*/ 24 w 49"/>
              <a:gd name="T15" fmla="*/ 68 h 92"/>
              <a:gd name="T16" fmla="*/ 24 w 49"/>
              <a:gd name="T17" fmla="*/ 61 h 92"/>
              <a:gd name="T18" fmla="*/ 5 w 49"/>
              <a:gd name="T19" fmla="*/ 83 h 92"/>
              <a:gd name="T20" fmla="*/ 24 w 49"/>
              <a:gd name="T21" fmla="*/ 61 h 92"/>
              <a:gd name="T22" fmla="*/ 24 w 49"/>
              <a:gd name="T23" fmla="*/ 68 h 92"/>
              <a:gd name="T24" fmla="*/ 5 w 49"/>
              <a:gd name="T25" fmla="*/ 91 h 92"/>
              <a:gd name="T26" fmla="*/ 3 w 49"/>
              <a:gd name="T27" fmla="*/ 92 h 92"/>
              <a:gd name="T28" fmla="*/ 0 w 49"/>
              <a:gd name="T29" fmla="*/ 90 h 92"/>
              <a:gd name="T30" fmla="*/ 0 w 49"/>
              <a:gd name="T31" fmla="*/ 3 h 92"/>
              <a:gd name="T32" fmla="*/ 0 w 49"/>
              <a:gd name="T33" fmla="*/ 3 h 92"/>
              <a:gd name="T34" fmla="*/ 1 w 49"/>
              <a:gd name="T35" fmla="*/ 1 h 92"/>
              <a:gd name="T36" fmla="*/ 4 w 49"/>
              <a:gd name="T37" fmla="*/ 1 h 92"/>
              <a:gd name="T38" fmla="*/ 24 w 49"/>
              <a:gd name="T39" fmla="*/ 17 h 92"/>
              <a:gd name="T40" fmla="*/ 24 w 49"/>
              <a:gd name="T41" fmla="*/ 23 h 92"/>
              <a:gd name="T42" fmla="*/ 5 w 49"/>
              <a:gd name="T43" fmla="*/ 8 h 92"/>
              <a:gd name="T44" fmla="*/ 5 w 49"/>
              <a:gd name="T45" fmla="*/ 83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9" h="92">
                <a:moveTo>
                  <a:pt x="24" y="61"/>
                </a:moveTo>
                <a:cubicBezTo>
                  <a:pt x="43" y="38"/>
                  <a:pt x="43" y="38"/>
                  <a:pt x="43" y="38"/>
                </a:cubicBezTo>
                <a:cubicBezTo>
                  <a:pt x="24" y="23"/>
                  <a:pt x="24" y="23"/>
                  <a:pt x="24" y="23"/>
                </a:cubicBezTo>
                <a:cubicBezTo>
                  <a:pt x="24" y="17"/>
                  <a:pt x="24" y="17"/>
                  <a:pt x="24" y="17"/>
                </a:cubicBezTo>
                <a:cubicBezTo>
                  <a:pt x="47" y="36"/>
                  <a:pt x="47" y="36"/>
                  <a:pt x="47" y="36"/>
                </a:cubicBezTo>
                <a:cubicBezTo>
                  <a:pt x="48" y="36"/>
                  <a:pt x="48" y="36"/>
                  <a:pt x="48" y="36"/>
                </a:cubicBezTo>
                <a:cubicBezTo>
                  <a:pt x="49" y="37"/>
                  <a:pt x="49" y="38"/>
                  <a:pt x="48" y="39"/>
                </a:cubicBezTo>
                <a:cubicBezTo>
                  <a:pt x="24" y="68"/>
                  <a:pt x="24" y="68"/>
                  <a:pt x="24" y="68"/>
                </a:cubicBezTo>
                <a:lnTo>
                  <a:pt x="24" y="61"/>
                </a:lnTo>
                <a:close/>
                <a:moveTo>
                  <a:pt x="5" y="83"/>
                </a:moveTo>
                <a:cubicBezTo>
                  <a:pt x="24" y="61"/>
                  <a:pt x="24" y="61"/>
                  <a:pt x="24" y="61"/>
                </a:cubicBezTo>
                <a:cubicBezTo>
                  <a:pt x="24" y="68"/>
                  <a:pt x="24" y="68"/>
                  <a:pt x="24" y="68"/>
                </a:cubicBezTo>
                <a:cubicBezTo>
                  <a:pt x="5" y="91"/>
                  <a:pt x="5" y="91"/>
                  <a:pt x="5" y="91"/>
                </a:cubicBezTo>
                <a:cubicBezTo>
                  <a:pt x="4" y="92"/>
                  <a:pt x="3" y="92"/>
                  <a:pt x="3" y="92"/>
                </a:cubicBezTo>
                <a:cubicBezTo>
                  <a:pt x="1" y="92"/>
                  <a:pt x="0" y="91"/>
                  <a:pt x="0" y="90"/>
                </a:cubicBezTo>
                <a:cubicBezTo>
                  <a:pt x="0" y="3"/>
                  <a:pt x="0" y="3"/>
                  <a:pt x="0" y="3"/>
                </a:cubicBezTo>
                <a:cubicBezTo>
                  <a:pt x="0" y="3"/>
                  <a:pt x="0" y="3"/>
                  <a:pt x="0" y="3"/>
                </a:cubicBezTo>
                <a:cubicBezTo>
                  <a:pt x="0" y="2"/>
                  <a:pt x="0" y="2"/>
                  <a:pt x="1" y="1"/>
                </a:cubicBezTo>
                <a:cubicBezTo>
                  <a:pt x="2" y="0"/>
                  <a:pt x="3" y="0"/>
                  <a:pt x="4" y="1"/>
                </a:cubicBezTo>
                <a:cubicBezTo>
                  <a:pt x="24" y="17"/>
                  <a:pt x="24" y="17"/>
                  <a:pt x="24" y="17"/>
                </a:cubicBezTo>
                <a:cubicBezTo>
                  <a:pt x="24" y="23"/>
                  <a:pt x="24" y="23"/>
                  <a:pt x="24" y="23"/>
                </a:cubicBezTo>
                <a:cubicBezTo>
                  <a:pt x="5" y="8"/>
                  <a:pt x="5" y="8"/>
                  <a:pt x="5" y="8"/>
                </a:cubicBezTo>
                <a:lnTo>
                  <a:pt x="5" y="83"/>
                </a:ln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122" name="Freeform 88"/>
          <p:cNvSpPr>
            <a:spLocks noEditPoints="1"/>
          </p:cNvSpPr>
          <p:nvPr/>
        </p:nvSpPr>
        <p:spPr bwMode="auto">
          <a:xfrm rot="5400000">
            <a:off x="8147056" y="2533958"/>
            <a:ext cx="83322" cy="153551"/>
          </a:xfrm>
          <a:custGeom>
            <a:avLst/>
            <a:gdLst>
              <a:gd name="T0" fmla="*/ 44 w 49"/>
              <a:gd name="T1" fmla="*/ 82 h 91"/>
              <a:gd name="T2" fmla="*/ 44 w 49"/>
              <a:gd name="T3" fmla="*/ 7 h 91"/>
              <a:gd name="T4" fmla="*/ 25 w 49"/>
              <a:gd name="T5" fmla="*/ 22 h 91"/>
              <a:gd name="T6" fmla="*/ 25 w 49"/>
              <a:gd name="T7" fmla="*/ 16 h 91"/>
              <a:gd name="T8" fmla="*/ 45 w 49"/>
              <a:gd name="T9" fmla="*/ 0 h 91"/>
              <a:gd name="T10" fmla="*/ 46 w 49"/>
              <a:gd name="T11" fmla="*/ 0 h 91"/>
              <a:gd name="T12" fmla="*/ 49 w 49"/>
              <a:gd name="T13" fmla="*/ 2 h 91"/>
              <a:gd name="T14" fmla="*/ 49 w 49"/>
              <a:gd name="T15" fmla="*/ 89 h 91"/>
              <a:gd name="T16" fmla="*/ 49 w 49"/>
              <a:gd name="T17" fmla="*/ 89 h 91"/>
              <a:gd name="T18" fmla="*/ 48 w 49"/>
              <a:gd name="T19" fmla="*/ 91 h 91"/>
              <a:gd name="T20" fmla="*/ 45 w 49"/>
              <a:gd name="T21" fmla="*/ 90 h 91"/>
              <a:gd name="T22" fmla="*/ 25 w 49"/>
              <a:gd name="T23" fmla="*/ 67 h 91"/>
              <a:gd name="T24" fmla="*/ 25 w 49"/>
              <a:gd name="T25" fmla="*/ 60 h 91"/>
              <a:gd name="T26" fmla="*/ 44 w 49"/>
              <a:gd name="T27" fmla="*/ 82 h 91"/>
              <a:gd name="T28" fmla="*/ 25 w 49"/>
              <a:gd name="T29" fmla="*/ 22 h 91"/>
              <a:gd name="T30" fmla="*/ 6 w 49"/>
              <a:gd name="T31" fmla="*/ 37 h 91"/>
              <a:gd name="T32" fmla="*/ 25 w 49"/>
              <a:gd name="T33" fmla="*/ 60 h 91"/>
              <a:gd name="T34" fmla="*/ 25 w 49"/>
              <a:gd name="T35" fmla="*/ 67 h 91"/>
              <a:gd name="T36" fmla="*/ 1 w 49"/>
              <a:gd name="T37" fmla="*/ 38 h 91"/>
              <a:gd name="T38" fmla="*/ 1 w 49"/>
              <a:gd name="T39" fmla="*/ 38 h 91"/>
              <a:gd name="T40" fmla="*/ 1 w 49"/>
              <a:gd name="T41" fmla="*/ 38 h 91"/>
              <a:gd name="T42" fmla="*/ 2 w 49"/>
              <a:gd name="T43" fmla="*/ 35 h 91"/>
              <a:gd name="T44" fmla="*/ 25 w 49"/>
              <a:gd name="T45" fmla="*/ 16 h 91"/>
              <a:gd name="T46" fmla="*/ 25 w 49"/>
              <a:gd name="T47" fmla="*/ 22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9" h="91">
                <a:moveTo>
                  <a:pt x="44" y="82"/>
                </a:moveTo>
                <a:cubicBezTo>
                  <a:pt x="44" y="7"/>
                  <a:pt x="44" y="7"/>
                  <a:pt x="44" y="7"/>
                </a:cubicBezTo>
                <a:cubicBezTo>
                  <a:pt x="25" y="22"/>
                  <a:pt x="25" y="22"/>
                  <a:pt x="25" y="22"/>
                </a:cubicBezTo>
                <a:cubicBezTo>
                  <a:pt x="25" y="16"/>
                  <a:pt x="25" y="16"/>
                  <a:pt x="25" y="16"/>
                </a:cubicBezTo>
                <a:cubicBezTo>
                  <a:pt x="45" y="0"/>
                  <a:pt x="45" y="0"/>
                  <a:pt x="45" y="0"/>
                </a:cubicBezTo>
                <a:cubicBezTo>
                  <a:pt x="45" y="0"/>
                  <a:pt x="46" y="0"/>
                  <a:pt x="46" y="0"/>
                </a:cubicBezTo>
                <a:cubicBezTo>
                  <a:pt x="48" y="0"/>
                  <a:pt x="49" y="1"/>
                  <a:pt x="49" y="2"/>
                </a:cubicBezTo>
                <a:cubicBezTo>
                  <a:pt x="49" y="89"/>
                  <a:pt x="49" y="89"/>
                  <a:pt x="49" y="89"/>
                </a:cubicBezTo>
                <a:cubicBezTo>
                  <a:pt x="49" y="89"/>
                  <a:pt x="49" y="89"/>
                  <a:pt x="49" y="89"/>
                </a:cubicBezTo>
                <a:cubicBezTo>
                  <a:pt x="49" y="89"/>
                  <a:pt x="48" y="90"/>
                  <a:pt x="48" y="91"/>
                </a:cubicBezTo>
                <a:cubicBezTo>
                  <a:pt x="47" y="91"/>
                  <a:pt x="45" y="91"/>
                  <a:pt x="45" y="90"/>
                </a:cubicBezTo>
                <a:cubicBezTo>
                  <a:pt x="25" y="67"/>
                  <a:pt x="25" y="67"/>
                  <a:pt x="25" y="67"/>
                </a:cubicBezTo>
                <a:cubicBezTo>
                  <a:pt x="25" y="60"/>
                  <a:pt x="25" y="60"/>
                  <a:pt x="25" y="60"/>
                </a:cubicBezTo>
                <a:lnTo>
                  <a:pt x="44" y="82"/>
                </a:lnTo>
                <a:close/>
                <a:moveTo>
                  <a:pt x="25" y="22"/>
                </a:moveTo>
                <a:cubicBezTo>
                  <a:pt x="6" y="37"/>
                  <a:pt x="6" y="37"/>
                  <a:pt x="6" y="37"/>
                </a:cubicBezTo>
                <a:cubicBezTo>
                  <a:pt x="25" y="60"/>
                  <a:pt x="25" y="60"/>
                  <a:pt x="25" y="60"/>
                </a:cubicBezTo>
                <a:cubicBezTo>
                  <a:pt x="25" y="67"/>
                  <a:pt x="25" y="67"/>
                  <a:pt x="25" y="67"/>
                </a:cubicBezTo>
                <a:cubicBezTo>
                  <a:pt x="1" y="38"/>
                  <a:pt x="1" y="38"/>
                  <a:pt x="1" y="38"/>
                </a:cubicBezTo>
                <a:cubicBezTo>
                  <a:pt x="1" y="38"/>
                  <a:pt x="1" y="38"/>
                  <a:pt x="1" y="38"/>
                </a:cubicBezTo>
                <a:cubicBezTo>
                  <a:pt x="1" y="38"/>
                  <a:pt x="1" y="38"/>
                  <a:pt x="1" y="38"/>
                </a:cubicBezTo>
                <a:cubicBezTo>
                  <a:pt x="0" y="37"/>
                  <a:pt x="0" y="36"/>
                  <a:pt x="2" y="35"/>
                </a:cubicBezTo>
                <a:cubicBezTo>
                  <a:pt x="25" y="16"/>
                  <a:pt x="25" y="16"/>
                  <a:pt x="25" y="16"/>
                </a:cubicBezTo>
                <a:lnTo>
                  <a:pt x="25" y="22"/>
                </a:ln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123" name="Freeform 89"/>
          <p:cNvSpPr/>
          <p:nvPr/>
        </p:nvSpPr>
        <p:spPr bwMode="auto">
          <a:xfrm rot="5400000">
            <a:off x="8103609" y="2642873"/>
            <a:ext cx="10713" cy="8333"/>
          </a:xfrm>
          <a:custGeom>
            <a:avLst/>
            <a:gdLst>
              <a:gd name="T0" fmla="*/ 3 w 6"/>
              <a:gd name="T1" fmla="*/ 5 h 5"/>
              <a:gd name="T2" fmla="*/ 3 w 6"/>
              <a:gd name="T3" fmla="*/ 5 h 5"/>
              <a:gd name="T4" fmla="*/ 3 w 6"/>
              <a:gd name="T5" fmla="*/ 5 h 5"/>
              <a:gd name="T6" fmla="*/ 1 w 6"/>
              <a:gd name="T7" fmla="*/ 4 h 5"/>
              <a:gd name="T8" fmla="*/ 1 w 6"/>
              <a:gd name="T9" fmla="*/ 0 h 5"/>
              <a:gd name="T10" fmla="*/ 2 w 6"/>
              <a:gd name="T11" fmla="*/ 0 h 5"/>
              <a:gd name="T12" fmla="*/ 3 w 6"/>
              <a:gd name="T13" fmla="*/ 0 h 5"/>
              <a:gd name="T14" fmla="*/ 6 w 6"/>
              <a:gd name="T15" fmla="*/ 2 h 5"/>
              <a:gd name="T16" fmla="*/ 6 w 6"/>
              <a:gd name="T17" fmla="*/ 2 h 5"/>
              <a:gd name="T18" fmla="*/ 3 w 6"/>
              <a:gd name="T19"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5">
                <a:moveTo>
                  <a:pt x="3" y="5"/>
                </a:moveTo>
                <a:cubicBezTo>
                  <a:pt x="3" y="5"/>
                  <a:pt x="3" y="5"/>
                  <a:pt x="3" y="5"/>
                </a:cubicBezTo>
                <a:cubicBezTo>
                  <a:pt x="3" y="5"/>
                  <a:pt x="3" y="5"/>
                  <a:pt x="3" y="5"/>
                </a:cubicBezTo>
                <a:cubicBezTo>
                  <a:pt x="2" y="5"/>
                  <a:pt x="2" y="4"/>
                  <a:pt x="1" y="4"/>
                </a:cubicBezTo>
                <a:cubicBezTo>
                  <a:pt x="0" y="3"/>
                  <a:pt x="0" y="1"/>
                  <a:pt x="1" y="0"/>
                </a:cubicBezTo>
                <a:cubicBezTo>
                  <a:pt x="2" y="0"/>
                  <a:pt x="2" y="0"/>
                  <a:pt x="2" y="0"/>
                </a:cubicBezTo>
                <a:cubicBezTo>
                  <a:pt x="2" y="0"/>
                  <a:pt x="3" y="0"/>
                  <a:pt x="3" y="0"/>
                </a:cubicBezTo>
                <a:cubicBezTo>
                  <a:pt x="5" y="0"/>
                  <a:pt x="6" y="1"/>
                  <a:pt x="6" y="2"/>
                </a:cubicBezTo>
                <a:cubicBezTo>
                  <a:pt x="6" y="2"/>
                  <a:pt x="6" y="2"/>
                  <a:pt x="6" y="2"/>
                </a:cubicBezTo>
                <a:cubicBezTo>
                  <a:pt x="6" y="4"/>
                  <a:pt x="5" y="5"/>
                  <a:pt x="3" y="5"/>
                </a:cubicBez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124" name="Freeform 90"/>
          <p:cNvSpPr/>
          <p:nvPr/>
        </p:nvSpPr>
        <p:spPr bwMode="auto">
          <a:xfrm rot="5400000">
            <a:off x="8105990" y="2391716"/>
            <a:ext cx="8333" cy="10713"/>
          </a:xfrm>
          <a:custGeom>
            <a:avLst/>
            <a:gdLst>
              <a:gd name="T0" fmla="*/ 3 w 5"/>
              <a:gd name="T1" fmla="*/ 6 h 6"/>
              <a:gd name="T2" fmla="*/ 3 w 5"/>
              <a:gd name="T3" fmla="*/ 6 h 6"/>
              <a:gd name="T4" fmla="*/ 0 w 5"/>
              <a:gd name="T5" fmla="*/ 3 h 6"/>
              <a:gd name="T6" fmla="*/ 0 w 5"/>
              <a:gd name="T7" fmla="*/ 3 h 6"/>
              <a:gd name="T8" fmla="*/ 0 w 5"/>
              <a:gd name="T9" fmla="*/ 3 h 6"/>
              <a:gd name="T10" fmla="*/ 1 w 5"/>
              <a:gd name="T11" fmla="*/ 1 h 6"/>
              <a:gd name="T12" fmla="*/ 4 w 5"/>
              <a:gd name="T13" fmla="*/ 1 h 6"/>
              <a:gd name="T14" fmla="*/ 4 w 5"/>
              <a:gd name="T15" fmla="*/ 1 h 6"/>
              <a:gd name="T16" fmla="*/ 5 w 5"/>
              <a:gd name="T17" fmla="*/ 3 h 6"/>
              <a:gd name="T18" fmla="*/ 3 w 5"/>
              <a:gd name="T19"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 h="6">
                <a:moveTo>
                  <a:pt x="3" y="6"/>
                </a:moveTo>
                <a:cubicBezTo>
                  <a:pt x="3" y="6"/>
                  <a:pt x="3" y="6"/>
                  <a:pt x="3" y="6"/>
                </a:cubicBezTo>
                <a:cubicBezTo>
                  <a:pt x="1" y="6"/>
                  <a:pt x="0" y="5"/>
                  <a:pt x="0" y="3"/>
                </a:cubicBezTo>
                <a:cubicBezTo>
                  <a:pt x="0" y="3"/>
                  <a:pt x="0" y="3"/>
                  <a:pt x="0" y="3"/>
                </a:cubicBezTo>
                <a:cubicBezTo>
                  <a:pt x="0" y="3"/>
                  <a:pt x="0" y="3"/>
                  <a:pt x="0" y="3"/>
                </a:cubicBezTo>
                <a:cubicBezTo>
                  <a:pt x="0" y="2"/>
                  <a:pt x="0" y="2"/>
                  <a:pt x="1" y="1"/>
                </a:cubicBezTo>
                <a:cubicBezTo>
                  <a:pt x="2" y="0"/>
                  <a:pt x="3" y="0"/>
                  <a:pt x="4" y="1"/>
                </a:cubicBezTo>
                <a:cubicBezTo>
                  <a:pt x="4" y="1"/>
                  <a:pt x="4" y="1"/>
                  <a:pt x="4" y="1"/>
                </a:cubicBezTo>
                <a:cubicBezTo>
                  <a:pt x="5" y="2"/>
                  <a:pt x="5" y="3"/>
                  <a:pt x="5" y="3"/>
                </a:cubicBezTo>
                <a:cubicBezTo>
                  <a:pt x="5" y="5"/>
                  <a:pt x="4" y="6"/>
                  <a:pt x="3" y="6"/>
                </a:cubicBez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125" name="Freeform 91"/>
          <p:cNvSpPr>
            <a:spLocks noEditPoints="1"/>
          </p:cNvSpPr>
          <p:nvPr/>
        </p:nvSpPr>
        <p:spPr bwMode="auto">
          <a:xfrm rot="5400000">
            <a:off x="8028620" y="2472657"/>
            <a:ext cx="251157" cy="98797"/>
          </a:xfrm>
          <a:custGeom>
            <a:avLst/>
            <a:gdLst>
              <a:gd name="T0" fmla="*/ 147 w 148"/>
              <a:gd name="T1" fmla="*/ 53 h 58"/>
              <a:gd name="T2" fmla="*/ 148 w 148"/>
              <a:gd name="T3" fmla="*/ 54 h 58"/>
              <a:gd name="T4" fmla="*/ 148 w 148"/>
              <a:gd name="T5" fmla="*/ 55 h 58"/>
              <a:gd name="T6" fmla="*/ 146 w 148"/>
              <a:gd name="T7" fmla="*/ 58 h 58"/>
              <a:gd name="T8" fmla="*/ 75 w 148"/>
              <a:gd name="T9" fmla="*/ 58 h 58"/>
              <a:gd name="T10" fmla="*/ 75 w 148"/>
              <a:gd name="T11" fmla="*/ 53 h 58"/>
              <a:gd name="T12" fmla="*/ 141 w 148"/>
              <a:gd name="T13" fmla="*/ 53 h 58"/>
              <a:gd name="T14" fmla="*/ 101 w 148"/>
              <a:gd name="T15" fmla="*/ 6 h 58"/>
              <a:gd name="T16" fmla="*/ 76 w 148"/>
              <a:gd name="T17" fmla="*/ 26 h 58"/>
              <a:gd name="T18" fmla="*/ 75 w 148"/>
              <a:gd name="T19" fmla="*/ 27 h 58"/>
              <a:gd name="T20" fmla="*/ 75 w 148"/>
              <a:gd name="T21" fmla="*/ 21 h 58"/>
              <a:gd name="T22" fmla="*/ 100 w 148"/>
              <a:gd name="T23" fmla="*/ 1 h 58"/>
              <a:gd name="T24" fmla="*/ 100 w 148"/>
              <a:gd name="T25" fmla="*/ 1 h 58"/>
              <a:gd name="T26" fmla="*/ 104 w 148"/>
              <a:gd name="T27" fmla="*/ 1 h 58"/>
              <a:gd name="T28" fmla="*/ 147 w 148"/>
              <a:gd name="T29" fmla="*/ 53 h 58"/>
              <a:gd name="T30" fmla="*/ 75 w 148"/>
              <a:gd name="T31" fmla="*/ 58 h 58"/>
              <a:gd name="T32" fmla="*/ 3 w 148"/>
              <a:gd name="T33" fmla="*/ 58 h 58"/>
              <a:gd name="T34" fmla="*/ 3 w 148"/>
              <a:gd name="T35" fmla="*/ 58 h 58"/>
              <a:gd name="T36" fmla="*/ 2 w 148"/>
              <a:gd name="T37" fmla="*/ 57 h 58"/>
              <a:gd name="T38" fmla="*/ 1 w 148"/>
              <a:gd name="T39" fmla="*/ 54 h 58"/>
              <a:gd name="T40" fmla="*/ 2 w 148"/>
              <a:gd name="T41" fmla="*/ 54 h 58"/>
              <a:gd name="T42" fmla="*/ 2 w 148"/>
              <a:gd name="T43" fmla="*/ 53 h 58"/>
              <a:gd name="T44" fmla="*/ 45 w 148"/>
              <a:gd name="T45" fmla="*/ 1 h 58"/>
              <a:gd name="T46" fmla="*/ 45 w 148"/>
              <a:gd name="T47" fmla="*/ 1 h 58"/>
              <a:gd name="T48" fmla="*/ 49 w 148"/>
              <a:gd name="T49" fmla="*/ 1 h 58"/>
              <a:gd name="T50" fmla="*/ 75 w 148"/>
              <a:gd name="T51" fmla="*/ 21 h 58"/>
              <a:gd name="T52" fmla="*/ 75 w 148"/>
              <a:gd name="T53" fmla="*/ 21 h 58"/>
              <a:gd name="T54" fmla="*/ 75 w 148"/>
              <a:gd name="T55" fmla="*/ 27 h 58"/>
              <a:gd name="T56" fmla="*/ 73 w 148"/>
              <a:gd name="T57" fmla="*/ 26 h 58"/>
              <a:gd name="T58" fmla="*/ 48 w 148"/>
              <a:gd name="T59" fmla="*/ 6 h 58"/>
              <a:gd name="T60" fmla="*/ 8 w 148"/>
              <a:gd name="T61" fmla="*/ 53 h 58"/>
              <a:gd name="T62" fmla="*/ 75 w 148"/>
              <a:gd name="T63" fmla="*/ 53 h 58"/>
              <a:gd name="T64" fmla="*/ 75 w 148"/>
              <a:gd name="T65" fmla="*/ 58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48" h="58">
                <a:moveTo>
                  <a:pt x="147" y="53"/>
                </a:moveTo>
                <a:cubicBezTo>
                  <a:pt x="148" y="54"/>
                  <a:pt x="148" y="54"/>
                  <a:pt x="148" y="54"/>
                </a:cubicBezTo>
                <a:cubicBezTo>
                  <a:pt x="148" y="54"/>
                  <a:pt x="148" y="55"/>
                  <a:pt x="148" y="55"/>
                </a:cubicBezTo>
                <a:cubicBezTo>
                  <a:pt x="148" y="57"/>
                  <a:pt x="147" y="58"/>
                  <a:pt x="146" y="58"/>
                </a:cubicBezTo>
                <a:cubicBezTo>
                  <a:pt x="75" y="58"/>
                  <a:pt x="75" y="58"/>
                  <a:pt x="75" y="58"/>
                </a:cubicBezTo>
                <a:cubicBezTo>
                  <a:pt x="75" y="53"/>
                  <a:pt x="75" y="53"/>
                  <a:pt x="75" y="53"/>
                </a:cubicBezTo>
                <a:cubicBezTo>
                  <a:pt x="141" y="53"/>
                  <a:pt x="141" y="53"/>
                  <a:pt x="141" y="53"/>
                </a:cubicBezTo>
                <a:cubicBezTo>
                  <a:pt x="101" y="6"/>
                  <a:pt x="101" y="6"/>
                  <a:pt x="101" y="6"/>
                </a:cubicBezTo>
                <a:cubicBezTo>
                  <a:pt x="76" y="26"/>
                  <a:pt x="76" y="26"/>
                  <a:pt x="76" y="26"/>
                </a:cubicBezTo>
                <a:cubicBezTo>
                  <a:pt x="76" y="27"/>
                  <a:pt x="75" y="27"/>
                  <a:pt x="75" y="27"/>
                </a:cubicBezTo>
                <a:cubicBezTo>
                  <a:pt x="75" y="21"/>
                  <a:pt x="75" y="21"/>
                  <a:pt x="75" y="21"/>
                </a:cubicBezTo>
                <a:cubicBezTo>
                  <a:pt x="100" y="1"/>
                  <a:pt x="100" y="1"/>
                  <a:pt x="100" y="1"/>
                </a:cubicBezTo>
                <a:cubicBezTo>
                  <a:pt x="100" y="1"/>
                  <a:pt x="100" y="1"/>
                  <a:pt x="100" y="1"/>
                </a:cubicBezTo>
                <a:cubicBezTo>
                  <a:pt x="101" y="0"/>
                  <a:pt x="103" y="0"/>
                  <a:pt x="104" y="1"/>
                </a:cubicBezTo>
                <a:cubicBezTo>
                  <a:pt x="147" y="53"/>
                  <a:pt x="147" y="53"/>
                  <a:pt x="147" y="53"/>
                </a:cubicBezTo>
                <a:close/>
                <a:moveTo>
                  <a:pt x="75" y="58"/>
                </a:moveTo>
                <a:cubicBezTo>
                  <a:pt x="3" y="58"/>
                  <a:pt x="3" y="58"/>
                  <a:pt x="3" y="58"/>
                </a:cubicBezTo>
                <a:cubicBezTo>
                  <a:pt x="3" y="58"/>
                  <a:pt x="3" y="58"/>
                  <a:pt x="3" y="58"/>
                </a:cubicBezTo>
                <a:cubicBezTo>
                  <a:pt x="3" y="58"/>
                  <a:pt x="2" y="58"/>
                  <a:pt x="2" y="57"/>
                </a:cubicBezTo>
                <a:cubicBezTo>
                  <a:pt x="1" y="56"/>
                  <a:pt x="0" y="55"/>
                  <a:pt x="1" y="54"/>
                </a:cubicBezTo>
                <a:cubicBezTo>
                  <a:pt x="2" y="54"/>
                  <a:pt x="2" y="54"/>
                  <a:pt x="2" y="54"/>
                </a:cubicBezTo>
                <a:cubicBezTo>
                  <a:pt x="2" y="53"/>
                  <a:pt x="2" y="53"/>
                  <a:pt x="2" y="53"/>
                </a:cubicBezTo>
                <a:cubicBezTo>
                  <a:pt x="45" y="1"/>
                  <a:pt x="45" y="1"/>
                  <a:pt x="45" y="1"/>
                </a:cubicBezTo>
                <a:cubicBezTo>
                  <a:pt x="45" y="1"/>
                  <a:pt x="45" y="1"/>
                  <a:pt x="45" y="1"/>
                </a:cubicBezTo>
                <a:cubicBezTo>
                  <a:pt x="46" y="0"/>
                  <a:pt x="48" y="0"/>
                  <a:pt x="49" y="1"/>
                </a:cubicBezTo>
                <a:cubicBezTo>
                  <a:pt x="75" y="21"/>
                  <a:pt x="75" y="21"/>
                  <a:pt x="75" y="21"/>
                </a:cubicBezTo>
                <a:cubicBezTo>
                  <a:pt x="75" y="21"/>
                  <a:pt x="75" y="21"/>
                  <a:pt x="75" y="21"/>
                </a:cubicBezTo>
                <a:cubicBezTo>
                  <a:pt x="75" y="27"/>
                  <a:pt x="75" y="27"/>
                  <a:pt x="75" y="27"/>
                </a:cubicBezTo>
                <a:cubicBezTo>
                  <a:pt x="74" y="27"/>
                  <a:pt x="73" y="27"/>
                  <a:pt x="73" y="26"/>
                </a:cubicBezTo>
                <a:cubicBezTo>
                  <a:pt x="48" y="6"/>
                  <a:pt x="48" y="6"/>
                  <a:pt x="48" y="6"/>
                </a:cubicBezTo>
                <a:cubicBezTo>
                  <a:pt x="8" y="53"/>
                  <a:pt x="8" y="53"/>
                  <a:pt x="8" y="53"/>
                </a:cubicBezTo>
                <a:cubicBezTo>
                  <a:pt x="75" y="53"/>
                  <a:pt x="75" y="53"/>
                  <a:pt x="75" y="53"/>
                </a:cubicBezTo>
                <a:lnTo>
                  <a:pt x="75" y="58"/>
                </a:ln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126" name="Freeform 92"/>
          <p:cNvSpPr>
            <a:spLocks noEditPoints="1"/>
          </p:cNvSpPr>
          <p:nvPr/>
        </p:nvSpPr>
        <p:spPr bwMode="auto">
          <a:xfrm rot="5400000">
            <a:off x="8095872" y="2472062"/>
            <a:ext cx="247586" cy="103558"/>
          </a:xfrm>
          <a:custGeom>
            <a:avLst/>
            <a:gdLst>
              <a:gd name="T0" fmla="*/ 73 w 146"/>
              <a:gd name="T1" fmla="*/ 56 h 61"/>
              <a:gd name="T2" fmla="*/ 95 w 146"/>
              <a:gd name="T3" fmla="*/ 37 h 61"/>
              <a:gd name="T4" fmla="*/ 97 w 146"/>
              <a:gd name="T5" fmla="*/ 36 h 61"/>
              <a:gd name="T6" fmla="*/ 99 w 146"/>
              <a:gd name="T7" fmla="*/ 35 h 61"/>
              <a:gd name="T8" fmla="*/ 136 w 146"/>
              <a:gd name="T9" fmla="*/ 5 h 61"/>
              <a:gd name="T10" fmla="*/ 73 w 146"/>
              <a:gd name="T11" fmla="*/ 5 h 61"/>
              <a:gd name="T12" fmla="*/ 73 w 146"/>
              <a:gd name="T13" fmla="*/ 0 h 61"/>
              <a:gd name="T14" fmla="*/ 143 w 146"/>
              <a:gd name="T15" fmla="*/ 0 h 61"/>
              <a:gd name="T16" fmla="*/ 143 w 146"/>
              <a:gd name="T17" fmla="*/ 0 h 61"/>
              <a:gd name="T18" fmla="*/ 145 w 146"/>
              <a:gd name="T19" fmla="*/ 1 h 61"/>
              <a:gd name="T20" fmla="*/ 144 w 146"/>
              <a:gd name="T21" fmla="*/ 4 h 61"/>
              <a:gd name="T22" fmla="*/ 102 w 146"/>
              <a:gd name="T23" fmla="*/ 38 h 61"/>
              <a:gd name="T24" fmla="*/ 100 w 146"/>
              <a:gd name="T25" fmla="*/ 40 h 61"/>
              <a:gd name="T26" fmla="*/ 98 w 146"/>
              <a:gd name="T27" fmla="*/ 41 h 61"/>
              <a:gd name="T28" fmla="*/ 74 w 146"/>
              <a:gd name="T29" fmla="*/ 61 h 61"/>
              <a:gd name="T30" fmla="*/ 73 w 146"/>
              <a:gd name="T31" fmla="*/ 61 h 61"/>
              <a:gd name="T32" fmla="*/ 73 w 146"/>
              <a:gd name="T33" fmla="*/ 56 h 61"/>
              <a:gd name="T34" fmla="*/ 46 w 146"/>
              <a:gd name="T35" fmla="*/ 35 h 61"/>
              <a:gd name="T36" fmla="*/ 48 w 146"/>
              <a:gd name="T37" fmla="*/ 36 h 61"/>
              <a:gd name="T38" fmla="*/ 50 w 146"/>
              <a:gd name="T39" fmla="*/ 37 h 61"/>
              <a:gd name="T40" fmla="*/ 73 w 146"/>
              <a:gd name="T41" fmla="*/ 56 h 61"/>
              <a:gd name="T42" fmla="*/ 73 w 146"/>
              <a:gd name="T43" fmla="*/ 56 h 61"/>
              <a:gd name="T44" fmla="*/ 73 w 146"/>
              <a:gd name="T45" fmla="*/ 61 h 61"/>
              <a:gd name="T46" fmla="*/ 71 w 146"/>
              <a:gd name="T47" fmla="*/ 61 h 61"/>
              <a:gd name="T48" fmla="*/ 47 w 146"/>
              <a:gd name="T49" fmla="*/ 41 h 61"/>
              <a:gd name="T50" fmla="*/ 45 w 146"/>
              <a:gd name="T51" fmla="*/ 40 h 61"/>
              <a:gd name="T52" fmla="*/ 43 w 146"/>
              <a:gd name="T53" fmla="*/ 38 h 61"/>
              <a:gd name="T54" fmla="*/ 1 w 146"/>
              <a:gd name="T55" fmla="*/ 4 h 61"/>
              <a:gd name="T56" fmla="*/ 0 w 146"/>
              <a:gd name="T57" fmla="*/ 2 h 61"/>
              <a:gd name="T58" fmla="*/ 2 w 146"/>
              <a:gd name="T59" fmla="*/ 0 h 61"/>
              <a:gd name="T60" fmla="*/ 73 w 146"/>
              <a:gd name="T61" fmla="*/ 0 h 61"/>
              <a:gd name="T62" fmla="*/ 73 w 146"/>
              <a:gd name="T63" fmla="*/ 5 h 61"/>
              <a:gd name="T64" fmla="*/ 9 w 146"/>
              <a:gd name="T65" fmla="*/ 5 h 61"/>
              <a:gd name="T66" fmla="*/ 46 w 146"/>
              <a:gd name="T67" fmla="*/ 35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46" h="61">
                <a:moveTo>
                  <a:pt x="73" y="56"/>
                </a:moveTo>
                <a:cubicBezTo>
                  <a:pt x="95" y="37"/>
                  <a:pt x="95" y="37"/>
                  <a:pt x="95" y="37"/>
                </a:cubicBezTo>
                <a:cubicBezTo>
                  <a:pt x="97" y="36"/>
                  <a:pt x="97" y="36"/>
                  <a:pt x="97" y="36"/>
                </a:cubicBezTo>
                <a:cubicBezTo>
                  <a:pt x="99" y="35"/>
                  <a:pt x="99" y="35"/>
                  <a:pt x="99" y="35"/>
                </a:cubicBezTo>
                <a:cubicBezTo>
                  <a:pt x="136" y="5"/>
                  <a:pt x="136" y="5"/>
                  <a:pt x="136" y="5"/>
                </a:cubicBezTo>
                <a:cubicBezTo>
                  <a:pt x="73" y="5"/>
                  <a:pt x="73" y="5"/>
                  <a:pt x="73" y="5"/>
                </a:cubicBezTo>
                <a:cubicBezTo>
                  <a:pt x="73" y="0"/>
                  <a:pt x="73" y="0"/>
                  <a:pt x="73" y="0"/>
                </a:cubicBezTo>
                <a:cubicBezTo>
                  <a:pt x="143" y="0"/>
                  <a:pt x="143" y="0"/>
                  <a:pt x="143" y="0"/>
                </a:cubicBezTo>
                <a:cubicBezTo>
                  <a:pt x="143" y="0"/>
                  <a:pt x="143" y="0"/>
                  <a:pt x="143" y="0"/>
                </a:cubicBezTo>
                <a:cubicBezTo>
                  <a:pt x="144" y="0"/>
                  <a:pt x="144" y="0"/>
                  <a:pt x="145" y="1"/>
                </a:cubicBezTo>
                <a:cubicBezTo>
                  <a:pt x="146" y="2"/>
                  <a:pt x="146" y="3"/>
                  <a:pt x="144" y="4"/>
                </a:cubicBezTo>
                <a:cubicBezTo>
                  <a:pt x="102" y="38"/>
                  <a:pt x="102" y="38"/>
                  <a:pt x="102" y="38"/>
                </a:cubicBezTo>
                <a:cubicBezTo>
                  <a:pt x="100" y="40"/>
                  <a:pt x="100" y="40"/>
                  <a:pt x="100" y="40"/>
                </a:cubicBezTo>
                <a:cubicBezTo>
                  <a:pt x="98" y="41"/>
                  <a:pt x="98" y="41"/>
                  <a:pt x="98" y="41"/>
                </a:cubicBezTo>
                <a:cubicBezTo>
                  <a:pt x="74" y="61"/>
                  <a:pt x="74" y="61"/>
                  <a:pt x="74" y="61"/>
                </a:cubicBezTo>
                <a:cubicBezTo>
                  <a:pt x="74" y="61"/>
                  <a:pt x="73" y="61"/>
                  <a:pt x="73" y="61"/>
                </a:cubicBezTo>
                <a:lnTo>
                  <a:pt x="73" y="56"/>
                </a:lnTo>
                <a:close/>
                <a:moveTo>
                  <a:pt x="46" y="35"/>
                </a:moveTo>
                <a:cubicBezTo>
                  <a:pt x="48" y="36"/>
                  <a:pt x="48" y="36"/>
                  <a:pt x="48" y="36"/>
                </a:cubicBezTo>
                <a:cubicBezTo>
                  <a:pt x="50" y="37"/>
                  <a:pt x="50" y="37"/>
                  <a:pt x="50" y="37"/>
                </a:cubicBezTo>
                <a:cubicBezTo>
                  <a:pt x="73" y="56"/>
                  <a:pt x="73" y="56"/>
                  <a:pt x="73" y="56"/>
                </a:cubicBezTo>
                <a:cubicBezTo>
                  <a:pt x="73" y="56"/>
                  <a:pt x="73" y="56"/>
                  <a:pt x="73" y="56"/>
                </a:cubicBezTo>
                <a:cubicBezTo>
                  <a:pt x="73" y="61"/>
                  <a:pt x="73" y="61"/>
                  <a:pt x="73" y="61"/>
                </a:cubicBezTo>
                <a:cubicBezTo>
                  <a:pt x="72" y="61"/>
                  <a:pt x="71" y="61"/>
                  <a:pt x="71" y="61"/>
                </a:cubicBezTo>
                <a:cubicBezTo>
                  <a:pt x="47" y="41"/>
                  <a:pt x="47" y="41"/>
                  <a:pt x="47" y="41"/>
                </a:cubicBezTo>
                <a:cubicBezTo>
                  <a:pt x="45" y="40"/>
                  <a:pt x="45" y="40"/>
                  <a:pt x="45" y="40"/>
                </a:cubicBezTo>
                <a:cubicBezTo>
                  <a:pt x="43" y="38"/>
                  <a:pt x="43" y="38"/>
                  <a:pt x="43" y="38"/>
                </a:cubicBezTo>
                <a:cubicBezTo>
                  <a:pt x="1" y="4"/>
                  <a:pt x="1" y="4"/>
                  <a:pt x="1" y="4"/>
                </a:cubicBezTo>
                <a:cubicBezTo>
                  <a:pt x="0" y="4"/>
                  <a:pt x="0" y="3"/>
                  <a:pt x="0" y="2"/>
                </a:cubicBezTo>
                <a:cubicBezTo>
                  <a:pt x="0" y="1"/>
                  <a:pt x="1" y="0"/>
                  <a:pt x="2" y="0"/>
                </a:cubicBezTo>
                <a:cubicBezTo>
                  <a:pt x="73" y="0"/>
                  <a:pt x="73" y="0"/>
                  <a:pt x="73" y="0"/>
                </a:cubicBezTo>
                <a:cubicBezTo>
                  <a:pt x="73" y="5"/>
                  <a:pt x="73" y="5"/>
                  <a:pt x="73" y="5"/>
                </a:cubicBezTo>
                <a:cubicBezTo>
                  <a:pt x="9" y="5"/>
                  <a:pt x="9" y="5"/>
                  <a:pt x="9" y="5"/>
                </a:cubicBezTo>
                <a:lnTo>
                  <a:pt x="46" y="35"/>
                </a:ln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127" name="Freeform 93"/>
          <p:cNvSpPr>
            <a:spLocks noEditPoints="1"/>
          </p:cNvSpPr>
          <p:nvPr/>
        </p:nvSpPr>
        <p:spPr bwMode="auto">
          <a:xfrm rot="5400000">
            <a:off x="7470362" y="1846551"/>
            <a:ext cx="52374" cy="26187"/>
          </a:xfrm>
          <a:custGeom>
            <a:avLst/>
            <a:gdLst>
              <a:gd name="T0" fmla="*/ 15 w 31"/>
              <a:gd name="T1" fmla="*/ 0 h 16"/>
              <a:gd name="T2" fmla="*/ 28 w 31"/>
              <a:gd name="T3" fmla="*/ 0 h 16"/>
              <a:gd name="T4" fmla="*/ 31 w 31"/>
              <a:gd name="T5" fmla="*/ 2 h 16"/>
              <a:gd name="T6" fmla="*/ 31 w 31"/>
              <a:gd name="T7" fmla="*/ 13 h 16"/>
              <a:gd name="T8" fmla="*/ 28 w 31"/>
              <a:gd name="T9" fmla="*/ 16 h 16"/>
              <a:gd name="T10" fmla="*/ 15 w 31"/>
              <a:gd name="T11" fmla="*/ 16 h 16"/>
              <a:gd name="T12" fmla="*/ 15 w 31"/>
              <a:gd name="T13" fmla="*/ 11 h 16"/>
              <a:gd name="T14" fmla="*/ 26 w 31"/>
              <a:gd name="T15" fmla="*/ 11 h 16"/>
              <a:gd name="T16" fmla="*/ 26 w 31"/>
              <a:gd name="T17" fmla="*/ 5 h 16"/>
              <a:gd name="T18" fmla="*/ 15 w 31"/>
              <a:gd name="T19" fmla="*/ 5 h 16"/>
              <a:gd name="T20" fmla="*/ 15 w 31"/>
              <a:gd name="T21" fmla="*/ 0 h 16"/>
              <a:gd name="T22" fmla="*/ 2 w 31"/>
              <a:gd name="T23" fmla="*/ 0 h 16"/>
              <a:gd name="T24" fmla="*/ 15 w 31"/>
              <a:gd name="T25" fmla="*/ 0 h 16"/>
              <a:gd name="T26" fmla="*/ 15 w 31"/>
              <a:gd name="T27" fmla="*/ 5 h 16"/>
              <a:gd name="T28" fmla="*/ 5 w 31"/>
              <a:gd name="T29" fmla="*/ 5 h 16"/>
              <a:gd name="T30" fmla="*/ 5 w 31"/>
              <a:gd name="T31" fmla="*/ 11 h 16"/>
              <a:gd name="T32" fmla="*/ 15 w 31"/>
              <a:gd name="T33" fmla="*/ 11 h 16"/>
              <a:gd name="T34" fmla="*/ 15 w 31"/>
              <a:gd name="T35" fmla="*/ 16 h 16"/>
              <a:gd name="T36" fmla="*/ 2 w 31"/>
              <a:gd name="T37" fmla="*/ 16 h 16"/>
              <a:gd name="T38" fmla="*/ 0 w 31"/>
              <a:gd name="T39" fmla="*/ 13 h 16"/>
              <a:gd name="T40" fmla="*/ 0 w 31"/>
              <a:gd name="T41" fmla="*/ 2 h 16"/>
              <a:gd name="T42" fmla="*/ 2 w 31"/>
              <a:gd name="T43"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1" h="16">
                <a:moveTo>
                  <a:pt x="15" y="0"/>
                </a:moveTo>
                <a:cubicBezTo>
                  <a:pt x="28" y="0"/>
                  <a:pt x="28" y="0"/>
                  <a:pt x="28" y="0"/>
                </a:cubicBezTo>
                <a:cubicBezTo>
                  <a:pt x="30" y="0"/>
                  <a:pt x="31" y="1"/>
                  <a:pt x="31" y="2"/>
                </a:cubicBezTo>
                <a:cubicBezTo>
                  <a:pt x="31" y="13"/>
                  <a:pt x="31" y="13"/>
                  <a:pt x="31" y="13"/>
                </a:cubicBezTo>
                <a:cubicBezTo>
                  <a:pt x="31" y="15"/>
                  <a:pt x="30" y="16"/>
                  <a:pt x="28" y="16"/>
                </a:cubicBezTo>
                <a:cubicBezTo>
                  <a:pt x="15" y="16"/>
                  <a:pt x="15" y="16"/>
                  <a:pt x="15" y="16"/>
                </a:cubicBezTo>
                <a:cubicBezTo>
                  <a:pt x="15" y="11"/>
                  <a:pt x="15" y="11"/>
                  <a:pt x="15" y="11"/>
                </a:cubicBezTo>
                <a:cubicBezTo>
                  <a:pt x="26" y="11"/>
                  <a:pt x="26" y="11"/>
                  <a:pt x="26" y="11"/>
                </a:cubicBezTo>
                <a:cubicBezTo>
                  <a:pt x="26" y="5"/>
                  <a:pt x="26" y="5"/>
                  <a:pt x="26" y="5"/>
                </a:cubicBezTo>
                <a:cubicBezTo>
                  <a:pt x="15" y="5"/>
                  <a:pt x="15" y="5"/>
                  <a:pt x="15" y="5"/>
                </a:cubicBezTo>
                <a:lnTo>
                  <a:pt x="15" y="0"/>
                </a:lnTo>
                <a:close/>
                <a:moveTo>
                  <a:pt x="2" y="0"/>
                </a:moveTo>
                <a:cubicBezTo>
                  <a:pt x="15" y="0"/>
                  <a:pt x="15" y="0"/>
                  <a:pt x="15" y="0"/>
                </a:cubicBezTo>
                <a:cubicBezTo>
                  <a:pt x="15" y="5"/>
                  <a:pt x="15" y="5"/>
                  <a:pt x="15" y="5"/>
                </a:cubicBezTo>
                <a:cubicBezTo>
                  <a:pt x="5" y="5"/>
                  <a:pt x="5" y="5"/>
                  <a:pt x="5" y="5"/>
                </a:cubicBezTo>
                <a:cubicBezTo>
                  <a:pt x="5" y="11"/>
                  <a:pt x="5" y="11"/>
                  <a:pt x="5" y="11"/>
                </a:cubicBezTo>
                <a:cubicBezTo>
                  <a:pt x="15" y="11"/>
                  <a:pt x="15" y="11"/>
                  <a:pt x="15" y="11"/>
                </a:cubicBezTo>
                <a:cubicBezTo>
                  <a:pt x="15" y="16"/>
                  <a:pt x="15" y="16"/>
                  <a:pt x="15" y="16"/>
                </a:cubicBezTo>
                <a:cubicBezTo>
                  <a:pt x="2" y="16"/>
                  <a:pt x="2" y="16"/>
                  <a:pt x="2" y="16"/>
                </a:cubicBezTo>
                <a:cubicBezTo>
                  <a:pt x="1" y="16"/>
                  <a:pt x="0" y="15"/>
                  <a:pt x="0" y="13"/>
                </a:cubicBezTo>
                <a:cubicBezTo>
                  <a:pt x="0" y="2"/>
                  <a:pt x="0" y="2"/>
                  <a:pt x="0" y="2"/>
                </a:cubicBezTo>
                <a:cubicBezTo>
                  <a:pt x="0" y="1"/>
                  <a:pt x="1" y="0"/>
                  <a:pt x="2" y="0"/>
                </a:cubicBez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128" name="Freeform 95"/>
          <p:cNvSpPr>
            <a:spLocks noEditPoints="1"/>
          </p:cNvSpPr>
          <p:nvPr/>
        </p:nvSpPr>
        <p:spPr bwMode="auto">
          <a:xfrm rot="5400000">
            <a:off x="7344784" y="1741209"/>
            <a:ext cx="98797" cy="99986"/>
          </a:xfrm>
          <a:custGeom>
            <a:avLst/>
            <a:gdLst>
              <a:gd name="T0" fmla="*/ 29 w 58"/>
              <a:gd name="T1" fmla="*/ 54 h 59"/>
              <a:gd name="T2" fmla="*/ 46 w 58"/>
              <a:gd name="T3" fmla="*/ 47 h 59"/>
              <a:gd name="T4" fmla="*/ 47 w 58"/>
              <a:gd name="T5" fmla="*/ 47 h 59"/>
              <a:gd name="T6" fmla="*/ 54 w 58"/>
              <a:gd name="T7" fmla="*/ 29 h 59"/>
              <a:gd name="T8" fmla="*/ 46 w 58"/>
              <a:gd name="T9" fmla="*/ 12 h 59"/>
              <a:gd name="T10" fmla="*/ 29 w 58"/>
              <a:gd name="T11" fmla="*/ 5 h 59"/>
              <a:gd name="T12" fmla="*/ 29 w 58"/>
              <a:gd name="T13" fmla="*/ 5 h 59"/>
              <a:gd name="T14" fmla="*/ 29 w 58"/>
              <a:gd name="T15" fmla="*/ 0 h 59"/>
              <a:gd name="T16" fmla="*/ 29 w 58"/>
              <a:gd name="T17" fmla="*/ 0 h 59"/>
              <a:gd name="T18" fmla="*/ 50 w 58"/>
              <a:gd name="T19" fmla="*/ 9 h 59"/>
              <a:gd name="T20" fmla="*/ 58 w 58"/>
              <a:gd name="T21" fmla="*/ 29 h 59"/>
              <a:gd name="T22" fmla="*/ 50 w 58"/>
              <a:gd name="T23" fmla="*/ 50 h 59"/>
              <a:gd name="T24" fmla="*/ 50 w 58"/>
              <a:gd name="T25" fmla="*/ 50 h 59"/>
              <a:gd name="T26" fmla="*/ 29 w 58"/>
              <a:gd name="T27" fmla="*/ 59 h 59"/>
              <a:gd name="T28" fmla="*/ 29 w 58"/>
              <a:gd name="T29" fmla="*/ 59 h 59"/>
              <a:gd name="T30" fmla="*/ 29 w 58"/>
              <a:gd name="T31" fmla="*/ 54 h 59"/>
              <a:gd name="T32" fmla="*/ 29 w 58"/>
              <a:gd name="T33" fmla="*/ 5 h 59"/>
              <a:gd name="T34" fmla="*/ 12 w 58"/>
              <a:gd name="T35" fmla="*/ 12 h 59"/>
              <a:gd name="T36" fmla="*/ 5 w 58"/>
              <a:gd name="T37" fmla="*/ 29 h 59"/>
              <a:gd name="T38" fmla="*/ 12 w 58"/>
              <a:gd name="T39" fmla="*/ 47 h 59"/>
              <a:gd name="T40" fmla="*/ 12 w 58"/>
              <a:gd name="T41" fmla="*/ 47 h 59"/>
              <a:gd name="T42" fmla="*/ 12 w 58"/>
              <a:gd name="T43" fmla="*/ 47 h 59"/>
              <a:gd name="T44" fmla="*/ 29 w 58"/>
              <a:gd name="T45" fmla="*/ 54 h 59"/>
              <a:gd name="T46" fmla="*/ 29 w 58"/>
              <a:gd name="T47" fmla="*/ 59 h 59"/>
              <a:gd name="T48" fmla="*/ 9 w 58"/>
              <a:gd name="T49" fmla="*/ 50 h 59"/>
              <a:gd name="T50" fmla="*/ 9 w 58"/>
              <a:gd name="T51" fmla="*/ 50 h 59"/>
              <a:gd name="T52" fmla="*/ 0 w 58"/>
              <a:gd name="T53" fmla="*/ 29 h 59"/>
              <a:gd name="T54" fmla="*/ 9 w 58"/>
              <a:gd name="T55" fmla="*/ 9 h 59"/>
              <a:gd name="T56" fmla="*/ 9 w 58"/>
              <a:gd name="T57" fmla="*/ 9 h 59"/>
              <a:gd name="T58" fmla="*/ 29 w 58"/>
              <a:gd name="T59" fmla="*/ 0 h 59"/>
              <a:gd name="T60" fmla="*/ 29 w 58"/>
              <a:gd name="T61" fmla="*/ 5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8" h="59">
                <a:moveTo>
                  <a:pt x="29" y="54"/>
                </a:moveTo>
                <a:cubicBezTo>
                  <a:pt x="36" y="54"/>
                  <a:pt x="42" y="51"/>
                  <a:pt x="46" y="47"/>
                </a:cubicBezTo>
                <a:cubicBezTo>
                  <a:pt x="47" y="47"/>
                  <a:pt x="47" y="47"/>
                  <a:pt x="47" y="47"/>
                </a:cubicBezTo>
                <a:cubicBezTo>
                  <a:pt x="51" y="42"/>
                  <a:pt x="54" y="36"/>
                  <a:pt x="54" y="29"/>
                </a:cubicBezTo>
                <a:cubicBezTo>
                  <a:pt x="54" y="23"/>
                  <a:pt x="51" y="17"/>
                  <a:pt x="46" y="12"/>
                </a:cubicBezTo>
                <a:cubicBezTo>
                  <a:pt x="42" y="8"/>
                  <a:pt x="36" y="5"/>
                  <a:pt x="29" y="5"/>
                </a:cubicBezTo>
                <a:cubicBezTo>
                  <a:pt x="29" y="5"/>
                  <a:pt x="29" y="5"/>
                  <a:pt x="29" y="5"/>
                </a:cubicBezTo>
                <a:cubicBezTo>
                  <a:pt x="29" y="0"/>
                  <a:pt x="29" y="0"/>
                  <a:pt x="29" y="0"/>
                </a:cubicBezTo>
                <a:cubicBezTo>
                  <a:pt x="29" y="0"/>
                  <a:pt x="29" y="0"/>
                  <a:pt x="29" y="0"/>
                </a:cubicBezTo>
                <a:cubicBezTo>
                  <a:pt x="37" y="0"/>
                  <a:pt x="44" y="4"/>
                  <a:pt x="50" y="9"/>
                </a:cubicBezTo>
                <a:cubicBezTo>
                  <a:pt x="55" y="14"/>
                  <a:pt x="58" y="21"/>
                  <a:pt x="58" y="29"/>
                </a:cubicBezTo>
                <a:cubicBezTo>
                  <a:pt x="58" y="37"/>
                  <a:pt x="55" y="45"/>
                  <a:pt x="50" y="50"/>
                </a:cubicBezTo>
                <a:cubicBezTo>
                  <a:pt x="50" y="50"/>
                  <a:pt x="50" y="50"/>
                  <a:pt x="50" y="50"/>
                </a:cubicBezTo>
                <a:cubicBezTo>
                  <a:pt x="44" y="55"/>
                  <a:pt x="37" y="59"/>
                  <a:pt x="29" y="59"/>
                </a:cubicBezTo>
                <a:cubicBezTo>
                  <a:pt x="29" y="59"/>
                  <a:pt x="29" y="59"/>
                  <a:pt x="29" y="59"/>
                </a:cubicBezTo>
                <a:cubicBezTo>
                  <a:pt x="29" y="54"/>
                  <a:pt x="29" y="54"/>
                  <a:pt x="29" y="54"/>
                </a:cubicBezTo>
                <a:close/>
                <a:moveTo>
                  <a:pt x="29" y="5"/>
                </a:moveTo>
                <a:cubicBezTo>
                  <a:pt x="22" y="5"/>
                  <a:pt x="16" y="8"/>
                  <a:pt x="12" y="12"/>
                </a:cubicBezTo>
                <a:cubicBezTo>
                  <a:pt x="8" y="17"/>
                  <a:pt x="5" y="23"/>
                  <a:pt x="5" y="29"/>
                </a:cubicBezTo>
                <a:cubicBezTo>
                  <a:pt x="5" y="36"/>
                  <a:pt x="8" y="42"/>
                  <a:pt x="12" y="47"/>
                </a:cubicBezTo>
                <a:cubicBezTo>
                  <a:pt x="12" y="47"/>
                  <a:pt x="12" y="47"/>
                  <a:pt x="12" y="47"/>
                </a:cubicBezTo>
                <a:cubicBezTo>
                  <a:pt x="12" y="47"/>
                  <a:pt x="12" y="47"/>
                  <a:pt x="12" y="47"/>
                </a:cubicBezTo>
                <a:cubicBezTo>
                  <a:pt x="16" y="51"/>
                  <a:pt x="22" y="54"/>
                  <a:pt x="29" y="54"/>
                </a:cubicBezTo>
                <a:cubicBezTo>
                  <a:pt x="29" y="59"/>
                  <a:pt x="29" y="59"/>
                  <a:pt x="29" y="59"/>
                </a:cubicBezTo>
                <a:cubicBezTo>
                  <a:pt x="21" y="59"/>
                  <a:pt x="14" y="55"/>
                  <a:pt x="9" y="50"/>
                </a:cubicBezTo>
                <a:cubicBezTo>
                  <a:pt x="9" y="50"/>
                  <a:pt x="9" y="50"/>
                  <a:pt x="9" y="50"/>
                </a:cubicBezTo>
                <a:cubicBezTo>
                  <a:pt x="3" y="45"/>
                  <a:pt x="0" y="37"/>
                  <a:pt x="0" y="29"/>
                </a:cubicBezTo>
                <a:cubicBezTo>
                  <a:pt x="0" y="21"/>
                  <a:pt x="3" y="14"/>
                  <a:pt x="9" y="9"/>
                </a:cubicBezTo>
                <a:cubicBezTo>
                  <a:pt x="9" y="9"/>
                  <a:pt x="9" y="9"/>
                  <a:pt x="9" y="9"/>
                </a:cubicBezTo>
                <a:cubicBezTo>
                  <a:pt x="14" y="4"/>
                  <a:pt x="21" y="0"/>
                  <a:pt x="29" y="0"/>
                </a:cubicBezTo>
                <a:lnTo>
                  <a:pt x="29" y="5"/>
                </a:ln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129" name="Freeform 97"/>
          <p:cNvSpPr>
            <a:spLocks noEditPoints="1"/>
          </p:cNvSpPr>
          <p:nvPr/>
        </p:nvSpPr>
        <p:spPr bwMode="auto">
          <a:xfrm rot="5400000">
            <a:off x="8884456" y="2851177"/>
            <a:ext cx="29759" cy="55946"/>
          </a:xfrm>
          <a:custGeom>
            <a:avLst/>
            <a:gdLst>
              <a:gd name="T0" fmla="*/ 9 w 18"/>
              <a:gd name="T1" fmla="*/ 0 h 33"/>
              <a:gd name="T2" fmla="*/ 16 w 18"/>
              <a:gd name="T3" fmla="*/ 0 h 33"/>
              <a:gd name="T4" fmla="*/ 18 w 18"/>
              <a:gd name="T5" fmla="*/ 2 h 33"/>
              <a:gd name="T6" fmla="*/ 18 w 18"/>
              <a:gd name="T7" fmla="*/ 31 h 33"/>
              <a:gd name="T8" fmla="*/ 16 w 18"/>
              <a:gd name="T9" fmla="*/ 33 h 33"/>
              <a:gd name="T10" fmla="*/ 9 w 18"/>
              <a:gd name="T11" fmla="*/ 33 h 33"/>
              <a:gd name="T12" fmla="*/ 9 w 18"/>
              <a:gd name="T13" fmla="*/ 29 h 33"/>
              <a:gd name="T14" fmla="*/ 13 w 18"/>
              <a:gd name="T15" fmla="*/ 29 h 33"/>
              <a:gd name="T16" fmla="*/ 13 w 18"/>
              <a:gd name="T17" fmla="*/ 5 h 33"/>
              <a:gd name="T18" fmla="*/ 9 w 18"/>
              <a:gd name="T19" fmla="*/ 5 h 33"/>
              <a:gd name="T20" fmla="*/ 9 w 18"/>
              <a:gd name="T21" fmla="*/ 0 h 33"/>
              <a:gd name="T22" fmla="*/ 3 w 18"/>
              <a:gd name="T23" fmla="*/ 0 h 33"/>
              <a:gd name="T24" fmla="*/ 9 w 18"/>
              <a:gd name="T25" fmla="*/ 0 h 33"/>
              <a:gd name="T26" fmla="*/ 9 w 18"/>
              <a:gd name="T27" fmla="*/ 5 h 33"/>
              <a:gd name="T28" fmla="*/ 5 w 18"/>
              <a:gd name="T29" fmla="*/ 5 h 33"/>
              <a:gd name="T30" fmla="*/ 5 w 18"/>
              <a:gd name="T31" fmla="*/ 29 h 33"/>
              <a:gd name="T32" fmla="*/ 9 w 18"/>
              <a:gd name="T33" fmla="*/ 29 h 33"/>
              <a:gd name="T34" fmla="*/ 9 w 18"/>
              <a:gd name="T35" fmla="*/ 33 h 33"/>
              <a:gd name="T36" fmla="*/ 3 w 18"/>
              <a:gd name="T37" fmla="*/ 33 h 33"/>
              <a:gd name="T38" fmla="*/ 0 w 18"/>
              <a:gd name="T39" fmla="*/ 31 h 33"/>
              <a:gd name="T40" fmla="*/ 0 w 18"/>
              <a:gd name="T41" fmla="*/ 2 h 33"/>
              <a:gd name="T42" fmla="*/ 3 w 18"/>
              <a:gd name="T43"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8" h="33">
                <a:moveTo>
                  <a:pt x="9" y="0"/>
                </a:moveTo>
                <a:cubicBezTo>
                  <a:pt x="16" y="0"/>
                  <a:pt x="16" y="0"/>
                  <a:pt x="16" y="0"/>
                </a:cubicBezTo>
                <a:cubicBezTo>
                  <a:pt x="17" y="0"/>
                  <a:pt x="18" y="1"/>
                  <a:pt x="18" y="2"/>
                </a:cubicBezTo>
                <a:cubicBezTo>
                  <a:pt x="18" y="31"/>
                  <a:pt x="18" y="31"/>
                  <a:pt x="18" y="31"/>
                </a:cubicBezTo>
                <a:cubicBezTo>
                  <a:pt x="18" y="32"/>
                  <a:pt x="17" y="33"/>
                  <a:pt x="16" y="33"/>
                </a:cubicBezTo>
                <a:cubicBezTo>
                  <a:pt x="9" y="33"/>
                  <a:pt x="9" y="33"/>
                  <a:pt x="9" y="33"/>
                </a:cubicBezTo>
                <a:cubicBezTo>
                  <a:pt x="9" y="29"/>
                  <a:pt x="9" y="29"/>
                  <a:pt x="9" y="29"/>
                </a:cubicBezTo>
                <a:cubicBezTo>
                  <a:pt x="13" y="29"/>
                  <a:pt x="13" y="29"/>
                  <a:pt x="13" y="29"/>
                </a:cubicBezTo>
                <a:cubicBezTo>
                  <a:pt x="13" y="5"/>
                  <a:pt x="13" y="5"/>
                  <a:pt x="13" y="5"/>
                </a:cubicBezTo>
                <a:cubicBezTo>
                  <a:pt x="9" y="5"/>
                  <a:pt x="9" y="5"/>
                  <a:pt x="9" y="5"/>
                </a:cubicBezTo>
                <a:lnTo>
                  <a:pt x="9" y="0"/>
                </a:lnTo>
                <a:close/>
                <a:moveTo>
                  <a:pt x="3" y="0"/>
                </a:moveTo>
                <a:cubicBezTo>
                  <a:pt x="9" y="0"/>
                  <a:pt x="9" y="0"/>
                  <a:pt x="9" y="0"/>
                </a:cubicBezTo>
                <a:cubicBezTo>
                  <a:pt x="9" y="5"/>
                  <a:pt x="9" y="5"/>
                  <a:pt x="9" y="5"/>
                </a:cubicBezTo>
                <a:cubicBezTo>
                  <a:pt x="5" y="5"/>
                  <a:pt x="5" y="5"/>
                  <a:pt x="5" y="5"/>
                </a:cubicBezTo>
                <a:cubicBezTo>
                  <a:pt x="5" y="29"/>
                  <a:pt x="5" y="29"/>
                  <a:pt x="5" y="29"/>
                </a:cubicBezTo>
                <a:cubicBezTo>
                  <a:pt x="9" y="29"/>
                  <a:pt x="9" y="29"/>
                  <a:pt x="9" y="29"/>
                </a:cubicBezTo>
                <a:cubicBezTo>
                  <a:pt x="9" y="33"/>
                  <a:pt x="9" y="33"/>
                  <a:pt x="9" y="33"/>
                </a:cubicBezTo>
                <a:cubicBezTo>
                  <a:pt x="3" y="33"/>
                  <a:pt x="3" y="33"/>
                  <a:pt x="3" y="33"/>
                </a:cubicBezTo>
                <a:cubicBezTo>
                  <a:pt x="1" y="33"/>
                  <a:pt x="0" y="32"/>
                  <a:pt x="0" y="31"/>
                </a:cubicBezTo>
                <a:cubicBezTo>
                  <a:pt x="0" y="2"/>
                  <a:pt x="0" y="2"/>
                  <a:pt x="0" y="2"/>
                </a:cubicBezTo>
                <a:cubicBezTo>
                  <a:pt x="0" y="1"/>
                  <a:pt x="1" y="0"/>
                  <a:pt x="3" y="0"/>
                </a:cubicBez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130" name="Freeform 98"/>
          <p:cNvSpPr>
            <a:spLocks noEditPoints="1"/>
          </p:cNvSpPr>
          <p:nvPr/>
        </p:nvSpPr>
        <p:spPr bwMode="auto">
          <a:xfrm rot="5400000">
            <a:off x="8856483" y="2905337"/>
            <a:ext cx="30948" cy="55946"/>
          </a:xfrm>
          <a:custGeom>
            <a:avLst/>
            <a:gdLst>
              <a:gd name="T0" fmla="*/ 9 w 18"/>
              <a:gd name="T1" fmla="*/ 0 h 33"/>
              <a:gd name="T2" fmla="*/ 15 w 18"/>
              <a:gd name="T3" fmla="*/ 0 h 33"/>
              <a:gd name="T4" fmla="*/ 18 w 18"/>
              <a:gd name="T5" fmla="*/ 2 h 33"/>
              <a:gd name="T6" fmla="*/ 18 w 18"/>
              <a:gd name="T7" fmla="*/ 31 h 33"/>
              <a:gd name="T8" fmla="*/ 15 w 18"/>
              <a:gd name="T9" fmla="*/ 33 h 33"/>
              <a:gd name="T10" fmla="*/ 9 w 18"/>
              <a:gd name="T11" fmla="*/ 33 h 33"/>
              <a:gd name="T12" fmla="*/ 9 w 18"/>
              <a:gd name="T13" fmla="*/ 28 h 33"/>
              <a:gd name="T14" fmla="*/ 13 w 18"/>
              <a:gd name="T15" fmla="*/ 28 h 33"/>
              <a:gd name="T16" fmla="*/ 13 w 18"/>
              <a:gd name="T17" fmla="*/ 4 h 33"/>
              <a:gd name="T18" fmla="*/ 9 w 18"/>
              <a:gd name="T19" fmla="*/ 4 h 33"/>
              <a:gd name="T20" fmla="*/ 9 w 18"/>
              <a:gd name="T21" fmla="*/ 0 h 33"/>
              <a:gd name="T22" fmla="*/ 2 w 18"/>
              <a:gd name="T23" fmla="*/ 0 h 33"/>
              <a:gd name="T24" fmla="*/ 9 w 18"/>
              <a:gd name="T25" fmla="*/ 0 h 33"/>
              <a:gd name="T26" fmla="*/ 9 w 18"/>
              <a:gd name="T27" fmla="*/ 4 h 33"/>
              <a:gd name="T28" fmla="*/ 5 w 18"/>
              <a:gd name="T29" fmla="*/ 4 h 33"/>
              <a:gd name="T30" fmla="*/ 5 w 18"/>
              <a:gd name="T31" fmla="*/ 28 h 33"/>
              <a:gd name="T32" fmla="*/ 9 w 18"/>
              <a:gd name="T33" fmla="*/ 28 h 33"/>
              <a:gd name="T34" fmla="*/ 9 w 18"/>
              <a:gd name="T35" fmla="*/ 33 h 33"/>
              <a:gd name="T36" fmla="*/ 2 w 18"/>
              <a:gd name="T37" fmla="*/ 33 h 33"/>
              <a:gd name="T38" fmla="*/ 0 w 18"/>
              <a:gd name="T39" fmla="*/ 31 h 33"/>
              <a:gd name="T40" fmla="*/ 0 w 18"/>
              <a:gd name="T41" fmla="*/ 2 h 33"/>
              <a:gd name="T42" fmla="*/ 2 w 18"/>
              <a:gd name="T43"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8" h="33">
                <a:moveTo>
                  <a:pt x="9" y="0"/>
                </a:moveTo>
                <a:cubicBezTo>
                  <a:pt x="15" y="0"/>
                  <a:pt x="15" y="0"/>
                  <a:pt x="15" y="0"/>
                </a:cubicBezTo>
                <a:cubicBezTo>
                  <a:pt x="17" y="0"/>
                  <a:pt x="18" y="1"/>
                  <a:pt x="18" y="2"/>
                </a:cubicBezTo>
                <a:cubicBezTo>
                  <a:pt x="18" y="31"/>
                  <a:pt x="18" y="31"/>
                  <a:pt x="18" y="31"/>
                </a:cubicBezTo>
                <a:cubicBezTo>
                  <a:pt x="18" y="32"/>
                  <a:pt x="17" y="33"/>
                  <a:pt x="15" y="33"/>
                </a:cubicBezTo>
                <a:cubicBezTo>
                  <a:pt x="9" y="33"/>
                  <a:pt x="9" y="33"/>
                  <a:pt x="9" y="33"/>
                </a:cubicBezTo>
                <a:cubicBezTo>
                  <a:pt x="9" y="28"/>
                  <a:pt x="9" y="28"/>
                  <a:pt x="9" y="28"/>
                </a:cubicBezTo>
                <a:cubicBezTo>
                  <a:pt x="13" y="28"/>
                  <a:pt x="13" y="28"/>
                  <a:pt x="13" y="28"/>
                </a:cubicBezTo>
                <a:cubicBezTo>
                  <a:pt x="13" y="4"/>
                  <a:pt x="13" y="4"/>
                  <a:pt x="13" y="4"/>
                </a:cubicBezTo>
                <a:cubicBezTo>
                  <a:pt x="9" y="4"/>
                  <a:pt x="9" y="4"/>
                  <a:pt x="9" y="4"/>
                </a:cubicBezTo>
                <a:lnTo>
                  <a:pt x="9" y="0"/>
                </a:lnTo>
                <a:close/>
                <a:moveTo>
                  <a:pt x="2" y="0"/>
                </a:moveTo>
                <a:cubicBezTo>
                  <a:pt x="9" y="0"/>
                  <a:pt x="9" y="0"/>
                  <a:pt x="9" y="0"/>
                </a:cubicBezTo>
                <a:cubicBezTo>
                  <a:pt x="9" y="4"/>
                  <a:pt x="9" y="4"/>
                  <a:pt x="9" y="4"/>
                </a:cubicBezTo>
                <a:cubicBezTo>
                  <a:pt x="5" y="4"/>
                  <a:pt x="5" y="4"/>
                  <a:pt x="5" y="4"/>
                </a:cubicBezTo>
                <a:cubicBezTo>
                  <a:pt x="5" y="28"/>
                  <a:pt x="5" y="28"/>
                  <a:pt x="5" y="28"/>
                </a:cubicBezTo>
                <a:cubicBezTo>
                  <a:pt x="9" y="28"/>
                  <a:pt x="9" y="28"/>
                  <a:pt x="9" y="28"/>
                </a:cubicBezTo>
                <a:cubicBezTo>
                  <a:pt x="9" y="33"/>
                  <a:pt x="9" y="33"/>
                  <a:pt x="9" y="33"/>
                </a:cubicBezTo>
                <a:cubicBezTo>
                  <a:pt x="2" y="33"/>
                  <a:pt x="2" y="33"/>
                  <a:pt x="2" y="33"/>
                </a:cubicBezTo>
                <a:cubicBezTo>
                  <a:pt x="1" y="33"/>
                  <a:pt x="0" y="32"/>
                  <a:pt x="0" y="31"/>
                </a:cubicBezTo>
                <a:cubicBezTo>
                  <a:pt x="0" y="2"/>
                  <a:pt x="0" y="2"/>
                  <a:pt x="0" y="2"/>
                </a:cubicBezTo>
                <a:cubicBezTo>
                  <a:pt x="0" y="1"/>
                  <a:pt x="1" y="0"/>
                  <a:pt x="2" y="0"/>
                </a:cubicBez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131" name="Freeform 99"/>
          <p:cNvSpPr>
            <a:spLocks noEditPoints="1"/>
          </p:cNvSpPr>
          <p:nvPr/>
        </p:nvSpPr>
        <p:spPr bwMode="auto">
          <a:xfrm rot="5400000">
            <a:off x="8883861" y="2960091"/>
            <a:ext cx="30948" cy="55946"/>
          </a:xfrm>
          <a:custGeom>
            <a:avLst/>
            <a:gdLst>
              <a:gd name="T0" fmla="*/ 9 w 18"/>
              <a:gd name="T1" fmla="*/ 0 h 33"/>
              <a:gd name="T2" fmla="*/ 15 w 18"/>
              <a:gd name="T3" fmla="*/ 0 h 33"/>
              <a:gd name="T4" fmla="*/ 18 w 18"/>
              <a:gd name="T5" fmla="*/ 2 h 33"/>
              <a:gd name="T6" fmla="*/ 18 w 18"/>
              <a:gd name="T7" fmla="*/ 31 h 33"/>
              <a:gd name="T8" fmla="*/ 15 w 18"/>
              <a:gd name="T9" fmla="*/ 33 h 33"/>
              <a:gd name="T10" fmla="*/ 9 w 18"/>
              <a:gd name="T11" fmla="*/ 33 h 33"/>
              <a:gd name="T12" fmla="*/ 9 w 18"/>
              <a:gd name="T13" fmla="*/ 29 h 33"/>
              <a:gd name="T14" fmla="*/ 13 w 18"/>
              <a:gd name="T15" fmla="*/ 29 h 33"/>
              <a:gd name="T16" fmla="*/ 13 w 18"/>
              <a:gd name="T17" fmla="*/ 5 h 33"/>
              <a:gd name="T18" fmla="*/ 9 w 18"/>
              <a:gd name="T19" fmla="*/ 5 h 33"/>
              <a:gd name="T20" fmla="*/ 9 w 18"/>
              <a:gd name="T21" fmla="*/ 0 h 33"/>
              <a:gd name="T22" fmla="*/ 2 w 18"/>
              <a:gd name="T23" fmla="*/ 0 h 33"/>
              <a:gd name="T24" fmla="*/ 9 w 18"/>
              <a:gd name="T25" fmla="*/ 0 h 33"/>
              <a:gd name="T26" fmla="*/ 9 w 18"/>
              <a:gd name="T27" fmla="*/ 5 h 33"/>
              <a:gd name="T28" fmla="*/ 5 w 18"/>
              <a:gd name="T29" fmla="*/ 5 h 33"/>
              <a:gd name="T30" fmla="*/ 5 w 18"/>
              <a:gd name="T31" fmla="*/ 29 h 33"/>
              <a:gd name="T32" fmla="*/ 9 w 18"/>
              <a:gd name="T33" fmla="*/ 29 h 33"/>
              <a:gd name="T34" fmla="*/ 9 w 18"/>
              <a:gd name="T35" fmla="*/ 33 h 33"/>
              <a:gd name="T36" fmla="*/ 2 w 18"/>
              <a:gd name="T37" fmla="*/ 33 h 33"/>
              <a:gd name="T38" fmla="*/ 0 w 18"/>
              <a:gd name="T39" fmla="*/ 31 h 33"/>
              <a:gd name="T40" fmla="*/ 0 w 18"/>
              <a:gd name="T41" fmla="*/ 2 h 33"/>
              <a:gd name="T42" fmla="*/ 2 w 18"/>
              <a:gd name="T43"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8" h="33">
                <a:moveTo>
                  <a:pt x="9" y="0"/>
                </a:moveTo>
                <a:cubicBezTo>
                  <a:pt x="15" y="0"/>
                  <a:pt x="15" y="0"/>
                  <a:pt x="15" y="0"/>
                </a:cubicBezTo>
                <a:cubicBezTo>
                  <a:pt x="16" y="0"/>
                  <a:pt x="18" y="1"/>
                  <a:pt x="18" y="2"/>
                </a:cubicBezTo>
                <a:cubicBezTo>
                  <a:pt x="18" y="31"/>
                  <a:pt x="18" y="31"/>
                  <a:pt x="18" y="31"/>
                </a:cubicBezTo>
                <a:cubicBezTo>
                  <a:pt x="18" y="32"/>
                  <a:pt x="16" y="33"/>
                  <a:pt x="15" y="33"/>
                </a:cubicBezTo>
                <a:cubicBezTo>
                  <a:pt x="9" y="33"/>
                  <a:pt x="9" y="33"/>
                  <a:pt x="9" y="33"/>
                </a:cubicBezTo>
                <a:cubicBezTo>
                  <a:pt x="9" y="29"/>
                  <a:pt x="9" y="29"/>
                  <a:pt x="9" y="29"/>
                </a:cubicBezTo>
                <a:cubicBezTo>
                  <a:pt x="13" y="29"/>
                  <a:pt x="13" y="29"/>
                  <a:pt x="13" y="29"/>
                </a:cubicBezTo>
                <a:cubicBezTo>
                  <a:pt x="13" y="5"/>
                  <a:pt x="13" y="5"/>
                  <a:pt x="13" y="5"/>
                </a:cubicBezTo>
                <a:cubicBezTo>
                  <a:pt x="9" y="5"/>
                  <a:pt x="9" y="5"/>
                  <a:pt x="9" y="5"/>
                </a:cubicBezTo>
                <a:lnTo>
                  <a:pt x="9" y="0"/>
                </a:lnTo>
                <a:close/>
                <a:moveTo>
                  <a:pt x="2" y="0"/>
                </a:moveTo>
                <a:cubicBezTo>
                  <a:pt x="9" y="0"/>
                  <a:pt x="9" y="0"/>
                  <a:pt x="9" y="0"/>
                </a:cubicBezTo>
                <a:cubicBezTo>
                  <a:pt x="9" y="5"/>
                  <a:pt x="9" y="5"/>
                  <a:pt x="9" y="5"/>
                </a:cubicBezTo>
                <a:cubicBezTo>
                  <a:pt x="5" y="5"/>
                  <a:pt x="5" y="5"/>
                  <a:pt x="5" y="5"/>
                </a:cubicBezTo>
                <a:cubicBezTo>
                  <a:pt x="5" y="29"/>
                  <a:pt x="5" y="29"/>
                  <a:pt x="5" y="29"/>
                </a:cubicBezTo>
                <a:cubicBezTo>
                  <a:pt x="9" y="29"/>
                  <a:pt x="9" y="29"/>
                  <a:pt x="9" y="29"/>
                </a:cubicBezTo>
                <a:cubicBezTo>
                  <a:pt x="9" y="33"/>
                  <a:pt x="9" y="33"/>
                  <a:pt x="9" y="33"/>
                </a:cubicBezTo>
                <a:cubicBezTo>
                  <a:pt x="2" y="33"/>
                  <a:pt x="2" y="33"/>
                  <a:pt x="2" y="33"/>
                </a:cubicBezTo>
                <a:cubicBezTo>
                  <a:pt x="1" y="33"/>
                  <a:pt x="0" y="32"/>
                  <a:pt x="0" y="31"/>
                </a:cubicBezTo>
                <a:cubicBezTo>
                  <a:pt x="0" y="2"/>
                  <a:pt x="0" y="2"/>
                  <a:pt x="0" y="2"/>
                </a:cubicBezTo>
                <a:cubicBezTo>
                  <a:pt x="0" y="1"/>
                  <a:pt x="1" y="0"/>
                  <a:pt x="2" y="0"/>
                </a:cubicBez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132" name="Freeform 100"/>
          <p:cNvSpPr>
            <a:spLocks noEditPoints="1"/>
          </p:cNvSpPr>
          <p:nvPr/>
        </p:nvSpPr>
        <p:spPr bwMode="auto">
          <a:xfrm rot="5400000">
            <a:off x="8857078" y="3013060"/>
            <a:ext cx="29759" cy="55946"/>
          </a:xfrm>
          <a:custGeom>
            <a:avLst/>
            <a:gdLst>
              <a:gd name="T0" fmla="*/ 8 w 17"/>
              <a:gd name="T1" fmla="*/ 0 h 33"/>
              <a:gd name="T2" fmla="*/ 15 w 17"/>
              <a:gd name="T3" fmla="*/ 0 h 33"/>
              <a:gd name="T4" fmla="*/ 17 w 17"/>
              <a:gd name="T5" fmla="*/ 2 h 33"/>
              <a:gd name="T6" fmla="*/ 17 w 17"/>
              <a:gd name="T7" fmla="*/ 31 h 33"/>
              <a:gd name="T8" fmla="*/ 15 w 17"/>
              <a:gd name="T9" fmla="*/ 33 h 33"/>
              <a:gd name="T10" fmla="*/ 8 w 17"/>
              <a:gd name="T11" fmla="*/ 33 h 33"/>
              <a:gd name="T12" fmla="*/ 8 w 17"/>
              <a:gd name="T13" fmla="*/ 28 h 33"/>
              <a:gd name="T14" fmla="*/ 13 w 17"/>
              <a:gd name="T15" fmla="*/ 28 h 33"/>
              <a:gd name="T16" fmla="*/ 13 w 17"/>
              <a:gd name="T17" fmla="*/ 4 h 33"/>
              <a:gd name="T18" fmla="*/ 8 w 17"/>
              <a:gd name="T19" fmla="*/ 4 h 33"/>
              <a:gd name="T20" fmla="*/ 8 w 17"/>
              <a:gd name="T21" fmla="*/ 0 h 33"/>
              <a:gd name="T22" fmla="*/ 2 w 17"/>
              <a:gd name="T23" fmla="*/ 0 h 33"/>
              <a:gd name="T24" fmla="*/ 8 w 17"/>
              <a:gd name="T25" fmla="*/ 0 h 33"/>
              <a:gd name="T26" fmla="*/ 8 w 17"/>
              <a:gd name="T27" fmla="*/ 4 h 33"/>
              <a:gd name="T28" fmla="*/ 4 w 17"/>
              <a:gd name="T29" fmla="*/ 4 h 33"/>
              <a:gd name="T30" fmla="*/ 4 w 17"/>
              <a:gd name="T31" fmla="*/ 28 h 33"/>
              <a:gd name="T32" fmla="*/ 8 w 17"/>
              <a:gd name="T33" fmla="*/ 28 h 33"/>
              <a:gd name="T34" fmla="*/ 8 w 17"/>
              <a:gd name="T35" fmla="*/ 33 h 33"/>
              <a:gd name="T36" fmla="*/ 2 w 17"/>
              <a:gd name="T37" fmla="*/ 33 h 33"/>
              <a:gd name="T38" fmla="*/ 0 w 17"/>
              <a:gd name="T39" fmla="*/ 31 h 33"/>
              <a:gd name="T40" fmla="*/ 0 w 17"/>
              <a:gd name="T41" fmla="*/ 2 h 33"/>
              <a:gd name="T42" fmla="*/ 2 w 17"/>
              <a:gd name="T43"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7" h="33">
                <a:moveTo>
                  <a:pt x="8" y="0"/>
                </a:moveTo>
                <a:cubicBezTo>
                  <a:pt x="15" y="0"/>
                  <a:pt x="15" y="0"/>
                  <a:pt x="15" y="0"/>
                </a:cubicBezTo>
                <a:cubicBezTo>
                  <a:pt x="16" y="0"/>
                  <a:pt x="17" y="1"/>
                  <a:pt x="17" y="2"/>
                </a:cubicBezTo>
                <a:cubicBezTo>
                  <a:pt x="17" y="31"/>
                  <a:pt x="17" y="31"/>
                  <a:pt x="17" y="31"/>
                </a:cubicBezTo>
                <a:cubicBezTo>
                  <a:pt x="17" y="32"/>
                  <a:pt x="16" y="33"/>
                  <a:pt x="15" y="33"/>
                </a:cubicBezTo>
                <a:cubicBezTo>
                  <a:pt x="8" y="33"/>
                  <a:pt x="8" y="33"/>
                  <a:pt x="8" y="33"/>
                </a:cubicBezTo>
                <a:cubicBezTo>
                  <a:pt x="8" y="28"/>
                  <a:pt x="8" y="28"/>
                  <a:pt x="8" y="28"/>
                </a:cubicBezTo>
                <a:cubicBezTo>
                  <a:pt x="13" y="28"/>
                  <a:pt x="13" y="28"/>
                  <a:pt x="13" y="28"/>
                </a:cubicBezTo>
                <a:cubicBezTo>
                  <a:pt x="13" y="4"/>
                  <a:pt x="13" y="4"/>
                  <a:pt x="13" y="4"/>
                </a:cubicBezTo>
                <a:cubicBezTo>
                  <a:pt x="8" y="4"/>
                  <a:pt x="8" y="4"/>
                  <a:pt x="8" y="4"/>
                </a:cubicBezTo>
                <a:lnTo>
                  <a:pt x="8" y="0"/>
                </a:lnTo>
                <a:close/>
                <a:moveTo>
                  <a:pt x="2" y="0"/>
                </a:moveTo>
                <a:cubicBezTo>
                  <a:pt x="8" y="0"/>
                  <a:pt x="8" y="0"/>
                  <a:pt x="8" y="0"/>
                </a:cubicBezTo>
                <a:cubicBezTo>
                  <a:pt x="8" y="4"/>
                  <a:pt x="8" y="4"/>
                  <a:pt x="8" y="4"/>
                </a:cubicBezTo>
                <a:cubicBezTo>
                  <a:pt x="4" y="4"/>
                  <a:pt x="4" y="4"/>
                  <a:pt x="4" y="4"/>
                </a:cubicBezTo>
                <a:cubicBezTo>
                  <a:pt x="4" y="28"/>
                  <a:pt x="4" y="28"/>
                  <a:pt x="4" y="28"/>
                </a:cubicBezTo>
                <a:cubicBezTo>
                  <a:pt x="8" y="28"/>
                  <a:pt x="8" y="28"/>
                  <a:pt x="8" y="28"/>
                </a:cubicBezTo>
                <a:cubicBezTo>
                  <a:pt x="8" y="33"/>
                  <a:pt x="8" y="33"/>
                  <a:pt x="8" y="33"/>
                </a:cubicBezTo>
                <a:cubicBezTo>
                  <a:pt x="2" y="33"/>
                  <a:pt x="2" y="33"/>
                  <a:pt x="2" y="33"/>
                </a:cubicBezTo>
                <a:cubicBezTo>
                  <a:pt x="1" y="33"/>
                  <a:pt x="0" y="32"/>
                  <a:pt x="0" y="31"/>
                </a:cubicBezTo>
                <a:cubicBezTo>
                  <a:pt x="0" y="2"/>
                  <a:pt x="0" y="2"/>
                  <a:pt x="0" y="2"/>
                </a:cubicBezTo>
                <a:cubicBezTo>
                  <a:pt x="0" y="1"/>
                  <a:pt x="1" y="0"/>
                  <a:pt x="2" y="0"/>
                </a:cubicBez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133" name="Freeform 101"/>
          <p:cNvSpPr>
            <a:spLocks noEditPoints="1"/>
          </p:cNvSpPr>
          <p:nvPr/>
        </p:nvSpPr>
        <p:spPr bwMode="auto">
          <a:xfrm rot="5400000">
            <a:off x="6114593" y="2216739"/>
            <a:ext cx="35710" cy="35710"/>
          </a:xfrm>
          <a:custGeom>
            <a:avLst/>
            <a:gdLst>
              <a:gd name="T0" fmla="*/ 10 w 21"/>
              <a:gd name="T1" fmla="*/ 0 h 21"/>
              <a:gd name="T2" fmla="*/ 18 w 21"/>
              <a:gd name="T3" fmla="*/ 3 h 21"/>
              <a:gd name="T4" fmla="*/ 21 w 21"/>
              <a:gd name="T5" fmla="*/ 10 h 21"/>
              <a:gd name="T6" fmla="*/ 18 w 21"/>
              <a:gd name="T7" fmla="*/ 18 h 21"/>
              <a:gd name="T8" fmla="*/ 18 w 21"/>
              <a:gd name="T9" fmla="*/ 18 h 21"/>
              <a:gd name="T10" fmla="*/ 10 w 21"/>
              <a:gd name="T11" fmla="*/ 21 h 21"/>
              <a:gd name="T12" fmla="*/ 10 w 21"/>
              <a:gd name="T13" fmla="*/ 16 h 21"/>
              <a:gd name="T14" fmla="*/ 14 w 21"/>
              <a:gd name="T15" fmla="*/ 14 h 21"/>
              <a:gd name="T16" fmla="*/ 14 w 21"/>
              <a:gd name="T17" fmla="*/ 14 h 21"/>
              <a:gd name="T18" fmla="*/ 16 w 21"/>
              <a:gd name="T19" fmla="*/ 10 h 21"/>
              <a:gd name="T20" fmla="*/ 14 w 21"/>
              <a:gd name="T21" fmla="*/ 6 h 21"/>
              <a:gd name="T22" fmla="*/ 10 w 21"/>
              <a:gd name="T23" fmla="*/ 5 h 21"/>
              <a:gd name="T24" fmla="*/ 10 w 21"/>
              <a:gd name="T25" fmla="*/ 0 h 21"/>
              <a:gd name="T26" fmla="*/ 10 w 21"/>
              <a:gd name="T27" fmla="*/ 0 h 21"/>
              <a:gd name="T28" fmla="*/ 10 w 21"/>
              <a:gd name="T29" fmla="*/ 0 h 21"/>
              <a:gd name="T30" fmla="*/ 10 w 21"/>
              <a:gd name="T31" fmla="*/ 5 h 21"/>
              <a:gd name="T32" fmla="*/ 10 w 21"/>
              <a:gd name="T33" fmla="*/ 5 h 21"/>
              <a:gd name="T34" fmla="*/ 6 w 21"/>
              <a:gd name="T35" fmla="*/ 6 h 21"/>
              <a:gd name="T36" fmla="*/ 6 w 21"/>
              <a:gd name="T37" fmla="*/ 6 h 21"/>
              <a:gd name="T38" fmla="*/ 5 w 21"/>
              <a:gd name="T39" fmla="*/ 10 h 21"/>
              <a:gd name="T40" fmla="*/ 6 w 21"/>
              <a:gd name="T41" fmla="*/ 14 h 21"/>
              <a:gd name="T42" fmla="*/ 10 w 21"/>
              <a:gd name="T43" fmla="*/ 16 h 21"/>
              <a:gd name="T44" fmla="*/ 10 w 21"/>
              <a:gd name="T45" fmla="*/ 16 h 21"/>
              <a:gd name="T46" fmla="*/ 10 w 21"/>
              <a:gd name="T47" fmla="*/ 21 h 21"/>
              <a:gd name="T48" fmla="*/ 10 w 21"/>
              <a:gd name="T49" fmla="*/ 21 h 21"/>
              <a:gd name="T50" fmla="*/ 3 w 21"/>
              <a:gd name="T51" fmla="*/ 18 h 21"/>
              <a:gd name="T52" fmla="*/ 0 w 21"/>
              <a:gd name="T53" fmla="*/ 10 h 21"/>
              <a:gd name="T54" fmla="*/ 3 w 21"/>
              <a:gd name="T55" fmla="*/ 3 h 21"/>
              <a:gd name="T56" fmla="*/ 3 w 21"/>
              <a:gd name="T57" fmla="*/ 3 h 21"/>
              <a:gd name="T58" fmla="*/ 10 w 21"/>
              <a:gd name="T59"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1" h="21">
                <a:moveTo>
                  <a:pt x="10" y="0"/>
                </a:moveTo>
                <a:cubicBezTo>
                  <a:pt x="13" y="0"/>
                  <a:pt x="16" y="1"/>
                  <a:pt x="18" y="3"/>
                </a:cubicBezTo>
                <a:cubicBezTo>
                  <a:pt x="19" y="5"/>
                  <a:pt x="21" y="7"/>
                  <a:pt x="21" y="10"/>
                </a:cubicBezTo>
                <a:cubicBezTo>
                  <a:pt x="21" y="13"/>
                  <a:pt x="19" y="16"/>
                  <a:pt x="18" y="18"/>
                </a:cubicBezTo>
                <a:cubicBezTo>
                  <a:pt x="18" y="18"/>
                  <a:pt x="18" y="18"/>
                  <a:pt x="18" y="18"/>
                </a:cubicBezTo>
                <a:cubicBezTo>
                  <a:pt x="16" y="19"/>
                  <a:pt x="13" y="21"/>
                  <a:pt x="10" y="21"/>
                </a:cubicBezTo>
                <a:cubicBezTo>
                  <a:pt x="10" y="16"/>
                  <a:pt x="10" y="16"/>
                  <a:pt x="10" y="16"/>
                </a:cubicBezTo>
                <a:cubicBezTo>
                  <a:pt x="12" y="16"/>
                  <a:pt x="13" y="15"/>
                  <a:pt x="14" y="14"/>
                </a:cubicBezTo>
                <a:cubicBezTo>
                  <a:pt x="14" y="14"/>
                  <a:pt x="14" y="14"/>
                  <a:pt x="14" y="14"/>
                </a:cubicBezTo>
                <a:cubicBezTo>
                  <a:pt x="15" y="13"/>
                  <a:pt x="16" y="12"/>
                  <a:pt x="16" y="10"/>
                </a:cubicBezTo>
                <a:cubicBezTo>
                  <a:pt x="16" y="9"/>
                  <a:pt x="15" y="7"/>
                  <a:pt x="14" y="6"/>
                </a:cubicBezTo>
                <a:cubicBezTo>
                  <a:pt x="13" y="5"/>
                  <a:pt x="12" y="5"/>
                  <a:pt x="10" y="5"/>
                </a:cubicBezTo>
                <a:lnTo>
                  <a:pt x="10" y="0"/>
                </a:lnTo>
                <a:close/>
                <a:moveTo>
                  <a:pt x="10" y="0"/>
                </a:moveTo>
                <a:cubicBezTo>
                  <a:pt x="10" y="0"/>
                  <a:pt x="10" y="0"/>
                  <a:pt x="10" y="0"/>
                </a:cubicBezTo>
                <a:cubicBezTo>
                  <a:pt x="10" y="5"/>
                  <a:pt x="10" y="5"/>
                  <a:pt x="10" y="5"/>
                </a:cubicBezTo>
                <a:cubicBezTo>
                  <a:pt x="10" y="5"/>
                  <a:pt x="10" y="5"/>
                  <a:pt x="10" y="5"/>
                </a:cubicBezTo>
                <a:cubicBezTo>
                  <a:pt x="9" y="5"/>
                  <a:pt x="7" y="5"/>
                  <a:pt x="6" y="6"/>
                </a:cubicBezTo>
                <a:cubicBezTo>
                  <a:pt x="6" y="6"/>
                  <a:pt x="6" y="6"/>
                  <a:pt x="6" y="6"/>
                </a:cubicBezTo>
                <a:cubicBezTo>
                  <a:pt x="5" y="7"/>
                  <a:pt x="5" y="9"/>
                  <a:pt x="5" y="10"/>
                </a:cubicBezTo>
                <a:cubicBezTo>
                  <a:pt x="5" y="12"/>
                  <a:pt x="5" y="13"/>
                  <a:pt x="6" y="14"/>
                </a:cubicBezTo>
                <a:cubicBezTo>
                  <a:pt x="7" y="15"/>
                  <a:pt x="9" y="16"/>
                  <a:pt x="10" y="16"/>
                </a:cubicBezTo>
                <a:cubicBezTo>
                  <a:pt x="10" y="16"/>
                  <a:pt x="10" y="16"/>
                  <a:pt x="10" y="16"/>
                </a:cubicBezTo>
                <a:cubicBezTo>
                  <a:pt x="10" y="21"/>
                  <a:pt x="10" y="21"/>
                  <a:pt x="10" y="21"/>
                </a:cubicBezTo>
                <a:cubicBezTo>
                  <a:pt x="10" y="21"/>
                  <a:pt x="10" y="21"/>
                  <a:pt x="10" y="21"/>
                </a:cubicBezTo>
                <a:cubicBezTo>
                  <a:pt x="7" y="21"/>
                  <a:pt x="5" y="19"/>
                  <a:pt x="3" y="18"/>
                </a:cubicBezTo>
                <a:cubicBezTo>
                  <a:pt x="1" y="16"/>
                  <a:pt x="0" y="13"/>
                  <a:pt x="0" y="10"/>
                </a:cubicBezTo>
                <a:cubicBezTo>
                  <a:pt x="0" y="7"/>
                  <a:pt x="1" y="5"/>
                  <a:pt x="3" y="3"/>
                </a:cubicBezTo>
                <a:cubicBezTo>
                  <a:pt x="3" y="3"/>
                  <a:pt x="3" y="3"/>
                  <a:pt x="3" y="3"/>
                </a:cubicBezTo>
                <a:cubicBezTo>
                  <a:pt x="5" y="1"/>
                  <a:pt x="7" y="0"/>
                  <a:pt x="10" y="0"/>
                </a:cubicBez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134" name="Freeform 102"/>
          <p:cNvSpPr>
            <a:spLocks noEditPoints="1"/>
          </p:cNvSpPr>
          <p:nvPr/>
        </p:nvSpPr>
        <p:spPr bwMode="auto">
          <a:xfrm rot="5400000">
            <a:off x="6150898" y="2243522"/>
            <a:ext cx="28568" cy="29759"/>
          </a:xfrm>
          <a:custGeom>
            <a:avLst/>
            <a:gdLst>
              <a:gd name="T0" fmla="*/ 8 w 17"/>
              <a:gd name="T1" fmla="*/ 0 h 17"/>
              <a:gd name="T2" fmla="*/ 14 w 17"/>
              <a:gd name="T3" fmla="*/ 3 h 17"/>
              <a:gd name="T4" fmla="*/ 17 w 17"/>
              <a:gd name="T5" fmla="*/ 9 h 17"/>
              <a:gd name="T6" fmla="*/ 14 w 17"/>
              <a:gd name="T7" fmla="*/ 15 h 17"/>
              <a:gd name="T8" fmla="*/ 14 w 17"/>
              <a:gd name="T9" fmla="*/ 15 h 17"/>
              <a:gd name="T10" fmla="*/ 14 w 17"/>
              <a:gd name="T11" fmla="*/ 15 h 17"/>
              <a:gd name="T12" fmla="*/ 8 w 17"/>
              <a:gd name="T13" fmla="*/ 17 h 17"/>
              <a:gd name="T14" fmla="*/ 8 w 17"/>
              <a:gd name="T15" fmla="*/ 17 h 17"/>
              <a:gd name="T16" fmla="*/ 8 w 17"/>
              <a:gd name="T17" fmla="*/ 13 h 17"/>
              <a:gd name="T18" fmla="*/ 8 w 17"/>
              <a:gd name="T19" fmla="*/ 13 h 17"/>
              <a:gd name="T20" fmla="*/ 11 w 17"/>
              <a:gd name="T21" fmla="*/ 12 h 17"/>
              <a:gd name="T22" fmla="*/ 11 w 17"/>
              <a:gd name="T23" fmla="*/ 12 h 17"/>
              <a:gd name="T24" fmla="*/ 12 w 17"/>
              <a:gd name="T25" fmla="*/ 9 h 17"/>
              <a:gd name="T26" fmla="*/ 11 w 17"/>
              <a:gd name="T27" fmla="*/ 6 h 17"/>
              <a:gd name="T28" fmla="*/ 8 w 17"/>
              <a:gd name="T29" fmla="*/ 5 h 17"/>
              <a:gd name="T30" fmla="*/ 8 w 17"/>
              <a:gd name="T31" fmla="*/ 5 h 17"/>
              <a:gd name="T32" fmla="*/ 8 w 17"/>
              <a:gd name="T33" fmla="*/ 0 h 17"/>
              <a:gd name="T34" fmla="*/ 8 w 17"/>
              <a:gd name="T35" fmla="*/ 17 h 17"/>
              <a:gd name="T36" fmla="*/ 2 w 17"/>
              <a:gd name="T37" fmla="*/ 15 h 17"/>
              <a:gd name="T38" fmla="*/ 2 w 17"/>
              <a:gd name="T39" fmla="*/ 15 h 17"/>
              <a:gd name="T40" fmla="*/ 2 w 17"/>
              <a:gd name="T41" fmla="*/ 15 h 17"/>
              <a:gd name="T42" fmla="*/ 0 w 17"/>
              <a:gd name="T43" fmla="*/ 9 h 17"/>
              <a:gd name="T44" fmla="*/ 2 w 17"/>
              <a:gd name="T45" fmla="*/ 3 h 17"/>
              <a:gd name="T46" fmla="*/ 2 w 17"/>
              <a:gd name="T47" fmla="*/ 3 h 17"/>
              <a:gd name="T48" fmla="*/ 8 w 17"/>
              <a:gd name="T49" fmla="*/ 0 h 17"/>
              <a:gd name="T50" fmla="*/ 8 w 17"/>
              <a:gd name="T51" fmla="*/ 5 h 17"/>
              <a:gd name="T52" fmla="*/ 6 w 17"/>
              <a:gd name="T53" fmla="*/ 6 h 17"/>
              <a:gd name="T54" fmla="*/ 6 w 17"/>
              <a:gd name="T55" fmla="*/ 6 h 17"/>
              <a:gd name="T56" fmla="*/ 6 w 17"/>
              <a:gd name="T57" fmla="*/ 6 h 17"/>
              <a:gd name="T58" fmla="*/ 5 w 17"/>
              <a:gd name="T59" fmla="*/ 9 h 17"/>
              <a:gd name="T60" fmla="*/ 6 w 17"/>
              <a:gd name="T61" fmla="*/ 12 h 17"/>
              <a:gd name="T62" fmla="*/ 6 w 17"/>
              <a:gd name="T63" fmla="*/ 12 h 17"/>
              <a:gd name="T64" fmla="*/ 8 w 17"/>
              <a:gd name="T65" fmla="*/ 13 h 17"/>
              <a:gd name="T66" fmla="*/ 8 w 17"/>
              <a:gd name="T67"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 h="17">
                <a:moveTo>
                  <a:pt x="8" y="0"/>
                </a:moveTo>
                <a:cubicBezTo>
                  <a:pt x="11" y="0"/>
                  <a:pt x="13" y="1"/>
                  <a:pt x="14" y="3"/>
                </a:cubicBezTo>
                <a:cubicBezTo>
                  <a:pt x="16" y="4"/>
                  <a:pt x="17" y="7"/>
                  <a:pt x="17" y="9"/>
                </a:cubicBezTo>
                <a:cubicBezTo>
                  <a:pt x="17" y="11"/>
                  <a:pt x="16" y="13"/>
                  <a:pt x="14" y="15"/>
                </a:cubicBezTo>
                <a:cubicBezTo>
                  <a:pt x="14" y="15"/>
                  <a:pt x="14" y="15"/>
                  <a:pt x="14" y="15"/>
                </a:cubicBezTo>
                <a:cubicBezTo>
                  <a:pt x="14" y="15"/>
                  <a:pt x="14" y="15"/>
                  <a:pt x="14" y="15"/>
                </a:cubicBezTo>
                <a:cubicBezTo>
                  <a:pt x="13" y="17"/>
                  <a:pt x="11" y="17"/>
                  <a:pt x="8" y="17"/>
                </a:cubicBezTo>
                <a:cubicBezTo>
                  <a:pt x="8" y="17"/>
                  <a:pt x="8" y="17"/>
                  <a:pt x="8" y="17"/>
                </a:cubicBezTo>
                <a:cubicBezTo>
                  <a:pt x="8" y="13"/>
                  <a:pt x="8" y="13"/>
                  <a:pt x="8" y="13"/>
                </a:cubicBezTo>
                <a:cubicBezTo>
                  <a:pt x="8" y="13"/>
                  <a:pt x="8" y="13"/>
                  <a:pt x="8" y="13"/>
                </a:cubicBezTo>
                <a:cubicBezTo>
                  <a:pt x="9" y="13"/>
                  <a:pt x="10" y="12"/>
                  <a:pt x="11" y="12"/>
                </a:cubicBezTo>
                <a:cubicBezTo>
                  <a:pt x="11" y="12"/>
                  <a:pt x="11" y="12"/>
                  <a:pt x="11" y="12"/>
                </a:cubicBezTo>
                <a:cubicBezTo>
                  <a:pt x="12" y="11"/>
                  <a:pt x="12" y="10"/>
                  <a:pt x="12" y="9"/>
                </a:cubicBezTo>
                <a:cubicBezTo>
                  <a:pt x="12" y="8"/>
                  <a:pt x="12" y="7"/>
                  <a:pt x="11" y="6"/>
                </a:cubicBezTo>
                <a:cubicBezTo>
                  <a:pt x="10" y="6"/>
                  <a:pt x="9" y="5"/>
                  <a:pt x="8" y="5"/>
                </a:cubicBezTo>
                <a:cubicBezTo>
                  <a:pt x="8" y="5"/>
                  <a:pt x="8" y="5"/>
                  <a:pt x="8" y="5"/>
                </a:cubicBezTo>
                <a:cubicBezTo>
                  <a:pt x="8" y="0"/>
                  <a:pt x="8" y="0"/>
                  <a:pt x="8" y="0"/>
                </a:cubicBezTo>
                <a:close/>
                <a:moveTo>
                  <a:pt x="8" y="17"/>
                </a:moveTo>
                <a:cubicBezTo>
                  <a:pt x="6" y="17"/>
                  <a:pt x="4" y="17"/>
                  <a:pt x="2" y="15"/>
                </a:cubicBezTo>
                <a:cubicBezTo>
                  <a:pt x="2" y="15"/>
                  <a:pt x="2" y="15"/>
                  <a:pt x="2" y="15"/>
                </a:cubicBezTo>
                <a:cubicBezTo>
                  <a:pt x="2" y="15"/>
                  <a:pt x="2" y="15"/>
                  <a:pt x="2" y="15"/>
                </a:cubicBezTo>
                <a:cubicBezTo>
                  <a:pt x="1" y="13"/>
                  <a:pt x="0" y="11"/>
                  <a:pt x="0" y="9"/>
                </a:cubicBezTo>
                <a:cubicBezTo>
                  <a:pt x="0" y="7"/>
                  <a:pt x="1" y="4"/>
                  <a:pt x="2" y="3"/>
                </a:cubicBezTo>
                <a:cubicBezTo>
                  <a:pt x="2" y="3"/>
                  <a:pt x="2" y="3"/>
                  <a:pt x="2" y="3"/>
                </a:cubicBezTo>
                <a:cubicBezTo>
                  <a:pt x="4" y="1"/>
                  <a:pt x="6" y="0"/>
                  <a:pt x="8" y="0"/>
                </a:cubicBezTo>
                <a:cubicBezTo>
                  <a:pt x="8" y="5"/>
                  <a:pt x="8" y="5"/>
                  <a:pt x="8" y="5"/>
                </a:cubicBezTo>
                <a:cubicBezTo>
                  <a:pt x="7" y="5"/>
                  <a:pt x="6" y="6"/>
                  <a:pt x="6" y="6"/>
                </a:cubicBezTo>
                <a:cubicBezTo>
                  <a:pt x="6" y="6"/>
                  <a:pt x="6" y="6"/>
                  <a:pt x="6" y="6"/>
                </a:cubicBezTo>
                <a:cubicBezTo>
                  <a:pt x="6" y="6"/>
                  <a:pt x="6" y="6"/>
                  <a:pt x="6" y="6"/>
                </a:cubicBezTo>
                <a:cubicBezTo>
                  <a:pt x="5" y="7"/>
                  <a:pt x="5" y="8"/>
                  <a:pt x="5" y="9"/>
                </a:cubicBezTo>
                <a:cubicBezTo>
                  <a:pt x="5" y="10"/>
                  <a:pt x="5" y="11"/>
                  <a:pt x="6" y="12"/>
                </a:cubicBezTo>
                <a:cubicBezTo>
                  <a:pt x="6" y="12"/>
                  <a:pt x="6" y="12"/>
                  <a:pt x="6" y="12"/>
                </a:cubicBezTo>
                <a:cubicBezTo>
                  <a:pt x="6" y="12"/>
                  <a:pt x="7" y="13"/>
                  <a:pt x="8" y="13"/>
                </a:cubicBezTo>
                <a:lnTo>
                  <a:pt x="8" y="17"/>
                </a:ln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135" name="Freeform 103"/>
          <p:cNvSpPr>
            <a:spLocks noEditPoints="1"/>
          </p:cNvSpPr>
          <p:nvPr/>
        </p:nvSpPr>
        <p:spPr bwMode="auto">
          <a:xfrm rot="5400000">
            <a:off x="6193154" y="2223881"/>
            <a:ext cx="21426" cy="21426"/>
          </a:xfrm>
          <a:custGeom>
            <a:avLst/>
            <a:gdLst>
              <a:gd name="T0" fmla="*/ 6 w 13"/>
              <a:gd name="T1" fmla="*/ 0 h 13"/>
              <a:gd name="T2" fmla="*/ 11 w 13"/>
              <a:gd name="T3" fmla="*/ 2 h 13"/>
              <a:gd name="T4" fmla="*/ 11 w 13"/>
              <a:gd name="T5" fmla="*/ 2 h 13"/>
              <a:gd name="T6" fmla="*/ 13 w 13"/>
              <a:gd name="T7" fmla="*/ 7 h 13"/>
              <a:gd name="T8" fmla="*/ 11 w 13"/>
              <a:gd name="T9" fmla="*/ 11 h 13"/>
              <a:gd name="T10" fmla="*/ 11 w 13"/>
              <a:gd name="T11" fmla="*/ 11 h 13"/>
              <a:gd name="T12" fmla="*/ 6 w 13"/>
              <a:gd name="T13" fmla="*/ 13 h 13"/>
              <a:gd name="T14" fmla="*/ 6 w 13"/>
              <a:gd name="T15" fmla="*/ 9 h 13"/>
              <a:gd name="T16" fmla="*/ 8 w 13"/>
              <a:gd name="T17" fmla="*/ 8 h 13"/>
              <a:gd name="T18" fmla="*/ 8 w 13"/>
              <a:gd name="T19" fmla="*/ 8 h 13"/>
              <a:gd name="T20" fmla="*/ 8 w 13"/>
              <a:gd name="T21" fmla="*/ 7 h 13"/>
              <a:gd name="T22" fmla="*/ 8 w 13"/>
              <a:gd name="T23" fmla="*/ 5 h 13"/>
              <a:gd name="T24" fmla="*/ 8 w 13"/>
              <a:gd name="T25" fmla="*/ 5 h 13"/>
              <a:gd name="T26" fmla="*/ 6 w 13"/>
              <a:gd name="T27" fmla="*/ 5 h 13"/>
              <a:gd name="T28" fmla="*/ 6 w 13"/>
              <a:gd name="T29" fmla="*/ 0 h 13"/>
              <a:gd name="T30" fmla="*/ 6 w 13"/>
              <a:gd name="T31" fmla="*/ 13 h 13"/>
              <a:gd name="T32" fmla="*/ 1 w 13"/>
              <a:gd name="T33" fmla="*/ 11 h 13"/>
              <a:gd name="T34" fmla="*/ 0 w 13"/>
              <a:gd name="T35" fmla="*/ 7 h 13"/>
              <a:gd name="T36" fmla="*/ 1 w 13"/>
              <a:gd name="T37" fmla="*/ 2 h 13"/>
              <a:gd name="T38" fmla="*/ 1 w 13"/>
              <a:gd name="T39" fmla="*/ 2 h 13"/>
              <a:gd name="T40" fmla="*/ 6 w 13"/>
              <a:gd name="T41" fmla="*/ 0 h 13"/>
              <a:gd name="T42" fmla="*/ 6 w 13"/>
              <a:gd name="T43" fmla="*/ 5 h 13"/>
              <a:gd name="T44" fmla="*/ 5 w 13"/>
              <a:gd name="T45" fmla="*/ 5 h 13"/>
              <a:gd name="T46" fmla="*/ 5 w 13"/>
              <a:gd name="T47" fmla="*/ 5 h 13"/>
              <a:gd name="T48" fmla="*/ 5 w 13"/>
              <a:gd name="T49" fmla="*/ 5 h 13"/>
              <a:gd name="T50" fmla="*/ 4 w 13"/>
              <a:gd name="T51" fmla="*/ 7 h 13"/>
              <a:gd name="T52" fmla="*/ 5 w 13"/>
              <a:gd name="T53" fmla="*/ 8 h 13"/>
              <a:gd name="T54" fmla="*/ 6 w 13"/>
              <a:gd name="T55" fmla="*/ 9 h 13"/>
              <a:gd name="T56" fmla="*/ 6 w 13"/>
              <a:gd name="T57" fmla="*/ 1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3" h="13">
                <a:moveTo>
                  <a:pt x="6" y="0"/>
                </a:moveTo>
                <a:cubicBezTo>
                  <a:pt x="8" y="0"/>
                  <a:pt x="10" y="1"/>
                  <a:pt x="11" y="2"/>
                </a:cubicBezTo>
                <a:cubicBezTo>
                  <a:pt x="11" y="2"/>
                  <a:pt x="11" y="2"/>
                  <a:pt x="11" y="2"/>
                </a:cubicBezTo>
                <a:cubicBezTo>
                  <a:pt x="12" y="3"/>
                  <a:pt x="13" y="5"/>
                  <a:pt x="13" y="7"/>
                </a:cubicBezTo>
                <a:cubicBezTo>
                  <a:pt x="13" y="8"/>
                  <a:pt x="12" y="10"/>
                  <a:pt x="11" y="11"/>
                </a:cubicBezTo>
                <a:cubicBezTo>
                  <a:pt x="11" y="11"/>
                  <a:pt x="11" y="11"/>
                  <a:pt x="11" y="11"/>
                </a:cubicBezTo>
                <a:cubicBezTo>
                  <a:pt x="10" y="13"/>
                  <a:pt x="8" y="13"/>
                  <a:pt x="6" y="13"/>
                </a:cubicBezTo>
                <a:cubicBezTo>
                  <a:pt x="6" y="9"/>
                  <a:pt x="6" y="9"/>
                  <a:pt x="6" y="9"/>
                </a:cubicBezTo>
                <a:cubicBezTo>
                  <a:pt x="7" y="9"/>
                  <a:pt x="7" y="8"/>
                  <a:pt x="8" y="8"/>
                </a:cubicBezTo>
                <a:cubicBezTo>
                  <a:pt x="8" y="8"/>
                  <a:pt x="8" y="8"/>
                  <a:pt x="8" y="8"/>
                </a:cubicBezTo>
                <a:cubicBezTo>
                  <a:pt x="8" y="8"/>
                  <a:pt x="8" y="7"/>
                  <a:pt x="8" y="7"/>
                </a:cubicBezTo>
                <a:cubicBezTo>
                  <a:pt x="8" y="6"/>
                  <a:pt x="8" y="6"/>
                  <a:pt x="8" y="5"/>
                </a:cubicBezTo>
                <a:cubicBezTo>
                  <a:pt x="8" y="5"/>
                  <a:pt x="8" y="5"/>
                  <a:pt x="8" y="5"/>
                </a:cubicBezTo>
                <a:cubicBezTo>
                  <a:pt x="7" y="5"/>
                  <a:pt x="7" y="5"/>
                  <a:pt x="6" y="5"/>
                </a:cubicBezTo>
                <a:lnTo>
                  <a:pt x="6" y="0"/>
                </a:lnTo>
                <a:close/>
                <a:moveTo>
                  <a:pt x="6" y="13"/>
                </a:moveTo>
                <a:cubicBezTo>
                  <a:pt x="4" y="13"/>
                  <a:pt x="3" y="13"/>
                  <a:pt x="1" y="11"/>
                </a:cubicBezTo>
                <a:cubicBezTo>
                  <a:pt x="0" y="10"/>
                  <a:pt x="0" y="8"/>
                  <a:pt x="0" y="7"/>
                </a:cubicBezTo>
                <a:cubicBezTo>
                  <a:pt x="0" y="5"/>
                  <a:pt x="0" y="3"/>
                  <a:pt x="1" y="2"/>
                </a:cubicBezTo>
                <a:cubicBezTo>
                  <a:pt x="1" y="2"/>
                  <a:pt x="1" y="2"/>
                  <a:pt x="1" y="2"/>
                </a:cubicBezTo>
                <a:cubicBezTo>
                  <a:pt x="3" y="1"/>
                  <a:pt x="4" y="0"/>
                  <a:pt x="6" y="0"/>
                </a:cubicBezTo>
                <a:cubicBezTo>
                  <a:pt x="6" y="5"/>
                  <a:pt x="6" y="5"/>
                  <a:pt x="6" y="5"/>
                </a:cubicBezTo>
                <a:cubicBezTo>
                  <a:pt x="6" y="5"/>
                  <a:pt x="5" y="5"/>
                  <a:pt x="5" y="5"/>
                </a:cubicBezTo>
                <a:cubicBezTo>
                  <a:pt x="5" y="5"/>
                  <a:pt x="5" y="5"/>
                  <a:pt x="5" y="5"/>
                </a:cubicBezTo>
                <a:cubicBezTo>
                  <a:pt x="5" y="5"/>
                  <a:pt x="5" y="5"/>
                  <a:pt x="5" y="5"/>
                </a:cubicBezTo>
                <a:cubicBezTo>
                  <a:pt x="5" y="6"/>
                  <a:pt x="4" y="6"/>
                  <a:pt x="4" y="7"/>
                </a:cubicBezTo>
                <a:cubicBezTo>
                  <a:pt x="4" y="7"/>
                  <a:pt x="5" y="8"/>
                  <a:pt x="5" y="8"/>
                </a:cubicBezTo>
                <a:cubicBezTo>
                  <a:pt x="5" y="8"/>
                  <a:pt x="6" y="9"/>
                  <a:pt x="6" y="9"/>
                </a:cubicBezTo>
                <a:lnTo>
                  <a:pt x="6" y="13"/>
                </a:ln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136" name="Freeform 104"/>
          <p:cNvSpPr>
            <a:spLocks noEditPoints="1"/>
          </p:cNvSpPr>
          <p:nvPr/>
        </p:nvSpPr>
        <p:spPr bwMode="auto">
          <a:xfrm rot="5400000">
            <a:off x="6239576" y="2217929"/>
            <a:ext cx="35710" cy="33329"/>
          </a:xfrm>
          <a:custGeom>
            <a:avLst/>
            <a:gdLst>
              <a:gd name="T0" fmla="*/ 10 w 21"/>
              <a:gd name="T1" fmla="*/ 0 h 20"/>
              <a:gd name="T2" fmla="*/ 18 w 21"/>
              <a:gd name="T3" fmla="*/ 3 h 20"/>
              <a:gd name="T4" fmla="*/ 18 w 21"/>
              <a:gd name="T5" fmla="*/ 3 h 20"/>
              <a:gd name="T6" fmla="*/ 21 w 21"/>
              <a:gd name="T7" fmla="*/ 10 h 20"/>
              <a:gd name="T8" fmla="*/ 18 w 21"/>
              <a:gd name="T9" fmla="*/ 17 h 20"/>
              <a:gd name="T10" fmla="*/ 18 w 21"/>
              <a:gd name="T11" fmla="*/ 17 h 20"/>
              <a:gd name="T12" fmla="*/ 10 w 21"/>
              <a:gd name="T13" fmla="*/ 20 h 20"/>
              <a:gd name="T14" fmla="*/ 10 w 21"/>
              <a:gd name="T15" fmla="*/ 16 h 20"/>
              <a:gd name="T16" fmla="*/ 14 w 21"/>
              <a:gd name="T17" fmla="*/ 14 h 20"/>
              <a:gd name="T18" fmla="*/ 14 w 21"/>
              <a:gd name="T19" fmla="*/ 14 h 20"/>
              <a:gd name="T20" fmla="*/ 16 w 21"/>
              <a:gd name="T21" fmla="*/ 10 h 20"/>
              <a:gd name="T22" fmla="*/ 14 w 21"/>
              <a:gd name="T23" fmla="*/ 6 h 20"/>
              <a:gd name="T24" fmla="*/ 14 w 21"/>
              <a:gd name="T25" fmla="*/ 6 h 20"/>
              <a:gd name="T26" fmla="*/ 10 w 21"/>
              <a:gd name="T27" fmla="*/ 4 h 20"/>
              <a:gd name="T28" fmla="*/ 10 w 21"/>
              <a:gd name="T29" fmla="*/ 0 h 20"/>
              <a:gd name="T30" fmla="*/ 10 w 21"/>
              <a:gd name="T31" fmla="*/ 0 h 20"/>
              <a:gd name="T32" fmla="*/ 10 w 21"/>
              <a:gd name="T33" fmla="*/ 0 h 20"/>
              <a:gd name="T34" fmla="*/ 10 w 21"/>
              <a:gd name="T35" fmla="*/ 4 h 20"/>
              <a:gd name="T36" fmla="*/ 10 w 21"/>
              <a:gd name="T37" fmla="*/ 4 h 20"/>
              <a:gd name="T38" fmla="*/ 6 w 21"/>
              <a:gd name="T39" fmla="*/ 6 h 20"/>
              <a:gd name="T40" fmla="*/ 5 w 21"/>
              <a:gd name="T41" fmla="*/ 10 h 20"/>
              <a:gd name="T42" fmla="*/ 6 w 21"/>
              <a:gd name="T43" fmla="*/ 14 h 20"/>
              <a:gd name="T44" fmla="*/ 6 w 21"/>
              <a:gd name="T45" fmla="*/ 14 h 20"/>
              <a:gd name="T46" fmla="*/ 6 w 21"/>
              <a:gd name="T47" fmla="*/ 14 h 20"/>
              <a:gd name="T48" fmla="*/ 10 w 21"/>
              <a:gd name="T49" fmla="*/ 16 h 20"/>
              <a:gd name="T50" fmla="*/ 10 w 21"/>
              <a:gd name="T51" fmla="*/ 16 h 20"/>
              <a:gd name="T52" fmla="*/ 10 w 21"/>
              <a:gd name="T53" fmla="*/ 20 h 20"/>
              <a:gd name="T54" fmla="*/ 10 w 21"/>
              <a:gd name="T55" fmla="*/ 20 h 20"/>
              <a:gd name="T56" fmla="*/ 3 w 21"/>
              <a:gd name="T57" fmla="*/ 17 h 20"/>
              <a:gd name="T58" fmla="*/ 3 w 21"/>
              <a:gd name="T59" fmla="*/ 17 h 20"/>
              <a:gd name="T60" fmla="*/ 0 w 21"/>
              <a:gd name="T61" fmla="*/ 10 h 20"/>
              <a:gd name="T62" fmla="*/ 3 w 21"/>
              <a:gd name="T63" fmla="*/ 3 h 20"/>
              <a:gd name="T64" fmla="*/ 10 w 21"/>
              <a:gd name="T65"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1" h="20">
                <a:moveTo>
                  <a:pt x="10" y="0"/>
                </a:moveTo>
                <a:cubicBezTo>
                  <a:pt x="13" y="0"/>
                  <a:pt x="16" y="1"/>
                  <a:pt x="18" y="3"/>
                </a:cubicBezTo>
                <a:cubicBezTo>
                  <a:pt x="18" y="3"/>
                  <a:pt x="18" y="3"/>
                  <a:pt x="18" y="3"/>
                </a:cubicBezTo>
                <a:cubicBezTo>
                  <a:pt x="19" y="5"/>
                  <a:pt x="21" y="7"/>
                  <a:pt x="21" y="10"/>
                </a:cubicBezTo>
                <a:cubicBezTo>
                  <a:pt x="21" y="13"/>
                  <a:pt x="19" y="16"/>
                  <a:pt x="18" y="17"/>
                </a:cubicBezTo>
                <a:cubicBezTo>
                  <a:pt x="18" y="17"/>
                  <a:pt x="18" y="17"/>
                  <a:pt x="18" y="17"/>
                </a:cubicBezTo>
                <a:cubicBezTo>
                  <a:pt x="16" y="19"/>
                  <a:pt x="13" y="20"/>
                  <a:pt x="10" y="20"/>
                </a:cubicBezTo>
                <a:cubicBezTo>
                  <a:pt x="10" y="16"/>
                  <a:pt x="10" y="16"/>
                  <a:pt x="10" y="16"/>
                </a:cubicBezTo>
                <a:cubicBezTo>
                  <a:pt x="12" y="16"/>
                  <a:pt x="13" y="15"/>
                  <a:pt x="14" y="14"/>
                </a:cubicBezTo>
                <a:cubicBezTo>
                  <a:pt x="14" y="14"/>
                  <a:pt x="14" y="14"/>
                  <a:pt x="14" y="14"/>
                </a:cubicBezTo>
                <a:cubicBezTo>
                  <a:pt x="15" y="13"/>
                  <a:pt x="16" y="12"/>
                  <a:pt x="16" y="10"/>
                </a:cubicBezTo>
                <a:cubicBezTo>
                  <a:pt x="16" y="9"/>
                  <a:pt x="15" y="7"/>
                  <a:pt x="14" y="6"/>
                </a:cubicBezTo>
                <a:cubicBezTo>
                  <a:pt x="14" y="6"/>
                  <a:pt x="14" y="6"/>
                  <a:pt x="14" y="6"/>
                </a:cubicBezTo>
                <a:cubicBezTo>
                  <a:pt x="13" y="5"/>
                  <a:pt x="12" y="4"/>
                  <a:pt x="10" y="4"/>
                </a:cubicBezTo>
                <a:lnTo>
                  <a:pt x="10" y="0"/>
                </a:lnTo>
                <a:close/>
                <a:moveTo>
                  <a:pt x="10" y="0"/>
                </a:moveTo>
                <a:cubicBezTo>
                  <a:pt x="10" y="0"/>
                  <a:pt x="10" y="0"/>
                  <a:pt x="10" y="0"/>
                </a:cubicBezTo>
                <a:cubicBezTo>
                  <a:pt x="10" y="4"/>
                  <a:pt x="10" y="4"/>
                  <a:pt x="10" y="4"/>
                </a:cubicBezTo>
                <a:cubicBezTo>
                  <a:pt x="10" y="4"/>
                  <a:pt x="10" y="4"/>
                  <a:pt x="10" y="4"/>
                </a:cubicBezTo>
                <a:cubicBezTo>
                  <a:pt x="9" y="4"/>
                  <a:pt x="7" y="5"/>
                  <a:pt x="6" y="6"/>
                </a:cubicBezTo>
                <a:cubicBezTo>
                  <a:pt x="5" y="7"/>
                  <a:pt x="5" y="8"/>
                  <a:pt x="5" y="10"/>
                </a:cubicBezTo>
                <a:cubicBezTo>
                  <a:pt x="5" y="12"/>
                  <a:pt x="5" y="13"/>
                  <a:pt x="6" y="14"/>
                </a:cubicBezTo>
                <a:cubicBezTo>
                  <a:pt x="6" y="14"/>
                  <a:pt x="6" y="14"/>
                  <a:pt x="6" y="14"/>
                </a:cubicBezTo>
                <a:cubicBezTo>
                  <a:pt x="6" y="14"/>
                  <a:pt x="6" y="14"/>
                  <a:pt x="6" y="14"/>
                </a:cubicBezTo>
                <a:cubicBezTo>
                  <a:pt x="7" y="15"/>
                  <a:pt x="9" y="16"/>
                  <a:pt x="10" y="16"/>
                </a:cubicBezTo>
                <a:cubicBezTo>
                  <a:pt x="10" y="16"/>
                  <a:pt x="10" y="16"/>
                  <a:pt x="10" y="16"/>
                </a:cubicBezTo>
                <a:cubicBezTo>
                  <a:pt x="10" y="20"/>
                  <a:pt x="10" y="20"/>
                  <a:pt x="10" y="20"/>
                </a:cubicBezTo>
                <a:cubicBezTo>
                  <a:pt x="10" y="20"/>
                  <a:pt x="10" y="20"/>
                  <a:pt x="10" y="20"/>
                </a:cubicBezTo>
                <a:cubicBezTo>
                  <a:pt x="7" y="20"/>
                  <a:pt x="5" y="19"/>
                  <a:pt x="3" y="17"/>
                </a:cubicBezTo>
                <a:cubicBezTo>
                  <a:pt x="3" y="17"/>
                  <a:pt x="3" y="17"/>
                  <a:pt x="3" y="17"/>
                </a:cubicBezTo>
                <a:cubicBezTo>
                  <a:pt x="1" y="16"/>
                  <a:pt x="0" y="13"/>
                  <a:pt x="0" y="10"/>
                </a:cubicBezTo>
                <a:cubicBezTo>
                  <a:pt x="0" y="7"/>
                  <a:pt x="1" y="5"/>
                  <a:pt x="3" y="3"/>
                </a:cubicBezTo>
                <a:cubicBezTo>
                  <a:pt x="5" y="1"/>
                  <a:pt x="7" y="0"/>
                  <a:pt x="10" y="0"/>
                </a:cubicBez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137" name="Freeform 106"/>
          <p:cNvSpPr>
            <a:spLocks noEditPoints="1"/>
          </p:cNvSpPr>
          <p:nvPr/>
        </p:nvSpPr>
        <p:spPr bwMode="auto">
          <a:xfrm rot="5400000">
            <a:off x="7998266" y="1215089"/>
            <a:ext cx="522549" cy="335669"/>
          </a:xfrm>
          <a:custGeom>
            <a:avLst/>
            <a:gdLst>
              <a:gd name="T0" fmla="*/ 154 w 308"/>
              <a:gd name="T1" fmla="*/ 0 h 198"/>
              <a:gd name="T2" fmla="*/ 305 w 308"/>
              <a:gd name="T3" fmla="*/ 0 h 198"/>
              <a:gd name="T4" fmla="*/ 308 w 308"/>
              <a:gd name="T5" fmla="*/ 2 h 198"/>
              <a:gd name="T6" fmla="*/ 308 w 308"/>
              <a:gd name="T7" fmla="*/ 195 h 198"/>
              <a:gd name="T8" fmla="*/ 305 w 308"/>
              <a:gd name="T9" fmla="*/ 198 h 198"/>
              <a:gd name="T10" fmla="*/ 154 w 308"/>
              <a:gd name="T11" fmla="*/ 198 h 198"/>
              <a:gd name="T12" fmla="*/ 154 w 308"/>
              <a:gd name="T13" fmla="*/ 193 h 198"/>
              <a:gd name="T14" fmla="*/ 303 w 308"/>
              <a:gd name="T15" fmla="*/ 193 h 198"/>
              <a:gd name="T16" fmla="*/ 303 w 308"/>
              <a:gd name="T17" fmla="*/ 5 h 198"/>
              <a:gd name="T18" fmla="*/ 154 w 308"/>
              <a:gd name="T19" fmla="*/ 5 h 198"/>
              <a:gd name="T20" fmla="*/ 154 w 308"/>
              <a:gd name="T21" fmla="*/ 0 h 198"/>
              <a:gd name="T22" fmla="*/ 3 w 308"/>
              <a:gd name="T23" fmla="*/ 0 h 198"/>
              <a:gd name="T24" fmla="*/ 154 w 308"/>
              <a:gd name="T25" fmla="*/ 0 h 198"/>
              <a:gd name="T26" fmla="*/ 154 w 308"/>
              <a:gd name="T27" fmla="*/ 5 h 198"/>
              <a:gd name="T28" fmla="*/ 5 w 308"/>
              <a:gd name="T29" fmla="*/ 5 h 198"/>
              <a:gd name="T30" fmla="*/ 5 w 308"/>
              <a:gd name="T31" fmla="*/ 193 h 198"/>
              <a:gd name="T32" fmla="*/ 154 w 308"/>
              <a:gd name="T33" fmla="*/ 193 h 198"/>
              <a:gd name="T34" fmla="*/ 154 w 308"/>
              <a:gd name="T35" fmla="*/ 198 h 198"/>
              <a:gd name="T36" fmla="*/ 3 w 308"/>
              <a:gd name="T37" fmla="*/ 198 h 198"/>
              <a:gd name="T38" fmla="*/ 0 w 308"/>
              <a:gd name="T39" fmla="*/ 195 h 198"/>
              <a:gd name="T40" fmla="*/ 0 w 308"/>
              <a:gd name="T41" fmla="*/ 2 h 198"/>
              <a:gd name="T42" fmla="*/ 3 w 308"/>
              <a:gd name="T43" fmla="*/ 0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08" h="198">
                <a:moveTo>
                  <a:pt x="154" y="0"/>
                </a:moveTo>
                <a:cubicBezTo>
                  <a:pt x="305" y="0"/>
                  <a:pt x="305" y="0"/>
                  <a:pt x="305" y="0"/>
                </a:cubicBezTo>
                <a:cubicBezTo>
                  <a:pt x="307" y="0"/>
                  <a:pt x="308" y="1"/>
                  <a:pt x="308" y="2"/>
                </a:cubicBezTo>
                <a:cubicBezTo>
                  <a:pt x="308" y="195"/>
                  <a:pt x="308" y="195"/>
                  <a:pt x="308" y="195"/>
                </a:cubicBezTo>
                <a:cubicBezTo>
                  <a:pt x="308" y="196"/>
                  <a:pt x="307" y="198"/>
                  <a:pt x="305" y="198"/>
                </a:cubicBezTo>
                <a:cubicBezTo>
                  <a:pt x="154" y="198"/>
                  <a:pt x="154" y="198"/>
                  <a:pt x="154" y="198"/>
                </a:cubicBezTo>
                <a:cubicBezTo>
                  <a:pt x="154" y="193"/>
                  <a:pt x="154" y="193"/>
                  <a:pt x="154" y="193"/>
                </a:cubicBezTo>
                <a:cubicBezTo>
                  <a:pt x="303" y="193"/>
                  <a:pt x="303" y="193"/>
                  <a:pt x="303" y="193"/>
                </a:cubicBezTo>
                <a:cubicBezTo>
                  <a:pt x="303" y="5"/>
                  <a:pt x="303" y="5"/>
                  <a:pt x="303" y="5"/>
                </a:cubicBezTo>
                <a:cubicBezTo>
                  <a:pt x="154" y="5"/>
                  <a:pt x="154" y="5"/>
                  <a:pt x="154" y="5"/>
                </a:cubicBezTo>
                <a:lnTo>
                  <a:pt x="154" y="0"/>
                </a:lnTo>
                <a:close/>
                <a:moveTo>
                  <a:pt x="3" y="0"/>
                </a:moveTo>
                <a:cubicBezTo>
                  <a:pt x="154" y="0"/>
                  <a:pt x="154" y="0"/>
                  <a:pt x="154" y="0"/>
                </a:cubicBezTo>
                <a:cubicBezTo>
                  <a:pt x="154" y="5"/>
                  <a:pt x="154" y="5"/>
                  <a:pt x="154" y="5"/>
                </a:cubicBezTo>
                <a:cubicBezTo>
                  <a:pt x="5" y="5"/>
                  <a:pt x="5" y="5"/>
                  <a:pt x="5" y="5"/>
                </a:cubicBezTo>
                <a:cubicBezTo>
                  <a:pt x="5" y="193"/>
                  <a:pt x="5" y="193"/>
                  <a:pt x="5" y="193"/>
                </a:cubicBezTo>
                <a:cubicBezTo>
                  <a:pt x="154" y="193"/>
                  <a:pt x="154" y="193"/>
                  <a:pt x="154" y="193"/>
                </a:cubicBezTo>
                <a:cubicBezTo>
                  <a:pt x="154" y="198"/>
                  <a:pt x="154" y="198"/>
                  <a:pt x="154" y="198"/>
                </a:cubicBezTo>
                <a:cubicBezTo>
                  <a:pt x="3" y="198"/>
                  <a:pt x="3" y="198"/>
                  <a:pt x="3" y="198"/>
                </a:cubicBezTo>
                <a:cubicBezTo>
                  <a:pt x="2" y="198"/>
                  <a:pt x="0" y="196"/>
                  <a:pt x="0" y="195"/>
                </a:cubicBezTo>
                <a:cubicBezTo>
                  <a:pt x="0" y="2"/>
                  <a:pt x="0" y="2"/>
                  <a:pt x="0" y="2"/>
                </a:cubicBezTo>
                <a:cubicBezTo>
                  <a:pt x="0" y="1"/>
                  <a:pt x="2" y="0"/>
                  <a:pt x="3" y="0"/>
                </a:cubicBez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138" name="Freeform 107"/>
          <p:cNvSpPr>
            <a:spLocks noEditPoints="1"/>
          </p:cNvSpPr>
          <p:nvPr/>
        </p:nvSpPr>
        <p:spPr bwMode="auto">
          <a:xfrm rot="5400000">
            <a:off x="7981007" y="1178784"/>
            <a:ext cx="89274" cy="60707"/>
          </a:xfrm>
          <a:custGeom>
            <a:avLst/>
            <a:gdLst>
              <a:gd name="T0" fmla="*/ 26 w 53"/>
              <a:gd name="T1" fmla="*/ 0 h 36"/>
              <a:gd name="T2" fmla="*/ 26 w 53"/>
              <a:gd name="T3" fmla="*/ 0 h 36"/>
              <a:gd name="T4" fmla="*/ 45 w 53"/>
              <a:gd name="T5" fmla="*/ 8 h 36"/>
              <a:gd name="T6" fmla="*/ 45 w 53"/>
              <a:gd name="T7" fmla="*/ 8 h 36"/>
              <a:gd name="T8" fmla="*/ 53 w 53"/>
              <a:gd name="T9" fmla="*/ 27 h 36"/>
              <a:gd name="T10" fmla="*/ 53 w 53"/>
              <a:gd name="T11" fmla="*/ 29 h 36"/>
              <a:gd name="T12" fmla="*/ 52 w 53"/>
              <a:gd name="T13" fmla="*/ 30 h 36"/>
              <a:gd name="T14" fmla="*/ 52 w 53"/>
              <a:gd name="T15" fmla="*/ 32 h 36"/>
              <a:gd name="T16" fmla="*/ 50 w 53"/>
              <a:gd name="T17" fmla="*/ 33 h 36"/>
              <a:gd name="T18" fmla="*/ 49 w 53"/>
              <a:gd name="T19" fmla="*/ 35 h 36"/>
              <a:gd name="T20" fmla="*/ 48 w 53"/>
              <a:gd name="T21" fmla="*/ 35 h 36"/>
              <a:gd name="T22" fmla="*/ 47 w 53"/>
              <a:gd name="T23" fmla="*/ 36 h 36"/>
              <a:gd name="T24" fmla="*/ 45 w 53"/>
              <a:gd name="T25" fmla="*/ 36 h 36"/>
              <a:gd name="T26" fmla="*/ 26 w 53"/>
              <a:gd name="T27" fmla="*/ 36 h 36"/>
              <a:gd name="T28" fmla="*/ 26 w 53"/>
              <a:gd name="T29" fmla="*/ 31 h 36"/>
              <a:gd name="T30" fmla="*/ 45 w 53"/>
              <a:gd name="T31" fmla="*/ 31 h 36"/>
              <a:gd name="T32" fmla="*/ 47 w 53"/>
              <a:gd name="T33" fmla="*/ 30 h 36"/>
              <a:gd name="T34" fmla="*/ 48 w 53"/>
              <a:gd name="T35" fmla="*/ 29 h 36"/>
              <a:gd name="T36" fmla="*/ 48 w 53"/>
              <a:gd name="T37" fmla="*/ 28 h 36"/>
              <a:gd name="T38" fmla="*/ 48 w 53"/>
              <a:gd name="T39" fmla="*/ 27 h 36"/>
              <a:gd name="T40" fmla="*/ 42 w 53"/>
              <a:gd name="T41" fmla="*/ 11 h 36"/>
              <a:gd name="T42" fmla="*/ 41 w 53"/>
              <a:gd name="T43" fmla="*/ 11 h 36"/>
              <a:gd name="T44" fmla="*/ 26 w 53"/>
              <a:gd name="T45" fmla="*/ 5 h 36"/>
              <a:gd name="T46" fmla="*/ 26 w 53"/>
              <a:gd name="T47" fmla="*/ 5 h 36"/>
              <a:gd name="T48" fmla="*/ 26 w 53"/>
              <a:gd name="T49" fmla="*/ 0 h 36"/>
              <a:gd name="T50" fmla="*/ 5 w 53"/>
              <a:gd name="T51" fmla="*/ 36 h 36"/>
              <a:gd name="T52" fmla="*/ 4 w 53"/>
              <a:gd name="T53" fmla="*/ 35 h 36"/>
              <a:gd name="T54" fmla="*/ 4 w 53"/>
              <a:gd name="T55" fmla="*/ 35 h 36"/>
              <a:gd name="T56" fmla="*/ 3 w 53"/>
              <a:gd name="T57" fmla="*/ 33 h 36"/>
              <a:gd name="T58" fmla="*/ 3 w 53"/>
              <a:gd name="T59" fmla="*/ 33 h 36"/>
              <a:gd name="T60" fmla="*/ 1 w 53"/>
              <a:gd name="T61" fmla="*/ 32 h 36"/>
              <a:gd name="T62" fmla="*/ 1 w 53"/>
              <a:gd name="T63" fmla="*/ 32 h 36"/>
              <a:gd name="T64" fmla="*/ 0 w 53"/>
              <a:gd name="T65" fmla="*/ 30 h 36"/>
              <a:gd name="T66" fmla="*/ 0 w 53"/>
              <a:gd name="T67" fmla="*/ 29 h 36"/>
              <a:gd name="T68" fmla="*/ 0 w 53"/>
              <a:gd name="T69" fmla="*/ 27 h 36"/>
              <a:gd name="T70" fmla="*/ 8 w 53"/>
              <a:gd name="T71" fmla="*/ 8 h 36"/>
              <a:gd name="T72" fmla="*/ 26 w 53"/>
              <a:gd name="T73" fmla="*/ 0 h 36"/>
              <a:gd name="T74" fmla="*/ 26 w 53"/>
              <a:gd name="T75" fmla="*/ 5 h 36"/>
              <a:gd name="T76" fmla="*/ 11 w 53"/>
              <a:gd name="T77" fmla="*/ 11 h 36"/>
              <a:gd name="T78" fmla="*/ 5 w 53"/>
              <a:gd name="T79" fmla="*/ 27 h 36"/>
              <a:gd name="T80" fmla="*/ 5 w 53"/>
              <a:gd name="T81" fmla="*/ 28 h 36"/>
              <a:gd name="T82" fmla="*/ 5 w 53"/>
              <a:gd name="T83" fmla="*/ 29 h 36"/>
              <a:gd name="T84" fmla="*/ 6 w 53"/>
              <a:gd name="T85" fmla="*/ 30 h 36"/>
              <a:gd name="T86" fmla="*/ 6 w 53"/>
              <a:gd name="T87" fmla="*/ 30 h 36"/>
              <a:gd name="T88" fmla="*/ 7 w 53"/>
              <a:gd name="T89" fmla="*/ 31 h 36"/>
              <a:gd name="T90" fmla="*/ 26 w 53"/>
              <a:gd name="T91" fmla="*/ 31 h 36"/>
              <a:gd name="T92" fmla="*/ 26 w 53"/>
              <a:gd name="T93" fmla="*/ 36 h 36"/>
              <a:gd name="T94" fmla="*/ 7 w 53"/>
              <a:gd name="T95" fmla="*/ 36 h 36"/>
              <a:gd name="T96" fmla="*/ 5 w 53"/>
              <a:gd name="T97" fmla="*/ 3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53" h="36">
                <a:moveTo>
                  <a:pt x="26" y="0"/>
                </a:moveTo>
                <a:cubicBezTo>
                  <a:pt x="26" y="0"/>
                  <a:pt x="26" y="0"/>
                  <a:pt x="26" y="0"/>
                </a:cubicBezTo>
                <a:cubicBezTo>
                  <a:pt x="33" y="0"/>
                  <a:pt x="40" y="3"/>
                  <a:pt x="45" y="8"/>
                </a:cubicBezTo>
                <a:cubicBezTo>
                  <a:pt x="45" y="8"/>
                  <a:pt x="45" y="8"/>
                  <a:pt x="45" y="8"/>
                </a:cubicBezTo>
                <a:cubicBezTo>
                  <a:pt x="50" y="13"/>
                  <a:pt x="53" y="19"/>
                  <a:pt x="53" y="27"/>
                </a:cubicBezTo>
                <a:cubicBezTo>
                  <a:pt x="53" y="27"/>
                  <a:pt x="53" y="28"/>
                  <a:pt x="53" y="29"/>
                </a:cubicBezTo>
                <a:cubicBezTo>
                  <a:pt x="53" y="29"/>
                  <a:pt x="53" y="30"/>
                  <a:pt x="52" y="30"/>
                </a:cubicBezTo>
                <a:cubicBezTo>
                  <a:pt x="52" y="31"/>
                  <a:pt x="52" y="31"/>
                  <a:pt x="52" y="32"/>
                </a:cubicBezTo>
                <a:cubicBezTo>
                  <a:pt x="51" y="32"/>
                  <a:pt x="50" y="33"/>
                  <a:pt x="50" y="33"/>
                </a:cubicBezTo>
                <a:cubicBezTo>
                  <a:pt x="49" y="34"/>
                  <a:pt x="49" y="34"/>
                  <a:pt x="49" y="35"/>
                </a:cubicBezTo>
                <a:cubicBezTo>
                  <a:pt x="48" y="35"/>
                  <a:pt x="48" y="35"/>
                  <a:pt x="48" y="35"/>
                </a:cubicBezTo>
                <a:cubicBezTo>
                  <a:pt x="48" y="35"/>
                  <a:pt x="48" y="35"/>
                  <a:pt x="47" y="36"/>
                </a:cubicBezTo>
                <a:cubicBezTo>
                  <a:pt x="47" y="36"/>
                  <a:pt x="46" y="36"/>
                  <a:pt x="45" y="36"/>
                </a:cubicBezTo>
                <a:cubicBezTo>
                  <a:pt x="26" y="36"/>
                  <a:pt x="26" y="36"/>
                  <a:pt x="26" y="36"/>
                </a:cubicBezTo>
                <a:cubicBezTo>
                  <a:pt x="26" y="31"/>
                  <a:pt x="26" y="31"/>
                  <a:pt x="26" y="31"/>
                </a:cubicBezTo>
                <a:cubicBezTo>
                  <a:pt x="45" y="31"/>
                  <a:pt x="45" y="31"/>
                  <a:pt x="45" y="31"/>
                </a:cubicBezTo>
                <a:cubicBezTo>
                  <a:pt x="46" y="31"/>
                  <a:pt x="46" y="30"/>
                  <a:pt x="47" y="30"/>
                </a:cubicBezTo>
                <a:cubicBezTo>
                  <a:pt x="47" y="29"/>
                  <a:pt x="47" y="29"/>
                  <a:pt x="48" y="29"/>
                </a:cubicBezTo>
                <a:cubicBezTo>
                  <a:pt x="48" y="28"/>
                  <a:pt x="48" y="28"/>
                  <a:pt x="48" y="28"/>
                </a:cubicBezTo>
                <a:cubicBezTo>
                  <a:pt x="48" y="28"/>
                  <a:pt x="48" y="27"/>
                  <a:pt x="48" y="27"/>
                </a:cubicBezTo>
                <a:cubicBezTo>
                  <a:pt x="48" y="21"/>
                  <a:pt x="46" y="15"/>
                  <a:pt x="42" y="11"/>
                </a:cubicBezTo>
                <a:cubicBezTo>
                  <a:pt x="41" y="11"/>
                  <a:pt x="41" y="11"/>
                  <a:pt x="41" y="11"/>
                </a:cubicBezTo>
                <a:cubicBezTo>
                  <a:pt x="38" y="7"/>
                  <a:pt x="32" y="5"/>
                  <a:pt x="26" y="5"/>
                </a:cubicBezTo>
                <a:cubicBezTo>
                  <a:pt x="26" y="5"/>
                  <a:pt x="26" y="5"/>
                  <a:pt x="26" y="5"/>
                </a:cubicBezTo>
                <a:lnTo>
                  <a:pt x="26" y="0"/>
                </a:lnTo>
                <a:close/>
                <a:moveTo>
                  <a:pt x="5" y="36"/>
                </a:moveTo>
                <a:cubicBezTo>
                  <a:pt x="5" y="36"/>
                  <a:pt x="4" y="35"/>
                  <a:pt x="4" y="35"/>
                </a:cubicBezTo>
                <a:cubicBezTo>
                  <a:pt x="4" y="35"/>
                  <a:pt x="4" y="35"/>
                  <a:pt x="4" y="35"/>
                </a:cubicBezTo>
                <a:cubicBezTo>
                  <a:pt x="4" y="34"/>
                  <a:pt x="3" y="34"/>
                  <a:pt x="3" y="33"/>
                </a:cubicBezTo>
                <a:cubicBezTo>
                  <a:pt x="3" y="33"/>
                  <a:pt x="3" y="33"/>
                  <a:pt x="3" y="33"/>
                </a:cubicBezTo>
                <a:cubicBezTo>
                  <a:pt x="2" y="33"/>
                  <a:pt x="2" y="32"/>
                  <a:pt x="1" y="32"/>
                </a:cubicBezTo>
                <a:cubicBezTo>
                  <a:pt x="1" y="32"/>
                  <a:pt x="1" y="32"/>
                  <a:pt x="1" y="32"/>
                </a:cubicBezTo>
                <a:cubicBezTo>
                  <a:pt x="0" y="32"/>
                  <a:pt x="0" y="31"/>
                  <a:pt x="0" y="30"/>
                </a:cubicBezTo>
                <a:cubicBezTo>
                  <a:pt x="0" y="30"/>
                  <a:pt x="0" y="29"/>
                  <a:pt x="0" y="29"/>
                </a:cubicBezTo>
                <a:cubicBezTo>
                  <a:pt x="0" y="28"/>
                  <a:pt x="0" y="27"/>
                  <a:pt x="0" y="27"/>
                </a:cubicBezTo>
                <a:cubicBezTo>
                  <a:pt x="0" y="19"/>
                  <a:pt x="3" y="13"/>
                  <a:pt x="8" y="8"/>
                </a:cubicBezTo>
                <a:cubicBezTo>
                  <a:pt x="12" y="3"/>
                  <a:pt x="19" y="0"/>
                  <a:pt x="26" y="0"/>
                </a:cubicBezTo>
                <a:cubicBezTo>
                  <a:pt x="26" y="5"/>
                  <a:pt x="26" y="5"/>
                  <a:pt x="26" y="5"/>
                </a:cubicBezTo>
                <a:cubicBezTo>
                  <a:pt x="20" y="5"/>
                  <a:pt x="15" y="8"/>
                  <a:pt x="11" y="11"/>
                </a:cubicBezTo>
                <a:cubicBezTo>
                  <a:pt x="7" y="15"/>
                  <a:pt x="5" y="21"/>
                  <a:pt x="5" y="27"/>
                </a:cubicBezTo>
                <a:cubicBezTo>
                  <a:pt x="5" y="27"/>
                  <a:pt x="5" y="28"/>
                  <a:pt x="5" y="28"/>
                </a:cubicBezTo>
                <a:cubicBezTo>
                  <a:pt x="5" y="29"/>
                  <a:pt x="5" y="29"/>
                  <a:pt x="5" y="29"/>
                </a:cubicBezTo>
                <a:cubicBezTo>
                  <a:pt x="5" y="29"/>
                  <a:pt x="5" y="29"/>
                  <a:pt x="6" y="30"/>
                </a:cubicBezTo>
                <a:cubicBezTo>
                  <a:pt x="6" y="30"/>
                  <a:pt x="6" y="30"/>
                  <a:pt x="6" y="30"/>
                </a:cubicBezTo>
                <a:cubicBezTo>
                  <a:pt x="6" y="30"/>
                  <a:pt x="7" y="31"/>
                  <a:pt x="7" y="31"/>
                </a:cubicBezTo>
                <a:cubicBezTo>
                  <a:pt x="26" y="31"/>
                  <a:pt x="26" y="31"/>
                  <a:pt x="26" y="31"/>
                </a:cubicBezTo>
                <a:cubicBezTo>
                  <a:pt x="26" y="36"/>
                  <a:pt x="26" y="36"/>
                  <a:pt x="26" y="36"/>
                </a:cubicBezTo>
                <a:cubicBezTo>
                  <a:pt x="7" y="36"/>
                  <a:pt x="7" y="36"/>
                  <a:pt x="7" y="36"/>
                </a:cubicBezTo>
                <a:cubicBezTo>
                  <a:pt x="6" y="36"/>
                  <a:pt x="6" y="36"/>
                  <a:pt x="5" y="36"/>
                </a:cubicBez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139" name="Freeform 108"/>
          <p:cNvSpPr>
            <a:spLocks noEditPoints="1"/>
          </p:cNvSpPr>
          <p:nvPr/>
        </p:nvSpPr>
        <p:spPr bwMode="auto">
          <a:xfrm rot="5400000">
            <a:off x="7981007" y="1353761"/>
            <a:ext cx="89274" cy="60707"/>
          </a:xfrm>
          <a:custGeom>
            <a:avLst/>
            <a:gdLst>
              <a:gd name="T0" fmla="*/ 26 w 53"/>
              <a:gd name="T1" fmla="*/ 0 h 36"/>
              <a:gd name="T2" fmla="*/ 26 w 53"/>
              <a:gd name="T3" fmla="*/ 0 h 36"/>
              <a:gd name="T4" fmla="*/ 45 w 53"/>
              <a:gd name="T5" fmla="*/ 8 h 36"/>
              <a:gd name="T6" fmla="*/ 45 w 53"/>
              <a:gd name="T7" fmla="*/ 8 h 36"/>
              <a:gd name="T8" fmla="*/ 45 w 53"/>
              <a:gd name="T9" fmla="*/ 8 h 36"/>
              <a:gd name="T10" fmla="*/ 53 w 53"/>
              <a:gd name="T11" fmla="*/ 27 h 36"/>
              <a:gd name="T12" fmla="*/ 53 w 53"/>
              <a:gd name="T13" fmla="*/ 29 h 36"/>
              <a:gd name="T14" fmla="*/ 52 w 53"/>
              <a:gd name="T15" fmla="*/ 30 h 36"/>
              <a:gd name="T16" fmla="*/ 51 w 53"/>
              <a:gd name="T17" fmla="*/ 32 h 36"/>
              <a:gd name="T18" fmla="*/ 50 w 53"/>
              <a:gd name="T19" fmla="*/ 33 h 36"/>
              <a:gd name="T20" fmla="*/ 50 w 53"/>
              <a:gd name="T21" fmla="*/ 33 h 36"/>
              <a:gd name="T22" fmla="*/ 50 w 53"/>
              <a:gd name="T23" fmla="*/ 33 h 36"/>
              <a:gd name="T24" fmla="*/ 48 w 53"/>
              <a:gd name="T25" fmla="*/ 35 h 36"/>
              <a:gd name="T26" fmla="*/ 48 w 53"/>
              <a:gd name="T27" fmla="*/ 35 h 36"/>
              <a:gd name="T28" fmla="*/ 47 w 53"/>
              <a:gd name="T29" fmla="*/ 36 h 36"/>
              <a:gd name="T30" fmla="*/ 45 w 53"/>
              <a:gd name="T31" fmla="*/ 36 h 36"/>
              <a:gd name="T32" fmla="*/ 26 w 53"/>
              <a:gd name="T33" fmla="*/ 36 h 36"/>
              <a:gd name="T34" fmla="*/ 26 w 53"/>
              <a:gd name="T35" fmla="*/ 31 h 36"/>
              <a:gd name="T36" fmla="*/ 45 w 53"/>
              <a:gd name="T37" fmla="*/ 31 h 36"/>
              <a:gd name="T38" fmla="*/ 46 w 53"/>
              <a:gd name="T39" fmla="*/ 30 h 36"/>
              <a:gd name="T40" fmla="*/ 46 w 53"/>
              <a:gd name="T41" fmla="*/ 30 h 36"/>
              <a:gd name="T42" fmla="*/ 48 w 53"/>
              <a:gd name="T43" fmla="*/ 29 h 36"/>
              <a:gd name="T44" fmla="*/ 48 w 53"/>
              <a:gd name="T45" fmla="*/ 28 h 36"/>
              <a:gd name="T46" fmla="*/ 48 w 53"/>
              <a:gd name="T47" fmla="*/ 27 h 36"/>
              <a:gd name="T48" fmla="*/ 41 w 53"/>
              <a:gd name="T49" fmla="*/ 11 h 36"/>
              <a:gd name="T50" fmla="*/ 41 w 53"/>
              <a:gd name="T51" fmla="*/ 11 h 36"/>
              <a:gd name="T52" fmla="*/ 26 w 53"/>
              <a:gd name="T53" fmla="*/ 5 h 36"/>
              <a:gd name="T54" fmla="*/ 26 w 53"/>
              <a:gd name="T55" fmla="*/ 5 h 36"/>
              <a:gd name="T56" fmla="*/ 26 w 53"/>
              <a:gd name="T57" fmla="*/ 0 h 36"/>
              <a:gd name="T58" fmla="*/ 5 w 53"/>
              <a:gd name="T59" fmla="*/ 36 h 36"/>
              <a:gd name="T60" fmla="*/ 4 w 53"/>
              <a:gd name="T61" fmla="*/ 35 h 36"/>
              <a:gd name="T62" fmla="*/ 4 w 53"/>
              <a:gd name="T63" fmla="*/ 35 h 36"/>
              <a:gd name="T64" fmla="*/ 2 w 53"/>
              <a:gd name="T65" fmla="*/ 33 h 36"/>
              <a:gd name="T66" fmla="*/ 1 w 53"/>
              <a:gd name="T67" fmla="*/ 32 h 36"/>
              <a:gd name="T68" fmla="*/ 1 w 53"/>
              <a:gd name="T69" fmla="*/ 32 h 36"/>
              <a:gd name="T70" fmla="*/ 0 w 53"/>
              <a:gd name="T71" fmla="*/ 30 h 36"/>
              <a:gd name="T72" fmla="*/ 0 w 53"/>
              <a:gd name="T73" fmla="*/ 29 h 36"/>
              <a:gd name="T74" fmla="*/ 0 w 53"/>
              <a:gd name="T75" fmla="*/ 27 h 36"/>
              <a:gd name="T76" fmla="*/ 7 w 53"/>
              <a:gd name="T77" fmla="*/ 8 h 36"/>
              <a:gd name="T78" fmla="*/ 7 w 53"/>
              <a:gd name="T79" fmla="*/ 8 h 36"/>
              <a:gd name="T80" fmla="*/ 26 w 53"/>
              <a:gd name="T81" fmla="*/ 0 h 36"/>
              <a:gd name="T82" fmla="*/ 26 w 53"/>
              <a:gd name="T83" fmla="*/ 5 h 36"/>
              <a:gd name="T84" fmla="*/ 11 w 53"/>
              <a:gd name="T85" fmla="*/ 11 h 36"/>
              <a:gd name="T86" fmla="*/ 11 w 53"/>
              <a:gd name="T87" fmla="*/ 12 h 36"/>
              <a:gd name="T88" fmla="*/ 4 w 53"/>
              <a:gd name="T89" fmla="*/ 27 h 36"/>
              <a:gd name="T90" fmla="*/ 4 w 53"/>
              <a:gd name="T91" fmla="*/ 28 h 36"/>
              <a:gd name="T92" fmla="*/ 5 w 53"/>
              <a:gd name="T93" fmla="*/ 29 h 36"/>
              <a:gd name="T94" fmla="*/ 6 w 53"/>
              <a:gd name="T95" fmla="*/ 30 h 36"/>
              <a:gd name="T96" fmla="*/ 6 w 53"/>
              <a:gd name="T97" fmla="*/ 30 h 36"/>
              <a:gd name="T98" fmla="*/ 7 w 53"/>
              <a:gd name="T99" fmla="*/ 31 h 36"/>
              <a:gd name="T100" fmla="*/ 26 w 53"/>
              <a:gd name="T101" fmla="*/ 31 h 36"/>
              <a:gd name="T102" fmla="*/ 26 w 53"/>
              <a:gd name="T103" fmla="*/ 36 h 36"/>
              <a:gd name="T104" fmla="*/ 7 w 53"/>
              <a:gd name="T105" fmla="*/ 36 h 36"/>
              <a:gd name="T106" fmla="*/ 5 w 53"/>
              <a:gd name="T107" fmla="*/ 3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3" h="36">
                <a:moveTo>
                  <a:pt x="26" y="0"/>
                </a:moveTo>
                <a:cubicBezTo>
                  <a:pt x="26" y="0"/>
                  <a:pt x="26" y="0"/>
                  <a:pt x="26" y="0"/>
                </a:cubicBezTo>
                <a:cubicBezTo>
                  <a:pt x="33" y="0"/>
                  <a:pt x="40" y="3"/>
                  <a:pt x="45" y="8"/>
                </a:cubicBezTo>
                <a:cubicBezTo>
                  <a:pt x="45" y="8"/>
                  <a:pt x="45" y="8"/>
                  <a:pt x="45" y="8"/>
                </a:cubicBezTo>
                <a:cubicBezTo>
                  <a:pt x="45" y="8"/>
                  <a:pt x="45" y="8"/>
                  <a:pt x="45" y="8"/>
                </a:cubicBezTo>
                <a:cubicBezTo>
                  <a:pt x="50" y="13"/>
                  <a:pt x="53" y="19"/>
                  <a:pt x="53" y="27"/>
                </a:cubicBezTo>
                <a:cubicBezTo>
                  <a:pt x="53" y="27"/>
                  <a:pt x="53" y="28"/>
                  <a:pt x="53" y="29"/>
                </a:cubicBezTo>
                <a:cubicBezTo>
                  <a:pt x="52" y="29"/>
                  <a:pt x="52" y="30"/>
                  <a:pt x="52" y="30"/>
                </a:cubicBezTo>
                <a:cubicBezTo>
                  <a:pt x="52" y="31"/>
                  <a:pt x="52" y="31"/>
                  <a:pt x="51" y="32"/>
                </a:cubicBezTo>
                <a:cubicBezTo>
                  <a:pt x="51" y="32"/>
                  <a:pt x="50" y="33"/>
                  <a:pt x="50" y="33"/>
                </a:cubicBezTo>
                <a:cubicBezTo>
                  <a:pt x="50" y="33"/>
                  <a:pt x="50" y="33"/>
                  <a:pt x="50" y="33"/>
                </a:cubicBezTo>
                <a:cubicBezTo>
                  <a:pt x="50" y="33"/>
                  <a:pt x="50" y="33"/>
                  <a:pt x="50" y="33"/>
                </a:cubicBezTo>
                <a:cubicBezTo>
                  <a:pt x="49" y="34"/>
                  <a:pt x="49" y="34"/>
                  <a:pt x="48" y="35"/>
                </a:cubicBezTo>
                <a:cubicBezTo>
                  <a:pt x="48" y="35"/>
                  <a:pt x="48" y="35"/>
                  <a:pt x="48" y="35"/>
                </a:cubicBezTo>
                <a:cubicBezTo>
                  <a:pt x="48" y="35"/>
                  <a:pt x="47" y="36"/>
                  <a:pt x="47" y="36"/>
                </a:cubicBezTo>
                <a:cubicBezTo>
                  <a:pt x="46" y="36"/>
                  <a:pt x="46" y="36"/>
                  <a:pt x="45" y="36"/>
                </a:cubicBezTo>
                <a:cubicBezTo>
                  <a:pt x="26" y="36"/>
                  <a:pt x="26" y="36"/>
                  <a:pt x="26" y="36"/>
                </a:cubicBezTo>
                <a:cubicBezTo>
                  <a:pt x="26" y="31"/>
                  <a:pt x="26" y="31"/>
                  <a:pt x="26" y="31"/>
                </a:cubicBezTo>
                <a:cubicBezTo>
                  <a:pt x="45" y="31"/>
                  <a:pt x="45" y="31"/>
                  <a:pt x="45" y="31"/>
                </a:cubicBezTo>
                <a:cubicBezTo>
                  <a:pt x="45" y="31"/>
                  <a:pt x="46" y="30"/>
                  <a:pt x="46" y="30"/>
                </a:cubicBezTo>
                <a:cubicBezTo>
                  <a:pt x="46" y="30"/>
                  <a:pt x="46" y="30"/>
                  <a:pt x="46" y="30"/>
                </a:cubicBezTo>
                <a:cubicBezTo>
                  <a:pt x="47" y="29"/>
                  <a:pt x="47" y="29"/>
                  <a:pt x="48" y="29"/>
                </a:cubicBezTo>
                <a:cubicBezTo>
                  <a:pt x="48" y="28"/>
                  <a:pt x="48" y="28"/>
                  <a:pt x="48" y="28"/>
                </a:cubicBezTo>
                <a:cubicBezTo>
                  <a:pt x="48" y="28"/>
                  <a:pt x="48" y="27"/>
                  <a:pt x="48" y="27"/>
                </a:cubicBezTo>
                <a:cubicBezTo>
                  <a:pt x="48" y="21"/>
                  <a:pt x="45" y="15"/>
                  <a:pt x="41" y="11"/>
                </a:cubicBezTo>
                <a:cubicBezTo>
                  <a:pt x="41" y="11"/>
                  <a:pt x="41" y="11"/>
                  <a:pt x="41" y="11"/>
                </a:cubicBezTo>
                <a:cubicBezTo>
                  <a:pt x="38" y="8"/>
                  <a:pt x="32" y="5"/>
                  <a:pt x="26" y="5"/>
                </a:cubicBezTo>
                <a:cubicBezTo>
                  <a:pt x="26" y="5"/>
                  <a:pt x="26" y="5"/>
                  <a:pt x="26" y="5"/>
                </a:cubicBezTo>
                <a:lnTo>
                  <a:pt x="26" y="0"/>
                </a:lnTo>
                <a:close/>
                <a:moveTo>
                  <a:pt x="5" y="36"/>
                </a:moveTo>
                <a:cubicBezTo>
                  <a:pt x="5" y="36"/>
                  <a:pt x="4" y="35"/>
                  <a:pt x="4" y="35"/>
                </a:cubicBezTo>
                <a:cubicBezTo>
                  <a:pt x="4" y="35"/>
                  <a:pt x="4" y="35"/>
                  <a:pt x="4" y="35"/>
                </a:cubicBezTo>
                <a:cubicBezTo>
                  <a:pt x="3" y="34"/>
                  <a:pt x="3" y="34"/>
                  <a:pt x="2" y="33"/>
                </a:cubicBezTo>
                <a:cubicBezTo>
                  <a:pt x="2" y="33"/>
                  <a:pt x="1" y="32"/>
                  <a:pt x="1" y="32"/>
                </a:cubicBezTo>
                <a:cubicBezTo>
                  <a:pt x="1" y="32"/>
                  <a:pt x="1" y="32"/>
                  <a:pt x="1" y="32"/>
                </a:cubicBezTo>
                <a:cubicBezTo>
                  <a:pt x="0" y="32"/>
                  <a:pt x="0" y="31"/>
                  <a:pt x="0" y="30"/>
                </a:cubicBezTo>
                <a:cubicBezTo>
                  <a:pt x="0" y="30"/>
                  <a:pt x="0" y="29"/>
                  <a:pt x="0" y="29"/>
                </a:cubicBezTo>
                <a:cubicBezTo>
                  <a:pt x="0" y="28"/>
                  <a:pt x="0" y="27"/>
                  <a:pt x="0" y="27"/>
                </a:cubicBezTo>
                <a:cubicBezTo>
                  <a:pt x="0" y="20"/>
                  <a:pt x="3" y="13"/>
                  <a:pt x="7" y="8"/>
                </a:cubicBezTo>
                <a:cubicBezTo>
                  <a:pt x="7" y="8"/>
                  <a:pt x="7" y="8"/>
                  <a:pt x="7" y="8"/>
                </a:cubicBezTo>
                <a:cubicBezTo>
                  <a:pt x="12" y="3"/>
                  <a:pt x="19" y="0"/>
                  <a:pt x="26" y="0"/>
                </a:cubicBezTo>
                <a:cubicBezTo>
                  <a:pt x="26" y="5"/>
                  <a:pt x="26" y="5"/>
                  <a:pt x="26" y="5"/>
                </a:cubicBezTo>
                <a:cubicBezTo>
                  <a:pt x="20" y="5"/>
                  <a:pt x="15" y="8"/>
                  <a:pt x="11" y="11"/>
                </a:cubicBezTo>
                <a:cubicBezTo>
                  <a:pt x="11" y="12"/>
                  <a:pt x="11" y="12"/>
                  <a:pt x="11" y="12"/>
                </a:cubicBezTo>
                <a:cubicBezTo>
                  <a:pt x="7" y="15"/>
                  <a:pt x="4" y="21"/>
                  <a:pt x="4" y="27"/>
                </a:cubicBezTo>
                <a:cubicBezTo>
                  <a:pt x="4" y="27"/>
                  <a:pt x="4" y="28"/>
                  <a:pt x="4" y="28"/>
                </a:cubicBezTo>
                <a:cubicBezTo>
                  <a:pt x="5" y="29"/>
                  <a:pt x="5" y="29"/>
                  <a:pt x="5" y="29"/>
                </a:cubicBezTo>
                <a:cubicBezTo>
                  <a:pt x="5" y="29"/>
                  <a:pt x="5" y="29"/>
                  <a:pt x="6" y="30"/>
                </a:cubicBezTo>
                <a:cubicBezTo>
                  <a:pt x="6" y="30"/>
                  <a:pt x="6" y="30"/>
                  <a:pt x="6" y="30"/>
                </a:cubicBezTo>
                <a:cubicBezTo>
                  <a:pt x="6" y="30"/>
                  <a:pt x="7" y="31"/>
                  <a:pt x="7" y="31"/>
                </a:cubicBezTo>
                <a:cubicBezTo>
                  <a:pt x="26" y="31"/>
                  <a:pt x="26" y="31"/>
                  <a:pt x="26" y="31"/>
                </a:cubicBezTo>
                <a:cubicBezTo>
                  <a:pt x="26" y="36"/>
                  <a:pt x="26" y="36"/>
                  <a:pt x="26" y="36"/>
                </a:cubicBezTo>
                <a:cubicBezTo>
                  <a:pt x="7" y="36"/>
                  <a:pt x="7" y="36"/>
                  <a:pt x="7" y="36"/>
                </a:cubicBezTo>
                <a:cubicBezTo>
                  <a:pt x="6" y="36"/>
                  <a:pt x="6" y="36"/>
                  <a:pt x="5" y="36"/>
                </a:cubicBez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140" name="Freeform 109"/>
          <p:cNvSpPr>
            <a:spLocks noEditPoints="1"/>
          </p:cNvSpPr>
          <p:nvPr/>
        </p:nvSpPr>
        <p:spPr bwMode="auto">
          <a:xfrm rot="5400000">
            <a:off x="7981007" y="1529927"/>
            <a:ext cx="89274" cy="60707"/>
          </a:xfrm>
          <a:custGeom>
            <a:avLst/>
            <a:gdLst>
              <a:gd name="T0" fmla="*/ 27 w 53"/>
              <a:gd name="T1" fmla="*/ 31 h 36"/>
              <a:gd name="T2" fmla="*/ 44 w 53"/>
              <a:gd name="T3" fmla="*/ 31 h 36"/>
              <a:gd name="T4" fmla="*/ 46 w 53"/>
              <a:gd name="T5" fmla="*/ 29 h 36"/>
              <a:gd name="T6" fmla="*/ 48 w 53"/>
              <a:gd name="T7" fmla="*/ 27 h 36"/>
              <a:gd name="T8" fmla="*/ 48 w 53"/>
              <a:gd name="T9" fmla="*/ 27 h 36"/>
              <a:gd name="T10" fmla="*/ 42 w 53"/>
              <a:gd name="T11" fmla="*/ 11 h 36"/>
              <a:gd name="T12" fmla="*/ 42 w 53"/>
              <a:gd name="T13" fmla="*/ 11 h 36"/>
              <a:gd name="T14" fmla="*/ 27 w 53"/>
              <a:gd name="T15" fmla="*/ 5 h 36"/>
              <a:gd name="T16" fmla="*/ 27 w 53"/>
              <a:gd name="T17" fmla="*/ 5 h 36"/>
              <a:gd name="T18" fmla="*/ 27 w 53"/>
              <a:gd name="T19" fmla="*/ 0 h 36"/>
              <a:gd name="T20" fmla="*/ 27 w 53"/>
              <a:gd name="T21" fmla="*/ 0 h 36"/>
              <a:gd name="T22" fmla="*/ 45 w 53"/>
              <a:gd name="T23" fmla="*/ 8 h 36"/>
              <a:gd name="T24" fmla="*/ 45 w 53"/>
              <a:gd name="T25" fmla="*/ 8 h 36"/>
              <a:gd name="T26" fmla="*/ 45 w 53"/>
              <a:gd name="T27" fmla="*/ 8 h 36"/>
              <a:gd name="T28" fmla="*/ 53 w 53"/>
              <a:gd name="T29" fmla="*/ 27 h 36"/>
              <a:gd name="T30" fmla="*/ 53 w 53"/>
              <a:gd name="T31" fmla="*/ 28 h 36"/>
              <a:gd name="T32" fmla="*/ 53 w 53"/>
              <a:gd name="T33" fmla="*/ 28 h 36"/>
              <a:gd name="T34" fmla="*/ 53 w 53"/>
              <a:gd name="T35" fmla="*/ 29 h 36"/>
              <a:gd name="T36" fmla="*/ 52 w 53"/>
              <a:gd name="T37" fmla="*/ 31 h 36"/>
              <a:gd name="T38" fmla="*/ 49 w 53"/>
              <a:gd name="T39" fmla="*/ 33 h 36"/>
              <a:gd name="T40" fmla="*/ 47 w 53"/>
              <a:gd name="T41" fmla="*/ 35 h 36"/>
              <a:gd name="T42" fmla="*/ 47 w 53"/>
              <a:gd name="T43" fmla="*/ 35 h 36"/>
              <a:gd name="T44" fmla="*/ 46 w 53"/>
              <a:gd name="T45" fmla="*/ 36 h 36"/>
              <a:gd name="T46" fmla="*/ 44 w 53"/>
              <a:gd name="T47" fmla="*/ 36 h 36"/>
              <a:gd name="T48" fmla="*/ 27 w 53"/>
              <a:gd name="T49" fmla="*/ 36 h 36"/>
              <a:gd name="T50" fmla="*/ 27 w 53"/>
              <a:gd name="T51" fmla="*/ 31 h 36"/>
              <a:gd name="T52" fmla="*/ 6 w 53"/>
              <a:gd name="T53" fmla="*/ 31 h 36"/>
              <a:gd name="T54" fmla="*/ 27 w 53"/>
              <a:gd name="T55" fmla="*/ 31 h 36"/>
              <a:gd name="T56" fmla="*/ 27 w 53"/>
              <a:gd name="T57" fmla="*/ 36 h 36"/>
              <a:gd name="T58" fmla="*/ 6 w 53"/>
              <a:gd name="T59" fmla="*/ 36 h 36"/>
              <a:gd name="T60" fmla="*/ 4 w 53"/>
              <a:gd name="T61" fmla="*/ 36 h 36"/>
              <a:gd name="T62" fmla="*/ 4 w 53"/>
              <a:gd name="T63" fmla="*/ 36 h 36"/>
              <a:gd name="T64" fmla="*/ 3 w 53"/>
              <a:gd name="T65" fmla="*/ 35 h 36"/>
              <a:gd name="T66" fmla="*/ 3 w 53"/>
              <a:gd name="T67" fmla="*/ 35 h 36"/>
              <a:gd name="T68" fmla="*/ 3 w 53"/>
              <a:gd name="T69" fmla="*/ 35 h 36"/>
              <a:gd name="T70" fmla="*/ 2 w 53"/>
              <a:gd name="T71" fmla="*/ 34 h 36"/>
              <a:gd name="T72" fmla="*/ 2 w 53"/>
              <a:gd name="T73" fmla="*/ 34 h 36"/>
              <a:gd name="T74" fmla="*/ 1 w 53"/>
              <a:gd name="T75" fmla="*/ 33 h 36"/>
              <a:gd name="T76" fmla="*/ 1 w 53"/>
              <a:gd name="T77" fmla="*/ 32 h 36"/>
              <a:gd name="T78" fmla="*/ 0 w 53"/>
              <a:gd name="T79" fmla="*/ 29 h 36"/>
              <a:gd name="T80" fmla="*/ 0 w 53"/>
              <a:gd name="T81" fmla="*/ 27 h 36"/>
              <a:gd name="T82" fmla="*/ 8 w 53"/>
              <a:gd name="T83" fmla="*/ 8 h 36"/>
              <a:gd name="T84" fmla="*/ 27 w 53"/>
              <a:gd name="T85" fmla="*/ 0 h 36"/>
              <a:gd name="T86" fmla="*/ 27 w 53"/>
              <a:gd name="T87" fmla="*/ 5 h 36"/>
              <a:gd name="T88" fmla="*/ 11 w 53"/>
              <a:gd name="T89" fmla="*/ 11 h 36"/>
              <a:gd name="T90" fmla="*/ 5 w 53"/>
              <a:gd name="T91" fmla="*/ 27 h 36"/>
              <a:gd name="T92" fmla="*/ 5 w 53"/>
              <a:gd name="T93" fmla="*/ 29 h 36"/>
              <a:gd name="T94" fmla="*/ 5 w 53"/>
              <a:gd name="T95" fmla="*/ 30 h 36"/>
              <a:gd name="T96" fmla="*/ 5 w 53"/>
              <a:gd name="T97" fmla="*/ 31 h 36"/>
              <a:gd name="T98" fmla="*/ 5 w 53"/>
              <a:gd name="T99" fmla="*/ 31 h 36"/>
              <a:gd name="T100" fmla="*/ 6 w 53"/>
              <a:gd name="T101" fmla="*/ 3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3" h="36">
                <a:moveTo>
                  <a:pt x="27" y="31"/>
                </a:moveTo>
                <a:cubicBezTo>
                  <a:pt x="44" y="31"/>
                  <a:pt x="44" y="31"/>
                  <a:pt x="44" y="31"/>
                </a:cubicBezTo>
                <a:cubicBezTo>
                  <a:pt x="45" y="30"/>
                  <a:pt x="45" y="30"/>
                  <a:pt x="46" y="29"/>
                </a:cubicBezTo>
                <a:cubicBezTo>
                  <a:pt x="47" y="28"/>
                  <a:pt x="48" y="28"/>
                  <a:pt x="48" y="27"/>
                </a:cubicBezTo>
                <a:cubicBezTo>
                  <a:pt x="48" y="27"/>
                  <a:pt x="48" y="27"/>
                  <a:pt x="48" y="27"/>
                </a:cubicBezTo>
                <a:cubicBezTo>
                  <a:pt x="48" y="21"/>
                  <a:pt x="46" y="15"/>
                  <a:pt x="42" y="11"/>
                </a:cubicBezTo>
                <a:cubicBezTo>
                  <a:pt x="42" y="11"/>
                  <a:pt x="42" y="11"/>
                  <a:pt x="42" y="11"/>
                </a:cubicBezTo>
                <a:cubicBezTo>
                  <a:pt x="38" y="8"/>
                  <a:pt x="33" y="5"/>
                  <a:pt x="27" y="5"/>
                </a:cubicBezTo>
                <a:cubicBezTo>
                  <a:pt x="27" y="5"/>
                  <a:pt x="27" y="5"/>
                  <a:pt x="27" y="5"/>
                </a:cubicBezTo>
                <a:cubicBezTo>
                  <a:pt x="27" y="0"/>
                  <a:pt x="27" y="0"/>
                  <a:pt x="27" y="0"/>
                </a:cubicBezTo>
                <a:cubicBezTo>
                  <a:pt x="27" y="0"/>
                  <a:pt x="27" y="0"/>
                  <a:pt x="27" y="0"/>
                </a:cubicBezTo>
                <a:cubicBezTo>
                  <a:pt x="34" y="0"/>
                  <a:pt x="40" y="3"/>
                  <a:pt x="45" y="8"/>
                </a:cubicBezTo>
                <a:cubicBezTo>
                  <a:pt x="45" y="8"/>
                  <a:pt x="45" y="8"/>
                  <a:pt x="45" y="8"/>
                </a:cubicBezTo>
                <a:cubicBezTo>
                  <a:pt x="45" y="8"/>
                  <a:pt x="45" y="8"/>
                  <a:pt x="45" y="8"/>
                </a:cubicBezTo>
                <a:cubicBezTo>
                  <a:pt x="50" y="13"/>
                  <a:pt x="53" y="19"/>
                  <a:pt x="53" y="27"/>
                </a:cubicBezTo>
                <a:cubicBezTo>
                  <a:pt x="53" y="27"/>
                  <a:pt x="53" y="27"/>
                  <a:pt x="53" y="28"/>
                </a:cubicBezTo>
                <a:cubicBezTo>
                  <a:pt x="53" y="28"/>
                  <a:pt x="53" y="28"/>
                  <a:pt x="53" y="28"/>
                </a:cubicBezTo>
                <a:cubicBezTo>
                  <a:pt x="53" y="28"/>
                  <a:pt x="53" y="29"/>
                  <a:pt x="53" y="29"/>
                </a:cubicBezTo>
                <a:cubicBezTo>
                  <a:pt x="53" y="30"/>
                  <a:pt x="52" y="30"/>
                  <a:pt x="52" y="31"/>
                </a:cubicBezTo>
                <a:cubicBezTo>
                  <a:pt x="51" y="31"/>
                  <a:pt x="50" y="32"/>
                  <a:pt x="49" y="33"/>
                </a:cubicBezTo>
                <a:cubicBezTo>
                  <a:pt x="49" y="33"/>
                  <a:pt x="48" y="34"/>
                  <a:pt x="47" y="35"/>
                </a:cubicBezTo>
                <a:cubicBezTo>
                  <a:pt x="47" y="35"/>
                  <a:pt x="47" y="35"/>
                  <a:pt x="47" y="35"/>
                </a:cubicBezTo>
                <a:cubicBezTo>
                  <a:pt x="47" y="35"/>
                  <a:pt x="46" y="35"/>
                  <a:pt x="46" y="36"/>
                </a:cubicBezTo>
                <a:cubicBezTo>
                  <a:pt x="45" y="36"/>
                  <a:pt x="45" y="36"/>
                  <a:pt x="44" y="36"/>
                </a:cubicBezTo>
                <a:cubicBezTo>
                  <a:pt x="27" y="36"/>
                  <a:pt x="27" y="36"/>
                  <a:pt x="27" y="36"/>
                </a:cubicBezTo>
                <a:lnTo>
                  <a:pt x="27" y="31"/>
                </a:lnTo>
                <a:close/>
                <a:moveTo>
                  <a:pt x="6" y="31"/>
                </a:moveTo>
                <a:cubicBezTo>
                  <a:pt x="27" y="31"/>
                  <a:pt x="27" y="31"/>
                  <a:pt x="27" y="31"/>
                </a:cubicBezTo>
                <a:cubicBezTo>
                  <a:pt x="27" y="36"/>
                  <a:pt x="27" y="36"/>
                  <a:pt x="27" y="36"/>
                </a:cubicBezTo>
                <a:cubicBezTo>
                  <a:pt x="6" y="36"/>
                  <a:pt x="6" y="36"/>
                  <a:pt x="6" y="36"/>
                </a:cubicBezTo>
                <a:cubicBezTo>
                  <a:pt x="5" y="36"/>
                  <a:pt x="5" y="36"/>
                  <a:pt x="4" y="36"/>
                </a:cubicBezTo>
                <a:cubicBezTo>
                  <a:pt x="4" y="36"/>
                  <a:pt x="4" y="36"/>
                  <a:pt x="4" y="36"/>
                </a:cubicBezTo>
                <a:cubicBezTo>
                  <a:pt x="4" y="36"/>
                  <a:pt x="3" y="35"/>
                  <a:pt x="3" y="35"/>
                </a:cubicBezTo>
                <a:cubicBezTo>
                  <a:pt x="3" y="35"/>
                  <a:pt x="3" y="35"/>
                  <a:pt x="3" y="35"/>
                </a:cubicBezTo>
                <a:cubicBezTo>
                  <a:pt x="3" y="35"/>
                  <a:pt x="3" y="35"/>
                  <a:pt x="3" y="35"/>
                </a:cubicBezTo>
                <a:cubicBezTo>
                  <a:pt x="3" y="34"/>
                  <a:pt x="2" y="34"/>
                  <a:pt x="2" y="34"/>
                </a:cubicBezTo>
                <a:cubicBezTo>
                  <a:pt x="2" y="34"/>
                  <a:pt x="2" y="34"/>
                  <a:pt x="2" y="34"/>
                </a:cubicBezTo>
                <a:cubicBezTo>
                  <a:pt x="2" y="34"/>
                  <a:pt x="2" y="33"/>
                  <a:pt x="1" y="33"/>
                </a:cubicBezTo>
                <a:cubicBezTo>
                  <a:pt x="1" y="33"/>
                  <a:pt x="1" y="32"/>
                  <a:pt x="1" y="32"/>
                </a:cubicBezTo>
                <a:cubicBezTo>
                  <a:pt x="0" y="31"/>
                  <a:pt x="0" y="30"/>
                  <a:pt x="0" y="29"/>
                </a:cubicBezTo>
                <a:cubicBezTo>
                  <a:pt x="0" y="28"/>
                  <a:pt x="0" y="28"/>
                  <a:pt x="0" y="27"/>
                </a:cubicBezTo>
                <a:cubicBezTo>
                  <a:pt x="0" y="19"/>
                  <a:pt x="3" y="13"/>
                  <a:pt x="8" y="8"/>
                </a:cubicBezTo>
                <a:cubicBezTo>
                  <a:pt x="13" y="3"/>
                  <a:pt x="19" y="0"/>
                  <a:pt x="27" y="0"/>
                </a:cubicBezTo>
                <a:cubicBezTo>
                  <a:pt x="27" y="5"/>
                  <a:pt x="27" y="5"/>
                  <a:pt x="27" y="5"/>
                </a:cubicBezTo>
                <a:cubicBezTo>
                  <a:pt x="21" y="5"/>
                  <a:pt x="15" y="8"/>
                  <a:pt x="11" y="11"/>
                </a:cubicBezTo>
                <a:cubicBezTo>
                  <a:pt x="7" y="15"/>
                  <a:pt x="5" y="21"/>
                  <a:pt x="5" y="27"/>
                </a:cubicBezTo>
                <a:cubicBezTo>
                  <a:pt x="5" y="28"/>
                  <a:pt x="5" y="28"/>
                  <a:pt x="5" y="29"/>
                </a:cubicBezTo>
                <a:cubicBezTo>
                  <a:pt x="5" y="29"/>
                  <a:pt x="5" y="30"/>
                  <a:pt x="5" y="30"/>
                </a:cubicBezTo>
                <a:cubicBezTo>
                  <a:pt x="5" y="31"/>
                  <a:pt x="5" y="31"/>
                  <a:pt x="5" y="31"/>
                </a:cubicBezTo>
                <a:cubicBezTo>
                  <a:pt x="5" y="31"/>
                  <a:pt x="5" y="31"/>
                  <a:pt x="5" y="31"/>
                </a:cubicBezTo>
                <a:cubicBezTo>
                  <a:pt x="6" y="31"/>
                  <a:pt x="6" y="31"/>
                  <a:pt x="6" y="31"/>
                </a:cubicBez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141" name="Freeform 110"/>
          <p:cNvSpPr>
            <a:spLocks noEditPoints="1"/>
          </p:cNvSpPr>
          <p:nvPr/>
        </p:nvSpPr>
        <p:spPr bwMode="auto">
          <a:xfrm rot="5400000">
            <a:off x="7887567" y="1176998"/>
            <a:ext cx="169025" cy="63087"/>
          </a:xfrm>
          <a:custGeom>
            <a:avLst/>
            <a:gdLst>
              <a:gd name="T0" fmla="*/ 93 w 100"/>
              <a:gd name="T1" fmla="*/ 21 h 37"/>
              <a:gd name="T2" fmla="*/ 93 w 100"/>
              <a:gd name="T3" fmla="*/ 8 h 37"/>
              <a:gd name="T4" fmla="*/ 95 w 100"/>
              <a:gd name="T5" fmla="*/ 3 h 37"/>
              <a:gd name="T6" fmla="*/ 100 w 100"/>
              <a:gd name="T7" fmla="*/ 13 h 37"/>
              <a:gd name="T8" fmla="*/ 97 w 100"/>
              <a:gd name="T9" fmla="*/ 24 h 37"/>
              <a:gd name="T10" fmla="*/ 93 w 100"/>
              <a:gd name="T11" fmla="*/ 21 h 37"/>
              <a:gd name="T12" fmla="*/ 93 w 100"/>
              <a:gd name="T13" fmla="*/ 21 h 37"/>
              <a:gd name="T14" fmla="*/ 93 w 100"/>
              <a:gd name="T15" fmla="*/ 21 h 37"/>
              <a:gd name="T16" fmla="*/ 93 w 100"/>
              <a:gd name="T17" fmla="*/ 28 h 37"/>
              <a:gd name="T18" fmla="*/ 92 w 100"/>
              <a:gd name="T19" fmla="*/ 22 h 37"/>
              <a:gd name="T20" fmla="*/ 92 w 100"/>
              <a:gd name="T21" fmla="*/ 7 h 37"/>
              <a:gd name="T22" fmla="*/ 92 w 100"/>
              <a:gd name="T23" fmla="*/ 1 h 37"/>
              <a:gd name="T24" fmla="*/ 93 w 100"/>
              <a:gd name="T25" fmla="*/ 8 h 37"/>
              <a:gd name="T26" fmla="*/ 93 w 100"/>
              <a:gd name="T27" fmla="*/ 21 h 37"/>
              <a:gd name="T28" fmla="*/ 92 w 100"/>
              <a:gd name="T29" fmla="*/ 7 h 37"/>
              <a:gd name="T30" fmla="*/ 50 w 100"/>
              <a:gd name="T31" fmla="*/ 32 h 37"/>
              <a:gd name="T32" fmla="*/ 82 w 100"/>
              <a:gd name="T33" fmla="*/ 29 h 37"/>
              <a:gd name="T34" fmla="*/ 92 w 100"/>
              <a:gd name="T35" fmla="*/ 29 h 37"/>
              <a:gd name="T36" fmla="*/ 69 w 100"/>
              <a:gd name="T37" fmla="*/ 37 h 37"/>
              <a:gd name="T38" fmla="*/ 50 w 100"/>
              <a:gd name="T39" fmla="*/ 32 h 37"/>
              <a:gd name="T40" fmla="*/ 92 w 100"/>
              <a:gd name="T41" fmla="*/ 7 h 37"/>
              <a:gd name="T42" fmla="*/ 85 w 100"/>
              <a:gd name="T43" fmla="*/ 4 h 37"/>
              <a:gd name="T44" fmla="*/ 78 w 100"/>
              <a:gd name="T45" fmla="*/ 8 h 37"/>
              <a:gd name="T46" fmla="*/ 70 w 100"/>
              <a:gd name="T47" fmla="*/ 12 h 37"/>
              <a:gd name="T48" fmla="*/ 70 w 100"/>
              <a:gd name="T49" fmla="*/ 12 h 37"/>
              <a:gd name="T50" fmla="*/ 70 w 100"/>
              <a:gd name="T51" fmla="*/ 12 h 37"/>
              <a:gd name="T52" fmla="*/ 50 w 100"/>
              <a:gd name="T53" fmla="*/ 12 h 37"/>
              <a:gd name="T54" fmla="*/ 69 w 100"/>
              <a:gd name="T55" fmla="*/ 7 h 37"/>
              <a:gd name="T56" fmla="*/ 70 w 100"/>
              <a:gd name="T57" fmla="*/ 7 h 37"/>
              <a:gd name="T58" fmla="*/ 70 w 100"/>
              <a:gd name="T59" fmla="*/ 7 h 37"/>
              <a:gd name="T60" fmla="*/ 74 w 100"/>
              <a:gd name="T61" fmla="*/ 5 h 37"/>
              <a:gd name="T62" fmla="*/ 85 w 100"/>
              <a:gd name="T63" fmla="*/ 0 h 37"/>
              <a:gd name="T64" fmla="*/ 92 w 100"/>
              <a:gd name="T65" fmla="*/ 1 h 37"/>
              <a:gd name="T66" fmla="*/ 92 w 100"/>
              <a:gd name="T67" fmla="*/ 7 h 37"/>
              <a:gd name="T68" fmla="*/ 15 w 100"/>
              <a:gd name="T69" fmla="*/ 4 h 37"/>
              <a:gd name="T70" fmla="*/ 9 w 100"/>
              <a:gd name="T71" fmla="*/ 7 h 37"/>
              <a:gd name="T72" fmla="*/ 7 w 100"/>
              <a:gd name="T73" fmla="*/ 21 h 37"/>
              <a:gd name="T74" fmla="*/ 31 w 100"/>
              <a:gd name="T75" fmla="*/ 32 h 37"/>
              <a:gd name="T76" fmla="*/ 50 w 100"/>
              <a:gd name="T77" fmla="*/ 37 h 37"/>
              <a:gd name="T78" fmla="*/ 16 w 100"/>
              <a:gd name="T79" fmla="*/ 33 h 37"/>
              <a:gd name="T80" fmla="*/ 0 w 100"/>
              <a:gd name="T81" fmla="*/ 13 h 37"/>
              <a:gd name="T82" fmla="*/ 10 w 100"/>
              <a:gd name="T83" fmla="*/ 0 h 37"/>
              <a:gd name="T84" fmla="*/ 21 w 100"/>
              <a:gd name="T85" fmla="*/ 1 h 37"/>
              <a:gd name="T86" fmla="*/ 28 w 100"/>
              <a:gd name="T87" fmla="*/ 6 h 37"/>
              <a:gd name="T88" fmla="*/ 31 w 100"/>
              <a:gd name="T89" fmla="*/ 7 h 37"/>
              <a:gd name="T90" fmla="*/ 31 w 100"/>
              <a:gd name="T91" fmla="*/ 7 h 37"/>
              <a:gd name="T92" fmla="*/ 50 w 100"/>
              <a:gd name="T93" fmla="*/ 12 h 37"/>
              <a:gd name="T94" fmla="*/ 31 w 100"/>
              <a:gd name="T95" fmla="*/ 12 h 37"/>
              <a:gd name="T96" fmla="*/ 31 w 100"/>
              <a:gd name="T97" fmla="*/ 12 h 37"/>
              <a:gd name="T98" fmla="*/ 30 w 100"/>
              <a:gd name="T99" fmla="*/ 12 h 37"/>
              <a:gd name="T100" fmla="*/ 23 w 100"/>
              <a:gd name="T101" fmla="*/ 8 h 37"/>
              <a:gd name="T102" fmla="*/ 15 w 100"/>
              <a:gd name="T103" fmla="*/ 4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00" h="37">
                <a:moveTo>
                  <a:pt x="93" y="21"/>
                </a:moveTo>
                <a:cubicBezTo>
                  <a:pt x="93" y="21"/>
                  <a:pt x="93" y="21"/>
                  <a:pt x="93" y="21"/>
                </a:cubicBezTo>
                <a:cubicBezTo>
                  <a:pt x="95" y="19"/>
                  <a:pt x="96" y="16"/>
                  <a:pt x="95" y="14"/>
                </a:cubicBezTo>
                <a:cubicBezTo>
                  <a:pt x="95" y="12"/>
                  <a:pt x="94" y="10"/>
                  <a:pt x="93" y="8"/>
                </a:cubicBezTo>
                <a:cubicBezTo>
                  <a:pt x="93" y="2"/>
                  <a:pt x="93" y="2"/>
                  <a:pt x="93" y="2"/>
                </a:cubicBezTo>
                <a:cubicBezTo>
                  <a:pt x="94" y="2"/>
                  <a:pt x="94" y="3"/>
                  <a:pt x="95" y="3"/>
                </a:cubicBezTo>
                <a:cubicBezTo>
                  <a:pt x="95" y="3"/>
                  <a:pt x="95" y="3"/>
                  <a:pt x="95" y="3"/>
                </a:cubicBezTo>
                <a:cubicBezTo>
                  <a:pt x="98" y="6"/>
                  <a:pt x="100" y="9"/>
                  <a:pt x="100" y="13"/>
                </a:cubicBezTo>
                <a:cubicBezTo>
                  <a:pt x="100" y="17"/>
                  <a:pt x="99" y="21"/>
                  <a:pt x="97" y="24"/>
                </a:cubicBezTo>
                <a:cubicBezTo>
                  <a:pt x="97" y="24"/>
                  <a:pt x="97" y="24"/>
                  <a:pt x="97" y="24"/>
                </a:cubicBezTo>
                <a:cubicBezTo>
                  <a:pt x="96" y="25"/>
                  <a:pt x="94" y="27"/>
                  <a:pt x="93" y="28"/>
                </a:cubicBezTo>
                <a:lnTo>
                  <a:pt x="93" y="21"/>
                </a:lnTo>
                <a:close/>
                <a:moveTo>
                  <a:pt x="93" y="21"/>
                </a:moveTo>
                <a:cubicBezTo>
                  <a:pt x="93" y="21"/>
                  <a:pt x="93" y="21"/>
                  <a:pt x="93" y="21"/>
                </a:cubicBezTo>
                <a:close/>
                <a:moveTo>
                  <a:pt x="92" y="22"/>
                </a:moveTo>
                <a:cubicBezTo>
                  <a:pt x="92" y="22"/>
                  <a:pt x="93" y="21"/>
                  <a:pt x="93" y="21"/>
                </a:cubicBezTo>
                <a:cubicBezTo>
                  <a:pt x="93" y="21"/>
                  <a:pt x="93" y="21"/>
                  <a:pt x="93" y="21"/>
                </a:cubicBezTo>
                <a:cubicBezTo>
                  <a:pt x="93" y="28"/>
                  <a:pt x="93" y="28"/>
                  <a:pt x="93" y="28"/>
                </a:cubicBezTo>
                <a:cubicBezTo>
                  <a:pt x="93" y="28"/>
                  <a:pt x="92" y="28"/>
                  <a:pt x="92" y="29"/>
                </a:cubicBezTo>
                <a:cubicBezTo>
                  <a:pt x="92" y="22"/>
                  <a:pt x="92" y="22"/>
                  <a:pt x="92" y="22"/>
                </a:cubicBezTo>
                <a:close/>
                <a:moveTo>
                  <a:pt x="93" y="8"/>
                </a:moveTo>
                <a:cubicBezTo>
                  <a:pt x="93" y="8"/>
                  <a:pt x="92" y="7"/>
                  <a:pt x="92" y="7"/>
                </a:cubicBezTo>
                <a:cubicBezTo>
                  <a:pt x="92" y="7"/>
                  <a:pt x="92" y="7"/>
                  <a:pt x="92" y="7"/>
                </a:cubicBezTo>
                <a:cubicBezTo>
                  <a:pt x="92" y="1"/>
                  <a:pt x="92" y="1"/>
                  <a:pt x="92" y="1"/>
                </a:cubicBezTo>
                <a:cubicBezTo>
                  <a:pt x="92" y="1"/>
                  <a:pt x="93" y="1"/>
                  <a:pt x="93" y="2"/>
                </a:cubicBezTo>
                <a:cubicBezTo>
                  <a:pt x="93" y="8"/>
                  <a:pt x="93" y="8"/>
                  <a:pt x="93" y="8"/>
                </a:cubicBezTo>
                <a:close/>
                <a:moveTo>
                  <a:pt x="93" y="21"/>
                </a:moveTo>
                <a:cubicBezTo>
                  <a:pt x="93" y="21"/>
                  <a:pt x="93" y="21"/>
                  <a:pt x="93" y="21"/>
                </a:cubicBezTo>
                <a:cubicBezTo>
                  <a:pt x="93" y="21"/>
                  <a:pt x="93" y="21"/>
                  <a:pt x="93" y="21"/>
                </a:cubicBezTo>
                <a:close/>
                <a:moveTo>
                  <a:pt x="92" y="7"/>
                </a:moveTo>
                <a:cubicBezTo>
                  <a:pt x="92" y="7"/>
                  <a:pt x="92" y="7"/>
                  <a:pt x="92" y="7"/>
                </a:cubicBezTo>
                <a:close/>
                <a:moveTo>
                  <a:pt x="50" y="32"/>
                </a:moveTo>
                <a:cubicBezTo>
                  <a:pt x="69" y="32"/>
                  <a:pt x="69" y="32"/>
                  <a:pt x="69" y="32"/>
                </a:cubicBezTo>
                <a:cubicBezTo>
                  <a:pt x="74" y="32"/>
                  <a:pt x="78" y="31"/>
                  <a:pt x="82" y="29"/>
                </a:cubicBezTo>
                <a:cubicBezTo>
                  <a:pt x="86" y="27"/>
                  <a:pt x="89" y="25"/>
                  <a:pt x="92" y="22"/>
                </a:cubicBezTo>
                <a:cubicBezTo>
                  <a:pt x="92" y="29"/>
                  <a:pt x="92" y="29"/>
                  <a:pt x="92" y="29"/>
                </a:cubicBezTo>
                <a:cubicBezTo>
                  <a:pt x="90" y="31"/>
                  <a:pt x="87" y="32"/>
                  <a:pt x="84" y="33"/>
                </a:cubicBezTo>
                <a:cubicBezTo>
                  <a:pt x="80" y="36"/>
                  <a:pt x="75" y="37"/>
                  <a:pt x="69" y="37"/>
                </a:cubicBezTo>
                <a:cubicBezTo>
                  <a:pt x="50" y="37"/>
                  <a:pt x="50" y="37"/>
                  <a:pt x="50" y="37"/>
                </a:cubicBezTo>
                <a:cubicBezTo>
                  <a:pt x="50" y="32"/>
                  <a:pt x="50" y="32"/>
                  <a:pt x="50" y="32"/>
                </a:cubicBezTo>
                <a:close/>
                <a:moveTo>
                  <a:pt x="92" y="7"/>
                </a:moveTo>
                <a:cubicBezTo>
                  <a:pt x="92" y="7"/>
                  <a:pt x="92" y="7"/>
                  <a:pt x="92" y="7"/>
                </a:cubicBezTo>
                <a:cubicBezTo>
                  <a:pt x="91" y="6"/>
                  <a:pt x="90" y="5"/>
                  <a:pt x="89" y="5"/>
                </a:cubicBezTo>
                <a:cubicBezTo>
                  <a:pt x="88" y="5"/>
                  <a:pt x="86" y="4"/>
                  <a:pt x="85" y="4"/>
                </a:cubicBezTo>
                <a:cubicBezTo>
                  <a:pt x="84" y="4"/>
                  <a:pt x="82" y="5"/>
                  <a:pt x="81" y="5"/>
                </a:cubicBezTo>
                <a:cubicBezTo>
                  <a:pt x="80" y="6"/>
                  <a:pt x="79" y="7"/>
                  <a:pt x="78" y="8"/>
                </a:cubicBezTo>
                <a:cubicBezTo>
                  <a:pt x="77" y="9"/>
                  <a:pt x="76" y="10"/>
                  <a:pt x="74" y="11"/>
                </a:cubicBezTo>
                <a:cubicBezTo>
                  <a:pt x="73" y="11"/>
                  <a:pt x="72" y="12"/>
                  <a:pt x="70" y="12"/>
                </a:cubicBezTo>
                <a:cubicBezTo>
                  <a:pt x="70" y="12"/>
                  <a:pt x="70" y="12"/>
                  <a:pt x="70" y="12"/>
                </a:cubicBezTo>
                <a:cubicBezTo>
                  <a:pt x="70" y="12"/>
                  <a:pt x="70" y="12"/>
                  <a:pt x="70" y="12"/>
                </a:cubicBezTo>
                <a:cubicBezTo>
                  <a:pt x="70" y="12"/>
                  <a:pt x="70" y="12"/>
                  <a:pt x="70" y="12"/>
                </a:cubicBezTo>
                <a:cubicBezTo>
                  <a:pt x="70" y="12"/>
                  <a:pt x="70" y="12"/>
                  <a:pt x="70" y="12"/>
                </a:cubicBezTo>
                <a:cubicBezTo>
                  <a:pt x="70" y="12"/>
                  <a:pt x="70" y="12"/>
                  <a:pt x="69" y="12"/>
                </a:cubicBezTo>
                <a:cubicBezTo>
                  <a:pt x="50" y="12"/>
                  <a:pt x="50" y="12"/>
                  <a:pt x="50" y="12"/>
                </a:cubicBezTo>
                <a:cubicBezTo>
                  <a:pt x="50" y="7"/>
                  <a:pt x="50" y="7"/>
                  <a:pt x="50" y="7"/>
                </a:cubicBezTo>
                <a:cubicBezTo>
                  <a:pt x="69" y="7"/>
                  <a:pt x="69" y="7"/>
                  <a:pt x="69" y="7"/>
                </a:cubicBezTo>
                <a:cubicBezTo>
                  <a:pt x="70" y="7"/>
                  <a:pt x="70" y="7"/>
                  <a:pt x="70" y="7"/>
                </a:cubicBezTo>
                <a:cubicBezTo>
                  <a:pt x="70" y="7"/>
                  <a:pt x="70" y="7"/>
                  <a:pt x="70" y="7"/>
                </a:cubicBezTo>
                <a:cubicBezTo>
                  <a:pt x="70" y="7"/>
                  <a:pt x="70" y="7"/>
                  <a:pt x="70" y="7"/>
                </a:cubicBezTo>
                <a:cubicBezTo>
                  <a:pt x="70" y="7"/>
                  <a:pt x="70" y="7"/>
                  <a:pt x="70" y="7"/>
                </a:cubicBezTo>
                <a:cubicBezTo>
                  <a:pt x="71" y="7"/>
                  <a:pt x="71" y="7"/>
                  <a:pt x="72" y="6"/>
                </a:cubicBezTo>
                <a:cubicBezTo>
                  <a:pt x="73" y="6"/>
                  <a:pt x="73" y="5"/>
                  <a:pt x="74" y="5"/>
                </a:cubicBezTo>
                <a:cubicBezTo>
                  <a:pt x="75" y="3"/>
                  <a:pt x="77" y="2"/>
                  <a:pt x="79" y="1"/>
                </a:cubicBezTo>
                <a:cubicBezTo>
                  <a:pt x="81" y="0"/>
                  <a:pt x="83" y="0"/>
                  <a:pt x="85" y="0"/>
                </a:cubicBezTo>
                <a:cubicBezTo>
                  <a:pt x="87" y="0"/>
                  <a:pt x="89" y="0"/>
                  <a:pt x="90" y="0"/>
                </a:cubicBezTo>
                <a:cubicBezTo>
                  <a:pt x="91" y="1"/>
                  <a:pt x="91" y="1"/>
                  <a:pt x="92" y="1"/>
                </a:cubicBezTo>
                <a:lnTo>
                  <a:pt x="92" y="7"/>
                </a:lnTo>
                <a:close/>
                <a:moveTo>
                  <a:pt x="92" y="7"/>
                </a:moveTo>
                <a:cubicBezTo>
                  <a:pt x="92" y="7"/>
                  <a:pt x="92" y="7"/>
                  <a:pt x="92" y="7"/>
                </a:cubicBezTo>
                <a:close/>
                <a:moveTo>
                  <a:pt x="15" y="4"/>
                </a:moveTo>
                <a:cubicBezTo>
                  <a:pt x="14" y="4"/>
                  <a:pt x="13" y="5"/>
                  <a:pt x="12" y="5"/>
                </a:cubicBezTo>
                <a:cubicBezTo>
                  <a:pt x="11" y="5"/>
                  <a:pt x="10" y="6"/>
                  <a:pt x="9" y="7"/>
                </a:cubicBezTo>
                <a:cubicBezTo>
                  <a:pt x="7" y="8"/>
                  <a:pt x="5" y="11"/>
                  <a:pt x="5" y="14"/>
                </a:cubicBezTo>
                <a:cubicBezTo>
                  <a:pt x="5" y="16"/>
                  <a:pt x="6" y="19"/>
                  <a:pt x="7" y="21"/>
                </a:cubicBezTo>
                <a:cubicBezTo>
                  <a:pt x="10" y="24"/>
                  <a:pt x="14" y="27"/>
                  <a:pt x="18" y="29"/>
                </a:cubicBezTo>
                <a:cubicBezTo>
                  <a:pt x="22" y="31"/>
                  <a:pt x="27" y="32"/>
                  <a:pt x="31" y="32"/>
                </a:cubicBezTo>
                <a:cubicBezTo>
                  <a:pt x="50" y="32"/>
                  <a:pt x="50" y="32"/>
                  <a:pt x="50" y="32"/>
                </a:cubicBezTo>
                <a:cubicBezTo>
                  <a:pt x="50" y="37"/>
                  <a:pt x="50" y="37"/>
                  <a:pt x="50" y="37"/>
                </a:cubicBezTo>
                <a:cubicBezTo>
                  <a:pt x="31" y="37"/>
                  <a:pt x="31" y="37"/>
                  <a:pt x="31" y="37"/>
                </a:cubicBezTo>
                <a:cubicBezTo>
                  <a:pt x="26" y="37"/>
                  <a:pt x="21" y="36"/>
                  <a:pt x="16" y="33"/>
                </a:cubicBezTo>
                <a:cubicBezTo>
                  <a:pt x="11" y="31"/>
                  <a:pt x="7" y="28"/>
                  <a:pt x="4" y="24"/>
                </a:cubicBezTo>
                <a:cubicBezTo>
                  <a:pt x="1" y="21"/>
                  <a:pt x="0" y="17"/>
                  <a:pt x="0" y="13"/>
                </a:cubicBezTo>
                <a:cubicBezTo>
                  <a:pt x="1" y="9"/>
                  <a:pt x="2" y="6"/>
                  <a:pt x="6" y="3"/>
                </a:cubicBezTo>
                <a:cubicBezTo>
                  <a:pt x="7" y="2"/>
                  <a:pt x="9" y="1"/>
                  <a:pt x="10" y="0"/>
                </a:cubicBezTo>
                <a:cubicBezTo>
                  <a:pt x="12" y="0"/>
                  <a:pt x="13" y="0"/>
                  <a:pt x="15" y="0"/>
                </a:cubicBezTo>
                <a:cubicBezTo>
                  <a:pt x="17" y="0"/>
                  <a:pt x="19" y="0"/>
                  <a:pt x="21" y="1"/>
                </a:cubicBezTo>
                <a:cubicBezTo>
                  <a:pt x="23" y="2"/>
                  <a:pt x="25" y="3"/>
                  <a:pt x="27" y="5"/>
                </a:cubicBezTo>
                <a:cubicBezTo>
                  <a:pt x="27" y="5"/>
                  <a:pt x="28" y="6"/>
                  <a:pt x="28" y="6"/>
                </a:cubicBezTo>
                <a:cubicBezTo>
                  <a:pt x="29" y="7"/>
                  <a:pt x="30" y="7"/>
                  <a:pt x="30" y="7"/>
                </a:cubicBezTo>
                <a:cubicBezTo>
                  <a:pt x="31" y="7"/>
                  <a:pt x="31" y="7"/>
                  <a:pt x="31" y="7"/>
                </a:cubicBezTo>
                <a:cubicBezTo>
                  <a:pt x="31" y="7"/>
                  <a:pt x="31" y="7"/>
                  <a:pt x="31" y="7"/>
                </a:cubicBezTo>
                <a:cubicBezTo>
                  <a:pt x="31" y="7"/>
                  <a:pt x="31" y="7"/>
                  <a:pt x="31" y="7"/>
                </a:cubicBezTo>
                <a:cubicBezTo>
                  <a:pt x="50" y="7"/>
                  <a:pt x="50" y="7"/>
                  <a:pt x="50" y="7"/>
                </a:cubicBezTo>
                <a:cubicBezTo>
                  <a:pt x="50" y="12"/>
                  <a:pt x="50" y="12"/>
                  <a:pt x="50" y="12"/>
                </a:cubicBezTo>
                <a:cubicBezTo>
                  <a:pt x="31" y="12"/>
                  <a:pt x="31" y="12"/>
                  <a:pt x="31" y="12"/>
                </a:cubicBezTo>
                <a:cubicBezTo>
                  <a:pt x="31" y="12"/>
                  <a:pt x="31" y="12"/>
                  <a:pt x="31" y="12"/>
                </a:cubicBezTo>
                <a:cubicBezTo>
                  <a:pt x="31" y="12"/>
                  <a:pt x="31" y="12"/>
                  <a:pt x="31" y="12"/>
                </a:cubicBezTo>
                <a:cubicBezTo>
                  <a:pt x="31" y="12"/>
                  <a:pt x="31" y="12"/>
                  <a:pt x="31" y="12"/>
                </a:cubicBezTo>
                <a:cubicBezTo>
                  <a:pt x="30" y="12"/>
                  <a:pt x="30" y="12"/>
                  <a:pt x="30" y="12"/>
                </a:cubicBezTo>
                <a:cubicBezTo>
                  <a:pt x="30" y="12"/>
                  <a:pt x="30" y="12"/>
                  <a:pt x="30" y="12"/>
                </a:cubicBezTo>
                <a:cubicBezTo>
                  <a:pt x="29" y="12"/>
                  <a:pt x="27" y="11"/>
                  <a:pt x="26" y="11"/>
                </a:cubicBezTo>
                <a:cubicBezTo>
                  <a:pt x="25" y="10"/>
                  <a:pt x="24" y="9"/>
                  <a:pt x="23" y="8"/>
                </a:cubicBezTo>
                <a:cubicBezTo>
                  <a:pt x="22" y="7"/>
                  <a:pt x="21" y="6"/>
                  <a:pt x="19" y="5"/>
                </a:cubicBezTo>
                <a:cubicBezTo>
                  <a:pt x="18" y="5"/>
                  <a:pt x="17" y="4"/>
                  <a:pt x="15" y="4"/>
                </a:cubicBez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142" name="Freeform 111"/>
          <p:cNvSpPr>
            <a:spLocks noEditPoints="1"/>
          </p:cNvSpPr>
          <p:nvPr/>
        </p:nvSpPr>
        <p:spPr bwMode="auto">
          <a:xfrm rot="5400000">
            <a:off x="7887567" y="1525761"/>
            <a:ext cx="169025" cy="63087"/>
          </a:xfrm>
          <a:custGeom>
            <a:avLst/>
            <a:gdLst>
              <a:gd name="T0" fmla="*/ 69 w 100"/>
              <a:gd name="T1" fmla="*/ 32 h 37"/>
              <a:gd name="T2" fmla="*/ 93 w 100"/>
              <a:gd name="T3" fmla="*/ 21 h 37"/>
              <a:gd name="T4" fmla="*/ 49 w 100"/>
              <a:gd name="T5" fmla="*/ 13 h 37"/>
              <a:gd name="T6" fmla="*/ 95 w 100"/>
              <a:gd name="T7" fmla="*/ 14 h 37"/>
              <a:gd name="T8" fmla="*/ 91 w 100"/>
              <a:gd name="T9" fmla="*/ 7 h 37"/>
              <a:gd name="T10" fmla="*/ 85 w 100"/>
              <a:gd name="T11" fmla="*/ 4 h 37"/>
              <a:gd name="T12" fmla="*/ 77 w 100"/>
              <a:gd name="T13" fmla="*/ 8 h 37"/>
              <a:gd name="T14" fmla="*/ 72 w 100"/>
              <a:gd name="T15" fmla="*/ 11 h 37"/>
              <a:gd name="T16" fmla="*/ 71 w 100"/>
              <a:gd name="T17" fmla="*/ 12 h 37"/>
              <a:gd name="T18" fmla="*/ 49 w 100"/>
              <a:gd name="T19" fmla="*/ 12 h 37"/>
              <a:gd name="T20" fmla="*/ 69 w 100"/>
              <a:gd name="T21" fmla="*/ 7 h 37"/>
              <a:gd name="T22" fmla="*/ 71 w 100"/>
              <a:gd name="T23" fmla="*/ 7 h 37"/>
              <a:gd name="T24" fmla="*/ 72 w 100"/>
              <a:gd name="T25" fmla="*/ 6 h 37"/>
              <a:gd name="T26" fmla="*/ 79 w 100"/>
              <a:gd name="T27" fmla="*/ 1 h 37"/>
              <a:gd name="T28" fmla="*/ 90 w 100"/>
              <a:gd name="T29" fmla="*/ 0 h 37"/>
              <a:gd name="T30" fmla="*/ 95 w 100"/>
              <a:gd name="T31" fmla="*/ 3 h 37"/>
              <a:gd name="T32" fmla="*/ 96 w 100"/>
              <a:gd name="T33" fmla="*/ 24 h 37"/>
              <a:gd name="T34" fmla="*/ 84 w 100"/>
              <a:gd name="T35" fmla="*/ 33 h 37"/>
              <a:gd name="T36" fmla="*/ 49 w 100"/>
              <a:gd name="T37" fmla="*/ 37 h 37"/>
              <a:gd name="T38" fmla="*/ 23 w 100"/>
              <a:gd name="T39" fmla="*/ 8 h 37"/>
              <a:gd name="T40" fmla="*/ 15 w 100"/>
              <a:gd name="T41" fmla="*/ 4 h 37"/>
              <a:gd name="T42" fmla="*/ 8 w 100"/>
              <a:gd name="T43" fmla="*/ 7 h 37"/>
              <a:gd name="T44" fmla="*/ 5 w 100"/>
              <a:gd name="T45" fmla="*/ 14 h 37"/>
              <a:gd name="T46" fmla="*/ 7 w 100"/>
              <a:gd name="T47" fmla="*/ 21 h 37"/>
              <a:gd name="T48" fmla="*/ 31 w 100"/>
              <a:gd name="T49" fmla="*/ 32 h 37"/>
              <a:gd name="T50" fmla="*/ 49 w 100"/>
              <a:gd name="T51" fmla="*/ 37 h 37"/>
              <a:gd name="T52" fmla="*/ 16 w 100"/>
              <a:gd name="T53" fmla="*/ 33 h 37"/>
              <a:gd name="T54" fmla="*/ 4 w 100"/>
              <a:gd name="T55" fmla="*/ 24 h 37"/>
              <a:gd name="T56" fmla="*/ 5 w 100"/>
              <a:gd name="T57" fmla="*/ 3 h 37"/>
              <a:gd name="T58" fmla="*/ 10 w 100"/>
              <a:gd name="T59" fmla="*/ 0 h 37"/>
              <a:gd name="T60" fmla="*/ 21 w 100"/>
              <a:gd name="T61" fmla="*/ 1 h 37"/>
              <a:gd name="T62" fmla="*/ 26 w 100"/>
              <a:gd name="T63" fmla="*/ 5 h 37"/>
              <a:gd name="T64" fmla="*/ 31 w 100"/>
              <a:gd name="T65" fmla="*/ 7 h 37"/>
              <a:gd name="T66" fmla="*/ 49 w 100"/>
              <a:gd name="T67" fmla="*/ 7 h 37"/>
              <a:gd name="T68" fmla="*/ 32 w 100"/>
              <a:gd name="T69" fmla="*/ 12 h 37"/>
              <a:gd name="T70" fmla="*/ 26 w 100"/>
              <a:gd name="T71" fmla="*/ 11 h 37"/>
              <a:gd name="T72" fmla="*/ 23 w 100"/>
              <a:gd name="T73" fmla="*/ 8 h 37"/>
              <a:gd name="T74" fmla="*/ 49 w 100"/>
              <a:gd name="T75" fmla="*/ 13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0" h="37">
                <a:moveTo>
                  <a:pt x="49" y="32"/>
                </a:moveTo>
                <a:cubicBezTo>
                  <a:pt x="69" y="32"/>
                  <a:pt x="69" y="32"/>
                  <a:pt x="69" y="32"/>
                </a:cubicBezTo>
                <a:cubicBezTo>
                  <a:pt x="74" y="32"/>
                  <a:pt x="78" y="31"/>
                  <a:pt x="82" y="29"/>
                </a:cubicBezTo>
                <a:cubicBezTo>
                  <a:pt x="86" y="27"/>
                  <a:pt x="90" y="24"/>
                  <a:pt x="93" y="21"/>
                </a:cubicBezTo>
                <a:cubicBezTo>
                  <a:pt x="49" y="13"/>
                  <a:pt x="49" y="13"/>
                  <a:pt x="49" y="13"/>
                </a:cubicBezTo>
                <a:cubicBezTo>
                  <a:pt x="49" y="13"/>
                  <a:pt x="49" y="13"/>
                  <a:pt x="49" y="13"/>
                </a:cubicBezTo>
                <a:cubicBezTo>
                  <a:pt x="93" y="21"/>
                  <a:pt x="93" y="21"/>
                  <a:pt x="93" y="21"/>
                </a:cubicBezTo>
                <a:cubicBezTo>
                  <a:pt x="95" y="19"/>
                  <a:pt x="95" y="16"/>
                  <a:pt x="95" y="14"/>
                </a:cubicBezTo>
                <a:cubicBezTo>
                  <a:pt x="95" y="11"/>
                  <a:pt x="94" y="9"/>
                  <a:pt x="92" y="7"/>
                </a:cubicBezTo>
                <a:cubicBezTo>
                  <a:pt x="92" y="7"/>
                  <a:pt x="91" y="7"/>
                  <a:pt x="91" y="7"/>
                </a:cubicBezTo>
                <a:cubicBezTo>
                  <a:pt x="90" y="6"/>
                  <a:pt x="90" y="5"/>
                  <a:pt x="88" y="5"/>
                </a:cubicBezTo>
                <a:cubicBezTo>
                  <a:pt x="87" y="5"/>
                  <a:pt x="86" y="4"/>
                  <a:pt x="85" y="4"/>
                </a:cubicBezTo>
                <a:cubicBezTo>
                  <a:pt x="84" y="4"/>
                  <a:pt x="82" y="5"/>
                  <a:pt x="81" y="5"/>
                </a:cubicBezTo>
                <a:cubicBezTo>
                  <a:pt x="79" y="6"/>
                  <a:pt x="78" y="7"/>
                  <a:pt x="77" y="8"/>
                </a:cubicBezTo>
                <a:cubicBezTo>
                  <a:pt x="77" y="9"/>
                  <a:pt x="76" y="9"/>
                  <a:pt x="75" y="10"/>
                </a:cubicBezTo>
                <a:cubicBezTo>
                  <a:pt x="74" y="11"/>
                  <a:pt x="73" y="11"/>
                  <a:pt x="72" y="11"/>
                </a:cubicBezTo>
                <a:cubicBezTo>
                  <a:pt x="72" y="11"/>
                  <a:pt x="72" y="11"/>
                  <a:pt x="72" y="11"/>
                </a:cubicBezTo>
                <a:cubicBezTo>
                  <a:pt x="72" y="11"/>
                  <a:pt x="71" y="12"/>
                  <a:pt x="71" y="12"/>
                </a:cubicBezTo>
                <a:cubicBezTo>
                  <a:pt x="70" y="12"/>
                  <a:pt x="70" y="12"/>
                  <a:pt x="69" y="12"/>
                </a:cubicBezTo>
                <a:cubicBezTo>
                  <a:pt x="49" y="12"/>
                  <a:pt x="49" y="12"/>
                  <a:pt x="49" y="12"/>
                </a:cubicBezTo>
                <a:cubicBezTo>
                  <a:pt x="49" y="7"/>
                  <a:pt x="49" y="7"/>
                  <a:pt x="49" y="7"/>
                </a:cubicBezTo>
                <a:cubicBezTo>
                  <a:pt x="69" y="7"/>
                  <a:pt x="69" y="7"/>
                  <a:pt x="69" y="7"/>
                </a:cubicBezTo>
                <a:cubicBezTo>
                  <a:pt x="69" y="7"/>
                  <a:pt x="70" y="7"/>
                  <a:pt x="70" y="7"/>
                </a:cubicBezTo>
                <a:cubicBezTo>
                  <a:pt x="70" y="7"/>
                  <a:pt x="71" y="7"/>
                  <a:pt x="71" y="7"/>
                </a:cubicBezTo>
                <a:cubicBezTo>
                  <a:pt x="71" y="7"/>
                  <a:pt x="71" y="7"/>
                  <a:pt x="71" y="7"/>
                </a:cubicBezTo>
                <a:cubicBezTo>
                  <a:pt x="71" y="7"/>
                  <a:pt x="72" y="6"/>
                  <a:pt x="72" y="6"/>
                </a:cubicBezTo>
                <a:cubicBezTo>
                  <a:pt x="73" y="6"/>
                  <a:pt x="73" y="5"/>
                  <a:pt x="74" y="5"/>
                </a:cubicBezTo>
                <a:cubicBezTo>
                  <a:pt x="75" y="3"/>
                  <a:pt x="77" y="2"/>
                  <a:pt x="79" y="1"/>
                </a:cubicBezTo>
                <a:cubicBezTo>
                  <a:pt x="81" y="0"/>
                  <a:pt x="83" y="0"/>
                  <a:pt x="85" y="0"/>
                </a:cubicBezTo>
                <a:cubicBezTo>
                  <a:pt x="87" y="0"/>
                  <a:pt x="88" y="0"/>
                  <a:pt x="90" y="0"/>
                </a:cubicBezTo>
                <a:cubicBezTo>
                  <a:pt x="92" y="1"/>
                  <a:pt x="93" y="2"/>
                  <a:pt x="95" y="3"/>
                </a:cubicBezTo>
                <a:cubicBezTo>
                  <a:pt x="95" y="3"/>
                  <a:pt x="95" y="3"/>
                  <a:pt x="95" y="3"/>
                </a:cubicBezTo>
                <a:cubicBezTo>
                  <a:pt x="98" y="6"/>
                  <a:pt x="100" y="9"/>
                  <a:pt x="100" y="13"/>
                </a:cubicBezTo>
                <a:cubicBezTo>
                  <a:pt x="100" y="17"/>
                  <a:pt x="99" y="21"/>
                  <a:pt x="96" y="24"/>
                </a:cubicBezTo>
                <a:cubicBezTo>
                  <a:pt x="96" y="24"/>
                  <a:pt x="96" y="24"/>
                  <a:pt x="96" y="24"/>
                </a:cubicBezTo>
                <a:cubicBezTo>
                  <a:pt x="93" y="28"/>
                  <a:pt x="89" y="31"/>
                  <a:pt x="84" y="33"/>
                </a:cubicBezTo>
                <a:cubicBezTo>
                  <a:pt x="80" y="36"/>
                  <a:pt x="74" y="37"/>
                  <a:pt x="69" y="37"/>
                </a:cubicBezTo>
                <a:cubicBezTo>
                  <a:pt x="49" y="37"/>
                  <a:pt x="49" y="37"/>
                  <a:pt x="49" y="37"/>
                </a:cubicBezTo>
                <a:lnTo>
                  <a:pt x="49" y="32"/>
                </a:lnTo>
                <a:close/>
                <a:moveTo>
                  <a:pt x="23" y="8"/>
                </a:moveTo>
                <a:cubicBezTo>
                  <a:pt x="22" y="7"/>
                  <a:pt x="20" y="6"/>
                  <a:pt x="19" y="5"/>
                </a:cubicBezTo>
                <a:cubicBezTo>
                  <a:pt x="18" y="5"/>
                  <a:pt x="16" y="4"/>
                  <a:pt x="15" y="4"/>
                </a:cubicBezTo>
                <a:cubicBezTo>
                  <a:pt x="14" y="4"/>
                  <a:pt x="13" y="5"/>
                  <a:pt x="11" y="5"/>
                </a:cubicBezTo>
                <a:cubicBezTo>
                  <a:pt x="10" y="5"/>
                  <a:pt x="9" y="6"/>
                  <a:pt x="8" y="7"/>
                </a:cubicBezTo>
                <a:cubicBezTo>
                  <a:pt x="8" y="7"/>
                  <a:pt x="8" y="7"/>
                  <a:pt x="8" y="7"/>
                </a:cubicBezTo>
                <a:cubicBezTo>
                  <a:pt x="6" y="8"/>
                  <a:pt x="5" y="11"/>
                  <a:pt x="5" y="14"/>
                </a:cubicBezTo>
                <a:cubicBezTo>
                  <a:pt x="5" y="16"/>
                  <a:pt x="5" y="19"/>
                  <a:pt x="7" y="21"/>
                </a:cubicBezTo>
                <a:cubicBezTo>
                  <a:pt x="7" y="21"/>
                  <a:pt x="7" y="21"/>
                  <a:pt x="7" y="21"/>
                </a:cubicBezTo>
                <a:cubicBezTo>
                  <a:pt x="10" y="24"/>
                  <a:pt x="14" y="27"/>
                  <a:pt x="18" y="29"/>
                </a:cubicBezTo>
                <a:cubicBezTo>
                  <a:pt x="22" y="31"/>
                  <a:pt x="26" y="32"/>
                  <a:pt x="31" y="32"/>
                </a:cubicBezTo>
                <a:cubicBezTo>
                  <a:pt x="49" y="32"/>
                  <a:pt x="49" y="32"/>
                  <a:pt x="49" y="32"/>
                </a:cubicBezTo>
                <a:cubicBezTo>
                  <a:pt x="49" y="37"/>
                  <a:pt x="49" y="37"/>
                  <a:pt x="49" y="37"/>
                </a:cubicBezTo>
                <a:cubicBezTo>
                  <a:pt x="31" y="37"/>
                  <a:pt x="31" y="37"/>
                  <a:pt x="31" y="37"/>
                </a:cubicBezTo>
                <a:cubicBezTo>
                  <a:pt x="26" y="37"/>
                  <a:pt x="20" y="36"/>
                  <a:pt x="16" y="33"/>
                </a:cubicBezTo>
                <a:cubicBezTo>
                  <a:pt x="11" y="31"/>
                  <a:pt x="7" y="28"/>
                  <a:pt x="4" y="24"/>
                </a:cubicBezTo>
                <a:cubicBezTo>
                  <a:pt x="4" y="24"/>
                  <a:pt x="4" y="24"/>
                  <a:pt x="4" y="24"/>
                </a:cubicBezTo>
                <a:cubicBezTo>
                  <a:pt x="1" y="21"/>
                  <a:pt x="0" y="17"/>
                  <a:pt x="0" y="13"/>
                </a:cubicBezTo>
                <a:cubicBezTo>
                  <a:pt x="0" y="9"/>
                  <a:pt x="2" y="6"/>
                  <a:pt x="5" y="3"/>
                </a:cubicBezTo>
                <a:cubicBezTo>
                  <a:pt x="5" y="3"/>
                  <a:pt x="5" y="3"/>
                  <a:pt x="5" y="3"/>
                </a:cubicBezTo>
                <a:cubicBezTo>
                  <a:pt x="7" y="2"/>
                  <a:pt x="8" y="1"/>
                  <a:pt x="10" y="0"/>
                </a:cubicBezTo>
                <a:cubicBezTo>
                  <a:pt x="11" y="0"/>
                  <a:pt x="13" y="0"/>
                  <a:pt x="15" y="0"/>
                </a:cubicBezTo>
                <a:cubicBezTo>
                  <a:pt x="17" y="0"/>
                  <a:pt x="19" y="0"/>
                  <a:pt x="21" y="1"/>
                </a:cubicBezTo>
                <a:cubicBezTo>
                  <a:pt x="23" y="2"/>
                  <a:pt x="25" y="3"/>
                  <a:pt x="26" y="5"/>
                </a:cubicBezTo>
                <a:cubicBezTo>
                  <a:pt x="26" y="5"/>
                  <a:pt x="26" y="5"/>
                  <a:pt x="26" y="5"/>
                </a:cubicBezTo>
                <a:cubicBezTo>
                  <a:pt x="27" y="6"/>
                  <a:pt x="28" y="6"/>
                  <a:pt x="28" y="6"/>
                </a:cubicBezTo>
                <a:cubicBezTo>
                  <a:pt x="29" y="7"/>
                  <a:pt x="30" y="7"/>
                  <a:pt x="31" y="7"/>
                </a:cubicBezTo>
                <a:cubicBezTo>
                  <a:pt x="32" y="7"/>
                  <a:pt x="32" y="7"/>
                  <a:pt x="32" y="7"/>
                </a:cubicBezTo>
                <a:cubicBezTo>
                  <a:pt x="49" y="7"/>
                  <a:pt x="49" y="7"/>
                  <a:pt x="49" y="7"/>
                </a:cubicBezTo>
                <a:cubicBezTo>
                  <a:pt x="49" y="12"/>
                  <a:pt x="49" y="12"/>
                  <a:pt x="49" y="12"/>
                </a:cubicBezTo>
                <a:cubicBezTo>
                  <a:pt x="32" y="12"/>
                  <a:pt x="32" y="12"/>
                  <a:pt x="32" y="12"/>
                </a:cubicBezTo>
                <a:cubicBezTo>
                  <a:pt x="31" y="12"/>
                  <a:pt x="31" y="12"/>
                  <a:pt x="31" y="12"/>
                </a:cubicBezTo>
                <a:cubicBezTo>
                  <a:pt x="29" y="12"/>
                  <a:pt x="28" y="11"/>
                  <a:pt x="26" y="11"/>
                </a:cubicBezTo>
                <a:cubicBezTo>
                  <a:pt x="25" y="10"/>
                  <a:pt x="24" y="9"/>
                  <a:pt x="23" y="8"/>
                </a:cubicBezTo>
                <a:cubicBezTo>
                  <a:pt x="23" y="8"/>
                  <a:pt x="23" y="8"/>
                  <a:pt x="23" y="8"/>
                </a:cubicBezTo>
                <a:cubicBezTo>
                  <a:pt x="49" y="13"/>
                  <a:pt x="49" y="13"/>
                  <a:pt x="49" y="13"/>
                </a:cubicBezTo>
                <a:cubicBezTo>
                  <a:pt x="49" y="13"/>
                  <a:pt x="49" y="13"/>
                  <a:pt x="49" y="13"/>
                </a:cubicBezTo>
                <a:lnTo>
                  <a:pt x="23" y="8"/>
                </a:ln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143" name="Freeform 113"/>
          <p:cNvSpPr>
            <a:spLocks noEditPoints="1"/>
          </p:cNvSpPr>
          <p:nvPr/>
        </p:nvSpPr>
        <p:spPr bwMode="auto">
          <a:xfrm rot="5400000">
            <a:off x="8302987" y="4234919"/>
            <a:ext cx="30948" cy="20236"/>
          </a:xfrm>
          <a:custGeom>
            <a:avLst/>
            <a:gdLst>
              <a:gd name="T0" fmla="*/ 9 w 18"/>
              <a:gd name="T1" fmla="*/ 0 h 12"/>
              <a:gd name="T2" fmla="*/ 16 w 18"/>
              <a:gd name="T3" fmla="*/ 0 h 12"/>
              <a:gd name="T4" fmla="*/ 18 w 18"/>
              <a:gd name="T5" fmla="*/ 3 h 12"/>
              <a:gd name="T6" fmla="*/ 18 w 18"/>
              <a:gd name="T7" fmla="*/ 10 h 12"/>
              <a:gd name="T8" fmla="*/ 16 w 18"/>
              <a:gd name="T9" fmla="*/ 12 h 12"/>
              <a:gd name="T10" fmla="*/ 9 w 18"/>
              <a:gd name="T11" fmla="*/ 12 h 12"/>
              <a:gd name="T12" fmla="*/ 9 w 18"/>
              <a:gd name="T13" fmla="*/ 8 h 12"/>
              <a:gd name="T14" fmla="*/ 13 w 18"/>
              <a:gd name="T15" fmla="*/ 8 h 12"/>
              <a:gd name="T16" fmla="*/ 13 w 18"/>
              <a:gd name="T17" fmla="*/ 5 h 12"/>
              <a:gd name="T18" fmla="*/ 9 w 18"/>
              <a:gd name="T19" fmla="*/ 5 h 12"/>
              <a:gd name="T20" fmla="*/ 9 w 18"/>
              <a:gd name="T21" fmla="*/ 0 h 12"/>
              <a:gd name="T22" fmla="*/ 3 w 18"/>
              <a:gd name="T23" fmla="*/ 0 h 12"/>
              <a:gd name="T24" fmla="*/ 9 w 18"/>
              <a:gd name="T25" fmla="*/ 0 h 12"/>
              <a:gd name="T26" fmla="*/ 9 w 18"/>
              <a:gd name="T27" fmla="*/ 5 h 12"/>
              <a:gd name="T28" fmla="*/ 5 w 18"/>
              <a:gd name="T29" fmla="*/ 5 h 12"/>
              <a:gd name="T30" fmla="*/ 5 w 18"/>
              <a:gd name="T31" fmla="*/ 8 h 12"/>
              <a:gd name="T32" fmla="*/ 9 w 18"/>
              <a:gd name="T33" fmla="*/ 8 h 12"/>
              <a:gd name="T34" fmla="*/ 9 w 18"/>
              <a:gd name="T35" fmla="*/ 12 h 12"/>
              <a:gd name="T36" fmla="*/ 3 w 18"/>
              <a:gd name="T37" fmla="*/ 12 h 12"/>
              <a:gd name="T38" fmla="*/ 0 w 18"/>
              <a:gd name="T39" fmla="*/ 10 h 12"/>
              <a:gd name="T40" fmla="*/ 0 w 18"/>
              <a:gd name="T41" fmla="*/ 3 h 12"/>
              <a:gd name="T42" fmla="*/ 3 w 18"/>
              <a:gd name="T43"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8" h="12">
                <a:moveTo>
                  <a:pt x="9" y="0"/>
                </a:moveTo>
                <a:cubicBezTo>
                  <a:pt x="16" y="0"/>
                  <a:pt x="16" y="0"/>
                  <a:pt x="16" y="0"/>
                </a:cubicBezTo>
                <a:cubicBezTo>
                  <a:pt x="17" y="0"/>
                  <a:pt x="18" y="1"/>
                  <a:pt x="18" y="3"/>
                </a:cubicBezTo>
                <a:cubicBezTo>
                  <a:pt x="18" y="10"/>
                  <a:pt x="18" y="10"/>
                  <a:pt x="18" y="10"/>
                </a:cubicBezTo>
                <a:cubicBezTo>
                  <a:pt x="18" y="11"/>
                  <a:pt x="17" y="12"/>
                  <a:pt x="16" y="12"/>
                </a:cubicBezTo>
                <a:cubicBezTo>
                  <a:pt x="9" y="12"/>
                  <a:pt x="9" y="12"/>
                  <a:pt x="9" y="12"/>
                </a:cubicBezTo>
                <a:cubicBezTo>
                  <a:pt x="9" y="8"/>
                  <a:pt x="9" y="8"/>
                  <a:pt x="9" y="8"/>
                </a:cubicBezTo>
                <a:cubicBezTo>
                  <a:pt x="13" y="8"/>
                  <a:pt x="13" y="8"/>
                  <a:pt x="13" y="8"/>
                </a:cubicBezTo>
                <a:cubicBezTo>
                  <a:pt x="13" y="5"/>
                  <a:pt x="13" y="5"/>
                  <a:pt x="13" y="5"/>
                </a:cubicBezTo>
                <a:cubicBezTo>
                  <a:pt x="9" y="5"/>
                  <a:pt x="9" y="5"/>
                  <a:pt x="9" y="5"/>
                </a:cubicBezTo>
                <a:lnTo>
                  <a:pt x="9" y="0"/>
                </a:lnTo>
                <a:close/>
                <a:moveTo>
                  <a:pt x="3" y="0"/>
                </a:moveTo>
                <a:cubicBezTo>
                  <a:pt x="9" y="0"/>
                  <a:pt x="9" y="0"/>
                  <a:pt x="9" y="0"/>
                </a:cubicBezTo>
                <a:cubicBezTo>
                  <a:pt x="9" y="5"/>
                  <a:pt x="9" y="5"/>
                  <a:pt x="9" y="5"/>
                </a:cubicBezTo>
                <a:cubicBezTo>
                  <a:pt x="5" y="5"/>
                  <a:pt x="5" y="5"/>
                  <a:pt x="5" y="5"/>
                </a:cubicBezTo>
                <a:cubicBezTo>
                  <a:pt x="5" y="8"/>
                  <a:pt x="5" y="8"/>
                  <a:pt x="5" y="8"/>
                </a:cubicBezTo>
                <a:cubicBezTo>
                  <a:pt x="9" y="8"/>
                  <a:pt x="9" y="8"/>
                  <a:pt x="9" y="8"/>
                </a:cubicBezTo>
                <a:cubicBezTo>
                  <a:pt x="9" y="12"/>
                  <a:pt x="9" y="12"/>
                  <a:pt x="9" y="12"/>
                </a:cubicBezTo>
                <a:cubicBezTo>
                  <a:pt x="3" y="12"/>
                  <a:pt x="3" y="12"/>
                  <a:pt x="3" y="12"/>
                </a:cubicBezTo>
                <a:cubicBezTo>
                  <a:pt x="1" y="12"/>
                  <a:pt x="0" y="11"/>
                  <a:pt x="0" y="10"/>
                </a:cubicBezTo>
                <a:cubicBezTo>
                  <a:pt x="0" y="3"/>
                  <a:pt x="0" y="3"/>
                  <a:pt x="0" y="3"/>
                </a:cubicBezTo>
                <a:cubicBezTo>
                  <a:pt x="0" y="1"/>
                  <a:pt x="1" y="0"/>
                  <a:pt x="3" y="0"/>
                </a:cubicBez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144" name="Freeform 114"/>
          <p:cNvSpPr>
            <a:spLocks noEditPoints="1"/>
          </p:cNvSpPr>
          <p:nvPr/>
        </p:nvSpPr>
        <p:spPr bwMode="auto">
          <a:xfrm rot="5400000">
            <a:off x="8217284" y="4253963"/>
            <a:ext cx="54755" cy="55946"/>
          </a:xfrm>
          <a:custGeom>
            <a:avLst/>
            <a:gdLst>
              <a:gd name="T0" fmla="*/ 16 w 32"/>
              <a:gd name="T1" fmla="*/ 28 h 33"/>
              <a:gd name="T2" fmla="*/ 24 w 32"/>
              <a:gd name="T3" fmla="*/ 25 h 33"/>
              <a:gd name="T4" fmla="*/ 24 w 32"/>
              <a:gd name="T5" fmla="*/ 25 h 33"/>
              <a:gd name="T6" fmla="*/ 28 w 32"/>
              <a:gd name="T7" fmla="*/ 17 h 33"/>
              <a:gd name="T8" fmla="*/ 24 w 32"/>
              <a:gd name="T9" fmla="*/ 9 h 33"/>
              <a:gd name="T10" fmla="*/ 16 w 32"/>
              <a:gd name="T11" fmla="*/ 5 h 33"/>
              <a:gd name="T12" fmla="*/ 16 w 32"/>
              <a:gd name="T13" fmla="*/ 0 h 33"/>
              <a:gd name="T14" fmla="*/ 28 w 32"/>
              <a:gd name="T15" fmla="*/ 5 h 33"/>
              <a:gd name="T16" fmla="*/ 32 w 32"/>
              <a:gd name="T17" fmla="*/ 17 h 33"/>
              <a:gd name="T18" fmla="*/ 28 w 32"/>
              <a:gd name="T19" fmla="*/ 28 h 33"/>
              <a:gd name="T20" fmla="*/ 28 w 32"/>
              <a:gd name="T21" fmla="*/ 28 h 33"/>
              <a:gd name="T22" fmla="*/ 16 w 32"/>
              <a:gd name="T23" fmla="*/ 33 h 33"/>
              <a:gd name="T24" fmla="*/ 16 w 32"/>
              <a:gd name="T25" fmla="*/ 28 h 33"/>
              <a:gd name="T26" fmla="*/ 16 w 32"/>
              <a:gd name="T27" fmla="*/ 5 h 33"/>
              <a:gd name="T28" fmla="*/ 8 w 32"/>
              <a:gd name="T29" fmla="*/ 9 h 33"/>
              <a:gd name="T30" fmla="*/ 5 w 32"/>
              <a:gd name="T31" fmla="*/ 17 h 33"/>
              <a:gd name="T32" fmla="*/ 8 w 32"/>
              <a:gd name="T33" fmla="*/ 25 h 33"/>
              <a:gd name="T34" fmla="*/ 16 w 32"/>
              <a:gd name="T35" fmla="*/ 28 h 33"/>
              <a:gd name="T36" fmla="*/ 16 w 32"/>
              <a:gd name="T37" fmla="*/ 33 h 33"/>
              <a:gd name="T38" fmla="*/ 5 w 32"/>
              <a:gd name="T39" fmla="*/ 28 h 33"/>
              <a:gd name="T40" fmla="*/ 5 w 32"/>
              <a:gd name="T41" fmla="*/ 28 h 33"/>
              <a:gd name="T42" fmla="*/ 0 w 32"/>
              <a:gd name="T43" fmla="*/ 17 h 33"/>
              <a:gd name="T44" fmla="*/ 5 w 32"/>
              <a:gd name="T45" fmla="*/ 5 h 33"/>
              <a:gd name="T46" fmla="*/ 16 w 32"/>
              <a:gd name="T47" fmla="*/ 0 h 33"/>
              <a:gd name="T48" fmla="*/ 16 w 32"/>
              <a:gd name="T49" fmla="*/ 5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2" h="33">
                <a:moveTo>
                  <a:pt x="16" y="28"/>
                </a:moveTo>
                <a:cubicBezTo>
                  <a:pt x="19" y="28"/>
                  <a:pt x="22" y="27"/>
                  <a:pt x="24" y="25"/>
                </a:cubicBezTo>
                <a:cubicBezTo>
                  <a:pt x="24" y="25"/>
                  <a:pt x="24" y="25"/>
                  <a:pt x="24" y="25"/>
                </a:cubicBezTo>
                <a:cubicBezTo>
                  <a:pt x="26" y="23"/>
                  <a:pt x="28" y="20"/>
                  <a:pt x="28" y="17"/>
                </a:cubicBezTo>
                <a:cubicBezTo>
                  <a:pt x="28" y="14"/>
                  <a:pt x="26" y="11"/>
                  <a:pt x="24" y="9"/>
                </a:cubicBezTo>
                <a:cubicBezTo>
                  <a:pt x="22" y="6"/>
                  <a:pt x="19" y="5"/>
                  <a:pt x="16" y="5"/>
                </a:cubicBezTo>
                <a:cubicBezTo>
                  <a:pt x="16" y="0"/>
                  <a:pt x="16" y="0"/>
                  <a:pt x="16" y="0"/>
                </a:cubicBezTo>
                <a:cubicBezTo>
                  <a:pt x="21" y="0"/>
                  <a:pt x="25" y="2"/>
                  <a:pt x="28" y="5"/>
                </a:cubicBezTo>
                <a:cubicBezTo>
                  <a:pt x="31" y="8"/>
                  <a:pt x="32" y="12"/>
                  <a:pt x="32" y="17"/>
                </a:cubicBezTo>
                <a:cubicBezTo>
                  <a:pt x="32" y="21"/>
                  <a:pt x="31" y="25"/>
                  <a:pt x="28" y="28"/>
                </a:cubicBezTo>
                <a:cubicBezTo>
                  <a:pt x="28" y="28"/>
                  <a:pt x="28" y="28"/>
                  <a:pt x="28" y="28"/>
                </a:cubicBezTo>
                <a:cubicBezTo>
                  <a:pt x="25" y="31"/>
                  <a:pt x="21" y="33"/>
                  <a:pt x="16" y="33"/>
                </a:cubicBezTo>
                <a:lnTo>
                  <a:pt x="16" y="28"/>
                </a:lnTo>
                <a:close/>
                <a:moveTo>
                  <a:pt x="16" y="5"/>
                </a:moveTo>
                <a:cubicBezTo>
                  <a:pt x="13" y="5"/>
                  <a:pt x="10" y="6"/>
                  <a:pt x="8" y="9"/>
                </a:cubicBezTo>
                <a:cubicBezTo>
                  <a:pt x="6" y="11"/>
                  <a:pt x="5" y="14"/>
                  <a:pt x="5" y="17"/>
                </a:cubicBezTo>
                <a:cubicBezTo>
                  <a:pt x="5" y="20"/>
                  <a:pt x="6" y="23"/>
                  <a:pt x="8" y="25"/>
                </a:cubicBezTo>
                <a:cubicBezTo>
                  <a:pt x="10" y="27"/>
                  <a:pt x="13" y="28"/>
                  <a:pt x="16" y="28"/>
                </a:cubicBezTo>
                <a:cubicBezTo>
                  <a:pt x="16" y="33"/>
                  <a:pt x="16" y="33"/>
                  <a:pt x="16" y="33"/>
                </a:cubicBezTo>
                <a:cubicBezTo>
                  <a:pt x="12" y="33"/>
                  <a:pt x="8" y="31"/>
                  <a:pt x="5" y="28"/>
                </a:cubicBezTo>
                <a:cubicBezTo>
                  <a:pt x="5" y="28"/>
                  <a:pt x="5" y="28"/>
                  <a:pt x="5" y="28"/>
                </a:cubicBezTo>
                <a:cubicBezTo>
                  <a:pt x="2" y="25"/>
                  <a:pt x="0" y="21"/>
                  <a:pt x="0" y="17"/>
                </a:cubicBezTo>
                <a:cubicBezTo>
                  <a:pt x="0" y="12"/>
                  <a:pt x="2" y="8"/>
                  <a:pt x="5" y="5"/>
                </a:cubicBezTo>
                <a:cubicBezTo>
                  <a:pt x="8" y="2"/>
                  <a:pt x="12" y="0"/>
                  <a:pt x="16" y="0"/>
                </a:cubicBezTo>
                <a:lnTo>
                  <a:pt x="16" y="5"/>
                </a:ln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145" name="Freeform 115"/>
          <p:cNvSpPr>
            <a:spLocks noEditPoints="1"/>
          </p:cNvSpPr>
          <p:nvPr/>
        </p:nvSpPr>
        <p:spPr bwMode="auto">
          <a:xfrm rot="5400000">
            <a:off x="8119679" y="4159928"/>
            <a:ext cx="132125" cy="245205"/>
          </a:xfrm>
          <a:custGeom>
            <a:avLst/>
            <a:gdLst>
              <a:gd name="T0" fmla="*/ 73 w 78"/>
              <a:gd name="T1" fmla="*/ 140 h 145"/>
              <a:gd name="T2" fmla="*/ 73 w 78"/>
              <a:gd name="T3" fmla="*/ 29 h 145"/>
              <a:gd name="T4" fmla="*/ 61 w 78"/>
              <a:gd name="T5" fmla="*/ 5 h 145"/>
              <a:gd name="T6" fmla="*/ 75 w 78"/>
              <a:gd name="T7" fmla="*/ 0 h 145"/>
              <a:gd name="T8" fmla="*/ 78 w 78"/>
              <a:gd name="T9" fmla="*/ 29 h 145"/>
              <a:gd name="T10" fmla="*/ 78 w 78"/>
              <a:gd name="T11" fmla="*/ 143 h 145"/>
              <a:gd name="T12" fmla="*/ 61 w 78"/>
              <a:gd name="T13" fmla="*/ 145 h 145"/>
              <a:gd name="T14" fmla="*/ 61 w 78"/>
              <a:gd name="T15" fmla="*/ 59 h 145"/>
              <a:gd name="T16" fmla="*/ 61 w 78"/>
              <a:gd name="T17" fmla="*/ 17 h 145"/>
              <a:gd name="T18" fmla="*/ 61 w 78"/>
              <a:gd name="T19" fmla="*/ 19 h 145"/>
              <a:gd name="T20" fmla="*/ 65 w 78"/>
              <a:gd name="T21" fmla="*/ 38 h 145"/>
              <a:gd name="T22" fmla="*/ 61 w 78"/>
              <a:gd name="T23" fmla="*/ 59 h 145"/>
              <a:gd name="T24" fmla="*/ 61 w 78"/>
              <a:gd name="T25" fmla="*/ 140 h 145"/>
              <a:gd name="T26" fmla="*/ 39 w 78"/>
              <a:gd name="T27" fmla="*/ 145 h 145"/>
              <a:gd name="T28" fmla="*/ 61 w 78"/>
              <a:gd name="T29" fmla="*/ 5 h 145"/>
              <a:gd name="T30" fmla="*/ 39 w 78"/>
              <a:gd name="T31" fmla="*/ 0 h 145"/>
              <a:gd name="T32" fmla="*/ 61 w 78"/>
              <a:gd name="T33" fmla="*/ 5 h 145"/>
              <a:gd name="T34" fmla="*/ 61 w 78"/>
              <a:gd name="T35" fmla="*/ 17 h 145"/>
              <a:gd name="T36" fmla="*/ 60 w 78"/>
              <a:gd name="T37" fmla="*/ 20 h 145"/>
              <a:gd name="T38" fmla="*/ 61 w 78"/>
              <a:gd name="T39" fmla="*/ 25 h 145"/>
              <a:gd name="T40" fmla="*/ 57 w 78"/>
              <a:gd name="T41" fmla="*/ 20 h 145"/>
              <a:gd name="T42" fmla="*/ 39 w 78"/>
              <a:gd name="T43" fmla="*/ 12 h 145"/>
              <a:gd name="T44" fmla="*/ 39 w 78"/>
              <a:gd name="T45" fmla="*/ 8 h 145"/>
              <a:gd name="T46" fmla="*/ 60 w 78"/>
              <a:gd name="T47" fmla="*/ 16 h 145"/>
              <a:gd name="T48" fmla="*/ 60 w 78"/>
              <a:gd name="T49" fmla="*/ 16 h 145"/>
              <a:gd name="T50" fmla="*/ 61 w 78"/>
              <a:gd name="T51" fmla="*/ 51 h 145"/>
              <a:gd name="T52" fmla="*/ 60 w 78"/>
              <a:gd name="T53" fmla="*/ 59 h 145"/>
              <a:gd name="T54" fmla="*/ 39 w 78"/>
              <a:gd name="T55" fmla="*/ 68 h 145"/>
              <a:gd name="T56" fmla="*/ 39 w 78"/>
              <a:gd name="T57" fmla="*/ 63 h 145"/>
              <a:gd name="T58" fmla="*/ 57 w 78"/>
              <a:gd name="T59" fmla="*/ 56 h 145"/>
              <a:gd name="T60" fmla="*/ 57 w 78"/>
              <a:gd name="T61" fmla="*/ 56 h 145"/>
              <a:gd name="T62" fmla="*/ 18 w 78"/>
              <a:gd name="T63" fmla="*/ 140 h 145"/>
              <a:gd name="T64" fmla="*/ 39 w 78"/>
              <a:gd name="T65" fmla="*/ 145 h 145"/>
              <a:gd name="T66" fmla="*/ 18 w 78"/>
              <a:gd name="T67" fmla="*/ 140 h 145"/>
              <a:gd name="T68" fmla="*/ 18 w 78"/>
              <a:gd name="T69" fmla="*/ 5 h 145"/>
              <a:gd name="T70" fmla="*/ 39 w 78"/>
              <a:gd name="T71" fmla="*/ 0 h 145"/>
              <a:gd name="T72" fmla="*/ 39 w 78"/>
              <a:gd name="T73" fmla="*/ 8 h 145"/>
              <a:gd name="T74" fmla="*/ 21 w 78"/>
              <a:gd name="T75" fmla="*/ 20 h 145"/>
              <a:gd name="T76" fmla="*/ 18 w 78"/>
              <a:gd name="T77" fmla="*/ 17 h 145"/>
              <a:gd name="T78" fmla="*/ 39 w 78"/>
              <a:gd name="T79" fmla="*/ 8 h 145"/>
              <a:gd name="T80" fmla="*/ 39 w 78"/>
              <a:gd name="T81" fmla="*/ 68 h 145"/>
              <a:gd name="T82" fmla="*/ 18 w 78"/>
              <a:gd name="T83" fmla="*/ 59 h 145"/>
              <a:gd name="T84" fmla="*/ 18 w 78"/>
              <a:gd name="T85" fmla="*/ 59 h 145"/>
              <a:gd name="T86" fmla="*/ 18 w 78"/>
              <a:gd name="T87" fmla="*/ 59 h 145"/>
              <a:gd name="T88" fmla="*/ 18 w 78"/>
              <a:gd name="T89" fmla="*/ 56 h 145"/>
              <a:gd name="T90" fmla="*/ 18 w 78"/>
              <a:gd name="T91" fmla="*/ 51 h 145"/>
              <a:gd name="T92" fmla="*/ 21 w 78"/>
              <a:gd name="T93" fmla="*/ 56 h 145"/>
              <a:gd name="T94" fmla="*/ 5 w 78"/>
              <a:gd name="T95" fmla="*/ 140 h 145"/>
              <a:gd name="T96" fmla="*/ 18 w 78"/>
              <a:gd name="T97" fmla="*/ 145 h 145"/>
              <a:gd name="T98" fmla="*/ 0 w 78"/>
              <a:gd name="T99" fmla="*/ 143 h 145"/>
              <a:gd name="T100" fmla="*/ 2 w 78"/>
              <a:gd name="T101" fmla="*/ 0 h 145"/>
              <a:gd name="T102" fmla="*/ 18 w 78"/>
              <a:gd name="T103" fmla="*/ 5 h 145"/>
              <a:gd name="T104" fmla="*/ 5 w 78"/>
              <a:gd name="T105" fmla="*/ 140 h 145"/>
              <a:gd name="T106" fmla="*/ 9 w 78"/>
              <a:gd name="T107" fmla="*/ 38 h 145"/>
              <a:gd name="T108" fmla="*/ 18 w 78"/>
              <a:gd name="T109" fmla="*/ 59 h 145"/>
              <a:gd name="T110" fmla="*/ 18 w 78"/>
              <a:gd name="T111" fmla="*/ 51 h 145"/>
              <a:gd name="T112" fmla="*/ 18 w 78"/>
              <a:gd name="T113" fmla="*/ 25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8" h="145">
                <a:moveTo>
                  <a:pt x="61" y="140"/>
                </a:moveTo>
                <a:cubicBezTo>
                  <a:pt x="73" y="140"/>
                  <a:pt x="73" y="140"/>
                  <a:pt x="73" y="140"/>
                </a:cubicBezTo>
                <a:cubicBezTo>
                  <a:pt x="73" y="52"/>
                  <a:pt x="73" y="52"/>
                  <a:pt x="73" y="52"/>
                </a:cubicBezTo>
                <a:cubicBezTo>
                  <a:pt x="73" y="29"/>
                  <a:pt x="73" y="29"/>
                  <a:pt x="73" y="29"/>
                </a:cubicBezTo>
                <a:cubicBezTo>
                  <a:pt x="73" y="5"/>
                  <a:pt x="73" y="5"/>
                  <a:pt x="73" y="5"/>
                </a:cubicBezTo>
                <a:cubicBezTo>
                  <a:pt x="61" y="5"/>
                  <a:pt x="61" y="5"/>
                  <a:pt x="61" y="5"/>
                </a:cubicBezTo>
                <a:cubicBezTo>
                  <a:pt x="61" y="0"/>
                  <a:pt x="61" y="0"/>
                  <a:pt x="61" y="0"/>
                </a:cubicBezTo>
                <a:cubicBezTo>
                  <a:pt x="75" y="0"/>
                  <a:pt x="75" y="0"/>
                  <a:pt x="75" y="0"/>
                </a:cubicBezTo>
                <a:cubicBezTo>
                  <a:pt x="76" y="0"/>
                  <a:pt x="78" y="1"/>
                  <a:pt x="78" y="3"/>
                </a:cubicBezTo>
                <a:cubicBezTo>
                  <a:pt x="78" y="29"/>
                  <a:pt x="78" y="29"/>
                  <a:pt x="78" y="29"/>
                </a:cubicBezTo>
                <a:cubicBezTo>
                  <a:pt x="78" y="52"/>
                  <a:pt x="78" y="52"/>
                  <a:pt x="78" y="52"/>
                </a:cubicBezTo>
                <a:cubicBezTo>
                  <a:pt x="78" y="143"/>
                  <a:pt x="78" y="143"/>
                  <a:pt x="78" y="143"/>
                </a:cubicBezTo>
                <a:cubicBezTo>
                  <a:pt x="78" y="144"/>
                  <a:pt x="76" y="145"/>
                  <a:pt x="75" y="145"/>
                </a:cubicBezTo>
                <a:cubicBezTo>
                  <a:pt x="61" y="145"/>
                  <a:pt x="61" y="145"/>
                  <a:pt x="61" y="145"/>
                </a:cubicBezTo>
                <a:cubicBezTo>
                  <a:pt x="61" y="140"/>
                  <a:pt x="61" y="140"/>
                  <a:pt x="61" y="140"/>
                </a:cubicBezTo>
                <a:close/>
                <a:moveTo>
                  <a:pt x="61" y="59"/>
                </a:moveTo>
                <a:cubicBezTo>
                  <a:pt x="66" y="53"/>
                  <a:pt x="69" y="46"/>
                  <a:pt x="69" y="38"/>
                </a:cubicBezTo>
                <a:cubicBezTo>
                  <a:pt x="69" y="30"/>
                  <a:pt x="66" y="22"/>
                  <a:pt x="61" y="17"/>
                </a:cubicBezTo>
                <a:cubicBezTo>
                  <a:pt x="61" y="17"/>
                  <a:pt x="61" y="17"/>
                  <a:pt x="61" y="17"/>
                </a:cubicBezTo>
                <a:cubicBezTo>
                  <a:pt x="61" y="18"/>
                  <a:pt x="61" y="19"/>
                  <a:pt x="61" y="19"/>
                </a:cubicBezTo>
                <a:cubicBezTo>
                  <a:pt x="61" y="25"/>
                  <a:pt x="61" y="25"/>
                  <a:pt x="61" y="25"/>
                </a:cubicBezTo>
                <a:cubicBezTo>
                  <a:pt x="63" y="28"/>
                  <a:pt x="65" y="33"/>
                  <a:pt x="65" y="38"/>
                </a:cubicBezTo>
                <a:cubicBezTo>
                  <a:pt x="65" y="43"/>
                  <a:pt x="63" y="47"/>
                  <a:pt x="61" y="51"/>
                </a:cubicBezTo>
                <a:lnTo>
                  <a:pt x="61" y="59"/>
                </a:lnTo>
                <a:close/>
                <a:moveTo>
                  <a:pt x="39" y="140"/>
                </a:moveTo>
                <a:cubicBezTo>
                  <a:pt x="61" y="140"/>
                  <a:pt x="61" y="140"/>
                  <a:pt x="61" y="140"/>
                </a:cubicBezTo>
                <a:cubicBezTo>
                  <a:pt x="61" y="145"/>
                  <a:pt x="61" y="145"/>
                  <a:pt x="61" y="145"/>
                </a:cubicBezTo>
                <a:cubicBezTo>
                  <a:pt x="39" y="145"/>
                  <a:pt x="39" y="145"/>
                  <a:pt x="39" y="145"/>
                </a:cubicBezTo>
                <a:cubicBezTo>
                  <a:pt x="39" y="140"/>
                  <a:pt x="39" y="140"/>
                  <a:pt x="39" y="140"/>
                </a:cubicBezTo>
                <a:close/>
                <a:moveTo>
                  <a:pt x="61" y="5"/>
                </a:moveTo>
                <a:cubicBezTo>
                  <a:pt x="39" y="5"/>
                  <a:pt x="39" y="5"/>
                  <a:pt x="39" y="5"/>
                </a:cubicBezTo>
                <a:cubicBezTo>
                  <a:pt x="39" y="0"/>
                  <a:pt x="39" y="0"/>
                  <a:pt x="39" y="0"/>
                </a:cubicBezTo>
                <a:cubicBezTo>
                  <a:pt x="61" y="0"/>
                  <a:pt x="61" y="0"/>
                  <a:pt x="61" y="0"/>
                </a:cubicBezTo>
                <a:cubicBezTo>
                  <a:pt x="61" y="5"/>
                  <a:pt x="61" y="5"/>
                  <a:pt x="61" y="5"/>
                </a:cubicBezTo>
                <a:close/>
                <a:moveTo>
                  <a:pt x="61" y="17"/>
                </a:moveTo>
                <a:cubicBezTo>
                  <a:pt x="61" y="17"/>
                  <a:pt x="61" y="17"/>
                  <a:pt x="61" y="17"/>
                </a:cubicBezTo>
                <a:cubicBezTo>
                  <a:pt x="61" y="17"/>
                  <a:pt x="61" y="17"/>
                  <a:pt x="60" y="16"/>
                </a:cubicBezTo>
                <a:cubicBezTo>
                  <a:pt x="60" y="20"/>
                  <a:pt x="60" y="20"/>
                  <a:pt x="60" y="20"/>
                </a:cubicBezTo>
                <a:cubicBezTo>
                  <a:pt x="61" y="20"/>
                  <a:pt x="61" y="19"/>
                  <a:pt x="61" y="19"/>
                </a:cubicBezTo>
                <a:cubicBezTo>
                  <a:pt x="61" y="25"/>
                  <a:pt x="61" y="25"/>
                  <a:pt x="61" y="25"/>
                </a:cubicBezTo>
                <a:cubicBezTo>
                  <a:pt x="60" y="23"/>
                  <a:pt x="59" y="21"/>
                  <a:pt x="57" y="20"/>
                </a:cubicBezTo>
                <a:cubicBezTo>
                  <a:pt x="57" y="20"/>
                  <a:pt x="57" y="20"/>
                  <a:pt x="57" y="20"/>
                </a:cubicBezTo>
                <a:cubicBezTo>
                  <a:pt x="53" y="15"/>
                  <a:pt x="46" y="12"/>
                  <a:pt x="39" y="12"/>
                </a:cubicBezTo>
                <a:cubicBezTo>
                  <a:pt x="39" y="12"/>
                  <a:pt x="39" y="12"/>
                  <a:pt x="39" y="12"/>
                </a:cubicBezTo>
                <a:cubicBezTo>
                  <a:pt x="39" y="8"/>
                  <a:pt x="39" y="8"/>
                  <a:pt x="39" y="8"/>
                </a:cubicBezTo>
                <a:cubicBezTo>
                  <a:pt x="39" y="8"/>
                  <a:pt x="39" y="8"/>
                  <a:pt x="39" y="8"/>
                </a:cubicBezTo>
                <a:cubicBezTo>
                  <a:pt x="47" y="8"/>
                  <a:pt x="55" y="11"/>
                  <a:pt x="60" y="16"/>
                </a:cubicBezTo>
                <a:cubicBezTo>
                  <a:pt x="60" y="16"/>
                  <a:pt x="60" y="16"/>
                  <a:pt x="60" y="16"/>
                </a:cubicBezTo>
                <a:cubicBezTo>
                  <a:pt x="60" y="16"/>
                  <a:pt x="60" y="16"/>
                  <a:pt x="60" y="16"/>
                </a:cubicBezTo>
                <a:cubicBezTo>
                  <a:pt x="60" y="16"/>
                  <a:pt x="60" y="16"/>
                  <a:pt x="60" y="16"/>
                </a:cubicBezTo>
                <a:cubicBezTo>
                  <a:pt x="61" y="17"/>
                  <a:pt x="61" y="17"/>
                  <a:pt x="61" y="17"/>
                </a:cubicBezTo>
                <a:close/>
                <a:moveTo>
                  <a:pt x="61" y="51"/>
                </a:moveTo>
                <a:cubicBezTo>
                  <a:pt x="61" y="59"/>
                  <a:pt x="61" y="59"/>
                  <a:pt x="61" y="59"/>
                </a:cubicBezTo>
                <a:cubicBezTo>
                  <a:pt x="60" y="59"/>
                  <a:pt x="60" y="59"/>
                  <a:pt x="60" y="59"/>
                </a:cubicBezTo>
                <a:cubicBezTo>
                  <a:pt x="60" y="59"/>
                  <a:pt x="60" y="59"/>
                  <a:pt x="60" y="59"/>
                </a:cubicBezTo>
                <a:cubicBezTo>
                  <a:pt x="55" y="64"/>
                  <a:pt x="47" y="68"/>
                  <a:pt x="39" y="68"/>
                </a:cubicBezTo>
                <a:cubicBezTo>
                  <a:pt x="39" y="68"/>
                  <a:pt x="39" y="68"/>
                  <a:pt x="39" y="68"/>
                </a:cubicBezTo>
                <a:cubicBezTo>
                  <a:pt x="39" y="63"/>
                  <a:pt x="39" y="63"/>
                  <a:pt x="39" y="63"/>
                </a:cubicBezTo>
                <a:cubicBezTo>
                  <a:pt x="39" y="63"/>
                  <a:pt x="39" y="63"/>
                  <a:pt x="39" y="63"/>
                </a:cubicBezTo>
                <a:cubicBezTo>
                  <a:pt x="46" y="63"/>
                  <a:pt x="52" y="60"/>
                  <a:pt x="57" y="56"/>
                </a:cubicBezTo>
                <a:cubicBezTo>
                  <a:pt x="57" y="56"/>
                  <a:pt x="57" y="56"/>
                  <a:pt x="57" y="56"/>
                </a:cubicBezTo>
                <a:cubicBezTo>
                  <a:pt x="57" y="56"/>
                  <a:pt x="57" y="56"/>
                  <a:pt x="57" y="56"/>
                </a:cubicBezTo>
                <a:cubicBezTo>
                  <a:pt x="59" y="54"/>
                  <a:pt x="60" y="53"/>
                  <a:pt x="61" y="51"/>
                </a:cubicBezTo>
                <a:close/>
                <a:moveTo>
                  <a:pt x="18" y="140"/>
                </a:moveTo>
                <a:cubicBezTo>
                  <a:pt x="39" y="140"/>
                  <a:pt x="39" y="140"/>
                  <a:pt x="39" y="140"/>
                </a:cubicBezTo>
                <a:cubicBezTo>
                  <a:pt x="39" y="145"/>
                  <a:pt x="39" y="145"/>
                  <a:pt x="39" y="145"/>
                </a:cubicBezTo>
                <a:cubicBezTo>
                  <a:pt x="18" y="145"/>
                  <a:pt x="18" y="145"/>
                  <a:pt x="18" y="145"/>
                </a:cubicBezTo>
                <a:cubicBezTo>
                  <a:pt x="18" y="140"/>
                  <a:pt x="18" y="140"/>
                  <a:pt x="18" y="140"/>
                </a:cubicBezTo>
                <a:close/>
                <a:moveTo>
                  <a:pt x="39" y="5"/>
                </a:moveTo>
                <a:cubicBezTo>
                  <a:pt x="18" y="5"/>
                  <a:pt x="18" y="5"/>
                  <a:pt x="18" y="5"/>
                </a:cubicBezTo>
                <a:cubicBezTo>
                  <a:pt x="18" y="0"/>
                  <a:pt x="18" y="0"/>
                  <a:pt x="18" y="0"/>
                </a:cubicBezTo>
                <a:cubicBezTo>
                  <a:pt x="39" y="0"/>
                  <a:pt x="39" y="0"/>
                  <a:pt x="39" y="0"/>
                </a:cubicBezTo>
                <a:cubicBezTo>
                  <a:pt x="39" y="5"/>
                  <a:pt x="39" y="5"/>
                  <a:pt x="39" y="5"/>
                </a:cubicBezTo>
                <a:close/>
                <a:moveTo>
                  <a:pt x="39" y="8"/>
                </a:moveTo>
                <a:cubicBezTo>
                  <a:pt x="39" y="12"/>
                  <a:pt x="39" y="12"/>
                  <a:pt x="39" y="12"/>
                </a:cubicBezTo>
                <a:cubicBezTo>
                  <a:pt x="32" y="12"/>
                  <a:pt x="26" y="15"/>
                  <a:pt x="21" y="20"/>
                </a:cubicBezTo>
                <a:cubicBezTo>
                  <a:pt x="20" y="21"/>
                  <a:pt x="19" y="23"/>
                  <a:pt x="18" y="25"/>
                </a:cubicBezTo>
                <a:cubicBezTo>
                  <a:pt x="18" y="17"/>
                  <a:pt x="18" y="17"/>
                  <a:pt x="18" y="17"/>
                </a:cubicBezTo>
                <a:cubicBezTo>
                  <a:pt x="18" y="16"/>
                  <a:pt x="18" y="16"/>
                  <a:pt x="18" y="16"/>
                </a:cubicBezTo>
                <a:cubicBezTo>
                  <a:pt x="23" y="11"/>
                  <a:pt x="31" y="8"/>
                  <a:pt x="39" y="8"/>
                </a:cubicBezTo>
                <a:close/>
                <a:moveTo>
                  <a:pt x="39" y="63"/>
                </a:moveTo>
                <a:cubicBezTo>
                  <a:pt x="39" y="68"/>
                  <a:pt x="39" y="68"/>
                  <a:pt x="39" y="68"/>
                </a:cubicBezTo>
                <a:cubicBezTo>
                  <a:pt x="31" y="68"/>
                  <a:pt x="23" y="64"/>
                  <a:pt x="18" y="59"/>
                </a:cubicBezTo>
                <a:cubicBezTo>
                  <a:pt x="18" y="59"/>
                  <a:pt x="18" y="59"/>
                  <a:pt x="18" y="59"/>
                </a:cubicBezTo>
                <a:cubicBezTo>
                  <a:pt x="18" y="59"/>
                  <a:pt x="18" y="59"/>
                  <a:pt x="18" y="59"/>
                </a:cubicBezTo>
                <a:cubicBezTo>
                  <a:pt x="18" y="59"/>
                  <a:pt x="18" y="59"/>
                  <a:pt x="18" y="59"/>
                </a:cubicBezTo>
                <a:cubicBezTo>
                  <a:pt x="18" y="59"/>
                  <a:pt x="18" y="59"/>
                  <a:pt x="18" y="59"/>
                </a:cubicBezTo>
                <a:cubicBezTo>
                  <a:pt x="18" y="59"/>
                  <a:pt x="18" y="59"/>
                  <a:pt x="18" y="59"/>
                </a:cubicBezTo>
                <a:cubicBezTo>
                  <a:pt x="18" y="59"/>
                  <a:pt x="18" y="59"/>
                  <a:pt x="18" y="59"/>
                </a:cubicBezTo>
                <a:cubicBezTo>
                  <a:pt x="18" y="56"/>
                  <a:pt x="18" y="56"/>
                  <a:pt x="18" y="56"/>
                </a:cubicBezTo>
                <a:cubicBezTo>
                  <a:pt x="18" y="56"/>
                  <a:pt x="18" y="56"/>
                  <a:pt x="18" y="56"/>
                </a:cubicBezTo>
                <a:cubicBezTo>
                  <a:pt x="18" y="51"/>
                  <a:pt x="18" y="51"/>
                  <a:pt x="18" y="51"/>
                </a:cubicBezTo>
                <a:cubicBezTo>
                  <a:pt x="19" y="53"/>
                  <a:pt x="20" y="54"/>
                  <a:pt x="21" y="56"/>
                </a:cubicBezTo>
                <a:cubicBezTo>
                  <a:pt x="21" y="56"/>
                  <a:pt x="21" y="56"/>
                  <a:pt x="21" y="56"/>
                </a:cubicBezTo>
                <a:cubicBezTo>
                  <a:pt x="26" y="60"/>
                  <a:pt x="32" y="63"/>
                  <a:pt x="39" y="63"/>
                </a:cubicBezTo>
                <a:close/>
                <a:moveTo>
                  <a:pt x="5" y="140"/>
                </a:moveTo>
                <a:cubicBezTo>
                  <a:pt x="18" y="140"/>
                  <a:pt x="18" y="140"/>
                  <a:pt x="18" y="140"/>
                </a:cubicBezTo>
                <a:cubicBezTo>
                  <a:pt x="18" y="145"/>
                  <a:pt x="18" y="145"/>
                  <a:pt x="18" y="145"/>
                </a:cubicBezTo>
                <a:cubicBezTo>
                  <a:pt x="2" y="145"/>
                  <a:pt x="2" y="145"/>
                  <a:pt x="2" y="145"/>
                </a:cubicBezTo>
                <a:cubicBezTo>
                  <a:pt x="1" y="145"/>
                  <a:pt x="0" y="144"/>
                  <a:pt x="0" y="143"/>
                </a:cubicBezTo>
                <a:cubicBezTo>
                  <a:pt x="0" y="3"/>
                  <a:pt x="0" y="3"/>
                  <a:pt x="0" y="3"/>
                </a:cubicBezTo>
                <a:cubicBezTo>
                  <a:pt x="0" y="1"/>
                  <a:pt x="1" y="0"/>
                  <a:pt x="2" y="0"/>
                </a:cubicBezTo>
                <a:cubicBezTo>
                  <a:pt x="18" y="0"/>
                  <a:pt x="18" y="0"/>
                  <a:pt x="18" y="0"/>
                </a:cubicBezTo>
                <a:cubicBezTo>
                  <a:pt x="18" y="5"/>
                  <a:pt x="18" y="5"/>
                  <a:pt x="18" y="5"/>
                </a:cubicBezTo>
                <a:cubicBezTo>
                  <a:pt x="5" y="5"/>
                  <a:pt x="5" y="5"/>
                  <a:pt x="5" y="5"/>
                </a:cubicBezTo>
                <a:cubicBezTo>
                  <a:pt x="5" y="140"/>
                  <a:pt x="5" y="140"/>
                  <a:pt x="5" y="140"/>
                </a:cubicBezTo>
                <a:close/>
                <a:moveTo>
                  <a:pt x="18" y="17"/>
                </a:moveTo>
                <a:cubicBezTo>
                  <a:pt x="12" y="22"/>
                  <a:pt x="9" y="30"/>
                  <a:pt x="9" y="38"/>
                </a:cubicBezTo>
                <a:cubicBezTo>
                  <a:pt x="9" y="46"/>
                  <a:pt x="12" y="53"/>
                  <a:pt x="18" y="59"/>
                </a:cubicBezTo>
                <a:cubicBezTo>
                  <a:pt x="18" y="59"/>
                  <a:pt x="18" y="59"/>
                  <a:pt x="18" y="59"/>
                </a:cubicBezTo>
                <a:cubicBezTo>
                  <a:pt x="17" y="58"/>
                  <a:pt x="17" y="57"/>
                  <a:pt x="18" y="56"/>
                </a:cubicBezTo>
                <a:cubicBezTo>
                  <a:pt x="18" y="51"/>
                  <a:pt x="18" y="51"/>
                  <a:pt x="18" y="51"/>
                </a:cubicBezTo>
                <a:cubicBezTo>
                  <a:pt x="15" y="47"/>
                  <a:pt x="14" y="43"/>
                  <a:pt x="14" y="38"/>
                </a:cubicBezTo>
                <a:cubicBezTo>
                  <a:pt x="14" y="33"/>
                  <a:pt x="15" y="28"/>
                  <a:pt x="18" y="25"/>
                </a:cubicBezTo>
                <a:lnTo>
                  <a:pt x="18" y="17"/>
                </a:ln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146" name="Freeform 117"/>
          <p:cNvSpPr>
            <a:spLocks noEditPoints="1"/>
          </p:cNvSpPr>
          <p:nvPr/>
        </p:nvSpPr>
        <p:spPr bwMode="auto">
          <a:xfrm rot="5400000">
            <a:off x="8483915" y="2057832"/>
            <a:ext cx="264250" cy="167835"/>
          </a:xfrm>
          <a:custGeom>
            <a:avLst/>
            <a:gdLst>
              <a:gd name="T0" fmla="*/ 104 w 156"/>
              <a:gd name="T1" fmla="*/ 94 h 99"/>
              <a:gd name="T2" fmla="*/ 152 w 156"/>
              <a:gd name="T3" fmla="*/ 94 h 99"/>
              <a:gd name="T4" fmla="*/ 152 w 156"/>
              <a:gd name="T5" fmla="*/ 5 h 99"/>
              <a:gd name="T6" fmla="*/ 78 w 156"/>
              <a:gd name="T7" fmla="*/ 5 h 99"/>
              <a:gd name="T8" fmla="*/ 78 w 156"/>
              <a:gd name="T9" fmla="*/ 0 h 99"/>
              <a:gd name="T10" fmla="*/ 154 w 156"/>
              <a:gd name="T11" fmla="*/ 0 h 99"/>
              <a:gd name="T12" fmla="*/ 156 w 156"/>
              <a:gd name="T13" fmla="*/ 2 h 99"/>
              <a:gd name="T14" fmla="*/ 156 w 156"/>
              <a:gd name="T15" fmla="*/ 96 h 99"/>
              <a:gd name="T16" fmla="*/ 154 w 156"/>
              <a:gd name="T17" fmla="*/ 99 h 99"/>
              <a:gd name="T18" fmla="*/ 104 w 156"/>
              <a:gd name="T19" fmla="*/ 99 h 99"/>
              <a:gd name="T20" fmla="*/ 78 w 156"/>
              <a:gd name="T21" fmla="*/ 99 h 99"/>
              <a:gd name="T22" fmla="*/ 78 w 156"/>
              <a:gd name="T23" fmla="*/ 94 h 99"/>
              <a:gd name="T24" fmla="*/ 104 w 156"/>
              <a:gd name="T25" fmla="*/ 94 h 99"/>
              <a:gd name="T26" fmla="*/ 78 w 156"/>
              <a:gd name="T27" fmla="*/ 87 h 99"/>
              <a:gd name="T28" fmla="*/ 103 w 156"/>
              <a:gd name="T29" fmla="*/ 87 h 99"/>
              <a:gd name="T30" fmla="*/ 140 w 156"/>
              <a:gd name="T31" fmla="*/ 87 h 99"/>
              <a:gd name="T32" fmla="*/ 143 w 156"/>
              <a:gd name="T33" fmla="*/ 85 h 99"/>
              <a:gd name="T34" fmla="*/ 143 w 156"/>
              <a:gd name="T35" fmla="*/ 14 h 99"/>
              <a:gd name="T36" fmla="*/ 140 w 156"/>
              <a:gd name="T37" fmla="*/ 11 h 99"/>
              <a:gd name="T38" fmla="*/ 78 w 156"/>
              <a:gd name="T39" fmla="*/ 11 h 99"/>
              <a:gd name="T40" fmla="*/ 78 w 156"/>
              <a:gd name="T41" fmla="*/ 16 h 99"/>
              <a:gd name="T42" fmla="*/ 138 w 156"/>
              <a:gd name="T43" fmla="*/ 16 h 99"/>
              <a:gd name="T44" fmla="*/ 138 w 156"/>
              <a:gd name="T45" fmla="*/ 82 h 99"/>
              <a:gd name="T46" fmla="*/ 103 w 156"/>
              <a:gd name="T47" fmla="*/ 82 h 99"/>
              <a:gd name="T48" fmla="*/ 78 w 156"/>
              <a:gd name="T49" fmla="*/ 82 h 99"/>
              <a:gd name="T50" fmla="*/ 78 w 156"/>
              <a:gd name="T51" fmla="*/ 87 h 99"/>
              <a:gd name="T52" fmla="*/ 78 w 156"/>
              <a:gd name="T53" fmla="*/ 5 h 99"/>
              <a:gd name="T54" fmla="*/ 5 w 156"/>
              <a:gd name="T55" fmla="*/ 5 h 99"/>
              <a:gd name="T56" fmla="*/ 5 w 156"/>
              <a:gd name="T57" fmla="*/ 94 h 99"/>
              <a:gd name="T58" fmla="*/ 53 w 156"/>
              <a:gd name="T59" fmla="*/ 94 h 99"/>
              <a:gd name="T60" fmla="*/ 78 w 156"/>
              <a:gd name="T61" fmla="*/ 94 h 99"/>
              <a:gd name="T62" fmla="*/ 78 w 156"/>
              <a:gd name="T63" fmla="*/ 99 h 99"/>
              <a:gd name="T64" fmla="*/ 53 w 156"/>
              <a:gd name="T65" fmla="*/ 99 h 99"/>
              <a:gd name="T66" fmla="*/ 3 w 156"/>
              <a:gd name="T67" fmla="*/ 99 h 99"/>
              <a:gd name="T68" fmla="*/ 0 w 156"/>
              <a:gd name="T69" fmla="*/ 96 h 99"/>
              <a:gd name="T70" fmla="*/ 0 w 156"/>
              <a:gd name="T71" fmla="*/ 2 h 99"/>
              <a:gd name="T72" fmla="*/ 3 w 156"/>
              <a:gd name="T73" fmla="*/ 0 h 99"/>
              <a:gd name="T74" fmla="*/ 78 w 156"/>
              <a:gd name="T75" fmla="*/ 0 h 99"/>
              <a:gd name="T76" fmla="*/ 78 w 156"/>
              <a:gd name="T77" fmla="*/ 5 h 99"/>
              <a:gd name="T78" fmla="*/ 78 w 156"/>
              <a:gd name="T79" fmla="*/ 11 h 99"/>
              <a:gd name="T80" fmla="*/ 16 w 156"/>
              <a:gd name="T81" fmla="*/ 11 h 99"/>
              <a:gd name="T82" fmla="*/ 14 w 156"/>
              <a:gd name="T83" fmla="*/ 14 h 99"/>
              <a:gd name="T84" fmla="*/ 14 w 156"/>
              <a:gd name="T85" fmla="*/ 85 h 99"/>
              <a:gd name="T86" fmla="*/ 16 w 156"/>
              <a:gd name="T87" fmla="*/ 87 h 99"/>
              <a:gd name="T88" fmla="*/ 53 w 156"/>
              <a:gd name="T89" fmla="*/ 87 h 99"/>
              <a:gd name="T90" fmla="*/ 78 w 156"/>
              <a:gd name="T91" fmla="*/ 87 h 99"/>
              <a:gd name="T92" fmla="*/ 78 w 156"/>
              <a:gd name="T93" fmla="*/ 82 h 99"/>
              <a:gd name="T94" fmla="*/ 53 w 156"/>
              <a:gd name="T95" fmla="*/ 82 h 99"/>
              <a:gd name="T96" fmla="*/ 19 w 156"/>
              <a:gd name="T97" fmla="*/ 82 h 99"/>
              <a:gd name="T98" fmla="*/ 19 w 156"/>
              <a:gd name="T99" fmla="*/ 16 h 99"/>
              <a:gd name="T100" fmla="*/ 78 w 156"/>
              <a:gd name="T101" fmla="*/ 16 h 99"/>
              <a:gd name="T102" fmla="*/ 78 w 156"/>
              <a:gd name="T103" fmla="*/ 11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56" h="99">
                <a:moveTo>
                  <a:pt x="104" y="94"/>
                </a:moveTo>
                <a:cubicBezTo>
                  <a:pt x="152" y="94"/>
                  <a:pt x="152" y="94"/>
                  <a:pt x="152" y="94"/>
                </a:cubicBezTo>
                <a:cubicBezTo>
                  <a:pt x="152" y="5"/>
                  <a:pt x="152" y="5"/>
                  <a:pt x="152" y="5"/>
                </a:cubicBezTo>
                <a:cubicBezTo>
                  <a:pt x="78" y="5"/>
                  <a:pt x="78" y="5"/>
                  <a:pt x="78" y="5"/>
                </a:cubicBezTo>
                <a:cubicBezTo>
                  <a:pt x="78" y="0"/>
                  <a:pt x="78" y="0"/>
                  <a:pt x="78" y="0"/>
                </a:cubicBezTo>
                <a:cubicBezTo>
                  <a:pt x="154" y="0"/>
                  <a:pt x="154" y="0"/>
                  <a:pt x="154" y="0"/>
                </a:cubicBezTo>
                <a:cubicBezTo>
                  <a:pt x="155" y="0"/>
                  <a:pt x="156" y="1"/>
                  <a:pt x="156" y="2"/>
                </a:cubicBezTo>
                <a:cubicBezTo>
                  <a:pt x="156" y="96"/>
                  <a:pt x="156" y="96"/>
                  <a:pt x="156" y="96"/>
                </a:cubicBezTo>
                <a:cubicBezTo>
                  <a:pt x="156" y="98"/>
                  <a:pt x="155" y="99"/>
                  <a:pt x="154" y="99"/>
                </a:cubicBezTo>
                <a:cubicBezTo>
                  <a:pt x="104" y="99"/>
                  <a:pt x="104" y="99"/>
                  <a:pt x="104" y="99"/>
                </a:cubicBezTo>
                <a:cubicBezTo>
                  <a:pt x="78" y="99"/>
                  <a:pt x="78" y="99"/>
                  <a:pt x="78" y="99"/>
                </a:cubicBezTo>
                <a:cubicBezTo>
                  <a:pt x="78" y="94"/>
                  <a:pt x="78" y="94"/>
                  <a:pt x="78" y="94"/>
                </a:cubicBezTo>
                <a:cubicBezTo>
                  <a:pt x="104" y="94"/>
                  <a:pt x="104" y="94"/>
                  <a:pt x="104" y="94"/>
                </a:cubicBezTo>
                <a:close/>
                <a:moveTo>
                  <a:pt x="78" y="87"/>
                </a:moveTo>
                <a:cubicBezTo>
                  <a:pt x="103" y="87"/>
                  <a:pt x="103" y="87"/>
                  <a:pt x="103" y="87"/>
                </a:cubicBezTo>
                <a:cubicBezTo>
                  <a:pt x="140" y="87"/>
                  <a:pt x="140" y="87"/>
                  <a:pt x="140" y="87"/>
                </a:cubicBezTo>
                <a:cubicBezTo>
                  <a:pt x="142" y="87"/>
                  <a:pt x="143" y="86"/>
                  <a:pt x="143" y="85"/>
                </a:cubicBezTo>
                <a:cubicBezTo>
                  <a:pt x="143" y="14"/>
                  <a:pt x="143" y="14"/>
                  <a:pt x="143" y="14"/>
                </a:cubicBezTo>
                <a:cubicBezTo>
                  <a:pt x="143" y="12"/>
                  <a:pt x="142" y="11"/>
                  <a:pt x="140" y="11"/>
                </a:cubicBezTo>
                <a:cubicBezTo>
                  <a:pt x="78" y="11"/>
                  <a:pt x="78" y="11"/>
                  <a:pt x="78" y="11"/>
                </a:cubicBezTo>
                <a:cubicBezTo>
                  <a:pt x="78" y="16"/>
                  <a:pt x="78" y="16"/>
                  <a:pt x="78" y="16"/>
                </a:cubicBezTo>
                <a:cubicBezTo>
                  <a:pt x="138" y="16"/>
                  <a:pt x="138" y="16"/>
                  <a:pt x="138" y="16"/>
                </a:cubicBezTo>
                <a:cubicBezTo>
                  <a:pt x="138" y="82"/>
                  <a:pt x="138" y="82"/>
                  <a:pt x="138" y="82"/>
                </a:cubicBezTo>
                <a:cubicBezTo>
                  <a:pt x="103" y="82"/>
                  <a:pt x="103" y="82"/>
                  <a:pt x="103" y="82"/>
                </a:cubicBezTo>
                <a:cubicBezTo>
                  <a:pt x="78" y="82"/>
                  <a:pt x="78" y="82"/>
                  <a:pt x="78" y="82"/>
                </a:cubicBezTo>
                <a:lnTo>
                  <a:pt x="78" y="87"/>
                </a:lnTo>
                <a:close/>
                <a:moveTo>
                  <a:pt x="78" y="5"/>
                </a:moveTo>
                <a:cubicBezTo>
                  <a:pt x="5" y="5"/>
                  <a:pt x="5" y="5"/>
                  <a:pt x="5" y="5"/>
                </a:cubicBezTo>
                <a:cubicBezTo>
                  <a:pt x="5" y="94"/>
                  <a:pt x="5" y="94"/>
                  <a:pt x="5" y="94"/>
                </a:cubicBezTo>
                <a:cubicBezTo>
                  <a:pt x="53" y="94"/>
                  <a:pt x="53" y="94"/>
                  <a:pt x="53" y="94"/>
                </a:cubicBezTo>
                <a:cubicBezTo>
                  <a:pt x="78" y="94"/>
                  <a:pt x="78" y="94"/>
                  <a:pt x="78" y="94"/>
                </a:cubicBezTo>
                <a:cubicBezTo>
                  <a:pt x="78" y="99"/>
                  <a:pt x="78" y="99"/>
                  <a:pt x="78" y="99"/>
                </a:cubicBezTo>
                <a:cubicBezTo>
                  <a:pt x="53" y="99"/>
                  <a:pt x="53" y="99"/>
                  <a:pt x="53" y="99"/>
                </a:cubicBezTo>
                <a:cubicBezTo>
                  <a:pt x="3" y="99"/>
                  <a:pt x="3" y="99"/>
                  <a:pt x="3" y="99"/>
                </a:cubicBezTo>
                <a:cubicBezTo>
                  <a:pt x="1" y="99"/>
                  <a:pt x="0" y="98"/>
                  <a:pt x="0" y="96"/>
                </a:cubicBezTo>
                <a:cubicBezTo>
                  <a:pt x="0" y="2"/>
                  <a:pt x="0" y="2"/>
                  <a:pt x="0" y="2"/>
                </a:cubicBezTo>
                <a:cubicBezTo>
                  <a:pt x="0" y="1"/>
                  <a:pt x="1" y="0"/>
                  <a:pt x="3" y="0"/>
                </a:cubicBezTo>
                <a:cubicBezTo>
                  <a:pt x="78" y="0"/>
                  <a:pt x="78" y="0"/>
                  <a:pt x="78" y="0"/>
                </a:cubicBezTo>
                <a:cubicBezTo>
                  <a:pt x="78" y="5"/>
                  <a:pt x="78" y="5"/>
                  <a:pt x="78" y="5"/>
                </a:cubicBezTo>
                <a:close/>
                <a:moveTo>
                  <a:pt x="78" y="11"/>
                </a:moveTo>
                <a:cubicBezTo>
                  <a:pt x="16" y="11"/>
                  <a:pt x="16" y="11"/>
                  <a:pt x="16" y="11"/>
                </a:cubicBezTo>
                <a:cubicBezTo>
                  <a:pt x="15" y="11"/>
                  <a:pt x="14" y="12"/>
                  <a:pt x="14" y="14"/>
                </a:cubicBezTo>
                <a:cubicBezTo>
                  <a:pt x="14" y="85"/>
                  <a:pt x="14" y="85"/>
                  <a:pt x="14" y="85"/>
                </a:cubicBezTo>
                <a:cubicBezTo>
                  <a:pt x="14" y="86"/>
                  <a:pt x="15" y="87"/>
                  <a:pt x="16" y="87"/>
                </a:cubicBezTo>
                <a:cubicBezTo>
                  <a:pt x="53" y="87"/>
                  <a:pt x="53" y="87"/>
                  <a:pt x="53" y="87"/>
                </a:cubicBezTo>
                <a:cubicBezTo>
                  <a:pt x="78" y="87"/>
                  <a:pt x="78" y="87"/>
                  <a:pt x="78" y="87"/>
                </a:cubicBezTo>
                <a:cubicBezTo>
                  <a:pt x="78" y="82"/>
                  <a:pt x="78" y="82"/>
                  <a:pt x="78" y="82"/>
                </a:cubicBezTo>
                <a:cubicBezTo>
                  <a:pt x="53" y="82"/>
                  <a:pt x="53" y="82"/>
                  <a:pt x="53" y="82"/>
                </a:cubicBezTo>
                <a:cubicBezTo>
                  <a:pt x="19" y="82"/>
                  <a:pt x="19" y="82"/>
                  <a:pt x="19" y="82"/>
                </a:cubicBezTo>
                <a:cubicBezTo>
                  <a:pt x="19" y="16"/>
                  <a:pt x="19" y="16"/>
                  <a:pt x="19" y="16"/>
                </a:cubicBezTo>
                <a:cubicBezTo>
                  <a:pt x="78" y="16"/>
                  <a:pt x="78" y="16"/>
                  <a:pt x="78" y="16"/>
                </a:cubicBezTo>
                <a:lnTo>
                  <a:pt x="78" y="11"/>
                </a:ln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147" name="Freeform 118"/>
          <p:cNvSpPr>
            <a:spLocks noEditPoints="1"/>
          </p:cNvSpPr>
          <p:nvPr/>
        </p:nvSpPr>
        <p:spPr bwMode="auto">
          <a:xfrm rot="5400000">
            <a:off x="8417257" y="2131631"/>
            <a:ext cx="133316" cy="22616"/>
          </a:xfrm>
          <a:custGeom>
            <a:avLst/>
            <a:gdLst>
              <a:gd name="T0" fmla="*/ 39 w 79"/>
              <a:gd name="T1" fmla="*/ 8 h 13"/>
              <a:gd name="T2" fmla="*/ 74 w 79"/>
              <a:gd name="T3" fmla="*/ 8 h 13"/>
              <a:gd name="T4" fmla="*/ 74 w 79"/>
              <a:gd name="T5" fmla="*/ 5 h 13"/>
              <a:gd name="T6" fmla="*/ 66 w 79"/>
              <a:gd name="T7" fmla="*/ 5 h 13"/>
              <a:gd name="T8" fmla="*/ 39 w 79"/>
              <a:gd name="T9" fmla="*/ 5 h 13"/>
              <a:gd name="T10" fmla="*/ 39 w 79"/>
              <a:gd name="T11" fmla="*/ 0 h 13"/>
              <a:gd name="T12" fmla="*/ 66 w 79"/>
              <a:gd name="T13" fmla="*/ 0 h 13"/>
              <a:gd name="T14" fmla="*/ 77 w 79"/>
              <a:gd name="T15" fmla="*/ 0 h 13"/>
              <a:gd name="T16" fmla="*/ 79 w 79"/>
              <a:gd name="T17" fmla="*/ 3 h 13"/>
              <a:gd name="T18" fmla="*/ 79 w 79"/>
              <a:gd name="T19" fmla="*/ 10 h 13"/>
              <a:gd name="T20" fmla="*/ 77 w 79"/>
              <a:gd name="T21" fmla="*/ 13 h 13"/>
              <a:gd name="T22" fmla="*/ 39 w 79"/>
              <a:gd name="T23" fmla="*/ 13 h 13"/>
              <a:gd name="T24" fmla="*/ 39 w 79"/>
              <a:gd name="T25" fmla="*/ 8 h 13"/>
              <a:gd name="T26" fmla="*/ 4 w 79"/>
              <a:gd name="T27" fmla="*/ 5 h 13"/>
              <a:gd name="T28" fmla="*/ 4 w 79"/>
              <a:gd name="T29" fmla="*/ 8 h 13"/>
              <a:gd name="T30" fmla="*/ 39 w 79"/>
              <a:gd name="T31" fmla="*/ 8 h 13"/>
              <a:gd name="T32" fmla="*/ 39 w 79"/>
              <a:gd name="T33" fmla="*/ 13 h 13"/>
              <a:gd name="T34" fmla="*/ 2 w 79"/>
              <a:gd name="T35" fmla="*/ 13 h 13"/>
              <a:gd name="T36" fmla="*/ 0 w 79"/>
              <a:gd name="T37" fmla="*/ 10 h 13"/>
              <a:gd name="T38" fmla="*/ 0 w 79"/>
              <a:gd name="T39" fmla="*/ 3 h 13"/>
              <a:gd name="T40" fmla="*/ 2 w 79"/>
              <a:gd name="T41" fmla="*/ 0 h 13"/>
              <a:gd name="T42" fmla="*/ 12 w 79"/>
              <a:gd name="T43" fmla="*/ 0 h 13"/>
              <a:gd name="T44" fmla="*/ 39 w 79"/>
              <a:gd name="T45" fmla="*/ 0 h 13"/>
              <a:gd name="T46" fmla="*/ 39 w 79"/>
              <a:gd name="T47" fmla="*/ 5 h 13"/>
              <a:gd name="T48" fmla="*/ 12 w 79"/>
              <a:gd name="T49" fmla="*/ 5 h 13"/>
              <a:gd name="T50" fmla="*/ 4 w 79"/>
              <a:gd name="T51" fmla="*/ 5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9" h="13">
                <a:moveTo>
                  <a:pt x="39" y="8"/>
                </a:moveTo>
                <a:cubicBezTo>
                  <a:pt x="74" y="8"/>
                  <a:pt x="74" y="8"/>
                  <a:pt x="74" y="8"/>
                </a:cubicBezTo>
                <a:cubicBezTo>
                  <a:pt x="74" y="5"/>
                  <a:pt x="74" y="5"/>
                  <a:pt x="74" y="5"/>
                </a:cubicBezTo>
                <a:cubicBezTo>
                  <a:pt x="66" y="5"/>
                  <a:pt x="66" y="5"/>
                  <a:pt x="66" y="5"/>
                </a:cubicBezTo>
                <a:cubicBezTo>
                  <a:pt x="39" y="5"/>
                  <a:pt x="39" y="5"/>
                  <a:pt x="39" y="5"/>
                </a:cubicBezTo>
                <a:cubicBezTo>
                  <a:pt x="39" y="0"/>
                  <a:pt x="39" y="0"/>
                  <a:pt x="39" y="0"/>
                </a:cubicBezTo>
                <a:cubicBezTo>
                  <a:pt x="66" y="0"/>
                  <a:pt x="66" y="0"/>
                  <a:pt x="66" y="0"/>
                </a:cubicBezTo>
                <a:cubicBezTo>
                  <a:pt x="77" y="0"/>
                  <a:pt x="77" y="0"/>
                  <a:pt x="77" y="0"/>
                </a:cubicBezTo>
                <a:cubicBezTo>
                  <a:pt x="78" y="0"/>
                  <a:pt x="79" y="1"/>
                  <a:pt x="79" y="3"/>
                </a:cubicBezTo>
                <a:cubicBezTo>
                  <a:pt x="79" y="10"/>
                  <a:pt x="79" y="10"/>
                  <a:pt x="79" y="10"/>
                </a:cubicBezTo>
                <a:cubicBezTo>
                  <a:pt x="79" y="12"/>
                  <a:pt x="78" y="13"/>
                  <a:pt x="77" y="13"/>
                </a:cubicBezTo>
                <a:cubicBezTo>
                  <a:pt x="39" y="13"/>
                  <a:pt x="39" y="13"/>
                  <a:pt x="39" y="13"/>
                </a:cubicBezTo>
                <a:lnTo>
                  <a:pt x="39" y="8"/>
                </a:lnTo>
                <a:close/>
                <a:moveTo>
                  <a:pt x="4" y="5"/>
                </a:moveTo>
                <a:cubicBezTo>
                  <a:pt x="4" y="8"/>
                  <a:pt x="4" y="8"/>
                  <a:pt x="4" y="8"/>
                </a:cubicBezTo>
                <a:cubicBezTo>
                  <a:pt x="39" y="8"/>
                  <a:pt x="39" y="8"/>
                  <a:pt x="39" y="8"/>
                </a:cubicBezTo>
                <a:cubicBezTo>
                  <a:pt x="39" y="13"/>
                  <a:pt x="39" y="13"/>
                  <a:pt x="39" y="13"/>
                </a:cubicBezTo>
                <a:cubicBezTo>
                  <a:pt x="2" y="13"/>
                  <a:pt x="2" y="13"/>
                  <a:pt x="2" y="13"/>
                </a:cubicBezTo>
                <a:cubicBezTo>
                  <a:pt x="1" y="13"/>
                  <a:pt x="0" y="12"/>
                  <a:pt x="0" y="10"/>
                </a:cubicBezTo>
                <a:cubicBezTo>
                  <a:pt x="0" y="3"/>
                  <a:pt x="0" y="3"/>
                  <a:pt x="0" y="3"/>
                </a:cubicBezTo>
                <a:cubicBezTo>
                  <a:pt x="0" y="1"/>
                  <a:pt x="1" y="0"/>
                  <a:pt x="2" y="0"/>
                </a:cubicBezTo>
                <a:cubicBezTo>
                  <a:pt x="12" y="0"/>
                  <a:pt x="12" y="0"/>
                  <a:pt x="12" y="0"/>
                </a:cubicBezTo>
                <a:cubicBezTo>
                  <a:pt x="39" y="0"/>
                  <a:pt x="39" y="0"/>
                  <a:pt x="39" y="0"/>
                </a:cubicBezTo>
                <a:cubicBezTo>
                  <a:pt x="39" y="5"/>
                  <a:pt x="39" y="5"/>
                  <a:pt x="39" y="5"/>
                </a:cubicBezTo>
                <a:cubicBezTo>
                  <a:pt x="12" y="5"/>
                  <a:pt x="12" y="5"/>
                  <a:pt x="12" y="5"/>
                </a:cubicBezTo>
                <a:lnTo>
                  <a:pt x="4" y="5"/>
                </a:ln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148" name="Freeform 119"/>
          <p:cNvSpPr>
            <a:spLocks noEditPoints="1"/>
          </p:cNvSpPr>
          <p:nvPr/>
        </p:nvSpPr>
        <p:spPr bwMode="auto">
          <a:xfrm rot="5400000">
            <a:off x="8821964" y="1330550"/>
            <a:ext cx="117842" cy="252347"/>
          </a:xfrm>
          <a:custGeom>
            <a:avLst/>
            <a:gdLst>
              <a:gd name="T0" fmla="*/ 34 w 69"/>
              <a:gd name="T1" fmla="*/ 125 h 149"/>
              <a:gd name="T2" fmla="*/ 64 w 69"/>
              <a:gd name="T3" fmla="*/ 135 h 149"/>
              <a:gd name="T4" fmla="*/ 64 w 69"/>
              <a:gd name="T5" fmla="*/ 41 h 149"/>
              <a:gd name="T6" fmla="*/ 63 w 69"/>
              <a:gd name="T7" fmla="*/ 26 h 149"/>
              <a:gd name="T8" fmla="*/ 55 w 69"/>
              <a:gd name="T9" fmla="*/ 17 h 149"/>
              <a:gd name="T10" fmla="*/ 55 w 69"/>
              <a:gd name="T11" fmla="*/ 64 h 149"/>
              <a:gd name="T12" fmla="*/ 51 w 69"/>
              <a:gd name="T13" fmla="*/ 65 h 149"/>
              <a:gd name="T14" fmla="*/ 34 w 69"/>
              <a:gd name="T15" fmla="*/ 49 h 149"/>
              <a:gd name="T16" fmla="*/ 36 w 69"/>
              <a:gd name="T17" fmla="*/ 43 h 149"/>
              <a:gd name="T18" fmla="*/ 50 w 69"/>
              <a:gd name="T19" fmla="*/ 14 h 149"/>
              <a:gd name="T20" fmla="*/ 34 w 69"/>
              <a:gd name="T21" fmla="*/ 9 h 149"/>
              <a:gd name="T22" fmla="*/ 52 w 69"/>
              <a:gd name="T23" fmla="*/ 0 h 149"/>
              <a:gd name="T24" fmla="*/ 59 w 69"/>
              <a:gd name="T25" fmla="*/ 3 h 149"/>
              <a:gd name="T26" fmla="*/ 59 w 69"/>
              <a:gd name="T27" fmla="*/ 14 h 149"/>
              <a:gd name="T28" fmla="*/ 67 w 69"/>
              <a:gd name="T29" fmla="*/ 25 h 149"/>
              <a:gd name="T30" fmla="*/ 69 w 69"/>
              <a:gd name="T31" fmla="*/ 41 h 149"/>
              <a:gd name="T32" fmla="*/ 69 w 69"/>
              <a:gd name="T33" fmla="*/ 143 h 149"/>
              <a:gd name="T34" fmla="*/ 67 w 69"/>
              <a:gd name="T35" fmla="*/ 149 h 149"/>
              <a:gd name="T36" fmla="*/ 63 w 69"/>
              <a:gd name="T37" fmla="*/ 145 h 149"/>
              <a:gd name="T38" fmla="*/ 63 w 69"/>
              <a:gd name="T39" fmla="*/ 144 h 149"/>
              <a:gd name="T40" fmla="*/ 34 w 69"/>
              <a:gd name="T41" fmla="*/ 130 h 149"/>
              <a:gd name="T42" fmla="*/ 34 w 69"/>
              <a:gd name="T43" fmla="*/ 125 h 149"/>
              <a:gd name="T44" fmla="*/ 13 w 69"/>
              <a:gd name="T45" fmla="*/ 129 h 149"/>
              <a:gd name="T46" fmla="*/ 34 w 69"/>
              <a:gd name="T47" fmla="*/ 130 h 149"/>
              <a:gd name="T48" fmla="*/ 5 w 69"/>
              <a:gd name="T49" fmla="*/ 144 h 149"/>
              <a:gd name="T50" fmla="*/ 5 w 69"/>
              <a:gd name="T51" fmla="*/ 145 h 149"/>
              <a:gd name="T52" fmla="*/ 2 w 69"/>
              <a:gd name="T53" fmla="*/ 149 h 149"/>
              <a:gd name="T54" fmla="*/ 0 w 69"/>
              <a:gd name="T55" fmla="*/ 143 h 149"/>
              <a:gd name="T56" fmla="*/ 0 w 69"/>
              <a:gd name="T57" fmla="*/ 41 h 149"/>
              <a:gd name="T58" fmla="*/ 0 w 69"/>
              <a:gd name="T59" fmla="*/ 40 h 149"/>
              <a:gd name="T60" fmla="*/ 1 w 69"/>
              <a:gd name="T61" fmla="*/ 25 h 149"/>
              <a:gd name="T62" fmla="*/ 10 w 69"/>
              <a:gd name="T63" fmla="*/ 14 h 149"/>
              <a:gd name="T64" fmla="*/ 10 w 69"/>
              <a:gd name="T65" fmla="*/ 3 h 149"/>
              <a:gd name="T66" fmla="*/ 16 w 69"/>
              <a:gd name="T67" fmla="*/ 0 h 149"/>
              <a:gd name="T68" fmla="*/ 34 w 69"/>
              <a:gd name="T69" fmla="*/ 9 h 149"/>
              <a:gd name="T70" fmla="*/ 18 w 69"/>
              <a:gd name="T71" fmla="*/ 14 h 149"/>
              <a:gd name="T72" fmla="*/ 18 w 69"/>
              <a:gd name="T73" fmla="*/ 58 h 149"/>
              <a:gd name="T74" fmla="*/ 33 w 69"/>
              <a:gd name="T75" fmla="*/ 43 h 149"/>
              <a:gd name="T76" fmla="*/ 34 w 69"/>
              <a:gd name="T77" fmla="*/ 49 h 149"/>
              <a:gd name="T78" fmla="*/ 14 w 69"/>
              <a:gd name="T79" fmla="*/ 65 h 149"/>
              <a:gd name="T80" fmla="*/ 14 w 69"/>
              <a:gd name="T81" fmla="*/ 64 h 149"/>
              <a:gd name="T82" fmla="*/ 13 w 69"/>
              <a:gd name="T83" fmla="*/ 18 h 149"/>
              <a:gd name="T84" fmla="*/ 6 w 69"/>
              <a:gd name="T85" fmla="*/ 26 h 149"/>
              <a:gd name="T86" fmla="*/ 4 w 69"/>
              <a:gd name="T87" fmla="*/ 40 h 149"/>
              <a:gd name="T88" fmla="*/ 4 w 69"/>
              <a:gd name="T89" fmla="*/ 41 h 149"/>
              <a:gd name="T90" fmla="*/ 4 w 69"/>
              <a:gd name="T91" fmla="*/ 135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69" h="149">
                <a:moveTo>
                  <a:pt x="34" y="125"/>
                </a:moveTo>
                <a:cubicBezTo>
                  <a:pt x="34" y="125"/>
                  <a:pt x="34" y="125"/>
                  <a:pt x="34" y="125"/>
                </a:cubicBezTo>
                <a:cubicBezTo>
                  <a:pt x="42" y="125"/>
                  <a:pt x="49" y="126"/>
                  <a:pt x="55" y="129"/>
                </a:cubicBezTo>
                <a:cubicBezTo>
                  <a:pt x="59" y="130"/>
                  <a:pt x="62" y="133"/>
                  <a:pt x="64" y="135"/>
                </a:cubicBezTo>
                <a:cubicBezTo>
                  <a:pt x="64" y="92"/>
                  <a:pt x="64" y="92"/>
                  <a:pt x="64" y="92"/>
                </a:cubicBezTo>
                <a:cubicBezTo>
                  <a:pt x="64" y="71"/>
                  <a:pt x="64" y="51"/>
                  <a:pt x="64" y="41"/>
                </a:cubicBezTo>
                <a:cubicBezTo>
                  <a:pt x="64" y="40"/>
                  <a:pt x="64" y="40"/>
                  <a:pt x="64" y="40"/>
                </a:cubicBezTo>
                <a:cubicBezTo>
                  <a:pt x="64" y="36"/>
                  <a:pt x="64" y="30"/>
                  <a:pt x="63" y="26"/>
                </a:cubicBezTo>
                <a:cubicBezTo>
                  <a:pt x="62" y="24"/>
                  <a:pt x="61" y="23"/>
                  <a:pt x="60" y="21"/>
                </a:cubicBezTo>
                <a:cubicBezTo>
                  <a:pt x="58" y="20"/>
                  <a:pt x="57" y="18"/>
                  <a:pt x="55" y="17"/>
                </a:cubicBezTo>
                <a:cubicBezTo>
                  <a:pt x="55" y="17"/>
                  <a:pt x="55" y="17"/>
                  <a:pt x="55" y="17"/>
                </a:cubicBezTo>
                <a:cubicBezTo>
                  <a:pt x="55" y="64"/>
                  <a:pt x="55" y="64"/>
                  <a:pt x="55" y="64"/>
                </a:cubicBezTo>
                <a:cubicBezTo>
                  <a:pt x="55" y="65"/>
                  <a:pt x="54" y="66"/>
                  <a:pt x="52" y="66"/>
                </a:cubicBezTo>
                <a:cubicBezTo>
                  <a:pt x="52" y="66"/>
                  <a:pt x="51" y="66"/>
                  <a:pt x="51" y="65"/>
                </a:cubicBezTo>
                <a:cubicBezTo>
                  <a:pt x="35" y="48"/>
                  <a:pt x="35" y="48"/>
                  <a:pt x="35" y="48"/>
                </a:cubicBezTo>
                <a:cubicBezTo>
                  <a:pt x="34" y="49"/>
                  <a:pt x="34" y="49"/>
                  <a:pt x="34" y="49"/>
                </a:cubicBezTo>
                <a:cubicBezTo>
                  <a:pt x="34" y="42"/>
                  <a:pt x="34" y="42"/>
                  <a:pt x="34" y="42"/>
                </a:cubicBezTo>
                <a:cubicBezTo>
                  <a:pt x="35" y="42"/>
                  <a:pt x="36" y="42"/>
                  <a:pt x="36" y="43"/>
                </a:cubicBezTo>
                <a:cubicBezTo>
                  <a:pt x="50" y="57"/>
                  <a:pt x="50" y="57"/>
                  <a:pt x="50" y="57"/>
                </a:cubicBezTo>
                <a:cubicBezTo>
                  <a:pt x="50" y="14"/>
                  <a:pt x="50" y="14"/>
                  <a:pt x="50" y="14"/>
                </a:cubicBezTo>
                <a:cubicBezTo>
                  <a:pt x="50" y="9"/>
                  <a:pt x="50" y="9"/>
                  <a:pt x="50" y="9"/>
                </a:cubicBezTo>
                <a:cubicBezTo>
                  <a:pt x="34" y="9"/>
                  <a:pt x="34" y="9"/>
                  <a:pt x="34" y="9"/>
                </a:cubicBezTo>
                <a:cubicBezTo>
                  <a:pt x="34" y="0"/>
                  <a:pt x="34" y="0"/>
                  <a:pt x="34" y="0"/>
                </a:cubicBezTo>
                <a:cubicBezTo>
                  <a:pt x="52" y="0"/>
                  <a:pt x="52" y="0"/>
                  <a:pt x="52" y="0"/>
                </a:cubicBezTo>
                <a:cubicBezTo>
                  <a:pt x="56" y="0"/>
                  <a:pt x="56" y="0"/>
                  <a:pt x="56" y="0"/>
                </a:cubicBezTo>
                <a:cubicBezTo>
                  <a:pt x="57" y="0"/>
                  <a:pt x="59" y="2"/>
                  <a:pt x="59" y="3"/>
                </a:cubicBezTo>
                <a:cubicBezTo>
                  <a:pt x="59" y="7"/>
                  <a:pt x="59" y="7"/>
                  <a:pt x="59" y="7"/>
                </a:cubicBezTo>
                <a:cubicBezTo>
                  <a:pt x="59" y="14"/>
                  <a:pt x="59" y="14"/>
                  <a:pt x="59" y="14"/>
                </a:cubicBezTo>
                <a:cubicBezTo>
                  <a:pt x="60" y="15"/>
                  <a:pt x="62" y="16"/>
                  <a:pt x="63" y="18"/>
                </a:cubicBezTo>
                <a:cubicBezTo>
                  <a:pt x="65" y="20"/>
                  <a:pt x="66" y="22"/>
                  <a:pt x="67" y="25"/>
                </a:cubicBezTo>
                <a:cubicBezTo>
                  <a:pt x="69" y="29"/>
                  <a:pt x="69" y="35"/>
                  <a:pt x="69" y="40"/>
                </a:cubicBezTo>
                <a:cubicBezTo>
                  <a:pt x="69" y="41"/>
                  <a:pt x="69" y="41"/>
                  <a:pt x="69" y="41"/>
                </a:cubicBezTo>
                <a:cubicBezTo>
                  <a:pt x="69" y="51"/>
                  <a:pt x="69" y="71"/>
                  <a:pt x="69" y="92"/>
                </a:cubicBezTo>
                <a:cubicBezTo>
                  <a:pt x="69" y="143"/>
                  <a:pt x="69" y="143"/>
                  <a:pt x="69" y="143"/>
                </a:cubicBezTo>
                <a:cubicBezTo>
                  <a:pt x="69" y="145"/>
                  <a:pt x="69" y="145"/>
                  <a:pt x="69" y="145"/>
                </a:cubicBezTo>
                <a:cubicBezTo>
                  <a:pt x="69" y="147"/>
                  <a:pt x="69" y="148"/>
                  <a:pt x="67" y="149"/>
                </a:cubicBezTo>
                <a:cubicBezTo>
                  <a:pt x="67" y="149"/>
                  <a:pt x="67" y="149"/>
                  <a:pt x="67" y="149"/>
                </a:cubicBezTo>
                <a:cubicBezTo>
                  <a:pt x="64" y="149"/>
                  <a:pt x="64" y="148"/>
                  <a:pt x="63" y="145"/>
                </a:cubicBezTo>
                <a:cubicBezTo>
                  <a:pt x="63" y="144"/>
                  <a:pt x="63" y="144"/>
                  <a:pt x="63" y="144"/>
                </a:cubicBezTo>
                <a:cubicBezTo>
                  <a:pt x="63" y="144"/>
                  <a:pt x="63" y="144"/>
                  <a:pt x="63" y="144"/>
                </a:cubicBezTo>
                <a:cubicBezTo>
                  <a:pt x="61" y="139"/>
                  <a:pt x="58" y="135"/>
                  <a:pt x="53" y="133"/>
                </a:cubicBezTo>
                <a:cubicBezTo>
                  <a:pt x="48" y="131"/>
                  <a:pt x="41" y="130"/>
                  <a:pt x="34" y="130"/>
                </a:cubicBezTo>
                <a:cubicBezTo>
                  <a:pt x="34" y="130"/>
                  <a:pt x="34" y="130"/>
                  <a:pt x="34" y="130"/>
                </a:cubicBezTo>
                <a:lnTo>
                  <a:pt x="34" y="125"/>
                </a:lnTo>
                <a:close/>
                <a:moveTo>
                  <a:pt x="4" y="135"/>
                </a:moveTo>
                <a:cubicBezTo>
                  <a:pt x="7" y="133"/>
                  <a:pt x="10" y="130"/>
                  <a:pt x="13" y="129"/>
                </a:cubicBezTo>
                <a:cubicBezTo>
                  <a:pt x="19" y="126"/>
                  <a:pt x="26" y="125"/>
                  <a:pt x="34" y="125"/>
                </a:cubicBezTo>
                <a:cubicBezTo>
                  <a:pt x="34" y="130"/>
                  <a:pt x="34" y="130"/>
                  <a:pt x="34" y="130"/>
                </a:cubicBezTo>
                <a:cubicBezTo>
                  <a:pt x="27" y="130"/>
                  <a:pt x="20" y="131"/>
                  <a:pt x="15" y="133"/>
                </a:cubicBezTo>
                <a:cubicBezTo>
                  <a:pt x="10" y="135"/>
                  <a:pt x="7" y="139"/>
                  <a:pt x="5" y="144"/>
                </a:cubicBezTo>
                <a:cubicBezTo>
                  <a:pt x="5" y="144"/>
                  <a:pt x="5" y="144"/>
                  <a:pt x="5" y="144"/>
                </a:cubicBezTo>
                <a:cubicBezTo>
                  <a:pt x="5" y="145"/>
                  <a:pt x="5" y="145"/>
                  <a:pt x="5" y="145"/>
                </a:cubicBezTo>
                <a:cubicBezTo>
                  <a:pt x="5" y="145"/>
                  <a:pt x="5" y="145"/>
                  <a:pt x="5" y="145"/>
                </a:cubicBezTo>
                <a:cubicBezTo>
                  <a:pt x="4" y="148"/>
                  <a:pt x="4" y="149"/>
                  <a:pt x="2" y="149"/>
                </a:cubicBezTo>
                <a:cubicBezTo>
                  <a:pt x="0" y="148"/>
                  <a:pt x="0" y="147"/>
                  <a:pt x="0" y="145"/>
                </a:cubicBezTo>
                <a:cubicBezTo>
                  <a:pt x="0" y="143"/>
                  <a:pt x="0" y="143"/>
                  <a:pt x="0" y="143"/>
                </a:cubicBezTo>
                <a:cubicBezTo>
                  <a:pt x="0" y="87"/>
                  <a:pt x="0" y="87"/>
                  <a:pt x="0" y="87"/>
                </a:cubicBezTo>
                <a:cubicBezTo>
                  <a:pt x="0" y="41"/>
                  <a:pt x="0" y="41"/>
                  <a:pt x="0" y="41"/>
                </a:cubicBezTo>
                <a:cubicBezTo>
                  <a:pt x="0" y="41"/>
                  <a:pt x="0" y="41"/>
                  <a:pt x="0" y="41"/>
                </a:cubicBezTo>
                <a:cubicBezTo>
                  <a:pt x="0" y="40"/>
                  <a:pt x="0" y="40"/>
                  <a:pt x="0" y="40"/>
                </a:cubicBezTo>
                <a:cubicBezTo>
                  <a:pt x="0" y="40"/>
                  <a:pt x="0" y="40"/>
                  <a:pt x="0" y="40"/>
                </a:cubicBezTo>
                <a:cubicBezTo>
                  <a:pt x="0" y="35"/>
                  <a:pt x="0" y="29"/>
                  <a:pt x="1" y="25"/>
                </a:cubicBezTo>
                <a:cubicBezTo>
                  <a:pt x="2" y="22"/>
                  <a:pt x="3" y="20"/>
                  <a:pt x="5" y="18"/>
                </a:cubicBezTo>
                <a:cubicBezTo>
                  <a:pt x="6" y="16"/>
                  <a:pt x="8" y="15"/>
                  <a:pt x="10" y="14"/>
                </a:cubicBezTo>
                <a:cubicBezTo>
                  <a:pt x="10" y="7"/>
                  <a:pt x="10" y="7"/>
                  <a:pt x="10" y="7"/>
                </a:cubicBezTo>
                <a:cubicBezTo>
                  <a:pt x="10" y="3"/>
                  <a:pt x="10" y="3"/>
                  <a:pt x="10" y="3"/>
                </a:cubicBezTo>
                <a:cubicBezTo>
                  <a:pt x="10" y="2"/>
                  <a:pt x="11" y="0"/>
                  <a:pt x="12" y="0"/>
                </a:cubicBezTo>
                <a:cubicBezTo>
                  <a:pt x="16" y="0"/>
                  <a:pt x="16" y="0"/>
                  <a:pt x="16" y="0"/>
                </a:cubicBezTo>
                <a:cubicBezTo>
                  <a:pt x="34" y="0"/>
                  <a:pt x="34" y="0"/>
                  <a:pt x="34" y="0"/>
                </a:cubicBezTo>
                <a:cubicBezTo>
                  <a:pt x="34" y="9"/>
                  <a:pt x="34" y="9"/>
                  <a:pt x="34" y="9"/>
                </a:cubicBezTo>
                <a:cubicBezTo>
                  <a:pt x="18" y="9"/>
                  <a:pt x="18" y="9"/>
                  <a:pt x="18" y="9"/>
                </a:cubicBezTo>
                <a:cubicBezTo>
                  <a:pt x="18" y="14"/>
                  <a:pt x="18" y="14"/>
                  <a:pt x="18" y="14"/>
                </a:cubicBezTo>
                <a:cubicBezTo>
                  <a:pt x="18" y="14"/>
                  <a:pt x="18" y="14"/>
                  <a:pt x="18" y="14"/>
                </a:cubicBezTo>
                <a:cubicBezTo>
                  <a:pt x="18" y="58"/>
                  <a:pt x="18" y="58"/>
                  <a:pt x="18" y="58"/>
                </a:cubicBezTo>
                <a:cubicBezTo>
                  <a:pt x="33" y="43"/>
                  <a:pt x="33" y="43"/>
                  <a:pt x="33" y="43"/>
                </a:cubicBezTo>
                <a:cubicBezTo>
                  <a:pt x="33" y="43"/>
                  <a:pt x="33" y="43"/>
                  <a:pt x="33" y="43"/>
                </a:cubicBezTo>
                <a:cubicBezTo>
                  <a:pt x="33" y="43"/>
                  <a:pt x="34" y="42"/>
                  <a:pt x="34" y="42"/>
                </a:cubicBezTo>
                <a:cubicBezTo>
                  <a:pt x="34" y="49"/>
                  <a:pt x="34" y="49"/>
                  <a:pt x="34" y="49"/>
                </a:cubicBezTo>
                <a:cubicBezTo>
                  <a:pt x="18" y="65"/>
                  <a:pt x="18" y="65"/>
                  <a:pt x="18" y="65"/>
                </a:cubicBezTo>
                <a:cubicBezTo>
                  <a:pt x="17" y="66"/>
                  <a:pt x="15" y="66"/>
                  <a:pt x="14" y="65"/>
                </a:cubicBezTo>
                <a:cubicBezTo>
                  <a:pt x="14" y="65"/>
                  <a:pt x="14" y="64"/>
                  <a:pt x="14" y="64"/>
                </a:cubicBezTo>
                <a:cubicBezTo>
                  <a:pt x="14" y="64"/>
                  <a:pt x="14" y="64"/>
                  <a:pt x="14" y="64"/>
                </a:cubicBezTo>
                <a:cubicBezTo>
                  <a:pt x="14" y="17"/>
                  <a:pt x="14" y="17"/>
                  <a:pt x="14" y="17"/>
                </a:cubicBezTo>
                <a:cubicBezTo>
                  <a:pt x="13" y="17"/>
                  <a:pt x="13" y="17"/>
                  <a:pt x="13" y="18"/>
                </a:cubicBezTo>
                <a:cubicBezTo>
                  <a:pt x="11" y="18"/>
                  <a:pt x="10" y="20"/>
                  <a:pt x="9" y="21"/>
                </a:cubicBezTo>
                <a:cubicBezTo>
                  <a:pt x="7" y="23"/>
                  <a:pt x="6" y="24"/>
                  <a:pt x="6" y="26"/>
                </a:cubicBezTo>
                <a:cubicBezTo>
                  <a:pt x="4" y="30"/>
                  <a:pt x="4" y="36"/>
                  <a:pt x="4" y="40"/>
                </a:cubicBezTo>
                <a:cubicBezTo>
                  <a:pt x="4" y="40"/>
                  <a:pt x="4" y="40"/>
                  <a:pt x="4" y="40"/>
                </a:cubicBezTo>
                <a:cubicBezTo>
                  <a:pt x="4" y="41"/>
                  <a:pt x="4" y="41"/>
                  <a:pt x="4" y="41"/>
                </a:cubicBezTo>
                <a:cubicBezTo>
                  <a:pt x="4" y="41"/>
                  <a:pt x="4" y="41"/>
                  <a:pt x="4" y="41"/>
                </a:cubicBezTo>
                <a:cubicBezTo>
                  <a:pt x="4" y="87"/>
                  <a:pt x="4" y="87"/>
                  <a:pt x="4" y="87"/>
                </a:cubicBezTo>
                <a:lnTo>
                  <a:pt x="4" y="135"/>
                </a:ln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149" name="Freeform 120"/>
          <p:cNvSpPr>
            <a:spLocks noEditPoints="1"/>
          </p:cNvSpPr>
          <p:nvPr/>
        </p:nvSpPr>
        <p:spPr bwMode="auto">
          <a:xfrm rot="5400000">
            <a:off x="8813633" y="1454342"/>
            <a:ext cx="119032" cy="236873"/>
          </a:xfrm>
          <a:custGeom>
            <a:avLst/>
            <a:gdLst>
              <a:gd name="T0" fmla="*/ 35 w 70"/>
              <a:gd name="T1" fmla="*/ 116 h 140"/>
              <a:gd name="T2" fmla="*/ 56 w 70"/>
              <a:gd name="T3" fmla="*/ 120 h 140"/>
              <a:gd name="T4" fmla="*/ 65 w 70"/>
              <a:gd name="T5" fmla="*/ 126 h 140"/>
              <a:gd name="T6" fmla="*/ 65 w 70"/>
              <a:gd name="T7" fmla="*/ 70 h 140"/>
              <a:gd name="T8" fmla="*/ 65 w 70"/>
              <a:gd name="T9" fmla="*/ 32 h 140"/>
              <a:gd name="T10" fmla="*/ 65 w 70"/>
              <a:gd name="T11" fmla="*/ 31 h 140"/>
              <a:gd name="T12" fmla="*/ 64 w 70"/>
              <a:gd name="T13" fmla="*/ 17 h 140"/>
              <a:gd name="T14" fmla="*/ 53 w 70"/>
              <a:gd name="T15" fmla="*/ 7 h 140"/>
              <a:gd name="T16" fmla="*/ 35 w 70"/>
              <a:gd name="T17" fmla="*/ 5 h 140"/>
              <a:gd name="T18" fmla="*/ 35 w 70"/>
              <a:gd name="T19" fmla="*/ 0 h 140"/>
              <a:gd name="T20" fmla="*/ 55 w 70"/>
              <a:gd name="T21" fmla="*/ 3 h 140"/>
              <a:gd name="T22" fmla="*/ 68 w 70"/>
              <a:gd name="T23" fmla="*/ 16 h 140"/>
              <a:gd name="T24" fmla="*/ 69 w 70"/>
              <a:gd name="T25" fmla="*/ 31 h 140"/>
              <a:gd name="T26" fmla="*/ 69 w 70"/>
              <a:gd name="T27" fmla="*/ 32 h 140"/>
              <a:gd name="T28" fmla="*/ 69 w 70"/>
              <a:gd name="T29" fmla="*/ 70 h 140"/>
              <a:gd name="T30" fmla="*/ 69 w 70"/>
              <a:gd name="T31" fmla="*/ 134 h 140"/>
              <a:gd name="T32" fmla="*/ 69 w 70"/>
              <a:gd name="T33" fmla="*/ 136 h 140"/>
              <a:gd name="T34" fmla="*/ 69 w 70"/>
              <a:gd name="T35" fmla="*/ 136 h 140"/>
              <a:gd name="T36" fmla="*/ 67 w 70"/>
              <a:gd name="T37" fmla="*/ 140 h 140"/>
              <a:gd name="T38" fmla="*/ 67 w 70"/>
              <a:gd name="T39" fmla="*/ 140 h 140"/>
              <a:gd name="T40" fmla="*/ 64 w 70"/>
              <a:gd name="T41" fmla="*/ 136 h 140"/>
              <a:gd name="T42" fmla="*/ 64 w 70"/>
              <a:gd name="T43" fmla="*/ 136 h 140"/>
              <a:gd name="T44" fmla="*/ 64 w 70"/>
              <a:gd name="T45" fmla="*/ 135 h 140"/>
              <a:gd name="T46" fmla="*/ 64 w 70"/>
              <a:gd name="T47" fmla="*/ 135 h 140"/>
              <a:gd name="T48" fmla="*/ 54 w 70"/>
              <a:gd name="T49" fmla="*/ 124 h 140"/>
              <a:gd name="T50" fmla="*/ 35 w 70"/>
              <a:gd name="T51" fmla="*/ 121 h 140"/>
              <a:gd name="T52" fmla="*/ 35 w 70"/>
              <a:gd name="T53" fmla="*/ 116 h 140"/>
              <a:gd name="T54" fmla="*/ 5 w 70"/>
              <a:gd name="T55" fmla="*/ 126 h 140"/>
              <a:gd name="T56" fmla="*/ 14 w 70"/>
              <a:gd name="T57" fmla="*/ 120 h 140"/>
              <a:gd name="T58" fmla="*/ 35 w 70"/>
              <a:gd name="T59" fmla="*/ 116 h 140"/>
              <a:gd name="T60" fmla="*/ 35 w 70"/>
              <a:gd name="T61" fmla="*/ 116 h 140"/>
              <a:gd name="T62" fmla="*/ 35 w 70"/>
              <a:gd name="T63" fmla="*/ 121 h 140"/>
              <a:gd name="T64" fmla="*/ 35 w 70"/>
              <a:gd name="T65" fmla="*/ 121 h 140"/>
              <a:gd name="T66" fmla="*/ 16 w 70"/>
              <a:gd name="T67" fmla="*/ 124 h 140"/>
              <a:gd name="T68" fmla="*/ 6 w 70"/>
              <a:gd name="T69" fmla="*/ 135 h 140"/>
              <a:gd name="T70" fmla="*/ 6 w 70"/>
              <a:gd name="T71" fmla="*/ 136 h 140"/>
              <a:gd name="T72" fmla="*/ 3 w 70"/>
              <a:gd name="T73" fmla="*/ 140 h 140"/>
              <a:gd name="T74" fmla="*/ 3 w 70"/>
              <a:gd name="T75" fmla="*/ 140 h 140"/>
              <a:gd name="T76" fmla="*/ 0 w 70"/>
              <a:gd name="T77" fmla="*/ 136 h 140"/>
              <a:gd name="T78" fmla="*/ 0 w 70"/>
              <a:gd name="T79" fmla="*/ 134 h 140"/>
              <a:gd name="T80" fmla="*/ 0 w 70"/>
              <a:gd name="T81" fmla="*/ 74 h 140"/>
              <a:gd name="T82" fmla="*/ 0 w 70"/>
              <a:gd name="T83" fmla="*/ 32 h 140"/>
              <a:gd name="T84" fmla="*/ 0 w 70"/>
              <a:gd name="T85" fmla="*/ 32 h 140"/>
              <a:gd name="T86" fmla="*/ 0 w 70"/>
              <a:gd name="T87" fmla="*/ 31 h 140"/>
              <a:gd name="T88" fmla="*/ 0 w 70"/>
              <a:gd name="T89" fmla="*/ 31 h 140"/>
              <a:gd name="T90" fmla="*/ 2 w 70"/>
              <a:gd name="T91" fmla="*/ 16 h 140"/>
              <a:gd name="T92" fmla="*/ 15 w 70"/>
              <a:gd name="T93" fmla="*/ 3 h 140"/>
              <a:gd name="T94" fmla="*/ 35 w 70"/>
              <a:gd name="T95" fmla="*/ 0 h 140"/>
              <a:gd name="T96" fmla="*/ 35 w 70"/>
              <a:gd name="T97" fmla="*/ 0 h 140"/>
              <a:gd name="T98" fmla="*/ 35 w 70"/>
              <a:gd name="T99" fmla="*/ 5 h 140"/>
              <a:gd name="T100" fmla="*/ 35 w 70"/>
              <a:gd name="T101" fmla="*/ 5 h 140"/>
              <a:gd name="T102" fmla="*/ 16 w 70"/>
              <a:gd name="T103" fmla="*/ 7 h 140"/>
              <a:gd name="T104" fmla="*/ 6 w 70"/>
              <a:gd name="T105" fmla="*/ 17 h 140"/>
              <a:gd name="T106" fmla="*/ 5 w 70"/>
              <a:gd name="T107" fmla="*/ 31 h 140"/>
              <a:gd name="T108" fmla="*/ 5 w 70"/>
              <a:gd name="T109" fmla="*/ 31 h 140"/>
              <a:gd name="T110" fmla="*/ 5 w 70"/>
              <a:gd name="T111" fmla="*/ 32 h 140"/>
              <a:gd name="T112" fmla="*/ 5 w 70"/>
              <a:gd name="T113" fmla="*/ 32 h 140"/>
              <a:gd name="T114" fmla="*/ 5 w 70"/>
              <a:gd name="T115" fmla="*/ 74 h 140"/>
              <a:gd name="T116" fmla="*/ 5 w 70"/>
              <a:gd name="T117" fmla="*/ 126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0" h="140">
                <a:moveTo>
                  <a:pt x="35" y="116"/>
                </a:moveTo>
                <a:cubicBezTo>
                  <a:pt x="43" y="116"/>
                  <a:pt x="50" y="117"/>
                  <a:pt x="56" y="120"/>
                </a:cubicBezTo>
                <a:cubicBezTo>
                  <a:pt x="59" y="121"/>
                  <a:pt x="62" y="124"/>
                  <a:pt x="65" y="126"/>
                </a:cubicBezTo>
                <a:cubicBezTo>
                  <a:pt x="65" y="70"/>
                  <a:pt x="65" y="70"/>
                  <a:pt x="65" y="70"/>
                </a:cubicBezTo>
                <a:cubicBezTo>
                  <a:pt x="65" y="32"/>
                  <a:pt x="65" y="32"/>
                  <a:pt x="65" y="32"/>
                </a:cubicBezTo>
                <a:cubicBezTo>
                  <a:pt x="65" y="31"/>
                  <a:pt x="65" y="31"/>
                  <a:pt x="65" y="31"/>
                </a:cubicBezTo>
                <a:cubicBezTo>
                  <a:pt x="65" y="27"/>
                  <a:pt x="65" y="21"/>
                  <a:pt x="64" y="17"/>
                </a:cubicBezTo>
                <a:cubicBezTo>
                  <a:pt x="62" y="12"/>
                  <a:pt x="58" y="9"/>
                  <a:pt x="53" y="7"/>
                </a:cubicBezTo>
                <a:cubicBezTo>
                  <a:pt x="48" y="5"/>
                  <a:pt x="42" y="5"/>
                  <a:pt x="35" y="5"/>
                </a:cubicBezTo>
                <a:cubicBezTo>
                  <a:pt x="35" y="0"/>
                  <a:pt x="35" y="0"/>
                  <a:pt x="35" y="0"/>
                </a:cubicBezTo>
                <a:cubicBezTo>
                  <a:pt x="42" y="0"/>
                  <a:pt x="50" y="1"/>
                  <a:pt x="55" y="3"/>
                </a:cubicBezTo>
                <a:cubicBezTo>
                  <a:pt x="61" y="5"/>
                  <a:pt x="66" y="9"/>
                  <a:pt x="68" y="16"/>
                </a:cubicBezTo>
                <a:cubicBezTo>
                  <a:pt x="69" y="20"/>
                  <a:pt x="69" y="26"/>
                  <a:pt x="69" y="31"/>
                </a:cubicBezTo>
                <a:cubicBezTo>
                  <a:pt x="69" y="32"/>
                  <a:pt x="69" y="32"/>
                  <a:pt x="69" y="32"/>
                </a:cubicBezTo>
                <a:cubicBezTo>
                  <a:pt x="69" y="70"/>
                  <a:pt x="69" y="70"/>
                  <a:pt x="69" y="70"/>
                </a:cubicBezTo>
                <a:cubicBezTo>
                  <a:pt x="69" y="134"/>
                  <a:pt x="69" y="134"/>
                  <a:pt x="69" y="134"/>
                </a:cubicBezTo>
                <a:cubicBezTo>
                  <a:pt x="69" y="136"/>
                  <a:pt x="69" y="136"/>
                  <a:pt x="69" y="136"/>
                </a:cubicBezTo>
                <a:cubicBezTo>
                  <a:pt x="69" y="136"/>
                  <a:pt x="69" y="136"/>
                  <a:pt x="69" y="136"/>
                </a:cubicBezTo>
                <a:cubicBezTo>
                  <a:pt x="69" y="138"/>
                  <a:pt x="70" y="139"/>
                  <a:pt x="67" y="140"/>
                </a:cubicBezTo>
                <a:cubicBezTo>
                  <a:pt x="67" y="140"/>
                  <a:pt x="67" y="140"/>
                  <a:pt x="67" y="140"/>
                </a:cubicBezTo>
                <a:cubicBezTo>
                  <a:pt x="65" y="140"/>
                  <a:pt x="65" y="139"/>
                  <a:pt x="64" y="136"/>
                </a:cubicBezTo>
                <a:cubicBezTo>
                  <a:pt x="64" y="136"/>
                  <a:pt x="64" y="136"/>
                  <a:pt x="64" y="136"/>
                </a:cubicBezTo>
                <a:cubicBezTo>
                  <a:pt x="64" y="135"/>
                  <a:pt x="64" y="135"/>
                  <a:pt x="64" y="135"/>
                </a:cubicBezTo>
                <a:cubicBezTo>
                  <a:pt x="64" y="135"/>
                  <a:pt x="64" y="135"/>
                  <a:pt x="64" y="135"/>
                </a:cubicBezTo>
                <a:cubicBezTo>
                  <a:pt x="62" y="130"/>
                  <a:pt x="59" y="126"/>
                  <a:pt x="54" y="124"/>
                </a:cubicBezTo>
                <a:cubicBezTo>
                  <a:pt x="49" y="122"/>
                  <a:pt x="42" y="121"/>
                  <a:pt x="35" y="121"/>
                </a:cubicBezTo>
                <a:lnTo>
                  <a:pt x="35" y="116"/>
                </a:lnTo>
                <a:close/>
                <a:moveTo>
                  <a:pt x="5" y="126"/>
                </a:moveTo>
                <a:cubicBezTo>
                  <a:pt x="7" y="124"/>
                  <a:pt x="10" y="121"/>
                  <a:pt x="14" y="120"/>
                </a:cubicBezTo>
                <a:cubicBezTo>
                  <a:pt x="20" y="117"/>
                  <a:pt x="27" y="116"/>
                  <a:pt x="35" y="116"/>
                </a:cubicBezTo>
                <a:cubicBezTo>
                  <a:pt x="35" y="116"/>
                  <a:pt x="35" y="116"/>
                  <a:pt x="35" y="116"/>
                </a:cubicBezTo>
                <a:cubicBezTo>
                  <a:pt x="35" y="121"/>
                  <a:pt x="35" y="121"/>
                  <a:pt x="35" y="121"/>
                </a:cubicBezTo>
                <a:cubicBezTo>
                  <a:pt x="35" y="121"/>
                  <a:pt x="35" y="121"/>
                  <a:pt x="35" y="121"/>
                </a:cubicBezTo>
                <a:cubicBezTo>
                  <a:pt x="28" y="121"/>
                  <a:pt x="21" y="122"/>
                  <a:pt x="16" y="124"/>
                </a:cubicBezTo>
                <a:cubicBezTo>
                  <a:pt x="11" y="126"/>
                  <a:pt x="8" y="130"/>
                  <a:pt x="6" y="135"/>
                </a:cubicBezTo>
                <a:cubicBezTo>
                  <a:pt x="6" y="136"/>
                  <a:pt x="6" y="136"/>
                  <a:pt x="6" y="136"/>
                </a:cubicBezTo>
                <a:cubicBezTo>
                  <a:pt x="5" y="139"/>
                  <a:pt x="5" y="140"/>
                  <a:pt x="3" y="140"/>
                </a:cubicBezTo>
                <a:cubicBezTo>
                  <a:pt x="3" y="140"/>
                  <a:pt x="3" y="140"/>
                  <a:pt x="3" y="140"/>
                </a:cubicBezTo>
                <a:cubicBezTo>
                  <a:pt x="0" y="139"/>
                  <a:pt x="0" y="138"/>
                  <a:pt x="0" y="136"/>
                </a:cubicBezTo>
                <a:cubicBezTo>
                  <a:pt x="0" y="134"/>
                  <a:pt x="0" y="134"/>
                  <a:pt x="0" y="134"/>
                </a:cubicBezTo>
                <a:cubicBezTo>
                  <a:pt x="0" y="74"/>
                  <a:pt x="0" y="74"/>
                  <a:pt x="0" y="74"/>
                </a:cubicBezTo>
                <a:cubicBezTo>
                  <a:pt x="0" y="32"/>
                  <a:pt x="0" y="32"/>
                  <a:pt x="0" y="32"/>
                </a:cubicBezTo>
                <a:cubicBezTo>
                  <a:pt x="0" y="32"/>
                  <a:pt x="0" y="32"/>
                  <a:pt x="0" y="32"/>
                </a:cubicBezTo>
                <a:cubicBezTo>
                  <a:pt x="0" y="31"/>
                  <a:pt x="0" y="31"/>
                  <a:pt x="0" y="31"/>
                </a:cubicBezTo>
                <a:cubicBezTo>
                  <a:pt x="0" y="31"/>
                  <a:pt x="0" y="31"/>
                  <a:pt x="0" y="31"/>
                </a:cubicBezTo>
                <a:cubicBezTo>
                  <a:pt x="0" y="26"/>
                  <a:pt x="0" y="20"/>
                  <a:pt x="2" y="16"/>
                </a:cubicBezTo>
                <a:cubicBezTo>
                  <a:pt x="4" y="9"/>
                  <a:pt x="8" y="5"/>
                  <a:pt x="15" y="3"/>
                </a:cubicBezTo>
                <a:cubicBezTo>
                  <a:pt x="20" y="1"/>
                  <a:pt x="27" y="0"/>
                  <a:pt x="35" y="0"/>
                </a:cubicBezTo>
                <a:cubicBezTo>
                  <a:pt x="35" y="0"/>
                  <a:pt x="35" y="0"/>
                  <a:pt x="35" y="0"/>
                </a:cubicBezTo>
                <a:cubicBezTo>
                  <a:pt x="35" y="5"/>
                  <a:pt x="35" y="5"/>
                  <a:pt x="35" y="5"/>
                </a:cubicBezTo>
                <a:cubicBezTo>
                  <a:pt x="35" y="5"/>
                  <a:pt x="35" y="5"/>
                  <a:pt x="35" y="5"/>
                </a:cubicBezTo>
                <a:cubicBezTo>
                  <a:pt x="28" y="5"/>
                  <a:pt x="21" y="5"/>
                  <a:pt x="16" y="7"/>
                </a:cubicBezTo>
                <a:cubicBezTo>
                  <a:pt x="12" y="9"/>
                  <a:pt x="8" y="12"/>
                  <a:pt x="6" y="17"/>
                </a:cubicBezTo>
                <a:cubicBezTo>
                  <a:pt x="5" y="21"/>
                  <a:pt x="5" y="27"/>
                  <a:pt x="5" y="31"/>
                </a:cubicBezTo>
                <a:cubicBezTo>
                  <a:pt x="5" y="31"/>
                  <a:pt x="5" y="31"/>
                  <a:pt x="5" y="31"/>
                </a:cubicBezTo>
                <a:cubicBezTo>
                  <a:pt x="5" y="32"/>
                  <a:pt x="5" y="32"/>
                  <a:pt x="5" y="32"/>
                </a:cubicBezTo>
                <a:cubicBezTo>
                  <a:pt x="5" y="32"/>
                  <a:pt x="5" y="32"/>
                  <a:pt x="5" y="32"/>
                </a:cubicBezTo>
                <a:cubicBezTo>
                  <a:pt x="5" y="74"/>
                  <a:pt x="5" y="74"/>
                  <a:pt x="5" y="74"/>
                </a:cubicBezTo>
                <a:lnTo>
                  <a:pt x="5" y="126"/>
                </a:ln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150" name="Freeform 121"/>
          <p:cNvSpPr>
            <a:spLocks noEditPoints="1"/>
          </p:cNvSpPr>
          <p:nvPr/>
        </p:nvSpPr>
        <p:spPr bwMode="auto">
          <a:xfrm rot="5400000">
            <a:off x="7491787" y="4081963"/>
            <a:ext cx="226160" cy="190451"/>
          </a:xfrm>
          <a:custGeom>
            <a:avLst/>
            <a:gdLst>
              <a:gd name="T0" fmla="*/ 108 w 134"/>
              <a:gd name="T1" fmla="*/ 6 h 112"/>
              <a:gd name="T2" fmla="*/ 67 w 134"/>
              <a:gd name="T3" fmla="*/ 47 h 112"/>
              <a:gd name="T4" fmla="*/ 67 w 134"/>
              <a:gd name="T5" fmla="*/ 41 h 112"/>
              <a:gd name="T6" fmla="*/ 106 w 134"/>
              <a:gd name="T7" fmla="*/ 1 h 112"/>
              <a:gd name="T8" fmla="*/ 110 w 134"/>
              <a:gd name="T9" fmla="*/ 1 h 112"/>
              <a:gd name="T10" fmla="*/ 133 w 134"/>
              <a:gd name="T11" fmla="*/ 25 h 112"/>
              <a:gd name="T12" fmla="*/ 133 w 134"/>
              <a:gd name="T13" fmla="*/ 28 h 112"/>
              <a:gd name="T14" fmla="*/ 73 w 134"/>
              <a:gd name="T15" fmla="*/ 88 h 112"/>
              <a:gd name="T16" fmla="*/ 67 w 134"/>
              <a:gd name="T17" fmla="*/ 94 h 112"/>
              <a:gd name="T18" fmla="*/ 67 w 134"/>
              <a:gd name="T19" fmla="*/ 88 h 112"/>
              <a:gd name="T20" fmla="*/ 70 w 134"/>
              <a:gd name="T21" fmla="*/ 84 h 112"/>
              <a:gd name="T22" fmla="*/ 128 w 134"/>
              <a:gd name="T23" fmla="*/ 26 h 112"/>
              <a:gd name="T24" fmla="*/ 108 w 134"/>
              <a:gd name="T25" fmla="*/ 6 h 112"/>
              <a:gd name="T26" fmla="*/ 67 w 134"/>
              <a:gd name="T27" fmla="*/ 47 h 112"/>
              <a:gd name="T28" fmla="*/ 50 w 134"/>
              <a:gd name="T29" fmla="*/ 64 h 112"/>
              <a:gd name="T30" fmla="*/ 47 w 134"/>
              <a:gd name="T31" fmla="*/ 64 h 112"/>
              <a:gd name="T32" fmla="*/ 26 w 134"/>
              <a:gd name="T33" fmla="*/ 43 h 112"/>
              <a:gd name="T34" fmla="*/ 6 w 134"/>
              <a:gd name="T35" fmla="*/ 64 h 112"/>
              <a:gd name="T36" fmla="*/ 26 w 134"/>
              <a:gd name="T37" fmla="*/ 84 h 112"/>
              <a:gd name="T38" fmla="*/ 48 w 134"/>
              <a:gd name="T39" fmla="*/ 106 h 112"/>
              <a:gd name="T40" fmla="*/ 67 w 134"/>
              <a:gd name="T41" fmla="*/ 88 h 112"/>
              <a:gd name="T42" fmla="*/ 67 w 134"/>
              <a:gd name="T43" fmla="*/ 94 h 112"/>
              <a:gd name="T44" fmla="*/ 50 w 134"/>
              <a:gd name="T45" fmla="*/ 111 h 112"/>
              <a:gd name="T46" fmla="*/ 47 w 134"/>
              <a:gd name="T47" fmla="*/ 111 h 112"/>
              <a:gd name="T48" fmla="*/ 23 w 134"/>
              <a:gd name="T49" fmla="*/ 88 h 112"/>
              <a:gd name="T50" fmla="*/ 1 w 134"/>
              <a:gd name="T51" fmla="*/ 65 h 112"/>
              <a:gd name="T52" fmla="*/ 1 w 134"/>
              <a:gd name="T53" fmla="*/ 65 h 112"/>
              <a:gd name="T54" fmla="*/ 1 w 134"/>
              <a:gd name="T55" fmla="*/ 62 h 112"/>
              <a:gd name="T56" fmla="*/ 24 w 134"/>
              <a:gd name="T57" fmla="*/ 39 h 112"/>
              <a:gd name="T58" fmla="*/ 24 w 134"/>
              <a:gd name="T59" fmla="*/ 38 h 112"/>
              <a:gd name="T60" fmla="*/ 27 w 134"/>
              <a:gd name="T61" fmla="*/ 38 h 112"/>
              <a:gd name="T62" fmla="*/ 48 w 134"/>
              <a:gd name="T63" fmla="*/ 59 h 112"/>
              <a:gd name="T64" fmla="*/ 67 w 134"/>
              <a:gd name="T65" fmla="*/ 41 h 112"/>
              <a:gd name="T66" fmla="*/ 67 w 134"/>
              <a:gd name="T67" fmla="*/ 47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34" h="112">
                <a:moveTo>
                  <a:pt x="108" y="6"/>
                </a:moveTo>
                <a:cubicBezTo>
                  <a:pt x="67" y="47"/>
                  <a:pt x="67" y="47"/>
                  <a:pt x="67" y="47"/>
                </a:cubicBezTo>
                <a:cubicBezTo>
                  <a:pt x="67" y="41"/>
                  <a:pt x="67" y="41"/>
                  <a:pt x="67" y="41"/>
                </a:cubicBezTo>
                <a:cubicBezTo>
                  <a:pt x="106" y="1"/>
                  <a:pt x="106" y="1"/>
                  <a:pt x="106" y="1"/>
                </a:cubicBezTo>
                <a:cubicBezTo>
                  <a:pt x="107" y="0"/>
                  <a:pt x="109" y="0"/>
                  <a:pt x="110" y="1"/>
                </a:cubicBezTo>
                <a:cubicBezTo>
                  <a:pt x="133" y="25"/>
                  <a:pt x="133" y="25"/>
                  <a:pt x="133" y="25"/>
                </a:cubicBezTo>
                <a:cubicBezTo>
                  <a:pt x="134" y="26"/>
                  <a:pt x="134" y="27"/>
                  <a:pt x="133" y="28"/>
                </a:cubicBezTo>
                <a:cubicBezTo>
                  <a:pt x="73" y="88"/>
                  <a:pt x="73" y="88"/>
                  <a:pt x="73" y="88"/>
                </a:cubicBezTo>
                <a:cubicBezTo>
                  <a:pt x="67" y="94"/>
                  <a:pt x="67" y="94"/>
                  <a:pt x="67" y="94"/>
                </a:cubicBezTo>
                <a:cubicBezTo>
                  <a:pt x="67" y="88"/>
                  <a:pt x="67" y="88"/>
                  <a:pt x="67" y="88"/>
                </a:cubicBezTo>
                <a:cubicBezTo>
                  <a:pt x="70" y="84"/>
                  <a:pt x="70" y="84"/>
                  <a:pt x="70" y="84"/>
                </a:cubicBezTo>
                <a:cubicBezTo>
                  <a:pt x="128" y="26"/>
                  <a:pt x="128" y="26"/>
                  <a:pt x="128" y="26"/>
                </a:cubicBezTo>
                <a:lnTo>
                  <a:pt x="108" y="6"/>
                </a:lnTo>
                <a:close/>
                <a:moveTo>
                  <a:pt x="67" y="47"/>
                </a:moveTo>
                <a:cubicBezTo>
                  <a:pt x="50" y="64"/>
                  <a:pt x="50" y="64"/>
                  <a:pt x="50" y="64"/>
                </a:cubicBezTo>
                <a:cubicBezTo>
                  <a:pt x="49" y="65"/>
                  <a:pt x="47" y="65"/>
                  <a:pt x="47" y="64"/>
                </a:cubicBezTo>
                <a:cubicBezTo>
                  <a:pt x="26" y="43"/>
                  <a:pt x="26" y="43"/>
                  <a:pt x="26" y="43"/>
                </a:cubicBezTo>
                <a:cubicBezTo>
                  <a:pt x="6" y="64"/>
                  <a:pt x="6" y="64"/>
                  <a:pt x="6" y="64"/>
                </a:cubicBezTo>
                <a:cubicBezTo>
                  <a:pt x="26" y="84"/>
                  <a:pt x="26" y="84"/>
                  <a:pt x="26" y="84"/>
                </a:cubicBezTo>
                <a:cubicBezTo>
                  <a:pt x="48" y="106"/>
                  <a:pt x="48" y="106"/>
                  <a:pt x="48" y="106"/>
                </a:cubicBezTo>
                <a:cubicBezTo>
                  <a:pt x="67" y="88"/>
                  <a:pt x="67" y="88"/>
                  <a:pt x="67" y="88"/>
                </a:cubicBezTo>
                <a:cubicBezTo>
                  <a:pt x="67" y="94"/>
                  <a:pt x="67" y="94"/>
                  <a:pt x="67" y="94"/>
                </a:cubicBezTo>
                <a:cubicBezTo>
                  <a:pt x="50" y="111"/>
                  <a:pt x="50" y="111"/>
                  <a:pt x="50" y="111"/>
                </a:cubicBezTo>
                <a:cubicBezTo>
                  <a:pt x="49" y="112"/>
                  <a:pt x="47" y="112"/>
                  <a:pt x="47" y="111"/>
                </a:cubicBezTo>
                <a:cubicBezTo>
                  <a:pt x="23" y="88"/>
                  <a:pt x="23" y="88"/>
                  <a:pt x="23" y="88"/>
                </a:cubicBezTo>
                <a:cubicBezTo>
                  <a:pt x="1" y="65"/>
                  <a:pt x="1" y="65"/>
                  <a:pt x="1" y="65"/>
                </a:cubicBezTo>
                <a:cubicBezTo>
                  <a:pt x="1" y="65"/>
                  <a:pt x="1" y="65"/>
                  <a:pt x="1" y="65"/>
                </a:cubicBezTo>
                <a:cubicBezTo>
                  <a:pt x="0" y="64"/>
                  <a:pt x="0" y="63"/>
                  <a:pt x="1" y="62"/>
                </a:cubicBezTo>
                <a:cubicBezTo>
                  <a:pt x="24" y="39"/>
                  <a:pt x="24" y="39"/>
                  <a:pt x="24" y="39"/>
                </a:cubicBezTo>
                <a:cubicBezTo>
                  <a:pt x="24" y="38"/>
                  <a:pt x="24" y="38"/>
                  <a:pt x="24" y="38"/>
                </a:cubicBezTo>
                <a:cubicBezTo>
                  <a:pt x="25" y="37"/>
                  <a:pt x="26" y="37"/>
                  <a:pt x="27" y="38"/>
                </a:cubicBezTo>
                <a:cubicBezTo>
                  <a:pt x="48" y="59"/>
                  <a:pt x="48" y="59"/>
                  <a:pt x="48" y="59"/>
                </a:cubicBezTo>
                <a:cubicBezTo>
                  <a:pt x="67" y="41"/>
                  <a:pt x="67" y="41"/>
                  <a:pt x="67" y="41"/>
                </a:cubicBezTo>
                <a:lnTo>
                  <a:pt x="67" y="47"/>
                </a:ln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151" name="Freeform 122"/>
          <p:cNvSpPr>
            <a:spLocks noEditPoints="1"/>
          </p:cNvSpPr>
          <p:nvPr/>
        </p:nvSpPr>
        <p:spPr bwMode="auto">
          <a:xfrm rot="5400000">
            <a:off x="8408330" y="3280881"/>
            <a:ext cx="240444" cy="240444"/>
          </a:xfrm>
          <a:custGeom>
            <a:avLst/>
            <a:gdLst>
              <a:gd name="T0" fmla="*/ 73 w 142"/>
              <a:gd name="T1" fmla="*/ 137 h 142"/>
              <a:gd name="T2" fmla="*/ 90 w 142"/>
              <a:gd name="T3" fmla="*/ 124 h 142"/>
              <a:gd name="T4" fmla="*/ 110 w 142"/>
              <a:gd name="T5" fmla="*/ 112 h 142"/>
              <a:gd name="T6" fmla="*/ 129 w 142"/>
              <a:gd name="T7" fmla="*/ 103 h 142"/>
              <a:gd name="T8" fmla="*/ 122 w 142"/>
              <a:gd name="T9" fmla="*/ 95 h 142"/>
              <a:gd name="T10" fmla="*/ 129 w 142"/>
              <a:gd name="T11" fmla="*/ 70 h 142"/>
              <a:gd name="T12" fmla="*/ 127 w 142"/>
              <a:gd name="T13" fmla="*/ 54 h 142"/>
              <a:gd name="T14" fmla="*/ 119 w 142"/>
              <a:gd name="T15" fmla="*/ 42 h 142"/>
              <a:gd name="T16" fmla="*/ 116 w 142"/>
              <a:gd name="T17" fmla="*/ 23 h 142"/>
              <a:gd name="T18" fmla="*/ 95 w 142"/>
              <a:gd name="T19" fmla="*/ 20 h 142"/>
              <a:gd name="T20" fmla="*/ 73 w 142"/>
              <a:gd name="T21" fmla="*/ 15 h 142"/>
              <a:gd name="T22" fmla="*/ 73 w 142"/>
              <a:gd name="T23" fmla="*/ 2 h 142"/>
              <a:gd name="T24" fmla="*/ 95 w 142"/>
              <a:gd name="T25" fmla="*/ 15 h 142"/>
              <a:gd name="T26" fmla="*/ 121 w 142"/>
              <a:gd name="T27" fmla="*/ 21 h 142"/>
              <a:gd name="T28" fmla="*/ 123 w 142"/>
              <a:gd name="T29" fmla="*/ 39 h 142"/>
              <a:gd name="T30" fmla="*/ 139 w 142"/>
              <a:gd name="T31" fmla="*/ 49 h 142"/>
              <a:gd name="T32" fmla="*/ 132 w 142"/>
              <a:gd name="T33" fmla="*/ 75 h 142"/>
              <a:gd name="T34" fmla="*/ 133 w 142"/>
              <a:gd name="T35" fmla="*/ 100 h 142"/>
              <a:gd name="T36" fmla="*/ 118 w 142"/>
              <a:gd name="T37" fmla="*/ 121 h 142"/>
              <a:gd name="T38" fmla="*/ 93 w 142"/>
              <a:gd name="T39" fmla="*/ 128 h 142"/>
              <a:gd name="T40" fmla="*/ 71 w 142"/>
              <a:gd name="T41" fmla="*/ 142 h 142"/>
              <a:gd name="T42" fmla="*/ 71 w 142"/>
              <a:gd name="T43" fmla="*/ 117 h 142"/>
              <a:gd name="T44" fmla="*/ 116 w 142"/>
              <a:gd name="T45" fmla="*/ 64 h 142"/>
              <a:gd name="T46" fmla="*/ 71 w 142"/>
              <a:gd name="T47" fmla="*/ 30 h 142"/>
              <a:gd name="T48" fmla="*/ 104 w 142"/>
              <a:gd name="T49" fmla="*/ 95 h 142"/>
              <a:gd name="T50" fmla="*/ 71 w 142"/>
              <a:gd name="T51" fmla="*/ 117 h 142"/>
              <a:gd name="T52" fmla="*/ 8 w 142"/>
              <a:gd name="T53" fmla="*/ 89 h 142"/>
              <a:gd name="T54" fmla="*/ 18 w 142"/>
              <a:gd name="T55" fmla="*/ 90 h 142"/>
              <a:gd name="T56" fmla="*/ 30 w 142"/>
              <a:gd name="T57" fmla="*/ 113 h 142"/>
              <a:gd name="T58" fmla="*/ 44 w 142"/>
              <a:gd name="T59" fmla="*/ 122 h 142"/>
              <a:gd name="T60" fmla="*/ 58 w 142"/>
              <a:gd name="T61" fmla="*/ 126 h 142"/>
              <a:gd name="T62" fmla="*/ 71 w 142"/>
              <a:gd name="T63" fmla="*/ 142 h 142"/>
              <a:gd name="T64" fmla="*/ 57 w 142"/>
              <a:gd name="T65" fmla="*/ 130 h 142"/>
              <a:gd name="T66" fmla="*/ 38 w 142"/>
              <a:gd name="T67" fmla="*/ 134 h 142"/>
              <a:gd name="T68" fmla="*/ 25 w 142"/>
              <a:gd name="T69" fmla="*/ 111 h 142"/>
              <a:gd name="T70" fmla="*/ 6 w 142"/>
              <a:gd name="T71" fmla="*/ 94 h 142"/>
              <a:gd name="T72" fmla="*/ 2 w 142"/>
              <a:gd name="T73" fmla="*/ 69 h 142"/>
              <a:gd name="T74" fmla="*/ 15 w 142"/>
              <a:gd name="T75" fmla="*/ 46 h 142"/>
              <a:gd name="T76" fmla="*/ 21 w 142"/>
              <a:gd name="T77" fmla="*/ 21 h 142"/>
              <a:gd name="T78" fmla="*/ 39 w 142"/>
              <a:gd name="T79" fmla="*/ 19 h 142"/>
              <a:gd name="T80" fmla="*/ 50 w 142"/>
              <a:gd name="T81" fmla="*/ 3 h 142"/>
              <a:gd name="T82" fmla="*/ 71 w 142"/>
              <a:gd name="T83" fmla="*/ 14 h 142"/>
              <a:gd name="T84" fmla="*/ 53 w 142"/>
              <a:gd name="T85" fmla="*/ 8 h 142"/>
              <a:gd name="T86" fmla="*/ 52 w 142"/>
              <a:gd name="T87" fmla="*/ 18 h 142"/>
              <a:gd name="T88" fmla="*/ 29 w 142"/>
              <a:gd name="T89" fmla="*/ 30 h 142"/>
              <a:gd name="T90" fmla="*/ 20 w 142"/>
              <a:gd name="T91" fmla="*/ 44 h 142"/>
              <a:gd name="T92" fmla="*/ 16 w 142"/>
              <a:gd name="T93" fmla="*/ 58 h 142"/>
              <a:gd name="T94" fmla="*/ 71 w 142"/>
              <a:gd name="T95" fmla="*/ 25 h 142"/>
              <a:gd name="T96" fmla="*/ 26 w 142"/>
              <a:gd name="T97" fmla="*/ 78 h 142"/>
              <a:gd name="T98" fmla="*/ 71 w 142"/>
              <a:gd name="T99" fmla="*/ 112 h 142"/>
              <a:gd name="T100" fmla="*/ 38 w 142"/>
              <a:gd name="T101" fmla="*/ 47 h 142"/>
              <a:gd name="T102" fmla="*/ 71 w 142"/>
              <a:gd name="T103" fmla="*/ 25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2" h="142">
                <a:moveTo>
                  <a:pt x="71" y="128"/>
                </a:moveTo>
                <a:cubicBezTo>
                  <a:pt x="71" y="128"/>
                  <a:pt x="72" y="129"/>
                  <a:pt x="72" y="129"/>
                </a:cubicBezTo>
                <a:cubicBezTo>
                  <a:pt x="73" y="137"/>
                  <a:pt x="73" y="137"/>
                  <a:pt x="73" y="137"/>
                </a:cubicBezTo>
                <a:cubicBezTo>
                  <a:pt x="89" y="134"/>
                  <a:pt x="89" y="134"/>
                  <a:pt x="89" y="134"/>
                </a:cubicBezTo>
                <a:cubicBezTo>
                  <a:pt x="88" y="127"/>
                  <a:pt x="88" y="127"/>
                  <a:pt x="88" y="127"/>
                </a:cubicBezTo>
                <a:cubicBezTo>
                  <a:pt x="88" y="125"/>
                  <a:pt x="89" y="124"/>
                  <a:pt x="90" y="124"/>
                </a:cubicBezTo>
                <a:cubicBezTo>
                  <a:pt x="90" y="124"/>
                  <a:pt x="90" y="124"/>
                  <a:pt x="90" y="124"/>
                </a:cubicBezTo>
                <a:cubicBezTo>
                  <a:pt x="93" y="123"/>
                  <a:pt x="97" y="121"/>
                  <a:pt x="100" y="119"/>
                </a:cubicBezTo>
                <a:cubicBezTo>
                  <a:pt x="104" y="117"/>
                  <a:pt x="107" y="115"/>
                  <a:pt x="110" y="112"/>
                </a:cubicBezTo>
                <a:cubicBezTo>
                  <a:pt x="111" y="111"/>
                  <a:pt x="112" y="111"/>
                  <a:pt x="113" y="112"/>
                </a:cubicBezTo>
                <a:cubicBezTo>
                  <a:pt x="119" y="116"/>
                  <a:pt x="119" y="116"/>
                  <a:pt x="119" y="116"/>
                </a:cubicBezTo>
                <a:cubicBezTo>
                  <a:pt x="129" y="103"/>
                  <a:pt x="129" y="103"/>
                  <a:pt x="129" y="103"/>
                </a:cubicBezTo>
                <a:cubicBezTo>
                  <a:pt x="122" y="98"/>
                  <a:pt x="122" y="98"/>
                  <a:pt x="122" y="98"/>
                </a:cubicBezTo>
                <a:cubicBezTo>
                  <a:pt x="122" y="97"/>
                  <a:pt x="121" y="96"/>
                  <a:pt x="122" y="95"/>
                </a:cubicBezTo>
                <a:cubicBezTo>
                  <a:pt x="122" y="95"/>
                  <a:pt x="122" y="95"/>
                  <a:pt x="122" y="95"/>
                </a:cubicBezTo>
                <a:cubicBezTo>
                  <a:pt x="123" y="92"/>
                  <a:pt x="125" y="88"/>
                  <a:pt x="126" y="84"/>
                </a:cubicBezTo>
                <a:cubicBezTo>
                  <a:pt x="127" y="80"/>
                  <a:pt x="127" y="76"/>
                  <a:pt x="127" y="73"/>
                </a:cubicBezTo>
                <a:cubicBezTo>
                  <a:pt x="127" y="71"/>
                  <a:pt x="128" y="70"/>
                  <a:pt x="129" y="70"/>
                </a:cubicBezTo>
                <a:cubicBezTo>
                  <a:pt x="137" y="69"/>
                  <a:pt x="137" y="69"/>
                  <a:pt x="137" y="69"/>
                </a:cubicBezTo>
                <a:cubicBezTo>
                  <a:pt x="134" y="53"/>
                  <a:pt x="134" y="53"/>
                  <a:pt x="134" y="53"/>
                </a:cubicBezTo>
                <a:cubicBezTo>
                  <a:pt x="127" y="54"/>
                  <a:pt x="127" y="54"/>
                  <a:pt x="127" y="54"/>
                </a:cubicBezTo>
                <a:cubicBezTo>
                  <a:pt x="125" y="54"/>
                  <a:pt x="124" y="53"/>
                  <a:pt x="124" y="52"/>
                </a:cubicBezTo>
                <a:cubicBezTo>
                  <a:pt x="124" y="52"/>
                  <a:pt x="124" y="52"/>
                  <a:pt x="124" y="52"/>
                </a:cubicBezTo>
                <a:cubicBezTo>
                  <a:pt x="123" y="49"/>
                  <a:pt x="121" y="45"/>
                  <a:pt x="119" y="42"/>
                </a:cubicBezTo>
                <a:cubicBezTo>
                  <a:pt x="117" y="38"/>
                  <a:pt x="115" y="35"/>
                  <a:pt x="112" y="32"/>
                </a:cubicBezTo>
                <a:cubicBezTo>
                  <a:pt x="111" y="31"/>
                  <a:pt x="111" y="30"/>
                  <a:pt x="112" y="29"/>
                </a:cubicBezTo>
                <a:cubicBezTo>
                  <a:pt x="116" y="23"/>
                  <a:pt x="116" y="23"/>
                  <a:pt x="116" y="23"/>
                </a:cubicBezTo>
                <a:cubicBezTo>
                  <a:pt x="103" y="13"/>
                  <a:pt x="103" y="13"/>
                  <a:pt x="103" y="13"/>
                </a:cubicBezTo>
                <a:cubicBezTo>
                  <a:pt x="98" y="19"/>
                  <a:pt x="98" y="19"/>
                  <a:pt x="98" y="19"/>
                </a:cubicBezTo>
                <a:cubicBezTo>
                  <a:pt x="98" y="20"/>
                  <a:pt x="96" y="21"/>
                  <a:pt x="95" y="20"/>
                </a:cubicBezTo>
                <a:cubicBezTo>
                  <a:pt x="95" y="20"/>
                  <a:pt x="95" y="20"/>
                  <a:pt x="95" y="20"/>
                </a:cubicBezTo>
                <a:cubicBezTo>
                  <a:pt x="92" y="19"/>
                  <a:pt x="88" y="17"/>
                  <a:pt x="84" y="16"/>
                </a:cubicBezTo>
                <a:cubicBezTo>
                  <a:pt x="80" y="15"/>
                  <a:pt x="76" y="15"/>
                  <a:pt x="73" y="15"/>
                </a:cubicBezTo>
                <a:cubicBezTo>
                  <a:pt x="72" y="15"/>
                  <a:pt x="71" y="15"/>
                  <a:pt x="71" y="14"/>
                </a:cubicBezTo>
                <a:cubicBezTo>
                  <a:pt x="71" y="0"/>
                  <a:pt x="71" y="0"/>
                  <a:pt x="71" y="0"/>
                </a:cubicBezTo>
                <a:cubicBezTo>
                  <a:pt x="72" y="0"/>
                  <a:pt x="73" y="1"/>
                  <a:pt x="73" y="2"/>
                </a:cubicBezTo>
                <a:cubicBezTo>
                  <a:pt x="75" y="10"/>
                  <a:pt x="75" y="10"/>
                  <a:pt x="75" y="10"/>
                </a:cubicBezTo>
                <a:cubicBezTo>
                  <a:pt x="78" y="10"/>
                  <a:pt x="82" y="11"/>
                  <a:pt x="85" y="12"/>
                </a:cubicBezTo>
                <a:cubicBezTo>
                  <a:pt x="89" y="12"/>
                  <a:pt x="92" y="14"/>
                  <a:pt x="95" y="15"/>
                </a:cubicBezTo>
                <a:cubicBezTo>
                  <a:pt x="100" y="8"/>
                  <a:pt x="100" y="8"/>
                  <a:pt x="100" y="8"/>
                </a:cubicBezTo>
                <a:cubicBezTo>
                  <a:pt x="101" y="7"/>
                  <a:pt x="103" y="7"/>
                  <a:pt x="104" y="8"/>
                </a:cubicBezTo>
                <a:cubicBezTo>
                  <a:pt x="121" y="21"/>
                  <a:pt x="121" y="21"/>
                  <a:pt x="121" y="21"/>
                </a:cubicBezTo>
                <a:cubicBezTo>
                  <a:pt x="122" y="21"/>
                  <a:pt x="122" y="23"/>
                  <a:pt x="121" y="24"/>
                </a:cubicBezTo>
                <a:cubicBezTo>
                  <a:pt x="117" y="31"/>
                  <a:pt x="117" y="31"/>
                  <a:pt x="117" y="31"/>
                </a:cubicBezTo>
                <a:cubicBezTo>
                  <a:pt x="119" y="33"/>
                  <a:pt x="121" y="36"/>
                  <a:pt x="123" y="39"/>
                </a:cubicBezTo>
                <a:cubicBezTo>
                  <a:pt x="125" y="42"/>
                  <a:pt x="127" y="45"/>
                  <a:pt x="128" y="49"/>
                </a:cubicBezTo>
                <a:cubicBezTo>
                  <a:pt x="136" y="47"/>
                  <a:pt x="136" y="47"/>
                  <a:pt x="136" y="47"/>
                </a:cubicBezTo>
                <a:cubicBezTo>
                  <a:pt x="137" y="47"/>
                  <a:pt x="138" y="48"/>
                  <a:pt x="139" y="49"/>
                </a:cubicBezTo>
                <a:cubicBezTo>
                  <a:pt x="142" y="71"/>
                  <a:pt x="142" y="71"/>
                  <a:pt x="142" y="71"/>
                </a:cubicBezTo>
                <a:cubicBezTo>
                  <a:pt x="142" y="72"/>
                  <a:pt x="141" y="73"/>
                  <a:pt x="140" y="73"/>
                </a:cubicBezTo>
                <a:cubicBezTo>
                  <a:pt x="132" y="75"/>
                  <a:pt x="132" y="75"/>
                  <a:pt x="132" y="75"/>
                </a:cubicBezTo>
                <a:cubicBezTo>
                  <a:pt x="132" y="78"/>
                  <a:pt x="131" y="82"/>
                  <a:pt x="130" y="85"/>
                </a:cubicBezTo>
                <a:cubicBezTo>
                  <a:pt x="129" y="89"/>
                  <a:pt x="128" y="92"/>
                  <a:pt x="127" y="95"/>
                </a:cubicBezTo>
                <a:cubicBezTo>
                  <a:pt x="133" y="100"/>
                  <a:pt x="133" y="100"/>
                  <a:pt x="133" y="100"/>
                </a:cubicBezTo>
                <a:cubicBezTo>
                  <a:pt x="135" y="101"/>
                  <a:pt x="135" y="103"/>
                  <a:pt x="134" y="104"/>
                </a:cubicBezTo>
                <a:cubicBezTo>
                  <a:pt x="121" y="121"/>
                  <a:pt x="121" y="121"/>
                  <a:pt x="121" y="121"/>
                </a:cubicBezTo>
                <a:cubicBezTo>
                  <a:pt x="121" y="122"/>
                  <a:pt x="119" y="122"/>
                  <a:pt x="118" y="121"/>
                </a:cubicBezTo>
                <a:cubicBezTo>
                  <a:pt x="111" y="117"/>
                  <a:pt x="111" y="117"/>
                  <a:pt x="111" y="117"/>
                </a:cubicBezTo>
                <a:cubicBezTo>
                  <a:pt x="109" y="119"/>
                  <a:pt x="106" y="121"/>
                  <a:pt x="103" y="123"/>
                </a:cubicBezTo>
                <a:cubicBezTo>
                  <a:pt x="100" y="125"/>
                  <a:pt x="97" y="126"/>
                  <a:pt x="93" y="128"/>
                </a:cubicBezTo>
                <a:cubicBezTo>
                  <a:pt x="94" y="136"/>
                  <a:pt x="94" y="136"/>
                  <a:pt x="94" y="136"/>
                </a:cubicBezTo>
                <a:cubicBezTo>
                  <a:pt x="95" y="137"/>
                  <a:pt x="94" y="138"/>
                  <a:pt x="92" y="139"/>
                </a:cubicBezTo>
                <a:cubicBezTo>
                  <a:pt x="71" y="142"/>
                  <a:pt x="71" y="142"/>
                  <a:pt x="71" y="142"/>
                </a:cubicBezTo>
                <a:cubicBezTo>
                  <a:pt x="71" y="142"/>
                  <a:pt x="71" y="142"/>
                  <a:pt x="71" y="142"/>
                </a:cubicBezTo>
                <a:cubicBezTo>
                  <a:pt x="71" y="128"/>
                  <a:pt x="71" y="128"/>
                  <a:pt x="71" y="128"/>
                </a:cubicBezTo>
                <a:close/>
                <a:moveTo>
                  <a:pt x="71" y="117"/>
                </a:moveTo>
                <a:cubicBezTo>
                  <a:pt x="73" y="117"/>
                  <a:pt x="76" y="116"/>
                  <a:pt x="78" y="116"/>
                </a:cubicBezTo>
                <a:cubicBezTo>
                  <a:pt x="90" y="114"/>
                  <a:pt x="100" y="108"/>
                  <a:pt x="108" y="98"/>
                </a:cubicBezTo>
                <a:cubicBezTo>
                  <a:pt x="115" y="88"/>
                  <a:pt x="118" y="75"/>
                  <a:pt x="116" y="64"/>
                </a:cubicBezTo>
                <a:cubicBezTo>
                  <a:pt x="114" y="52"/>
                  <a:pt x="108" y="41"/>
                  <a:pt x="98" y="34"/>
                </a:cubicBezTo>
                <a:cubicBezTo>
                  <a:pt x="90" y="28"/>
                  <a:pt x="80" y="25"/>
                  <a:pt x="71" y="25"/>
                </a:cubicBezTo>
                <a:cubicBezTo>
                  <a:pt x="71" y="30"/>
                  <a:pt x="71" y="30"/>
                  <a:pt x="71" y="30"/>
                </a:cubicBezTo>
                <a:cubicBezTo>
                  <a:pt x="79" y="30"/>
                  <a:pt x="88" y="33"/>
                  <a:pt x="95" y="38"/>
                </a:cubicBezTo>
                <a:cubicBezTo>
                  <a:pt x="104" y="45"/>
                  <a:pt x="110" y="54"/>
                  <a:pt x="111" y="65"/>
                </a:cubicBezTo>
                <a:cubicBezTo>
                  <a:pt x="113" y="75"/>
                  <a:pt x="111" y="86"/>
                  <a:pt x="104" y="95"/>
                </a:cubicBezTo>
                <a:cubicBezTo>
                  <a:pt x="97" y="104"/>
                  <a:pt x="88" y="110"/>
                  <a:pt x="77" y="111"/>
                </a:cubicBezTo>
                <a:cubicBezTo>
                  <a:pt x="75" y="112"/>
                  <a:pt x="73" y="112"/>
                  <a:pt x="71" y="112"/>
                </a:cubicBezTo>
                <a:lnTo>
                  <a:pt x="71" y="117"/>
                </a:lnTo>
                <a:close/>
                <a:moveTo>
                  <a:pt x="13" y="72"/>
                </a:moveTo>
                <a:cubicBezTo>
                  <a:pt x="5" y="73"/>
                  <a:pt x="5" y="73"/>
                  <a:pt x="5" y="73"/>
                </a:cubicBezTo>
                <a:cubicBezTo>
                  <a:pt x="8" y="89"/>
                  <a:pt x="8" y="89"/>
                  <a:pt x="8" y="89"/>
                </a:cubicBezTo>
                <a:cubicBezTo>
                  <a:pt x="15" y="88"/>
                  <a:pt x="15" y="88"/>
                  <a:pt x="15" y="88"/>
                </a:cubicBezTo>
                <a:cubicBezTo>
                  <a:pt x="17" y="88"/>
                  <a:pt x="18" y="89"/>
                  <a:pt x="18" y="90"/>
                </a:cubicBezTo>
                <a:cubicBezTo>
                  <a:pt x="18" y="90"/>
                  <a:pt x="18" y="90"/>
                  <a:pt x="18" y="90"/>
                </a:cubicBezTo>
                <a:cubicBezTo>
                  <a:pt x="19" y="93"/>
                  <a:pt x="21" y="97"/>
                  <a:pt x="23" y="100"/>
                </a:cubicBezTo>
                <a:cubicBezTo>
                  <a:pt x="25" y="104"/>
                  <a:pt x="27" y="107"/>
                  <a:pt x="30" y="110"/>
                </a:cubicBezTo>
                <a:cubicBezTo>
                  <a:pt x="31" y="110"/>
                  <a:pt x="31" y="112"/>
                  <a:pt x="30" y="113"/>
                </a:cubicBezTo>
                <a:cubicBezTo>
                  <a:pt x="26" y="119"/>
                  <a:pt x="26" y="119"/>
                  <a:pt x="26" y="119"/>
                </a:cubicBezTo>
                <a:cubicBezTo>
                  <a:pt x="39" y="129"/>
                  <a:pt x="39" y="129"/>
                  <a:pt x="39" y="129"/>
                </a:cubicBezTo>
                <a:cubicBezTo>
                  <a:pt x="44" y="122"/>
                  <a:pt x="44" y="122"/>
                  <a:pt x="44" y="122"/>
                </a:cubicBezTo>
                <a:cubicBezTo>
                  <a:pt x="44" y="121"/>
                  <a:pt x="46" y="121"/>
                  <a:pt x="47" y="122"/>
                </a:cubicBezTo>
                <a:cubicBezTo>
                  <a:pt x="47" y="122"/>
                  <a:pt x="47" y="122"/>
                  <a:pt x="47" y="122"/>
                </a:cubicBezTo>
                <a:cubicBezTo>
                  <a:pt x="50" y="123"/>
                  <a:pt x="54" y="125"/>
                  <a:pt x="58" y="126"/>
                </a:cubicBezTo>
                <a:cubicBezTo>
                  <a:pt x="62" y="127"/>
                  <a:pt x="66" y="127"/>
                  <a:pt x="69" y="127"/>
                </a:cubicBezTo>
                <a:cubicBezTo>
                  <a:pt x="70" y="127"/>
                  <a:pt x="71" y="127"/>
                  <a:pt x="71" y="128"/>
                </a:cubicBezTo>
                <a:cubicBezTo>
                  <a:pt x="71" y="142"/>
                  <a:pt x="71" y="142"/>
                  <a:pt x="71" y="142"/>
                </a:cubicBezTo>
                <a:cubicBezTo>
                  <a:pt x="70" y="142"/>
                  <a:pt x="69" y="141"/>
                  <a:pt x="69" y="140"/>
                </a:cubicBezTo>
                <a:cubicBezTo>
                  <a:pt x="67" y="132"/>
                  <a:pt x="67" y="132"/>
                  <a:pt x="67" y="132"/>
                </a:cubicBezTo>
                <a:cubicBezTo>
                  <a:pt x="64" y="132"/>
                  <a:pt x="60" y="131"/>
                  <a:pt x="57" y="130"/>
                </a:cubicBezTo>
                <a:cubicBezTo>
                  <a:pt x="53" y="129"/>
                  <a:pt x="50" y="128"/>
                  <a:pt x="47" y="127"/>
                </a:cubicBezTo>
                <a:cubicBezTo>
                  <a:pt x="42" y="133"/>
                  <a:pt x="42" y="133"/>
                  <a:pt x="42" y="133"/>
                </a:cubicBezTo>
                <a:cubicBezTo>
                  <a:pt x="41" y="135"/>
                  <a:pt x="39" y="135"/>
                  <a:pt x="38" y="134"/>
                </a:cubicBezTo>
                <a:cubicBezTo>
                  <a:pt x="21" y="121"/>
                  <a:pt x="21" y="121"/>
                  <a:pt x="21" y="121"/>
                </a:cubicBezTo>
                <a:cubicBezTo>
                  <a:pt x="20" y="121"/>
                  <a:pt x="20" y="119"/>
                  <a:pt x="21" y="118"/>
                </a:cubicBezTo>
                <a:cubicBezTo>
                  <a:pt x="25" y="111"/>
                  <a:pt x="25" y="111"/>
                  <a:pt x="25" y="111"/>
                </a:cubicBezTo>
                <a:cubicBezTo>
                  <a:pt x="23" y="109"/>
                  <a:pt x="21" y="106"/>
                  <a:pt x="19" y="103"/>
                </a:cubicBezTo>
                <a:cubicBezTo>
                  <a:pt x="17" y="100"/>
                  <a:pt x="15" y="96"/>
                  <a:pt x="14" y="93"/>
                </a:cubicBezTo>
                <a:cubicBezTo>
                  <a:pt x="6" y="94"/>
                  <a:pt x="6" y="94"/>
                  <a:pt x="6" y="94"/>
                </a:cubicBezTo>
                <a:cubicBezTo>
                  <a:pt x="5" y="95"/>
                  <a:pt x="4" y="94"/>
                  <a:pt x="3" y="92"/>
                </a:cubicBezTo>
                <a:cubicBezTo>
                  <a:pt x="0" y="71"/>
                  <a:pt x="0" y="71"/>
                  <a:pt x="0" y="71"/>
                </a:cubicBezTo>
                <a:cubicBezTo>
                  <a:pt x="0" y="70"/>
                  <a:pt x="1" y="69"/>
                  <a:pt x="2" y="69"/>
                </a:cubicBezTo>
                <a:cubicBezTo>
                  <a:pt x="10" y="67"/>
                  <a:pt x="10" y="67"/>
                  <a:pt x="10" y="67"/>
                </a:cubicBezTo>
                <a:cubicBezTo>
                  <a:pt x="10" y="64"/>
                  <a:pt x="11" y="60"/>
                  <a:pt x="12" y="57"/>
                </a:cubicBezTo>
                <a:cubicBezTo>
                  <a:pt x="13" y="53"/>
                  <a:pt x="14" y="50"/>
                  <a:pt x="15" y="46"/>
                </a:cubicBezTo>
                <a:cubicBezTo>
                  <a:pt x="9" y="42"/>
                  <a:pt x="9" y="42"/>
                  <a:pt x="9" y="42"/>
                </a:cubicBezTo>
                <a:cubicBezTo>
                  <a:pt x="7" y="41"/>
                  <a:pt x="7" y="39"/>
                  <a:pt x="8" y="38"/>
                </a:cubicBezTo>
                <a:cubicBezTo>
                  <a:pt x="21" y="21"/>
                  <a:pt x="21" y="21"/>
                  <a:pt x="21" y="21"/>
                </a:cubicBezTo>
                <a:cubicBezTo>
                  <a:pt x="21" y="20"/>
                  <a:pt x="23" y="20"/>
                  <a:pt x="24" y="21"/>
                </a:cubicBezTo>
                <a:cubicBezTo>
                  <a:pt x="31" y="25"/>
                  <a:pt x="31" y="25"/>
                  <a:pt x="31" y="25"/>
                </a:cubicBezTo>
                <a:cubicBezTo>
                  <a:pt x="33" y="23"/>
                  <a:pt x="36" y="21"/>
                  <a:pt x="39" y="19"/>
                </a:cubicBezTo>
                <a:cubicBezTo>
                  <a:pt x="42" y="17"/>
                  <a:pt x="45" y="15"/>
                  <a:pt x="49" y="14"/>
                </a:cubicBezTo>
                <a:cubicBezTo>
                  <a:pt x="48" y="6"/>
                  <a:pt x="48" y="6"/>
                  <a:pt x="48" y="6"/>
                </a:cubicBezTo>
                <a:cubicBezTo>
                  <a:pt x="47" y="5"/>
                  <a:pt x="48" y="4"/>
                  <a:pt x="50" y="3"/>
                </a:cubicBezTo>
                <a:cubicBezTo>
                  <a:pt x="71" y="0"/>
                  <a:pt x="71" y="0"/>
                  <a:pt x="71" y="0"/>
                </a:cubicBezTo>
                <a:cubicBezTo>
                  <a:pt x="71" y="0"/>
                  <a:pt x="71" y="0"/>
                  <a:pt x="71" y="0"/>
                </a:cubicBezTo>
                <a:cubicBezTo>
                  <a:pt x="71" y="14"/>
                  <a:pt x="71" y="14"/>
                  <a:pt x="71" y="14"/>
                </a:cubicBezTo>
                <a:cubicBezTo>
                  <a:pt x="71" y="14"/>
                  <a:pt x="70" y="13"/>
                  <a:pt x="70" y="13"/>
                </a:cubicBezTo>
                <a:cubicBezTo>
                  <a:pt x="69" y="5"/>
                  <a:pt x="69" y="5"/>
                  <a:pt x="69" y="5"/>
                </a:cubicBezTo>
                <a:cubicBezTo>
                  <a:pt x="53" y="8"/>
                  <a:pt x="53" y="8"/>
                  <a:pt x="53" y="8"/>
                </a:cubicBezTo>
                <a:cubicBezTo>
                  <a:pt x="54" y="15"/>
                  <a:pt x="54" y="15"/>
                  <a:pt x="54" y="15"/>
                </a:cubicBezTo>
                <a:cubicBezTo>
                  <a:pt x="54" y="16"/>
                  <a:pt x="53" y="18"/>
                  <a:pt x="52" y="18"/>
                </a:cubicBezTo>
                <a:cubicBezTo>
                  <a:pt x="52" y="18"/>
                  <a:pt x="52" y="18"/>
                  <a:pt x="52" y="18"/>
                </a:cubicBezTo>
                <a:cubicBezTo>
                  <a:pt x="49" y="19"/>
                  <a:pt x="45" y="21"/>
                  <a:pt x="42" y="23"/>
                </a:cubicBezTo>
                <a:cubicBezTo>
                  <a:pt x="38" y="25"/>
                  <a:pt x="35" y="27"/>
                  <a:pt x="32" y="30"/>
                </a:cubicBezTo>
                <a:cubicBezTo>
                  <a:pt x="31" y="31"/>
                  <a:pt x="30" y="31"/>
                  <a:pt x="29" y="30"/>
                </a:cubicBezTo>
                <a:cubicBezTo>
                  <a:pt x="23" y="26"/>
                  <a:pt x="23" y="26"/>
                  <a:pt x="23" y="26"/>
                </a:cubicBezTo>
                <a:cubicBezTo>
                  <a:pt x="13" y="39"/>
                  <a:pt x="13" y="39"/>
                  <a:pt x="13" y="39"/>
                </a:cubicBezTo>
                <a:cubicBezTo>
                  <a:pt x="20" y="44"/>
                  <a:pt x="20" y="44"/>
                  <a:pt x="20" y="44"/>
                </a:cubicBezTo>
                <a:cubicBezTo>
                  <a:pt x="20" y="44"/>
                  <a:pt x="21" y="46"/>
                  <a:pt x="20" y="47"/>
                </a:cubicBezTo>
                <a:cubicBezTo>
                  <a:pt x="20" y="47"/>
                  <a:pt x="20" y="47"/>
                  <a:pt x="20" y="47"/>
                </a:cubicBezTo>
                <a:cubicBezTo>
                  <a:pt x="19" y="50"/>
                  <a:pt x="17" y="54"/>
                  <a:pt x="16" y="58"/>
                </a:cubicBezTo>
                <a:cubicBezTo>
                  <a:pt x="15" y="62"/>
                  <a:pt x="15" y="66"/>
                  <a:pt x="15" y="69"/>
                </a:cubicBezTo>
                <a:cubicBezTo>
                  <a:pt x="15" y="71"/>
                  <a:pt x="14" y="72"/>
                  <a:pt x="13" y="72"/>
                </a:cubicBezTo>
                <a:close/>
                <a:moveTo>
                  <a:pt x="71" y="25"/>
                </a:moveTo>
                <a:cubicBezTo>
                  <a:pt x="69" y="25"/>
                  <a:pt x="66" y="25"/>
                  <a:pt x="64" y="26"/>
                </a:cubicBezTo>
                <a:cubicBezTo>
                  <a:pt x="52" y="28"/>
                  <a:pt x="42" y="34"/>
                  <a:pt x="34" y="44"/>
                </a:cubicBezTo>
                <a:cubicBezTo>
                  <a:pt x="27" y="54"/>
                  <a:pt x="24" y="67"/>
                  <a:pt x="26" y="78"/>
                </a:cubicBezTo>
                <a:cubicBezTo>
                  <a:pt x="28" y="90"/>
                  <a:pt x="34" y="100"/>
                  <a:pt x="44" y="108"/>
                </a:cubicBezTo>
                <a:cubicBezTo>
                  <a:pt x="52" y="114"/>
                  <a:pt x="62" y="117"/>
                  <a:pt x="71" y="117"/>
                </a:cubicBezTo>
                <a:cubicBezTo>
                  <a:pt x="71" y="112"/>
                  <a:pt x="71" y="112"/>
                  <a:pt x="71" y="112"/>
                </a:cubicBezTo>
                <a:cubicBezTo>
                  <a:pt x="63" y="112"/>
                  <a:pt x="54" y="109"/>
                  <a:pt x="47" y="104"/>
                </a:cubicBezTo>
                <a:cubicBezTo>
                  <a:pt x="38" y="97"/>
                  <a:pt x="32" y="88"/>
                  <a:pt x="31" y="77"/>
                </a:cubicBezTo>
                <a:cubicBezTo>
                  <a:pt x="29" y="67"/>
                  <a:pt x="31" y="56"/>
                  <a:pt x="38" y="47"/>
                </a:cubicBezTo>
                <a:cubicBezTo>
                  <a:pt x="45" y="38"/>
                  <a:pt x="54" y="32"/>
                  <a:pt x="65" y="31"/>
                </a:cubicBezTo>
                <a:cubicBezTo>
                  <a:pt x="67" y="30"/>
                  <a:pt x="69" y="30"/>
                  <a:pt x="71" y="30"/>
                </a:cubicBezTo>
                <a:lnTo>
                  <a:pt x="71" y="25"/>
                </a:ln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152" name="Freeform 123"/>
          <p:cNvSpPr>
            <a:spLocks noEditPoints="1"/>
          </p:cNvSpPr>
          <p:nvPr/>
        </p:nvSpPr>
        <p:spPr bwMode="auto">
          <a:xfrm rot="5400000">
            <a:off x="8346434" y="3467760"/>
            <a:ext cx="165455" cy="167835"/>
          </a:xfrm>
          <a:custGeom>
            <a:avLst/>
            <a:gdLst>
              <a:gd name="T0" fmla="*/ 86 w 98"/>
              <a:gd name="T1" fmla="*/ 64 h 99"/>
              <a:gd name="T2" fmla="*/ 88 w 98"/>
              <a:gd name="T3" fmla="*/ 52 h 99"/>
              <a:gd name="T4" fmla="*/ 84 w 98"/>
              <a:gd name="T5" fmla="*/ 37 h 99"/>
              <a:gd name="T6" fmla="*/ 83 w 98"/>
              <a:gd name="T7" fmla="*/ 21 h 99"/>
              <a:gd name="T8" fmla="*/ 71 w 98"/>
              <a:gd name="T9" fmla="*/ 19 h 99"/>
              <a:gd name="T10" fmla="*/ 64 w 98"/>
              <a:gd name="T11" fmla="*/ 13 h 99"/>
              <a:gd name="T12" fmla="*/ 53 w 98"/>
              <a:gd name="T13" fmla="*/ 5 h 99"/>
              <a:gd name="T14" fmla="*/ 49 w 98"/>
              <a:gd name="T15" fmla="*/ 12 h 99"/>
              <a:gd name="T16" fmla="*/ 68 w 98"/>
              <a:gd name="T17" fmla="*/ 4 h 99"/>
              <a:gd name="T18" fmla="*/ 74 w 98"/>
              <a:gd name="T19" fmla="*/ 15 h 99"/>
              <a:gd name="T20" fmla="*/ 85 w 98"/>
              <a:gd name="T21" fmla="*/ 16 h 99"/>
              <a:gd name="T22" fmla="*/ 94 w 98"/>
              <a:gd name="T23" fmla="*/ 34 h 99"/>
              <a:gd name="T24" fmla="*/ 91 w 98"/>
              <a:gd name="T25" fmla="*/ 48 h 99"/>
              <a:gd name="T26" fmla="*/ 94 w 98"/>
              <a:gd name="T27" fmla="*/ 69 h 99"/>
              <a:gd name="T28" fmla="*/ 83 w 98"/>
              <a:gd name="T29" fmla="*/ 74 h 99"/>
              <a:gd name="T30" fmla="*/ 83 w 98"/>
              <a:gd name="T31" fmla="*/ 82 h 99"/>
              <a:gd name="T32" fmla="*/ 64 w 98"/>
              <a:gd name="T33" fmla="*/ 94 h 99"/>
              <a:gd name="T34" fmla="*/ 50 w 98"/>
              <a:gd name="T35" fmla="*/ 92 h 99"/>
              <a:gd name="T36" fmla="*/ 49 w 98"/>
              <a:gd name="T37" fmla="*/ 87 h 99"/>
              <a:gd name="T38" fmla="*/ 64 w 98"/>
              <a:gd name="T39" fmla="*/ 86 h 99"/>
              <a:gd name="T40" fmla="*/ 77 w 98"/>
              <a:gd name="T41" fmla="*/ 83 h 99"/>
              <a:gd name="T42" fmla="*/ 75 w 98"/>
              <a:gd name="T43" fmla="*/ 76 h 99"/>
              <a:gd name="T44" fmla="*/ 86 w 98"/>
              <a:gd name="T45" fmla="*/ 64 h 99"/>
              <a:gd name="T46" fmla="*/ 77 w 98"/>
              <a:gd name="T47" fmla="*/ 56 h 99"/>
              <a:gd name="T48" fmla="*/ 61 w 98"/>
              <a:gd name="T49" fmla="*/ 23 h 99"/>
              <a:gd name="T50" fmla="*/ 49 w 98"/>
              <a:gd name="T51" fmla="*/ 25 h 99"/>
              <a:gd name="T52" fmla="*/ 63 w 98"/>
              <a:gd name="T53" fmla="*/ 30 h 99"/>
              <a:gd name="T54" fmla="*/ 62 w 98"/>
              <a:gd name="T55" fmla="*/ 70 h 99"/>
              <a:gd name="T56" fmla="*/ 49 w 98"/>
              <a:gd name="T57" fmla="*/ 12 h 99"/>
              <a:gd name="T58" fmla="*/ 33 w 98"/>
              <a:gd name="T59" fmla="*/ 13 h 99"/>
              <a:gd name="T60" fmla="*/ 21 w 98"/>
              <a:gd name="T61" fmla="*/ 16 h 99"/>
              <a:gd name="T62" fmla="*/ 23 w 98"/>
              <a:gd name="T63" fmla="*/ 22 h 99"/>
              <a:gd name="T64" fmla="*/ 12 w 98"/>
              <a:gd name="T65" fmla="*/ 35 h 99"/>
              <a:gd name="T66" fmla="*/ 8 w 98"/>
              <a:gd name="T67" fmla="*/ 33 h 99"/>
              <a:gd name="T68" fmla="*/ 11 w 98"/>
              <a:gd name="T69" fmla="*/ 49 h 99"/>
              <a:gd name="T70" fmla="*/ 12 w 98"/>
              <a:gd name="T71" fmla="*/ 65 h 99"/>
              <a:gd name="T72" fmla="*/ 19 w 98"/>
              <a:gd name="T73" fmla="*/ 75 h 99"/>
              <a:gd name="T74" fmla="*/ 33 w 98"/>
              <a:gd name="T75" fmla="*/ 83 h 99"/>
              <a:gd name="T76" fmla="*/ 34 w 98"/>
              <a:gd name="T77" fmla="*/ 86 h 99"/>
              <a:gd name="T78" fmla="*/ 46 w 98"/>
              <a:gd name="T79" fmla="*/ 89 h 99"/>
              <a:gd name="T80" fmla="*/ 49 w 98"/>
              <a:gd name="T81" fmla="*/ 97 h 99"/>
              <a:gd name="T82" fmla="*/ 28 w 98"/>
              <a:gd name="T83" fmla="*/ 92 h 99"/>
              <a:gd name="T84" fmla="*/ 20 w 98"/>
              <a:gd name="T85" fmla="*/ 80 h 99"/>
              <a:gd name="T86" fmla="*/ 12 w 98"/>
              <a:gd name="T87" fmla="*/ 82 h 99"/>
              <a:gd name="T88" fmla="*/ 8 w 98"/>
              <a:gd name="T89" fmla="*/ 62 h 99"/>
              <a:gd name="T90" fmla="*/ 2 w 98"/>
              <a:gd name="T91" fmla="*/ 50 h 99"/>
              <a:gd name="T92" fmla="*/ 7 w 98"/>
              <a:gd name="T93" fmla="*/ 28 h 99"/>
              <a:gd name="T94" fmla="*/ 18 w 98"/>
              <a:gd name="T95" fmla="*/ 20 h 99"/>
              <a:gd name="T96" fmla="*/ 16 w 98"/>
              <a:gd name="T97" fmla="*/ 13 h 99"/>
              <a:gd name="T98" fmla="*/ 37 w 98"/>
              <a:gd name="T99" fmla="*/ 9 h 99"/>
              <a:gd name="T100" fmla="*/ 49 w 98"/>
              <a:gd name="T101" fmla="*/ 2 h 99"/>
              <a:gd name="T102" fmla="*/ 49 w 98"/>
              <a:gd name="T103" fmla="*/ 20 h 99"/>
              <a:gd name="T104" fmla="*/ 33 w 98"/>
              <a:gd name="T105" fmla="*/ 25 h 99"/>
              <a:gd name="T106" fmla="*/ 32 w 98"/>
              <a:gd name="T107" fmla="*/ 73 h 99"/>
              <a:gd name="T108" fmla="*/ 49 w 98"/>
              <a:gd name="T109" fmla="*/ 79 h 99"/>
              <a:gd name="T110" fmla="*/ 39 w 98"/>
              <a:gd name="T111" fmla="*/ 72 h 99"/>
              <a:gd name="T112" fmla="*/ 25 w 98"/>
              <a:gd name="T113" fmla="*/ 44 h 99"/>
              <a:gd name="T114" fmla="*/ 49 w 98"/>
              <a:gd name="T115" fmla="*/ 25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98" h="99">
                <a:moveTo>
                  <a:pt x="86" y="64"/>
                </a:moveTo>
                <a:cubicBezTo>
                  <a:pt x="86" y="64"/>
                  <a:pt x="86" y="64"/>
                  <a:pt x="86" y="64"/>
                </a:cubicBezTo>
                <a:cubicBezTo>
                  <a:pt x="86" y="64"/>
                  <a:pt x="86" y="64"/>
                  <a:pt x="86" y="64"/>
                </a:cubicBezTo>
                <a:cubicBezTo>
                  <a:pt x="90" y="65"/>
                  <a:pt x="90" y="65"/>
                  <a:pt x="90" y="65"/>
                </a:cubicBezTo>
                <a:cubicBezTo>
                  <a:pt x="93" y="53"/>
                  <a:pt x="93" y="53"/>
                  <a:pt x="93" y="53"/>
                </a:cubicBezTo>
                <a:cubicBezTo>
                  <a:pt x="88" y="52"/>
                  <a:pt x="88" y="52"/>
                  <a:pt x="88" y="52"/>
                </a:cubicBezTo>
                <a:cubicBezTo>
                  <a:pt x="87" y="52"/>
                  <a:pt x="86" y="51"/>
                  <a:pt x="87" y="50"/>
                </a:cubicBezTo>
                <a:cubicBezTo>
                  <a:pt x="87" y="47"/>
                  <a:pt x="86" y="45"/>
                  <a:pt x="86" y="43"/>
                </a:cubicBezTo>
                <a:cubicBezTo>
                  <a:pt x="86" y="41"/>
                  <a:pt x="85" y="39"/>
                  <a:pt x="84" y="37"/>
                </a:cubicBezTo>
                <a:cubicBezTo>
                  <a:pt x="84" y="36"/>
                  <a:pt x="84" y="34"/>
                  <a:pt x="85" y="34"/>
                </a:cubicBezTo>
                <a:cubicBezTo>
                  <a:pt x="89" y="31"/>
                  <a:pt x="89" y="31"/>
                  <a:pt x="89" y="31"/>
                </a:cubicBezTo>
                <a:cubicBezTo>
                  <a:pt x="83" y="21"/>
                  <a:pt x="83" y="21"/>
                  <a:pt x="83" y="21"/>
                </a:cubicBezTo>
                <a:cubicBezTo>
                  <a:pt x="79" y="23"/>
                  <a:pt x="79" y="23"/>
                  <a:pt x="79" y="23"/>
                </a:cubicBezTo>
                <a:cubicBezTo>
                  <a:pt x="78" y="24"/>
                  <a:pt x="76" y="24"/>
                  <a:pt x="76" y="23"/>
                </a:cubicBezTo>
                <a:cubicBezTo>
                  <a:pt x="74" y="21"/>
                  <a:pt x="73" y="20"/>
                  <a:pt x="71" y="19"/>
                </a:cubicBezTo>
                <a:cubicBezTo>
                  <a:pt x="69" y="17"/>
                  <a:pt x="67" y="16"/>
                  <a:pt x="65" y="15"/>
                </a:cubicBezTo>
                <a:cubicBezTo>
                  <a:pt x="64" y="15"/>
                  <a:pt x="63" y="14"/>
                  <a:pt x="64" y="13"/>
                </a:cubicBezTo>
                <a:cubicBezTo>
                  <a:pt x="64" y="13"/>
                  <a:pt x="64" y="13"/>
                  <a:pt x="64" y="13"/>
                </a:cubicBezTo>
                <a:cubicBezTo>
                  <a:pt x="64" y="13"/>
                  <a:pt x="64" y="13"/>
                  <a:pt x="64" y="13"/>
                </a:cubicBezTo>
                <a:cubicBezTo>
                  <a:pt x="65" y="8"/>
                  <a:pt x="65" y="8"/>
                  <a:pt x="65" y="8"/>
                </a:cubicBezTo>
                <a:cubicBezTo>
                  <a:pt x="53" y="5"/>
                  <a:pt x="53" y="5"/>
                  <a:pt x="53" y="5"/>
                </a:cubicBezTo>
                <a:cubicBezTo>
                  <a:pt x="52" y="10"/>
                  <a:pt x="52" y="10"/>
                  <a:pt x="52" y="10"/>
                </a:cubicBezTo>
                <a:cubicBezTo>
                  <a:pt x="51" y="11"/>
                  <a:pt x="50" y="12"/>
                  <a:pt x="49" y="12"/>
                </a:cubicBezTo>
                <a:cubicBezTo>
                  <a:pt x="49" y="12"/>
                  <a:pt x="49" y="12"/>
                  <a:pt x="49" y="12"/>
                </a:cubicBezTo>
                <a:cubicBezTo>
                  <a:pt x="49" y="1"/>
                  <a:pt x="49" y="1"/>
                  <a:pt x="49" y="1"/>
                </a:cubicBezTo>
                <a:cubicBezTo>
                  <a:pt x="49" y="0"/>
                  <a:pt x="50" y="0"/>
                  <a:pt x="51" y="0"/>
                </a:cubicBezTo>
                <a:cubicBezTo>
                  <a:pt x="68" y="4"/>
                  <a:pt x="68" y="4"/>
                  <a:pt x="68" y="4"/>
                </a:cubicBezTo>
                <a:cubicBezTo>
                  <a:pt x="69" y="4"/>
                  <a:pt x="70" y="6"/>
                  <a:pt x="70" y="7"/>
                </a:cubicBezTo>
                <a:cubicBezTo>
                  <a:pt x="69" y="12"/>
                  <a:pt x="69" y="12"/>
                  <a:pt x="69" y="12"/>
                </a:cubicBezTo>
                <a:cubicBezTo>
                  <a:pt x="70" y="13"/>
                  <a:pt x="72" y="14"/>
                  <a:pt x="74" y="15"/>
                </a:cubicBezTo>
                <a:cubicBezTo>
                  <a:pt x="75" y="16"/>
                  <a:pt x="76" y="17"/>
                  <a:pt x="78" y="18"/>
                </a:cubicBezTo>
                <a:cubicBezTo>
                  <a:pt x="82" y="16"/>
                  <a:pt x="82" y="16"/>
                  <a:pt x="82" y="16"/>
                </a:cubicBezTo>
                <a:cubicBezTo>
                  <a:pt x="83" y="15"/>
                  <a:pt x="85" y="15"/>
                  <a:pt x="85" y="16"/>
                </a:cubicBezTo>
                <a:cubicBezTo>
                  <a:pt x="95" y="31"/>
                  <a:pt x="95" y="31"/>
                  <a:pt x="95" y="31"/>
                </a:cubicBezTo>
                <a:cubicBezTo>
                  <a:pt x="95" y="31"/>
                  <a:pt x="95" y="31"/>
                  <a:pt x="95" y="31"/>
                </a:cubicBezTo>
                <a:cubicBezTo>
                  <a:pt x="95" y="32"/>
                  <a:pt x="95" y="34"/>
                  <a:pt x="94" y="34"/>
                </a:cubicBezTo>
                <a:cubicBezTo>
                  <a:pt x="89" y="37"/>
                  <a:pt x="89" y="37"/>
                  <a:pt x="89" y="37"/>
                </a:cubicBezTo>
                <a:cubicBezTo>
                  <a:pt x="90" y="39"/>
                  <a:pt x="90" y="40"/>
                  <a:pt x="91" y="42"/>
                </a:cubicBezTo>
                <a:cubicBezTo>
                  <a:pt x="91" y="44"/>
                  <a:pt x="91" y="46"/>
                  <a:pt x="91" y="48"/>
                </a:cubicBezTo>
                <a:cubicBezTo>
                  <a:pt x="96" y="49"/>
                  <a:pt x="96" y="49"/>
                  <a:pt x="96" y="49"/>
                </a:cubicBezTo>
                <a:cubicBezTo>
                  <a:pt x="98" y="49"/>
                  <a:pt x="98" y="50"/>
                  <a:pt x="98" y="52"/>
                </a:cubicBezTo>
                <a:cubicBezTo>
                  <a:pt x="94" y="69"/>
                  <a:pt x="94" y="69"/>
                  <a:pt x="94" y="69"/>
                </a:cubicBezTo>
                <a:cubicBezTo>
                  <a:pt x="94" y="70"/>
                  <a:pt x="93" y="71"/>
                  <a:pt x="91" y="70"/>
                </a:cubicBezTo>
                <a:cubicBezTo>
                  <a:pt x="86" y="69"/>
                  <a:pt x="86" y="69"/>
                  <a:pt x="86" y="69"/>
                </a:cubicBezTo>
                <a:cubicBezTo>
                  <a:pt x="86" y="71"/>
                  <a:pt x="85" y="72"/>
                  <a:pt x="83" y="74"/>
                </a:cubicBezTo>
                <a:cubicBezTo>
                  <a:pt x="82" y="75"/>
                  <a:pt x="81" y="77"/>
                  <a:pt x="80" y="78"/>
                </a:cubicBezTo>
                <a:cubicBezTo>
                  <a:pt x="83" y="82"/>
                  <a:pt x="83" y="82"/>
                  <a:pt x="83" y="82"/>
                </a:cubicBezTo>
                <a:cubicBezTo>
                  <a:pt x="83" y="82"/>
                  <a:pt x="83" y="82"/>
                  <a:pt x="83" y="82"/>
                </a:cubicBezTo>
                <a:cubicBezTo>
                  <a:pt x="83" y="84"/>
                  <a:pt x="83" y="85"/>
                  <a:pt x="82" y="86"/>
                </a:cubicBezTo>
                <a:cubicBezTo>
                  <a:pt x="67" y="95"/>
                  <a:pt x="67" y="95"/>
                  <a:pt x="67" y="95"/>
                </a:cubicBezTo>
                <a:cubicBezTo>
                  <a:pt x="66" y="96"/>
                  <a:pt x="65" y="95"/>
                  <a:pt x="64" y="94"/>
                </a:cubicBezTo>
                <a:cubicBezTo>
                  <a:pt x="61" y="90"/>
                  <a:pt x="61" y="90"/>
                  <a:pt x="61" y="90"/>
                </a:cubicBezTo>
                <a:cubicBezTo>
                  <a:pt x="60" y="90"/>
                  <a:pt x="58" y="91"/>
                  <a:pt x="56" y="91"/>
                </a:cubicBezTo>
                <a:cubicBezTo>
                  <a:pt x="54" y="91"/>
                  <a:pt x="52" y="92"/>
                  <a:pt x="50" y="92"/>
                </a:cubicBezTo>
                <a:cubicBezTo>
                  <a:pt x="49" y="97"/>
                  <a:pt x="49" y="97"/>
                  <a:pt x="49" y="97"/>
                </a:cubicBezTo>
                <a:cubicBezTo>
                  <a:pt x="49" y="97"/>
                  <a:pt x="49" y="97"/>
                  <a:pt x="49" y="97"/>
                </a:cubicBezTo>
                <a:cubicBezTo>
                  <a:pt x="49" y="87"/>
                  <a:pt x="49" y="87"/>
                  <a:pt x="49" y="87"/>
                </a:cubicBezTo>
                <a:cubicBezTo>
                  <a:pt x="51" y="87"/>
                  <a:pt x="53" y="87"/>
                  <a:pt x="55" y="86"/>
                </a:cubicBezTo>
                <a:cubicBezTo>
                  <a:pt x="57" y="86"/>
                  <a:pt x="60" y="85"/>
                  <a:pt x="62" y="85"/>
                </a:cubicBezTo>
                <a:cubicBezTo>
                  <a:pt x="63" y="84"/>
                  <a:pt x="64" y="85"/>
                  <a:pt x="64" y="86"/>
                </a:cubicBezTo>
                <a:cubicBezTo>
                  <a:pt x="64" y="86"/>
                  <a:pt x="64" y="86"/>
                  <a:pt x="64" y="86"/>
                </a:cubicBezTo>
                <a:cubicBezTo>
                  <a:pt x="67" y="90"/>
                  <a:pt x="67" y="90"/>
                  <a:pt x="67" y="90"/>
                </a:cubicBezTo>
                <a:cubicBezTo>
                  <a:pt x="77" y="83"/>
                  <a:pt x="77" y="83"/>
                  <a:pt x="77" y="83"/>
                </a:cubicBezTo>
                <a:cubicBezTo>
                  <a:pt x="75" y="79"/>
                  <a:pt x="75" y="79"/>
                  <a:pt x="75" y="79"/>
                </a:cubicBezTo>
                <a:cubicBezTo>
                  <a:pt x="74" y="78"/>
                  <a:pt x="74" y="77"/>
                  <a:pt x="75" y="76"/>
                </a:cubicBezTo>
                <a:cubicBezTo>
                  <a:pt x="75" y="76"/>
                  <a:pt x="75" y="76"/>
                  <a:pt x="75" y="76"/>
                </a:cubicBezTo>
                <a:cubicBezTo>
                  <a:pt x="77" y="75"/>
                  <a:pt x="78" y="73"/>
                  <a:pt x="80" y="71"/>
                </a:cubicBezTo>
                <a:cubicBezTo>
                  <a:pt x="81" y="69"/>
                  <a:pt x="82" y="67"/>
                  <a:pt x="83" y="65"/>
                </a:cubicBezTo>
                <a:cubicBezTo>
                  <a:pt x="83" y="64"/>
                  <a:pt x="85" y="64"/>
                  <a:pt x="86" y="64"/>
                </a:cubicBezTo>
                <a:close/>
                <a:moveTo>
                  <a:pt x="49" y="79"/>
                </a:moveTo>
                <a:cubicBezTo>
                  <a:pt x="55" y="79"/>
                  <a:pt x="60" y="77"/>
                  <a:pt x="64" y="74"/>
                </a:cubicBezTo>
                <a:cubicBezTo>
                  <a:pt x="71" y="70"/>
                  <a:pt x="76" y="64"/>
                  <a:pt x="77" y="56"/>
                </a:cubicBezTo>
                <a:cubicBezTo>
                  <a:pt x="79" y="50"/>
                  <a:pt x="78" y="44"/>
                  <a:pt x="76" y="39"/>
                </a:cubicBezTo>
                <a:cubicBezTo>
                  <a:pt x="74" y="34"/>
                  <a:pt x="71" y="29"/>
                  <a:pt x="66" y="26"/>
                </a:cubicBezTo>
                <a:cubicBezTo>
                  <a:pt x="65" y="25"/>
                  <a:pt x="63" y="24"/>
                  <a:pt x="61" y="23"/>
                </a:cubicBezTo>
                <a:cubicBezTo>
                  <a:pt x="59" y="22"/>
                  <a:pt x="57" y="21"/>
                  <a:pt x="55" y="21"/>
                </a:cubicBezTo>
                <a:cubicBezTo>
                  <a:pt x="53" y="20"/>
                  <a:pt x="51" y="20"/>
                  <a:pt x="49" y="20"/>
                </a:cubicBezTo>
                <a:cubicBezTo>
                  <a:pt x="49" y="25"/>
                  <a:pt x="49" y="25"/>
                  <a:pt x="49" y="25"/>
                </a:cubicBezTo>
                <a:cubicBezTo>
                  <a:pt x="51" y="25"/>
                  <a:pt x="53" y="25"/>
                  <a:pt x="54" y="26"/>
                </a:cubicBezTo>
                <a:cubicBezTo>
                  <a:pt x="56" y="26"/>
                  <a:pt x="58" y="26"/>
                  <a:pt x="59" y="27"/>
                </a:cubicBezTo>
                <a:cubicBezTo>
                  <a:pt x="61" y="28"/>
                  <a:pt x="62" y="29"/>
                  <a:pt x="63" y="30"/>
                </a:cubicBezTo>
                <a:cubicBezTo>
                  <a:pt x="67" y="32"/>
                  <a:pt x="70" y="36"/>
                  <a:pt x="72" y="41"/>
                </a:cubicBezTo>
                <a:cubicBezTo>
                  <a:pt x="73" y="45"/>
                  <a:pt x="74" y="50"/>
                  <a:pt x="73" y="55"/>
                </a:cubicBezTo>
                <a:cubicBezTo>
                  <a:pt x="71" y="61"/>
                  <a:pt x="67" y="67"/>
                  <a:pt x="62" y="70"/>
                </a:cubicBezTo>
                <a:cubicBezTo>
                  <a:pt x="58" y="72"/>
                  <a:pt x="54" y="74"/>
                  <a:pt x="49" y="74"/>
                </a:cubicBezTo>
                <a:lnTo>
                  <a:pt x="49" y="79"/>
                </a:lnTo>
                <a:close/>
                <a:moveTo>
                  <a:pt x="49" y="12"/>
                </a:moveTo>
                <a:cubicBezTo>
                  <a:pt x="47" y="12"/>
                  <a:pt x="45" y="12"/>
                  <a:pt x="43" y="12"/>
                </a:cubicBezTo>
                <a:cubicBezTo>
                  <a:pt x="41" y="13"/>
                  <a:pt x="38" y="13"/>
                  <a:pt x="36" y="14"/>
                </a:cubicBezTo>
                <a:cubicBezTo>
                  <a:pt x="35" y="14"/>
                  <a:pt x="34" y="14"/>
                  <a:pt x="33" y="13"/>
                </a:cubicBezTo>
                <a:cubicBezTo>
                  <a:pt x="33" y="13"/>
                  <a:pt x="33" y="13"/>
                  <a:pt x="33" y="13"/>
                </a:cubicBezTo>
                <a:cubicBezTo>
                  <a:pt x="31" y="9"/>
                  <a:pt x="31" y="9"/>
                  <a:pt x="31" y="9"/>
                </a:cubicBezTo>
                <a:cubicBezTo>
                  <a:pt x="21" y="16"/>
                  <a:pt x="21" y="16"/>
                  <a:pt x="21" y="16"/>
                </a:cubicBezTo>
                <a:cubicBezTo>
                  <a:pt x="23" y="19"/>
                  <a:pt x="23" y="19"/>
                  <a:pt x="23" y="19"/>
                </a:cubicBezTo>
                <a:cubicBezTo>
                  <a:pt x="24" y="20"/>
                  <a:pt x="23" y="22"/>
                  <a:pt x="23" y="22"/>
                </a:cubicBezTo>
                <a:cubicBezTo>
                  <a:pt x="23" y="22"/>
                  <a:pt x="23" y="22"/>
                  <a:pt x="23" y="22"/>
                </a:cubicBezTo>
                <a:cubicBezTo>
                  <a:pt x="21" y="24"/>
                  <a:pt x="20" y="26"/>
                  <a:pt x="18" y="27"/>
                </a:cubicBezTo>
                <a:cubicBezTo>
                  <a:pt x="17" y="29"/>
                  <a:pt x="16" y="31"/>
                  <a:pt x="15" y="33"/>
                </a:cubicBezTo>
                <a:cubicBezTo>
                  <a:pt x="14" y="34"/>
                  <a:pt x="13" y="35"/>
                  <a:pt x="12" y="35"/>
                </a:cubicBezTo>
                <a:cubicBezTo>
                  <a:pt x="12" y="35"/>
                  <a:pt x="12" y="35"/>
                  <a:pt x="12" y="35"/>
                </a:cubicBezTo>
                <a:cubicBezTo>
                  <a:pt x="12" y="35"/>
                  <a:pt x="12" y="35"/>
                  <a:pt x="12" y="35"/>
                </a:cubicBezTo>
                <a:cubicBezTo>
                  <a:pt x="8" y="33"/>
                  <a:pt x="8" y="33"/>
                  <a:pt x="8" y="33"/>
                </a:cubicBezTo>
                <a:cubicBezTo>
                  <a:pt x="5" y="46"/>
                  <a:pt x="5" y="46"/>
                  <a:pt x="5" y="46"/>
                </a:cubicBezTo>
                <a:cubicBezTo>
                  <a:pt x="9" y="47"/>
                  <a:pt x="9" y="47"/>
                  <a:pt x="9" y="47"/>
                </a:cubicBezTo>
                <a:cubicBezTo>
                  <a:pt x="11" y="47"/>
                  <a:pt x="11" y="48"/>
                  <a:pt x="11" y="49"/>
                </a:cubicBezTo>
                <a:cubicBezTo>
                  <a:pt x="11" y="51"/>
                  <a:pt x="11" y="53"/>
                  <a:pt x="12" y="56"/>
                </a:cubicBezTo>
                <a:cubicBezTo>
                  <a:pt x="12" y="58"/>
                  <a:pt x="13" y="60"/>
                  <a:pt x="14" y="62"/>
                </a:cubicBezTo>
                <a:cubicBezTo>
                  <a:pt x="14" y="63"/>
                  <a:pt x="13" y="64"/>
                  <a:pt x="12" y="65"/>
                </a:cubicBezTo>
                <a:cubicBezTo>
                  <a:pt x="9" y="67"/>
                  <a:pt x="9" y="67"/>
                  <a:pt x="9" y="67"/>
                </a:cubicBezTo>
                <a:cubicBezTo>
                  <a:pt x="15" y="78"/>
                  <a:pt x="15" y="78"/>
                  <a:pt x="15" y="78"/>
                </a:cubicBezTo>
                <a:cubicBezTo>
                  <a:pt x="19" y="75"/>
                  <a:pt x="19" y="75"/>
                  <a:pt x="19" y="75"/>
                </a:cubicBezTo>
                <a:cubicBezTo>
                  <a:pt x="20" y="75"/>
                  <a:pt x="21" y="75"/>
                  <a:pt x="22" y="76"/>
                </a:cubicBezTo>
                <a:cubicBezTo>
                  <a:pt x="24" y="77"/>
                  <a:pt x="25" y="79"/>
                  <a:pt x="27" y="80"/>
                </a:cubicBezTo>
                <a:cubicBezTo>
                  <a:pt x="29" y="81"/>
                  <a:pt x="31" y="82"/>
                  <a:pt x="33" y="83"/>
                </a:cubicBezTo>
                <a:cubicBezTo>
                  <a:pt x="34" y="84"/>
                  <a:pt x="34" y="85"/>
                  <a:pt x="34" y="86"/>
                </a:cubicBezTo>
                <a:cubicBezTo>
                  <a:pt x="34" y="86"/>
                  <a:pt x="34" y="86"/>
                  <a:pt x="34" y="86"/>
                </a:cubicBezTo>
                <a:cubicBezTo>
                  <a:pt x="34" y="86"/>
                  <a:pt x="34" y="86"/>
                  <a:pt x="34" y="86"/>
                </a:cubicBezTo>
                <a:cubicBezTo>
                  <a:pt x="33" y="90"/>
                  <a:pt x="33" y="90"/>
                  <a:pt x="33" y="90"/>
                </a:cubicBezTo>
                <a:cubicBezTo>
                  <a:pt x="45" y="93"/>
                  <a:pt x="45" y="93"/>
                  <a:pt x="45" y="93"/>
                </a:cubicBezTo>
                <a:cubicBezTo>
                  <a:pt x="46" y="89"/>
                  <a:pt x="46" y="89"/>
                  <a:pt x="46" y="89"/>
                </a:cubicBezTo>
                <a:cubicBezTo>
                  <a:pt x="46" y="88"/>
                  <a:pt x="48" y="87"/>
                  <a:pt x="49" y="87"/>
                </a:cubicBezTo>
                <a:cubicBezTo>
                  <a:pt x="49" y="87"/>
                  <a:pt x="49" y="87"/>
                  <a:pt x="49" y="87"/>
                </a:cubicBezTo>
                <a:cubicBezTo>
                  <a:pt x="49" y="97"/>
                  <a:pt x="49" y="97"/>
                  <a:pt x="49" y="97"/>
                </a:cubicBezTo>
                <a:cubicBezTo>
                  <a:pt x="48" y="98"/>
                  <a:pt x="47" y="99"/>
                  <a:pt x="46" y="98"/>
                </a:cubicBezTo>
                <a:cubicBezTo>
                  <a:pt x="30" y="95"/>
                  <a:pt x="30" y="95"/>
                  <a:pt x="30" y="95"/>
                </a:cubicBezTo>
                <a:cubicBezTo>
                  <a:pt x="28" y="94"/>
                  <a:pt x="28" y="93"/>
                  <a:pt x="28" y="92"/>
                </a:cubicBezTo>
                <a:cubicBezTo>
                  <a:pt x="29" y="87"/>
                  <a:pt x="29" y="87"/>
                  <a:pt x="29" y="87"/>
                </a:cubicBezTo>
                <a:cubicBezTo>
                  <a:pt x="27" y="86"/>
                  <a:pt x="26" y="85"/>
                  <a:pt x="24" y="84"/>
                </a:cubicBezTo>
                <a:cubicBezTo>
                  <a:pt x="23" y="83"/>
                  <a:pt x="21" y="82"/>
                  <a:pt x="20" y="80"/>
                </a:cubicBezTo>
                <a:cubicBezTo>
                  <a:pt x="16" y="83"/>
                  <a:pt x="16" y="83"/>
                  <a:pt x="16" y="83"/>
                </a:cubicBezTo>
                <a:cubicBezTo>
                  <a:pt x="16" y="83"/>
                  <a:pt x="16" y="83"/>
                  <a:pt x="16" y="83"/>
                </a:cubicBezTo>
                <a:cubicBezTo>
                  <a:pt x="15" y="84"/>
                  <a:pt x="13" y="83"/>
                  <a:pt x="12" y="82"/>
                </a:cubicBezTo>
                <a:cubicBezTo>
                  <a:pt x="3" y="68"/>
                  <a:pt x="3" y="68"/>
                  <a:pt x="3" y="68"/>
                </a:cubicBezTo>
                <a:cubicBezTo>
                  <a:pt x="3" y="67"/>
                  <a:pt x="3" y="65"/>
                  <a:pt x="4" y="64"/>
                </a:cubicBezTo>
                <a:cubicBezTo>
                  <a:pt x="8" y="62"/>
                  <a:pt x="8" y="62"/>
                  <a:pt x="8" y="62"/>
                </a:cubicBezTo>
                <a:cubicBezTo>
                  <a:pt x="8" y="60"/>
                  <a:pt x="7" y="58"/>
                  <a:pt x="7" y="56"/>
                </a:cubicBezTo>
                <a:cubicBezTo>
                  <a:pt x="7" y="55"/>
                  <a:pt x="7" y="53"/>
                  <a:pt x="7" y="51"/>
                </a:cubicBezTo>
                <a:cubicBezTo>
                  <a:pt x="2" y="50"/>
                  <a:pt x="2" y="50"/>
                  <a:pt x="2" y="50"/>
                </a:cubicBezTo>
                <a:cubicBezTo>
                  <a:pt x="0" y="49"/>
                  <a:pt x="0" y="48"/>
                  <a:pt x="0" y="47"/>
                </a:cubicBezTo>
                <a:cubicBezTo>
                  <a:pt x="4" y="30"/>
                  <a:pt x="4" y="30"/>
                  <a:pt x="4" y="30"/>
                </a:cubicBezTo>
                <a:cubicBezTo>
                  <a:pt x="4" y="29"/>
                  <a:pt x="5" y="28"/>
                  <a:pt x="7" y="28"/>
                </a:cubicBezTo>
                <a:cubicBezTo>
                  <a:pt x="12" y="29"/>
                  <a:pt x="12" y="29"/>
                  <a:pt x="12" y="29"/>
                </a:cubicBezTo>
                <a:cubicBezTo>
                  <a:pt x="12" y="28"/>
                  <a:pt x="13" y="26"/>
                  <a:pt x="14" y="25"/>
                </a:cubicBezTo>
                <a:cubicBezTo>
                  <a:pt x="15" y="23"/>
                  <a:pt x="17" y="22"/>
                  <a:pt x="18" y="20"/>
                </a:cubicBezTo>
                <a:cubicBezTo>
                  <a:pt x="15" y="16"/>
                  <a:pt x="15" y="16"/>
                  <a:pt x="15" y="16"/>
                </a:cubicBezTo>
                <a:cubicBezTo>
                  <a:pt x="15" y="16"/>
                  <a:pt x="15" y="16"/>
                  <a:pt x="15" y="16"/>
                </a:cubicBezTo>
                <a:cubicBezTo>
                  <a:pt x="15" y="15"/>
                  <a:pt x="15" y="14"/>
                  <a:pt x="16" y="13"/>
                </a:cubicBezTo>
                <a:cubicBezTo>
                  <a:pt x="31" y="4"/>
                  <a:pt x="31" y="4"/>
                  <a:pt x="31" y="4"/>
                </a:cubicBezTo>
                <a:cubicBezTo>
                  <a:pt x="32" y="3"/>
                  <a:pt x="33" y="3"/>
                  <a:pt x="34" y="4"/>
                </a:cubicBezTo>
                <a:cubicBezTo>
                  <a:pt x="37" y="9"/>
                  <a:pt x="37" y="9"/>
                  <a:pt x="37" y="9"/>
                </a:cubicBezTo>
                <a:cubicBezTo>
                  <a:pt x="38" y="8"/>
                  <a:pt x="40" y="8"/>
                  <a:pt x="42" y="7"/>
                </a:cubicBezTo>
                <a:cubicBezTo>
                  <a:pt x="44" y="7"/>
                  <a:pt x="46" y="7"/>
                  <a:pt x="47" y="7"/>
                </a:cubicBezTo>
                <a:cubicBezTo>
                  <a:pt x="49" y="2"/>
                  <a:pt x="49" y="2"/>
                  <a:pt x="49" y="2"/>
                </a:cubicBezTo>
                <a:cubicBezTo>
                  <a:pt x="49" y="2"/>
                  <a:pt x="49" y="1"/>
                  <a:pt x="49" y="1"/>
                </a:cubicBezTo>
                <a:cubicBezTo>
                  <a:pt x="49" y="12"/>
                  <a:pt x="49" y="12"/>
                  <a:pt x="49" y="12"/>
                </a:cubicBezTo>
                <a:close/>
                <a:moveTo>
                  <a:pt x="49" y="20"/>
                </a:moveTo>
                <a:cubicBezTo>
                  <a:pt x="43" y="20"/>
                  <a:pt x="38" y="22"/>
                  <a:pt x="33" y="25"/>
                </a:cubicBezTo>
                <a:cubicBezTo>
                  <a:pt x="33" y="25"/>
                  <a:pt x="33" y="25"/>
                  <a:pt x="33" y="25"/>
                </a:cubicBezTo>
                <a:cubicBezTo>
                  <a:pt x="33" y="25"/>
                  <a:pt x="33" y="25"/>
                  <a:pt x="33" y="25"/>
                </a:cubicBezTo>
                <a:cubicBezTo>
                  <a:pt x="27" y="29"/>
                  <a:pt x="22" y="35"/>
                  <a:pt x="20" y="43"/>
                </a:cubicBezTo>
                <a:cubicBezTo>
                  <a:pt x="19" y="48"/>
                  <a:pt x="20" y="54"/>
                  <a:pt x="22" y="60"/>
                </a:cubicBezTo>
                <a:cubicBezTo>
                  <a:pt x="24" y="65"/>
                  <a:pt x="27" y="69"/>
                  <a:pt x="32" y="73"/>
                </a:cubicBezTo>
                <a:cubicBezTo>
                  <a:pt x="33" y="74"/>
                  <a:pt x="35" y="75"/>
                  <a:pt x="37" y="76"/>
                </a:cubicBezTo>
                <a:cubicBezTo>
                  <a:pt x="39" y="77"/>
                  <a:pt x="40" y="77"/>
                  <a:pt x="42" y="78"/>
                </a:cubicBezTo>
                <a:cubicBezTo>
                  <a:pt x="45" y="78"/>
                  <a:pt x="47" y="79"/>
                  <a:pt x="49" y="79"/>
                </a:cubicBezTo>
                <a:cubicBezTo>
                  <a:pt x="49" y="74"/>
                  <a:pt x="49" y="74"/>
                  <a:pt x="49" y="74"/>
                </a:cubicBezTo>
                <a:cubicBezTo>
                  <a:pt x="47" y="74"/>
                  <a:pt x="45" y="74"/>
                  <a:pt x="43" y="73"/>
                </a:cubicBezTo>
                <a:cubicBezTo>
                  <a:pt x="42" y="73"/>
                  <a:pt x="40" y="72"/>
                  <a:pt x="39" y="72"/>
                </a:cubicBezTo>
                <a:cubicBezTo>
                  <a:pt x="37" y="71"/>
                  <a:pt x="36" y="70"/>
                  <a:pt x="35" y="69"/>
                </a:cubicBezTo>
                <a:cubicBezTo>
                  <a:pt x="31" y="66"/>
                  <a:pt x="28" y="62"/>
                  <a:pt x="26" y="58"/>
                </a:cubicBezTo>
                <a:cubicBezTo>
                  <a:pt x="24" y="53"/>
                  <a:pt x="24" y="49"/>
                  <a:pt x="25" y="44"/>
                </a:cubicBezTo>
                <a:cubicBezTo>
                  <a:pt x="27" y="37"/>
                  <a:pt x="31" y="32"/>
                  <a:pt x="36" y="29"/>
                </a:cubicBezTo>
                <a:cubicBezTo>
                  <a:pt x="36" y="29"/>
                  <a:pt x="36" y="29"/>
                  <a:pt x="36" y="29"/>
                </a:cubicBezTo>
                <a:cubicBezTo>
                  <a:pt x="40" y="26"/>
                  <a:pt x="44" y="25"/>
                  <a:pt x="49" y="25"/>
                </a:cubicBezTo>
                <a:lnTo>
                  <a:pt x="49" y="20"/>
                </a:ln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153" name="Freeform 124"/>
          <p:cNvSpPr>
            <a:spLocks noEditPoints="1"/>
          </p:cNvSpPr>
          <p:nvPr/>
        </p:nvSpPr>
        <p:spPr bwMode="auto">
          <a:xfrm rot="5400000">
            <a:off x="6632975" y="1459103"/>
            <a:ext cx="247586" cy="248777"/>
          </a:xfrm>
          <a:custGeom>
            <a:avLst/>
            <a:gdLst>
              <a:gd name="T0" fmla="*/ 73 w 146"/>
              <a:gd name="T1" fmla="*/ 142 h 147"/>
              <a:gd name="T2" fmla="*/ 122 w 146"/>
              <a:gd name="T3" fmla="*/ 122 h 147"/>
              <a:gd name="T4" fmla="*/ 142 w 146"/>
              <a:gd name="T5" fmla="*/ 74 h 147"/>
              <a:gd name="T6" fmla="*/ 122 w 146"/>
              <a:gd name="T7" fmla="*/ 25 h 147"/>
              <a:gd name="T8" fmla="*/ 73 w 146"/>
              <a:gd name="T9" fmla="*/ 5 h 147"/>
              <a:gd name="T10" fmla="*/ 73 w 146"/>
              <a:gd name="T11" fmla="*/ 0 h 147"/>
              <a:gd name="T12" fmla="*/ 125 w 146"/>
              <a:gd name="T13" fmla="*/ 22 h 147"/>
              <a:gd name="T14" fmla="*/ 146 w 146"/>
              <a:gd name="T15" fmla="*/ 74 h 147"/>
              <a:gd name="T16" fmla="*/ 125 w 146"/>
              <a:gd name="T17" fmla="*/ 125 h 147"/>
              <a:gd name="T18" fmla="*/ 73 w 146"/>
              <a:gd name="T19" fmla="*/ 147 h 147"/>
              <a:gd name="T20" fmla="*/ 73 w 146"/>
              <a:gd name="T21" fmla="*/ 142 h 147"/>
              <a:gd name="T22" fmla="*/ 73 w 146"/>
              <a:gd name="T23" fmla="*/ 96 h 147"/>
              <a:gd name="T24" fmla="*/ 88 w 146"/>
              <a:gd name="T25" fmla="*/ 90 h 147"/>
              <a:gd name="T26" fmla="*/ 90 w 146"/>
              <a:gd name="T27" fmla="*/ 89 h 147"/>
              <a:gd name="T28" fmla="*/ 112 w 146"/>
              <a:gd name="T29" fmla="*/ 38 h 147"/>
              <a:gd name="T30" fmla="*/ 112 w 146"/>
              <a:gd name="T31" fmla="*/ 38 h 147"/>
              <a:gd name="T32" fmla="*/ 112 w 146"/>
              <a:gd name="T33" fmla="*/ 38 h 147"/>
              <a:gd name="T34" fmla="*/ 112 w 146"/>
              <a:gd name="T35" fmla="*/ 36 h 147"/>
              <a:gd name="T36" fmla="*/ 108 w 146"/>
              <a:gd name="T37" fmla="*/ 35 h 147"/>
              <a:gd name="T38" fmla="*/ 73 w 146"/>
              <a:gd name="T39" fmla="*/ 51 h 147"/>
              <a:gd name="T40" fmla="*/ 73 w 146"/>
              <a:gd name="T41" fmla="*/ 56 h 147"/>
              <a:gd name="T42" fmla="*/ 105 w 146"/>
              <a:gd name="T43" fmla="*/ 42 h 147"/>
              <a:gd name="T44" fmla="*/ 86 w 146"/>
              <a:gd name="T45" fmla="*/ 86 h 147"/>
              <a:gd name="T46" fmla="*/ 73 w 146"/>
              <a:gd name="T47" fmla="*/ 91 h 147"/>
              <a:gd name="T48" fmla="*/ 73 w 146"/>
              <a:gd name="T49" fmla="*/ 96 h 147"/>
              <a:gd name="T50" fmla="*/ 73 w 146"/>
              <a:gd name="T51" fmla="*/ 5 h 147"/>
              <a:gd name="T52" fmla="*/ 25 w 146"/>
              <a:gd name="T53" fmla="*/ 25 h 147"/>
              <a:gd name="T54" fmla="*/ 5 w 146"/>
              <a:gd name="T55" fmla="*/ 74 h 147"/>
              <a:gd name="T56" fmla="*/ 25 w 146"/>
              <a:gd name="T57" fmla="*/ 122 h 147"/>
              <a:gd name="T58" fmla="*/ 73 w 146"/>
              <a:gd name="T59" fmla="*/ 142 h 147"/>
              <a:gd name="T60" fmla="*/ 73 w 146"/>
              <a:gd name="T61" fmla="*/ 147 h 147"/>
              <a:gd name="T62" fmla="*/ 22 w 146"/>
              <a:gd name="T63" fmla="*/ 125 h 147"/>
              <a:gd name="T64" fmla="*/ 0 w 146"/>
              <a:gd name="T65" fmla="*/ 74 h 147"/>
              <a:gd name="T66" fmla="*/ 22 w 146"/>
              <a:gd name="T67" fmla="*/ 22 h 147"/>
              <a:gd name="T68" fmla="*/ 73 w 146"/>
              <a:gd name="T69" fmla="*/ 0 h 147"/>
              <a:gd name="T70" fmla="*/ 73 w 146"/>
              <a:gd name="T71" fmla="*/ 5 h 147"/>
              <a:gd name="T72" fmla="*/ 73 w 146"/>
              <a:gd name="T73" fmla="*/ 51 h 147"/>
              <a:gd name="T74" fmla="*/ 58 w 146"/>
              <a:gd name="T75" fmla="*/ 57 h 147"/>
              <a:gd name="T76" fmla="*/ 57 w 146"/>
              <a:gd name="T77" fmla="*/ 59 h 147"/>
              <a:gd name="T78" fmla="*/ 35 w 146"/>
              <a:gd name="T79" fmla="*/ 109 h 147"/>
              <a:gd name="T80" fmla="*/ 35 w 146"/>
              <a:gd name="T81" fmla="*/ 109 h 147"/>
              <a:gd name="T82" fmla="*/ 35 w 146"/>
              <a:gd name="T83" fmla="*/ 109 h 147"/>
              <a:gd name="T84" fmla="*/ 35 w 146"/>
              <a:gd name="T85" fmla="*/ 111 h 147"/>
              <a:gd name="T86" fmla="*/ 38 w 146"/>
              <a:gd name="T87" fmla="*/ 112 h 147"/>
              <a:gd name="T88" fmla="*/ 73 w 146"/>
              <a:gd name="T89" fmla="*/ 96 h 147"/>
              <a:gd name="T90" fmla="*/ 73 w 146"/>
              <a:gd name="T91" fmla="*/ 91 h 147"/>
              <a:gd name="T92" fmla="*/ 42 w 146"/>
              <a:gd name="T93" fmla="*/ 105 h 147"/>
              <a:gd name="T94" fmla="*/ 61 w 146"/>
              <a:gd name="T95" fmla="*/ 61 h 147"/>
              <a:gd name="T96" fmla="*/ 73 w 146"/>
              <a:gd name="T97" fmla="*/ 56 h 147"/>
              <a:gd name="T98" fmla="*/ 73 w 146"/>
              <a:gd name="T99" fmla="*/ 51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46" h="147">
                <a:moveTo>
                  <a:pt x="73" y="142"/>
                </a:moveTo>
                <a:cubicBezTo>
                  <a:pt x="92" y="142"/>
                  <a:pt x="109" y="134"/>
                  <a:pt x="122" y="122"/>
                </a:cubicBezTo>
                <a:cubicBezTo>
                  <a:pt x="134" y="110"/>
                  <a:pt x="142" y="92"/>
                  <a:pt x="142" y="74"/>
                </a:cubicBezTo>
                <a:cubicBezTo>
                  <a:pt x="142" y="55"/>
                  <a:pt x="134" y="38"/>
                  <a:pt x="122" y="25"/>
                </a:cubicBezTo>
                <a:cubicBezTo>
                  <a:pt x="109" y="13"/>
                  <a:pt x="92" y="5"/>
                  <a:pt x="73" y="5"/>
                </a:cubicBezTo>
                <a:cubicBezTo>
                  <a:pt x="73" y="0"/>
                  <a:pt x="73" y="0"/>
                  <a:pt x="73" y="0"/>
                </a:cubicBezTo>
                <a:cubicBezTo>
                  <a:pt x="93" y="0"/>
                  <a:pt x="112" y="9"/>
                  <a:pt x="125" y="22"/>
                </a:cubicBezTo>
                <a:cubicBezTo>
                  <a:pt x="138" y="35"/>
                  <a:pt x="146" y="53"/>
                  <a:pt x="146" y="74"/>
                </a:cubicBezTo>
                <a:cubicBezTo>
                  <a:pt x="146" y="94"/>
                  <a:pt x="138" y="112"/>
                  <a:pt x="125" y="125"/>
                </a:cubicBezTo>
                <a:cubicBezTo>
                  <a:pt x="112" y="139"/>
                  <a:pt x="93" y="147"/>
                  <a:pt x="73" y="147"/>
                </a:cubicBezTo>
                <a:cubicBezTo>
                  <a:pt x="73" y="142"/>
                  <a:pt x="73" y="142"/>
                  <a:pt x="73" y="142"/>
                </a:cubicBezTo>
                <a:close/>
                <a:moveTo>
                  <a:pt x="73" y="96"/>
                </a:moveTo>
                <a:cubicBezTo>
                  <a:pt x="88" y="90"/>
                  <a:pt x="88" y="90"/>
                  <a:pt x="88" y="90"/>
                </a:cubicBezTo>
                <a:cubicBezTo>
                  <a:pt x="89" y="90"/>
                  <a:pt x="89" y="89"/>
                  <a:pt x="90" y="89"/>
                </a:cubicBezTo>
                <a:cubicBezTo>
                  <a:pt x="112" y="38"/>
                  <a:pt x="112" y="38"/>
                  <a:pt x="112" y="38"/>
                </a:cubicBezTo>
                <a:cubicBezTo>
                  <a:pt x="112" y="38"/>
                  <a:pt x="112" y="38"/>
                  <a:pt x="112" y="38"/>
                </a:cubicBezTo>
                <a:cubicBezTo>
                  <a:pt x="112" y="38"/>
                  <a:pt x="112" y="38"/>
                  <a:pt x="112" y="38"/>
                </a:cubicBezTo>
                <a:cubicBezTo>
                  <a:pt x="112" y="38"/>
                  <a:pt x="112" y="37"/>
                  <a:pt x="112" y="36"/>
                </a:cubicBezTo>
                <a:cubicBezTo>
                  <a:pt x="111" y="35"/>
                  <a:pt x="110" y="35"/>
                  <a:pt x="108" y="35"/>
                </a:cubicBezTo>
                <a:cubicBezTo>
                  <a:pt x="73" y="51"/>
                  <a:pt x="73" y="51"/>
                  <a:pt x="73" y="51"/>
                </a:cubicBezTo>
                <a:cubicBezTo>
                  <a:pt x="73" y="56"/>
                  <a:pt x="73" y="56"/>
                  <a:pt x="73" y="56"/>
                </a:cubicBezTo>
                <a:cubicBezTo>
                  <a:pt x="105" y="42"/>
                  <a:pt x="105" y="42"/>
                  <a:pt x="105" y="42"/>
                </a:cubicBezTo>
                <a:cubicBezTo>
                  <a:pt x="86" y="86"/>
                  <a:pt x="86" y="86"/>
                  <a:pt x="86" y="86"/>
                </a:cubicBezTo>
                <a:cubicBezTo>
                  <a:pt x="73" y="91"/>
                  <a:pt x="73" y="91"/>
                  <a:pt x="73" y="91"/>
                </a:cubicBezTo>
                <a:lnTo>
                  <a:pt x="73" y="96"/>
                </a:lnTo>
                <a:close/>
                <a:moveTo>
                  <a:pt x="73" y="5"/>
                </a:moveTo>
                <a:cubicBezTo>
                  <a:pt x="54" y="5"/>
                  <a:pt x="37" y="13"/>
                  <a:pt x="25" y="25"/>
                </a:cubicBezTo>
                <a:cubicBezTo>
                  <a:pt x="13" y="38"/>
                  <a:pt x="5" y="55"/>
                  <a:pt x="5" y="74"/>
                </a:cubicBezTo>
                <a:cubicBezTo>
                  <a:pt x="5" y="92"/>
                  <a:pt x="13" y="110"/>
                  <a:pt x="25" y="122"/>
                </a:cubicBezTo>
                <a:cubicBezTo>
                  <a:pt x="37" y="134"/>
                  <a:pt x="54" y="142"/>
                  <a:pt x="73" y="142"/>
                </a:cubicBezTo>
                <a:cubicBezTo>
                  <a:pt x="73" y="147"/>
                  <a:pt x="73" y="147"/>
                  <a:pt x="73" y="147"/>
                </a:cubicBezTo>
                <a:cubicBezTo>
                  <a:pt x="53" y="147"/>
                  <a:pt x="35" y="139"/>
                  <a:pt x="22" y="125"/>
                </a:cubicBezTo>
                <a:cubicBezTo>
                  <a:pt x="8" y="112"/>
                  <a:pt x="0" y="94"/>
                  <a:pt x="0" y="74"/>
                </a:cubicBezTo>
                <a:cubicBezTo>
                  <a:pt x="0" y="53"/>
                  <a:pt x="8" y="35"/>
                  <a:pt x="22" y="22"/>
                </a:cubicBezTo>
                <a:cubicBezTo>
                  <a:pt x="35" y="9"/>
                  <a:pt x="53" y="0"/>
                  <a:pt x="73" y="0"/>
                </a:cubicBezTo>
                <a:cubicBezTo>
                  <a:pt x="73" y="5"/>
                  <a:pt x="73" y="5"/>
                  <a:pt x="73" y="5"/>
                </a:cubicBezTo>
                <a:close/>
                <a:moveTo>
                  <a:pt x="73" y="51"/>
                </a:moveTo>
                <a:cubicBezTo>
                  <a:pt x="58" y="57"/>
                  <a:pt x="58" y="57"/>
                  <a:pt x="58" y="57"/>
                </a:cubicBezTo>
                <a:cubicBezTo>
                  <a:pt x="58" y="57"/>
                  <a:pt x="57" y="58"/>
                  <a:pt x="57" y="59"/>
                </a:cubicBezTo>
                <a:cubicBezTo>
                  <a:pt x="35" y="109"/>
                  <a:pt x="35" y="109"/>
                  <a:pt x="35" y="109"/>
                </a:cubicBezTo>
                <a:cubicBezTo>
                  <a:pt x="35" y="109"/>
                  <a:pt x="35" y="109"/>
                  <a:pt x="35" y="109"/>
                </a:cubicBezTo>
                <a:cubicBezTo>
                  <a:pt x="35" y="109"/>
                  <a:pt x="35" y="109"/>
                  <a:pt x="35" y="109"/>
                </a:cubicBezTo>
                <a:cubicBezTo>
                  <a:pt x="35" y="109"/>
                  <a:pt x="35" y="110"/>
                  <a:pt x="35" y="111"/>
                </a:cubicBezTo>
                <a:cubicBezTo>
                  <a:pt x="35" y="112"/>
                  <a:pt x="37" y="112"/>
                  <a:pt x="38" y="112"/>
                </a:cubicBezTo>
                <a:cubicBezTo>
                  <a:pt x="73" y="96"/>
                  <a:pt x="73" y="96"/>
                  <a:pt x="73" y="96"/>
                </a:cubicBezTo>
                <a:cubicBezTo>
                  <a:pt x="73" y="91"/>
                  <a:pt x="73" y="91"/>
                  <a:pt x="73" y="91"/>
                </a:cubicBezTo>
                <a:cubicBezTo>
                  <a:pt x="42" y="105"/>
                  <a:pt x="42" y="105"/>
                  <a:pt x="42" y="105"/>
                </a:cubicBezTo>
                <a:cubicBezTo>
                  <a:pt x="61" y="61"/>
                  <a:pt x="61" y="61"/>
                  <a:pt x="61" y="61"/>
                </a:cubicBezTo>
                <a:cubicBezTo>
                  <a:pt x="73" y="56"/>
                  <a:pt x="73" y="56"/>
                  <a:pt x="73" y="56"/>
                </a:cubicBezTo>
                <a:lnTo>
                  <a:pt x="73" y="51"/>
                </a:ln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154" name="Freeform 125"/>
          <p:cNvSpPr>
            <a:spLocks noEditPoints="1"/>
          </p:cNvSpPr>
          <p:nvPr/>
        </p:nvSpPr>
        <p:spPr bwMode="auto">
          <a:xfrm rot="5400000">
            <a:off x="6740699" y="1565637"/>
            <a:ext cx="35710" cy="35710"/>
          </a:xfrm>
          <a:custGeom>
            <a:avLst/>
            <a:gdLst>
              <a:gd name="T0" fmla="*/ 10 w 21"/>
              <a:gd name="T1" fmla="*/ 0 h 21"/>
              <a:gd name="T2" fmla="*/ 18 w 21"/>
              <a:gd name="T3" fmla="*/ 3 h 21"/>
              <a:gd name="T4" fmla="*/ 21 w 21"/>
              <a:gd name="T5" fmla="*/ 11 h 21"/>
              <a:gd name="T6" fmla="*/ 18 w 21"/>
              <a:gd name="T7" fmla="*/ 18 h 21"/>
              <a:gd name="T8" fmla="*/ 18 w 21"/>
              <a:gd name="T9" fmla="*/ 18 h 21"/>
              <a:gd name="T10" fmla="*/ 10 w 21"/>
              <a:gd name="T11" fmla="*/ 21 h 21"/>
              <a:gd name="T12" fmla="*/ 10 w 21"/>
              <a:gd name="T13" fmla="*/ 21 h 21"/>
              <a:gd name="T14" fmla="*/ 10 w 21"/>
              <a:gd name="T15" fmla="*/ 16 h 21"/>
              <a:gd name="T16" fmla="*/ 10 w 21"/>
              <a:gd name="T17" fmla="*/ 16 h 21"/>
              <a:gd name="T18" fmla="*/ 14 w 21"/>
              <a:gd name="T19" fmla="*/ 15 h 21"/>
              <a:gd name="T20" fmla="*/ 14 w 21"/>
              <a:gd name="T21" fmla="*/ 15 h 21"/>
              <a:gd name="T22" fmla="*/ 16 w 21"/>
              <a:gd name="T23" fmla="*/ 11 h 21"/>
              <a:gd name="T24" fmla="*/ 14 w 21"/>
              <a:gd name="T25" fmla="*/ 7 h 21"/>
              <a:gd name="T26" fmla="*/ 10 w 21"/>
              <a:gd name="T27" fmla="*/ 5 h 21"/>
              <a:gd name="T28" fmla="*/ 10 w 21"/>
              <a:gd name="T29" fmla="*/ 5 h 21"/>
              <a:gd name="T30" fmla="*/ 10 w 21"/>
              <a:gd name="T31" fmla="*/ 0 h 21"/>
              <a:gd name="T32" fmla="*/ 10 w 21"/>
              <a:gd name="T33" fmla="*/ 21 h 21"/>
              <a:gd name="T34" fmla="*/ 3 w 21"/>
              <a:gd name="T35" fmla="*/ 18 h 21"/>
              <a:gd name="T36" fmla="*/ 0 w 21"/>
              <a:gd name="T37" fmla="*/ 11 h 21"/>
              <a:gd name="T38" fmla="*/ 3 w 21"/>
              <a:gd name="T39" fmla="*/ 3 h 21"/>
              <a:gd name="T40" fmla="*/ 3 w 21"/>
              <a:gd name="T41" fmla="*/ 3 h 21"/>
              <a:gd name="T42" fmla="*/ 10 w 21"/>
              <a:gd name="T43" fmla="*/ 0 h 21"/>
              <a:gd name="T44" fmla="*/ 10 w 21"/>
              <a:gd name="T45" fmla="*/ 5 h 21"/>
              <a:gd name="T46" fmla="*/ 6 w 21"/>
              <a:gd name="T47" fmla="*/ 7 h 21"/>
              <a:gd name="T48" fmla="*/ 6 w 21"/>
              <a:gd name="T49" fmla="*/ 7 h 21"/>
              <a:gd name="T50" fmla="*/ 6 w 21"/>
              <a:gd name="T51" fmla="*/ 7 h 21"/>
              <a:gd name="T52" fmla="*/ 5 w 21"/>
              <a:gd name="T53" fmla="*/ 11 h 21"/>
              <a:gd name="T54" fmla="*/ 6 w 21"/>
              <a:gd name="T55" fmla="*/ 15 h 21"/>
              <a:gd name="T56" fmla="*/ 10 w 21"/>
              <a:gd name="T57" fmla="*/ 16 h 21"/>
              <a:gd name="T58" fmla="*/ 10 w 21"/>
              <a:gd name="T59"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1" h="21">
                <a:moveTo>
                  <a:pt x="10" y="0"/>
                </a:moveTo>
                <a:cubicBezTo>
                  <a:pt x="13" y="0"/>
                  <a:pt x="16" y="1"/>
                  <a:pt x="18" y="3"/>
                </a:cubicBezTo>
                <a:cubicBezTo>
                  <a:pt x="20" y="5"/>
                  <a:pt x="21" y="8"/>
                  <a:pt x="21" y="11"/>
                </a:cubicBezTo>
                <a:cubicBezTo>
                  <a:pt x="21" y="14"/>
                  <a:pt x="20" y="16"/>
                  <a:pt x="18" y="18"/>
                </a:cubicBezTo>
                <a:cubicBezTo>
                  <a:pt x="18" y="18"/>
                  <a:pt x="18" y="18"/>
                  <a:pt x="18" y="18"/>
                </a:cubicBezTo>
                <a:cubicBezTo>
                  <a:pt x="16" y="20"/>
                  <a:pt x="13" y="21"/>
                  <a:pt x="10" y="21"/>
                </a:cubicBezTo>
                <a:cubicBezTo>
                  <a:pt x="10" y="21"/>
                  <a:pt x="10" y="21"/>
                  <a:pt x="10" y="21"/>
                </a:cubicBezTo>
                <a:cubicBezTo>
                  <a:pt x="10" y="16"/>
                  <a:pt x="10" y="16"/>
                  <a:pt x="10" y="16"/>
                </a:cubicBezTo>
                <a:cubicBezTo>
                  <a:pt x="10" y="16"/>
                  <a:pt x="10" y="16"/>
                  <a:pt x="10" y="16"/>
                </a:cubicBezTo>
                <a:cubicBezTo>
                  <a:pt x="12" y="16"/>
                  <a:pt x="13" y="16"/>
                  <a:pt x="14" y="15"/>
                </a:cubicBezTo>
                <a:cubicBezTo>
                  <a:pt x="14" y="15"/>
                  <a:pt x="14" y="15"/>
                  <a:pt x="14" y="15"/>
                </a:cubicBezTo>
                <a:cubicBezTo>
                  <a:pt x="15" y="14"/>
                  <a:pt x="16" y="12"/>
                  <a:pt x="16" y="11"/>
                </a:cubicBezTo>
                <a:cubicBezTo>
                  <a:pt x="16" y="9"/>
                  <a:pt x="15" y="8"/>
                  <a:pt x="14" y="7"/>
                </a:cubicBezTo>
                <a:cubicBezTo>
                  <a:pt x="13" y="6"/>
                  <a:pt x="12" y="5"/>
                  <a:pt x="10" y="5"/>
                </a:cubicBezTo>
                <a:cubicBezTo>
                  <a:pt x="10" y="5"/>
                  <a:pt x="10" y="5"/>
                  <a:pt x="10" y="5"/>
                </a:cubicBezTo>
                <a:cubicBezTo>
                  <a:pt x="10" y="0"/>
                  <a:pt x="10" y="0"/>
                  <a:pt x="10" y="0"/>
                </a:cubicBezTo>
                <a:close/>
                <a:moveTo>
                  <a:pt x="10" y="21"/>
                </a:moveTo>
                <a:cubicBezTo>
                  <a:pt x="7" y="21"/>
                  <a:pt x="5" y="20"/>
                  <a:pt x="3" y="18"/>
                </a:cubicBezTo>
                <a:cubicBezTo>
                  <a:pt x="1" y="16"/>
                  <a:pt x="0" y="14"/>
                  <a:pt x="0" y="11"/>
                </a:cubicBezTo>
                <a:cubicBezTo>
                  <a:pt x="0" y="8"/>
                  <a:pt x="1" y="5"/>
                  <a:pt x="3" y="3"/>
                </a:cubicBezTo>
                <a:cubicBezTo>
                  <a:pt x="3" y="3"/>
                  <a:pt x="3" y="3"/>
                  <a:pt x="3" y="3"/>
                </a:cubicBezTo>
                <a:cubicBezTo>
                  <a:pt x="5" y="1"/>
                  <a:pt x="7" y="0"/>
                  <a:pt x="10" y="0"/>
                </a:cubicBezTo>
                <a:cubicBezTo>
                  <a:pt x="10" y="5"/>
                  <a:pt x="10" y="5"/>
                  <a:pt x="10" y="5"/>
                </a:cubicBezTo>
                <a:cubicBezTo>
                  <a:pt x="9" y="5"/>
                  <a:pt x="7" y="6"/>
                  <a:pt x="6" y="7"/>
                </a:cubicBezTo>
                <a:cubicBezTo>
                  <a:pt x="6" y="7"/>
                  <a:pt x="6" y="7"/>
                  <a:pt x="6" y="7"/>
                </a:cubicBezTo>
                <a:cubicBezTo>
                  <a:pt x="6" y="7"/>
                  <a:pt x="6" y="7"/>
                  <a:pt x="6" y="7"/>
                </a:cubicBezTo>
                <a:cubicBezTo>
                  <a:pt x="5" y="8"/>
                  <a:pt x="5" y="9"/>
                  <a:pt x="5" y="11"/>
                </a:cubicBezTo>
                <a:cubicBezTo>
                  <a:pt x="5" y="12"/>
                  <a:pt x="5" y="14"/>
                  <a:pt x="6" y="15"/>
                </a:cubicBezTo>
                <a:cubicBezTo>
                  <a:pt x="7" y="16"/>
                  <a:pt x="9" y="16"/>
                  <a:pt x="10" y="16"/>
                </a:cubicBezTo>
                <a:lnTo>
                  <a:pt x="10" y="21"/>
                </a:ln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155" name="Freeform 126"/>
          <p:cNvSpPr>
            <a:spLocks noEditPoints="1"/>
          </p:cNvSpPr>
          <p:nvPr/>
        </p:nvSpPr>
        <p:spPr bwMode="auto">
          <a:xfrm rot="5400000">
            <a:off x="8668414" y="4255154"/>
            <a:ext cx="146409" cy="276153"/>
          </a:xfrm>
          <a:custGeom>
            <a:avLst/>
            <a:gdLst>
              <a:gd name="T0" fmla="*/ 82 w 87"/>
              <a:gd name="T1" fmla="*/ 5 h 163"/>
              <a:gd name="T2" fmla="*/ 84 w 87"/>
              <a:gd name="T3" fmla="*/ 0 h 163"/>
              <a:gd name="T4" fmla="*/ 84 w 87"/>
              <a:gd name="T5" fmla="*/ 163 h 163"/>
              <a:gd name="T6" fmla="*/ 43 w 87"/>
              <a:gd name="T7" fmla="*/ 149 h 163"/>
              <a:gd name="T8" fmla="*/ 52 w 87"/>
              <a:gd name="T9" fmla="*/ 146 h 163"/>
              <a:gd name="T10" fmla="*/ 52 w 87"/>
              <a:gd name="T11" fmla="*/ 128 h 163"/>
              <a:gd name="T12" fmla="*/ 43 w 87"/>
              <a:gd name="T13" fmla="*/ 124 h 163"/>
              <a:gd name="T14" fmla="*/ 49 w 87"/>
              <a:gd name="T15" fmla="*/ 131 h 163"/>
              <a:gd name="T16" fmla="*/ 51 w 87"/>
              <a:gd name="T17" fmla="*/ 137 h 163"/>
              <a:gd name="T18" fmla="*/ 43 w 87"/>
              <a:gd name="T19" fmla="*/ 144 h 163"/>
              <a:gd name="T20" fmla="*/ 43 w 87"/>
              <a:gd name="T21" fmla="*/ 114 h 163"/>
              <a:gd name="T22" fmla="*/ 52 w 87"/>
              <a:gd name="T23" fmla="*/ 110 h 163"/>
              <a:gd name="T24" fmla="*/ 52 w 87"/>
              <a:gd name="T25" fmla="*/ 93 h 163"/>
              <a:gd name="T26" fmla="*/ 43 w 87"/>
              <a:gd name="T27" fmla="*/ 94 h 163"/>
              <a:gd name="T28" fmla="*/ 49 w 87"/>
              <a:gd name="T29" fmla="*/ 96 h 163"/>
              <a:gd name="T30" fmla="*/ 49 w 87"/>
              <a:gd name="T31" fmla="*/ 107 h 163"/>
              <a:gd name="T32" fmla="*/ 43 w 87"/>
              <a:gd name="T33" fmla="*/ 114 h 163"/>
              <a:gd name="T34" fmla="*/ 79 w 87"/>
              <a:gd name="T35" fmla="*/ 79 h 163"/>
              <a:gd name="T36" fmla="*/ 43 w 87"/>
              <a:gd name="T37" fmla="*/ 46 h 163"/>
              <a:gd name="T38" fmla="*/ 74 w 87"/>
              <a:gd name="T39" fmla="*/ 77 h 163"/>
              <a:gd name="T40" fmla="*/ 43 w 87"/>
              <a:gd name="T41" fmla="*/ 44 h 163"/>
              <a:gd name="T42" fmla="*/ 79 w 87"/>
              <a:gd name="T43" fmla="*/ 11 h 163"/>
              <a:gd name="T44" fmla="*/ 43 w 87"/>
              <a:gd name="T45" fmla="*/ 14 h 163"/>
              <a:gd name="T46" fmla="*/ 43 w 87"/>
              <a:gd name="T47" fmla="*/ 39 h 163"/>
              <a:gd name="T48" fmla="*/ 43 w 87"/>
              <a:gd name="T49" fmla="*/ 159 h 163"/>
              <a:gd name="T50" fmla="*/ 0 w 87"/>
              <a:gd name="T51" fmla="*/ 161 h 163"/>
              <a:gd name="T52" fmla="*/ 43 w 87"/>
              <a:gd name="T53" fmla="*/ 0 h 163"/>
              <a:gd name="T54" fmla="*/ 5 w 87"/>
              <a:gd name="T55" fmla="*/ 159 h 163"/>
              <a:gd name="T56" fmla="*/ 8 w 87"/>
              <a:gd name="T57" fmla="*/ 11 h 163"/>
              <a:gd name="T58" fmla="*/ 43 w 87"/>
              <a:gd name="T59" fmla="*/ 44 h 163"/>
              <a:gd name="T60" fmla="*/ 13 w 87"/>
              <a:gd name="T61" fmla="*/ 14 h 163"/>
              <a:gd name="T62" fmla="*/ 43 w 87"/>
              <a:gd name="T63" fmla="*/ 46 h 163"/>
              <a:gd name="T64" fmla="*/ 8 w 87"/>
              <a:gd name="T65" fmla="*/ 79 h 163"/>
              <a:gd name="T66" fmla="*/ 43 w 87"/>
              <a:gd name="T67" fmla="*/ 77 h 163"/>
              <a:gd name="T68" fmla="*/ 43 w 87"/>
              <a:gd name="T69" fmla="*/ 51 h 163"/>
              <a:gd name="T70" fmla="*/ 35 w 87"/>
              <a:gd name="T71" fmla="*/ 93 h 163"/>
              <a:gd name="T72" fmla="*/ 35 w 87"/>
              <a:gd name="T73" fmla="*/ 110 h 163"/>
              <a:gd name="T74" fmla="*/ 43 w 87"/>
              <a:gd name="T75" fmla="*/ 109 h 163"/>
              <a:gd name="T76" fmla="*/ 36 w 87"/>
              <a:gd name="T77" fmla="*/ 101 h 163"/>
              <a:gd name="T78" fmla="*/ 43 w 87"/>
              <a:gd name="T79" fmla="*/ 94 h 163"/>
              <a:gd name="T80" fmla="*/ 35 w 87"/>
              <a:gd name="T81" fmla="*/ 128 h 163"/>
              <a:gd name="T82" fmla="*/ 35 w 87"/>
              <a:gd name="T83" fmla="*/ 146 h 163"/>
              <a:gd name="T84" fmla="*/ 38 w 87"/>
              <a:gd name="T85" fmla="*/ 142 h 163"/>
              <a:gd name="T86" fmla="*/ 38 w 87"/>
              <a:gd name="T87" fmla="*/ 131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87" h="163">
                <a:moveTo>
                  <a:pt x="43" y="159"/>
                </a:moveTo>
                <a:cubicBezTo>
                  <a:pt x="82" y="159"/>
                  <a:pt x="82" y="159"/>
                  <a:pt x="82" y="159"/>
                </a:cubicBezTo>
                <a:cubicBezTo>
                  <a:pt x="82" y="5"/>
                  <a:pt x="82" y="5"/>
                  <a:pt x="82" y="5"/>
                </a:cubicBezTo>
                <a:cubicBezTo>
                  <a:pt x="43" y="5"/>
                  <a:pt x="43" y="5"/>
                  <a:pt x="43" y="5"/>
                </a:cubicBezTo>
                <a:cubicBezTo>
                  <a:pt x="43" y="0"/>
                  <a:pt x="43" y="0"/>
                  <a:pt x="43" y="0"/>
                </a:cubicBezTo>
                <a:cubicBezTo>
                  <a:pt x="84" y="0"/>
                  <a:pt x="84" y="0"/>
                  <a:pt x="84" y="0"/>
                </a:cubicBezTo>
                <a:cubicBezTo>
                  <a:pt x="86" y="0"/>
                  <a:pt x="87" y="1"/>
                  <a:pt x="87" y="2"/>
                </a:cubicBezTo>
                <a:cubicBezTo>
                  <a:pt x="87" y="161"/>
                  <a:pt x="87" y="161"/>
                  <a:pt x="87" y="161"/>
                </a:cubicBezTo>
                <a:cubicBezTo>
                  <a:pt x="87" y="162"/>
                  <a:pt x="86" y="163"/>
                  <a:pt x="84" y="163"/>
                </a:cubicBezTo>
                <a:cubicBezTo>
                  <a:pt x="43" y="163"/>
                  <a:pt x="43" y="163"/>
                  <a:pt x="43" y="163"/>
                </a:cubicBezTo>
                <a:cubicBezTo>
                  <a:pt x="43" y="159"/>
                  <a:pt x="43" y="159"/>
                  <a:pt x="43" y="159"/>
                </a:cubicBezTo>
                <a:close/>
                <a:moveTo>
                  <a:pt x="43" y="149"/>
                </a:moveTo>
                <a:cubicBezTo>
                  <a:pt x="43" y="149"/>
                  <a:pt x="43" y="149"/>
                  <a:pt x="43" y="149"/>
                </a:cubicBezTo>
                <a:cubicBezTo>
                  <a:pt x="47" y="149"/>
                  <a:pt x="50" y="148"/>
                  <a:pt x="52" y="146"/>
                </a:cubicBezTo>
                <a:cubicBezTo>
                  <a:pt x="52" y="146"/>
                  <a:pt x="52" y="146"/>
                  <a:pt x="52" y="146"/>
                </a:cubicBezTo>
                <a:cubicBezTo>
                  <a:pt x="52" y="146"/>
                  <a:pt x="52" y="146"/>
                  <a:pt x="52" y="146"/>
                </a:cubicBezTo>
                <a:cubicBezTo>
                  <a:pt x="54" y="143"/>
                  <a:pt x="56" y="140"/>
                  <a:pt x="56" y="137"/>
                </a:cubicBezTo>
                <a:cubicBezTo>
                  <a:pt x="56" y="133"/>
                  <a:pt x="54" y="130"/>
                  <a:pt x="52" y="128"/>
                </a:cubicBezTo>
                <a:cubicBezTo>
                  <a:pt x="52" y="128"/>
                  <a:pt x="52" y="128"/>
                  <a:pt x="52" y="128"/>
                </a:cubicBezTo>
                <a:cubicBezTo>
                  <a:pt x="50" y="126"/>
                  <a:pt x="47" y="124"/>
                  <a:pt x="43" y="124"/>
                </a:cubicBezTo>
                <a:cubicBezTo>
                  <a:pt x="43" y="124"/>
                  <a:pt x="43" y="124"/>
                  <a:pt x="43" y="124"/>
                </a:cubicBezTo>
                <a:cubicBezTo>
                  <a:pt x="43" y="129"/>
                  <a:pt x="43" y="129"/>
                  <a:pt x="43" y="129"/>
                </a:cubicBezTo>
                <a:cubicBezTo>
                  <a:pt x="43" y="129"/>
                  <a:pt x="43" y="129"/>
                  <a:pt x="43" y="129"/>
                </a:cubicBezTo>
                <a:cubicBezTo>
                  <a:pt x="45" y="129"/>
                  <a:pt x="47" y="130"/>
                  <a:pt x="49" y="131"/>
                </a:cubicBezTo>
                <a:cubicBezTo>
                  <a:pt x="49" y="131"/>
                  <a:pt x="49" y="131"/>
                  <a:pt x="49" y="131"/>
                </a:cubicBezTo>
                <a:cubicBezTo>
                  <a:pt x="49" y="131"/>
                  <a:pt x="49" y="131"/>
                  <a:pt x="49" y="131"/>
                </a:cubicBezTo>
                <a:cubicBezTo>
                  <a:pt x="50" y="133"/>
                  <a:pt x="51" y="135"/>
                  <a:pt x="51" y="137"/>
                </a:cubicBezTo>
                <a:cubicBezTo>
                  <a:pt x="51" y="139"/>
                  <a:pt x="50" y="141"/>
                  <a:pt x="49" y="142"/>
                </a:cubicBezTo>
                <a:cubicBezTo>
                  <a:pt x="49" y="142"/>
                  <a:pt x="49" y="142"/>
                  <a:pt x="49" y="142"/>
                </a:cubicBezTo>
                <a:cubicBezTo>
                  <a:pt x="47" y="144"/>
                  <a:pt x="45" y="144"/>
                  <a:pt x="43" y="144"/>
                </a:cubicBezTo>
                <a:cubicBezTo>
                  <a:pt x="43" y="144"/>
                  <a:pt x="43" y="144"/>
                  <a:pt x="43" y="144"/>
                </a:cubicBezTo>
                <a:cubicBezTo>
                  <a:pt x="43" y="149"/>
                  <a:pt x="43" y="149"/>
                  <a:pt x="43" y="149"/>
                </a:cubicBezTo>
                <a:close/>
                <a:moveTo>
                  <a:pt x="43" y="114"/>
                </a:moveTo>
                <a:cubicBezTo>
                  <a:pt x="43" y="114"/>
                  <a:pt x="43" y="114"/>
                  <a:pt x="43" y="114"/>
                </a:cubicBezTo>
                <a:cubicBezTo>
                  <a:pt x="47" y="114"/>
                  <a:pt x="50" y="113"/>
                  <a:pt x="52" y="110"/>
                </a:cubicBezTo>
                <a:cubicBezTo>
                  <a:pt x="52" y="110"/>
                  <a:pt x="52" y="110"/>
                  <a:pt x="52" y="110"/>
                </a:cubicBezTo>
                <a:cubicBezTo>
                  <a:pt x="54" y="108"/>
                  <a:pt x="56" y="105"/>
                  <a:pt x="56" y="101"/>
                </a:cubicBezTo>
                <a:cubicBezTo>
                  <a:pt x="56" y="98"/>
                  <a:pt x="54" y="95"/>
                  <a:pt x="52" y="93"/>
                </a:cubicBezTo>
                <a:cubicBezTo>
                  <a:pt x="52" y="93"/>
                  <a:pt x="52" y="93"/>
                  <a:pt x="52" y="93"/>
                </a:cubicBezTo>
                <a:cubicBezTo>
                  <a:pt x="50" y="90"/>
                  <a:pt x="47" y="89"/>
                  <a:pt x="43" y="89"/>
                </a:cubicBezTo>
                <a:cubicBezTo>
                  <a:pt x="43" y="89"/>
                  <a:pt x="43" y="89"/>
                  <a:pt x="43" y="89"/>
                </a:cubicBezTo>
                <a:cubicBezTo>
                  <a:pt x="43" y="94"/>
                  <a:pt x="43" y="94"/>
                  <a:pt x="43" y="94"/>
                </a:cubicBezTo>
                <a:cubicBezTo>
                  <a:pt x="43" y="94"/>
                  <a:pt x="43" y="94"/>
                  <a:pt x="43" y="94"/>
                </a:cubicBezTo>
                <a:cubicBezTo>
                  <a:pt x="45" y="94"/>
                  <a:pt x="47" y="95"/>
                  <a:pt x="49" y="96"/>
                </a:cubicBezTo>
                <a:cubicBezTo>
                  <a:pt x="49" y="96"/>
                  <a:pt x="49" y="96"/>
                  <a:pt x="49" y="96"/>
                </a:cubicBezTo>
                <a:cubicBezTo>
                  <a:pt x="50" y="97"/>
                  <a:pt x="51" y="99"/>
                  <a:pt x="51" y="101"/>
                </a:cubicBezTo>
                <a:cubicBezTo>
                  <a:pt x="51" y="104"/>
                  <a:pt x="50" y="105"/>
                  <a:pt x="49" y="107"/>
                </a:cubicBezTo>
                <a:cubicBezTo>
                  <a:pt x="49" y="107"/>
                  <a:pt x="49" y="107"/>
                  <a:pt x="49" y="107"/>
                </a:cubicBezTo>
                <a:cubicBezTo>
                  <a:pt x="47" y="108"/>
                  <a:pt x="45" y="109"/>
                  <a:pt x="43" y="109"/>
                </a:cubicBezTo>
                <a:cubicBezTo>
                  <a:pt x="43" y="109"/>
                  <a:pt x="43" y="109"/>
                  <a:pt x="43" y="109"/>
                </a:cubicBezTo>
                <a:cubicBezTo>
                  <a:pt x="43" y="114"/>
                  <a:pt x="43" y="114"/>
                  <a:pt x="43" y="114"/>
                </a:cubicBezTo>
                <a:close/>
                <a:moveTo>
                  <a:pt x="43" y="81"/>
                </a:moveTo>
                <a:cubicBezTo>
                  <a:pt x="76" y="81"/>
                  <a:pt x="76" y="81"/>
                  <a:pt x="76" y="81"/>
                </a:cubicBezTo>
                <a:cubicBezTo>
                  <a:pt x="78" y="81"/>
                  <a:pt x="79" y="80"/>
                  <a:pt x="79" y="79"/>
                </a:cubicBezTo>
                <a:cubicBezTo>
                  <a:pt x="79" y="49"/>
                  <a:pt x="79" y="49"/>
                  <a:pt x="79" y="49"/>
                </a:cubicBezTo>
                <a:cubicBezTo>
                  <a:pt x="79" y="47"/>
                  <a:pt x="78" y="46"/>
                  <a:pt x="76" y="46"/>
                </a:cubicBezTo>
                <a:cubicBezTo>
                  <a:pt x="43" y="46"/>
                  <a:pt x="43" y="46"/>
                  <a:pt x="43" y="46"/>
                </a:cubicBezTo>
                <a:cubicBezTo>
                  <a:pt x="43" y="51"/>
                  <a:pt x="43" y="51"/>
                  <a:pt x="43" y="51"/>
                </a:cubicBezTo>
                <a:cubicBezTo>
                  <a:pt x="74" y="51"/>
                  <a:pt x="74" y="51"/>
                  <a:pt x="74" y="51"/>
                </a:cubicBezTo>
                <a:cubicBezTo>
                  <a:pt x="74" y="77"/>
                  <a:pt x="74" y="77"/>
                  <a:pt x="74" y="77"/>
                </a:cubicBezTo>
                <a:cubicBezTo>
                  <a:pt x="43" y="77"/>
                  <a:pt x="43" y="77"/>
                  <a:pt x="43" y="77"/>
                </a:cubicBezTo>
                <a:cubicBezTo>
                  <a:pt x="43" y="81"/>
                  <a:pt x="43" y="81"/>
                  <a:pt x="43" y="81"/>
                </a:cubicBezTo>
                <a:close/>
                <a:moveTo>
                  <a:pt x="43" y="44"/>
                </a:moveTo>
                <a:cubicBezTo>
                  <a:pt x="76" y="44"/>
                  <a:pt x="76" y="44"/>
                  <a:pt x="76" y="44"/>
                </a:cubicBezTo>
                <a:cubicBezTo>
                  <a:pt x="78" y="44"/>
                  <a:pt x="79" y="43"/>
                  <a:pt x="79" y="41"/>
                </a:cubicBezTo>
                <a:cubicBezTo>
                  <a:pt x="79" y="11"/>
                  <a:pt x="79" y="11"/>
                  <a:pt x="79" y="11"/>
                </a:cubicBezTo>
                <a:cubicBezTo>
                  <a:pt x="79" y="10"/>
                  <a:pt x="78" y="9"/>
                  <a:pt x="76" y="9"/>
                </a:cubicBezTo>
                <a:cubicBezTo>
                  <a:pt x="43" y="9"/>
                  <a:pt x="43" y="9"/>
                  <a:pt x="43" y="9"/>
                </a:cubicBezTo>
                <a:cubicBezTo>
                  <a:pt x="43" y="14"/>
                  <a:pt x="43" y="14"/>
                  <a:pt x="43" y="14"/>
                </a:cubicBezTo>
                <a:cubicBezTo>
                  <a:pt x="74" y="14"/>
                  <a:pt x="74" y="14"/>
                  <a:pt x="74" y="14"/>
                </a:cubicBezTo>
                <a:cubicBezTo>
                  <a:pt x="74" y="39"/>
                  <a:pt x="74" y="39"/>
                  <a:pt x="74" y="39"/>
                </a:cubicBezTo>
                <a:cubicBezTo>
                  <a:pt x="43" y="39"/>
                  <a:pt x="43" y="39"/>
                  <a:pt x="43" y="39"/>
                </a:cubicBezTo>
                <a:lnTo>
                  <a:pt x="43" y="44"/>
                </a:lnTo>
                <a:close/>
                <a:moveTo>
                  <a:pt x="5" y="159"/>
                </a:moveTo>
                <a:cubicBezTo>
                  <a:pt x="43" y="159"/>
                  <a:pt x="43" y="159"/>
                  <a:pt x="43" y="159"/>
                </a:cubicBezTo>
                <a:cubicBezTo>
                  <a:pt x="43" y="163"/>
                  <a:pt x="43" y="163"/>
                  <a:pt x="43" y="163"/>
                </a:cubicBezTo>
                <a:cubicBezTo>
                  <a:pt x="2" y="163"/>
                  <a:pt x="2" y="163"/>
                  <a:pt x="2" y="163"/>
                </a:cubicBezTo>
                <a:cubicBezTo>
                  <a:pt x="1" y="163"/>
                  <a:pt x="0" y="162"/>
                  <a:pt x="0" y="161"/>
                </a:cubicBezTo>
                <a:cubicBezTo>
                  <a:pt x="0" y="2"/>
                  <a:pt x="0" y="2"/>
                  <a:pt x="0" y="2"/>
                </a:cubicBezTo>
                <a:cubicBezTo>
                  <a:pt x="0" y="1"/>
                  <a:pt x="1" y="0"/>
                  <a:pt x="2" y="0"/>
                </a:cubicBezTo>
                <a:cubicBezTo>
                  <a:pt x="43" y="0"/>
                  <a:pt x="43" y="0"/>
                  <a:pt x="43" y="0"/>
                </a:cubicBezTo>
                <a:cubicBezTo>
                  <a:pt x="43" y="5"/>
                  <a:pt x="43" y="5"/>
                  <a:pt x="43" y="5"/>
                </a:cubicBezTo>
                <a:cubicBezTo>
                  <a:pt x="5" y="5"/>
                  <a:pt x="5" y="5"/>
                  <a:pt x="5" y="5"/>
                </a:cubicBezTo>
                <a:cubicBezTo>
                  <a:pt x="5" y="159"/>
                  <a:pt x="5" y="159"/>
                  <a:pt x="5" y="159"/>
                </a:cubicBezTo>
                <a:close/>
                <a:moveTo>
                  <a:pt x="43" y="9"/>
                </a:moveTo>
                <a:cubicBezTo>
                  <a:pt x="11" y="9"/>
                  <a:pt x="11" y="9"/>
                  <a:pt x="11" y="9"/>
                </a:cubicBezTo>
                <a:cubicBezTo>
                  <a:pt x="9" y="9"/>
                  <a:pt x="8" y="10"/>
                  <a:pt x="8" y="11"/>
                </a:cubicBezTo>
                <a:cubicBezTo>
                  <a:pt x="8" y="41"/>
                  <a:pt x="8" y="41"/>
                  <a:pt x="8" y="41"/>
                </a:cubicBezTo>
                <a:cubicBezTo>
                  <a:pt x="8" y="43"/>
                  <a:pt x="9" y="44"/>
                  <a:pt x="11" y="44"/>
                </a:cubicBezTo>
                <a:cubicBezTo>
                  <a:pt x="43" y="44"/>
                  <a:pt x="43" y="44"/>
                  <a:pt x="43" y="44"/>
                </a:cubicBezTo>
                <a:cubicBezTo>
                  <a:pt x="43" y="39"/>
                  <a:pt x="43" y="39"/>
                  <a:pt x="43" y="39"/>
                </a:cubicBezTo>
                <a:cubicBezTo>
                  <a:pt x="13" y="39"/>
                  <a:pt x="13" y="39"/>
                  <a:pt x="13" y="39"/>
                </a:cubicBezTo>
                <a:cubicBezTo>
                  <a:pt x="13" y="14"/>
                  <a:pt x="13" y="14"/>
                  <a:pt x="13" y="14"/>
                </a:cubicBezTo>
                <a:cubicBezTo>
                  <a:pt x="43" y="14"/>
                  <a:pt x="43" y="14"/>
                  <a:pt x="43" y="14"/>
                </a:cubicBezTo>
                <a:cubicBezTo>
                  <a:pt x="43" y="9"/>
                  <a:pt x="43" y="9"/>
                  <a:pt x="43" y="9"/>
                </a:cubicBezTo>
                <a:close/>
                <a:moveTo>
                  <a:pt x="43" y="46"/>
                </a:moveTo>
                <a:cubicBezTo>
                  <a:pt x="11" y="46"/>
                  <a:pt x="11" y="46"/>
                  <a:pt x="11" y="46"/>
                </a:cubicBezTo>
                <a:cubicBezTo>
                  <a:pt x="9" y="46"/>
                  <a:pt x="8" y="47"/>
                  <a:pt x="8" y="49"/>
                </a:cubicBezTo>
                <a:cubicBezTo>
                  <a:pt x="8" y="79"/>
                  <a:pt x="8" y="79"/>
                  <a:pt x="8" y="79"/>
                </a:cubicBezTo>
                <a:cubicBezTo>
                  <a:pt x="8" y="80"/>
                  <a:pt x="9" y="81"/>
                  <a:pt x="11" y="81"/>
                </a:cubicBezTo>
                <a:cubicBezTo>
                  <a:pt x="43" y="81"/>
                  <a:pt x="43" y="81"/>
                  <a:pt x="43" y="81"/>
                </a:cubicBezTo>
                <a:cubicBezTo>
                  <a:pt x="43" y="77"/>
                  <a:pt x="43" y="77"/>
                  <a:pt x="43" y="77"/>
                </a:cubicBezTo>
                <a:cubicBezTo>
                  <a:pt x="13" y="77"/>
                  <a:pt x="13" y="77"/>
                  <a:pt x="13" y="77"/>
                </a:cubicBezTo>
                <a:cubicBezTo>
                  <a:pt x="13" y="51"/>
                  <a:pt x="13" y="51"/>
                  <a:pt x="13" y="51"/>
                </a:cubicBezTo>
                <a:cubicBezTo>
                  <a:pt x="43" y="51"/>
                  <a:pt x="43" y="51"/>
                  <a:pt x="43" y="51"/>
                </a:cubicBezTo>
                <a:cubicBezTo>
                  <a:pt x="43" y="46"/>
                  <a:pt x="43" y="46"/>
                  <a:pt x="43" y="46"/>
                </a:cubicBezTo>
                <a:close/>
                <a:moveTo>
                  <a:pt x="43" y="89"/>
                </a:moveTo>
                <a:cubicBezTo>
                  <a:pt x="40" y="89"/>
                  <a:pt x="37" y="90"/>
                  <a:pt x="35" y="93"/>
                </a:cubicBezTo>
                <a:cubicBezTo>
                  <a:pt x="35" y="93"/>
                  <a:pt x="35" y="93"/>
                  <a:pt x="35" y="93"/>
                </a:cubicBezTo>
                <a:cubicBezTo>
                  <a:pt x="32" y="95"/>
                  <a:pt x="31" y="98"/>
                  <a:pt x="31" y="101"/>
                </a:cubicBezTo>
                <a:cubicBezTo>
                  <a:pt x="31" y="105"/>
                  <a:pt x="32" y="108"/>
                  <a:pt x="35" y="110"/>
                </a:cubicBezTo>
                <a:cubicBezTo>
                  <a:pt x="35" y="110"/>
                  <a:pt x="35" y="110"/>
                  <a:pt x="35" y="110"/>
                </a:cubicBezTo>
                <a:cubicBezTo>
                  <a:pt x="37" y="112"/>
                  <a:pt x="40" y="114"/>
                  <a:pt x="43" y="114"/>
                </a:cubicBezTo>
                <a:cubicBezTo>
                  <a:pt x="43" y="109"/>
                  <a:pt x="43" y="109"/>
                  <a:pt x="43" y="109"/>
                </a:cubicBezTo>
                <a:cubicBezTo>
                  <a:pt x="41" y="109"/>
                  <a:pt x="39" y="108"/>
                  <a:pt x="38" y="107"/>
                </a:cubicBezTo>
                <a:cubicBezTo>
                  <a:pt x="38" y="107"/>
                  <a:pt x="38" y="107"/>
                  <a:pt x="38" y="107"/>
                </a:cubicBezTo>
                <a:cubicBezTo>
                  <a:pt x="37" y="105"/>
                  <a:pt x="36" y="104"/>
                  <a:pt x="36" y="101"/>
                </a:cubicBezTo>
                <a:cubicBezTo>
                  <a:pt x="36" y="99"/>
                  <a:pt x="37" y="97"/>
                  <a:pt x="38" y="96"/>
                </a:cubicBezTo>
                <a:cubicBezTo>
                  <a:pt x="38" y="96"/>
                  <a:pt x="38" y="96"/>
                  <a:pt x="38" y="96"/>
                </a:cubicBezTo>
                <a:cubicBezTo>
                  <a:pt x="39" y="95"/>
                  <a:pt x="41" y="94"/>
                  <a:pt x="43" y="94"/>
                </a:cubicBezTo>
                <a:cubicBezTo>
                  <a:pt x="43" y="89"/>
                  <a:pt x="43" y="89"/>
                  <a:pt x="43" y="89"/>
                </a:cubicBezTo>
                <a:close/>
                <a:moveTo>
                  <a:pt x="43" y="124"/>
                </a:moveTo>
                <a:cubicBezTo>
                  <a:pt x="40" y="124"/>
                  <a:pt x="37" y="126"/>
                  <a:pt x="35" y="128"/>
                </a:cubicBezTo>
                <a:cubicBezTo>
                  <a:pt x="32" y="130"/>
                  <a:pt x="31" y="133"/>
                  <a:pt x="31" y="137"/>
                </a:cubicBezTo>
                <a:cubicBezTo>
                  <a:pt x="31" y="140"/>
                  <a:pt x="32" y="143"/>
                  <a:pt x="35" y="146"/>
                </a:cubicBezTo>
                <a:cubicBezTo>
                  <a:pt x="35" y="146"/>
                  <a:pt x="35" y="146"/>
                  <a:pt x="35" y="146"/>
                </a:cubicBezTo>
                <a:cubicBezTo>
                  <a:pt x="37" y="148"/>
                  <a:pt x="40" y="149"/>
                  <a:pt x="43" y="149"/>
                </a:cubicBezTo>
                <a:cubicBezTo>
                  <a:pt x="43" y="144"/>
                  <a:pt x="43" y="144"/>
                  <a:pt x="43" y="144"/>
                </a:cubicBezTo>
                <a:cubicBezTo>
                  <a:pt x="41" y="144"/>
                  <a:pt x="39" y="144"/>
                  <a:pt x="38" y="142"/>
                </a:cubicBezTo>
                <a:cubicBezTo>
                  <a:pt x="38" y="142"/>
                  <a:pt x="38" y="142"/>
                  <a:pt x="38" y="142"/>
                </a:cubicBezTo>
                <a:cubicBezTo>
                  <a:pt x="37" y="141"/>
                  <a:pt x="36" y="139"/>
                  <a:pt x="36" y="137"/>
                </a:cubicBezTo>
                <a:cubicBezTo>
                  <a:pt x="36" y="135"/>
                  <a:pt x="37" y="133"/>
                  <a:pt x="38" y="131"/>
                </a:cubicBezTo>
                <a:cubicBezTo>
                  <a:pt x="39" y="130"/>
                  <a:pt x="41" y="129"/>
                  <a:pt x="43" y="129"/>
                </a:cubicBezTo>
                <a:lnTo>
                  <a:pt x="43" y="124"/>
                </a:ln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156" name="Freeform 127"/>
          <p:cNvSpPr>
            <a:spLocks noEditPoints="1"/>
          </p:cNvSpPr>
          <p:nvPr/>
        </p:nvSpPr>
        <p:spPr bwMode="auto">
          <a:xfrm rot="5400000">
            <a:off x="8708885" y="4363472"/>
            <a:ext cx="65468" cy="276153"/>
          </a:xfrm>
          <a:custGeom>
            <a:avLst/>
            <a:gdLst>
              <a:gd name="T0" fmla="*/ 34 w 39"/>
              <a:gd name="T1" fmla="*/ 150 h 163"/>
              <a:gd name="T2" fmla="*/ 34 w 39"/>
              <a:gd name="T3" fmla="*/ 30 h 163"/>
              <a:gd name="T4" fmla="*/ 20 w 39"/>
              <a:gd name="T5" fmla="*/ 19 h 163"/>
              <a:gd name="T6" fmla="*/ 20 w 39"/>
              <a:gd name="T7" fmla="*/ 13 h 163"/>
              <a:gd name="T8" fmla="*/ 38 w 39"/>
              <a:gd name="T9" fmla="*/ 27 h 163"/>
              <a:gd name="T10" fmla="*/ 39 w 39"/>
              <a:gd name="T11" fmla="*/ 29 h 163"/>
              <a:gd name="T12" fmla="*/ 39 w 39"/>
              <a:gd name="T13" fmla="*/ 152 h 163"/>
              <a:gd name="T14" fmla="*/ 39 w 39"/>
              <a:gd name="T15" fmla="*/ 152 h 163"/>
              <a:gd name="T16" fmla="*/ 37 w 39"/>
              <a:gd name="T17" fmla="*/ 154 h 163"/>
              <a:gd name="T18" fmla="*/ 20 w 39"/>
              <a:gd name="T19" fmla="*/ 159 h 163"/>
              <a:gd name="T20" fmla="*/ 20 w 39"/>
              <a:gd name="T21" fmla="*/ 154 h 163"/>
              <a:gd name="T22" fmla="*/ 34 w 39"/>
              <a:gd name="T23" fmla="*/ 150 h 163"/>
              <a:gd name="T24" fmla="*/ 20 w 39"/>
              <a:gd name="T25" fmla="*/ 19 h 163"/>
              <a:gd name="T26" fmla="*/ 5 w 39"/>
              <a:gd name="T27" fmla="*/ 7 h 163"/>
              <a:gd name="T28" fmla="*/ 5 w 39"/>
              <a:gd name="T29" fmla="*/ 158 h 163"/>
              <a:gd name="T30" fmla="*/ 20 w 39"/>
              <a:gd name="T31" fmla="*/ 154 h 163"/>
              <a:gd name="T32" fmla="*/ 20 w 39"/>
              <a:gd name="T33" fmla="*/ 159 h 163"/>
              <a:gd name="T34" fmla="*/ 3 w 39"/>
              <a:gd name="T35" fmla="*/ 163 h 163"/>
              <a:gd name="T36" fmla="*/ 3 w 39"/>
              <a:gd name="T37" fmla="*/ 163 h 163"/>
              <a:gd name="T38" fmla="*/ 0 w 39"/>
              <a:gd name="T39" fmla="*/ 161 h 163"/>
              <a:gd name="T40" fmla="*/ 0 w 39"/>
              <a:gd name="T41" fmla="*/ 2 h 163"/>
              <a:gd name="T42" fmla="*/ 0 w 39"/>
              <a:gd name="T43" fmla="*/ 2 h 163"/>
              <a:gd name="T44" fmla="*/ 1 w 39"/>
              <a:gd name="T45" fmla="*/ 1 h 163"/>
              <a:gd name="T46" fmla="*/ 4 w 39"/>
              <a:gd name="T47" fmla="*/ 1 h 163"/>
              <a:gd name="T48" fmla="*/ 20 w 39"/>
              <a:gd name="T49" fmla="*/ 13 h 163"/>
              <a:gd name="T50" fmla="*/ 20 w 39"/>
              <a:gd name="T51" fmla="*/ 19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9" h="163">
                <a:moveTo>
                  <a:pt x="34" y="150"/>
                </a:moveTo>
                <a:cubicBezTo>
                  <a:pt x="34" y="30"/>
                  <a:pt x="34" y="30"/>
                  <a:pt x="34" y="30"/>
                </a:cubicBezTo>
                <a:cubicBezTo>
                  <a:pt x="20" y="19"/>
                  <a:pt x="20" y="19"/>
                  <a:pt x="20" y="19"/>
                </a:cubicBezTo>
                <a:cubicBezTo>
                  <a:pt x="20" y="13"/>
                  <a:pt x="20" y="13"/>
                  <a:pt x="20" y="13"/>
                </a:cubicBezTo>
                <a:cubicBezTo>
                  <a:pt x="38" y="27"/>
                  <a:pt x="38" y="27"/>
                  <a:pt x="38" y="27"/>
                </a:cubicBezTo>
                <a:cubicBezTo>
                  <a:pt x="39" y="27"/>
                  <a:pt x="39" y="28"/>
                  <a:pt x="39" y="29"/>
                </a:cubicBezTo>
                <a:cubicBezTo>
                  <a:pt x="39" y="152"/>
                  <a:pt x="39" y="152"/>
                  <a:pt x="39" y="152"/>
                </a:cubicBezTo>
                <a:cubicBezTo>
                  <a:pt x="39" y="152"/>
                  <a:pt x="39" y="152"/>
                  <a:pt x="39" y="152"/>
                </a:cubicBezTo>
                <a:cubicBezTo>
                  <a:pt x="39" y="153"/>
                  <a:pt x="38" y="154"/>
                  <a:pt x="37" y="154"/>
                </a:cubicBezTo>
                <a:cubicBezTo>
                  <a:pt x="20" y="159"/>
                  <a:pt x="20" y="159"/>
                  <a:pt x="20" y="159"/>
                </a:cubicBezTo>
                <a:cubicBezTo>
                  <a:pt x="20" y="154"/>
                  <a:pt x="20" y="154"/>
                  <a:pt x="20" y="154"/>
                </a:cubicBezTo>
                <a:lnTo>
                  <a:pt x="34" y="150"/>
                </a:lnTo>
                <a:close/>
                <a:moveTo>
                  <a:pt x="20" y="19"/>
                </a:moveTo>
                <a:cubicBezTo>
                  <a:pt x="5" y="7"/>
                  <a:pt x="5" y="7"/>
                  <a:pt x="5" y="7"/>
                </a:cubicBezTo>
                <a:cubicBezTo>
                  <a:pt x="5" y="158"/>
                  <a:pt x="5" y="158"/>
                  <a:pt x="5" y="158"/>
                </a:cubicBezTo>
                <a:cubicBezTo>
                  <a:pt x="20" y="154"/>
                  <a:pt x="20" y="154"/>
                  <a:pt x="20" y="154"/>
                </a:cubicBezTo>
                <a:cubicBezTo>
                  <a:pt x="20" y="159"/>
                  <a:pt x="20" y="159"/>
                  <a:pt x="20" y="159"/>
                </a:cubicBezTo>
                <a:cubicBezTo>
                  <a:pt x="3" y="163"/>
                  <a:pt x="3" y="163"/>
                  <a:pt x="3" y="163"/>
                </a:cubicBezTo>
                <a:cubicBezTo>
                  <a:pt x="3" y="163"/>
                  <a:pt x="3" y="163"/>
                  <a:pt x="3" y="163"/>
                </a:cubicBezTo>
                <a:cubicBezTo>
                  <a:pt x="1" y="163"/>
                  <a:pt x="0" y="162"/>
                  <a:pt x="0" y="161"/>
                </a:cubicBezTo>
                <a:cubicBezTo>
                  <a:pt x="0" y="2"/>
                  <a:pt x="0" y="2"/>
                  <a:pt x="0" y="2"/>
                </a:cubicBezTo>
                <a:cubicBezTo>
                  <a:pt x="0" y="2"/>
                  <a:pt x="0" y="2"/>
                  <a:pt x="0" y="2"/>
                </a:cubicBezTo>
                <a:cubicBezTo>
                  <a:pt x="0" y="2"/>
                  <a:pt x="0" y="1"/>
                  <a:pt x="1" y="1"/>
                </a:cubicBezTo>
                <a:cubicBezTo>
                  <a:pt x="1" y="0"/>
                  <a:pt x="3" y="0"/>
                  <a:pt x="4" y="1"/>
                </a:cubicBezTo>
                <a:cubicBezTo>
                  <a:pt x="20" y="13"/>
                  <a:pt x="20" y="13"/>
                  <a:pt x="20" y="13"/>
                </a:cubicBezTo>
                <a:lnTo>
                  <a:pt x="20" y="19"/>
                </a:ln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157" name="Freeform 128"/>
          <p:cNvSpPr>
            <a:spLocks noEditPoints="1"/>
          </p:cNvSpPr>
          <p:nvPr/>
        </p:nvSpPr>
        <p:spPr bwMode="auto">
          <a:xfrm rot="5400000">
            <a:off x="8783279" y="4371210"/>
            <a:ext cx="103558" cy="44042"/>
          </a:xfrm>
          <a:custGeom>
            <a:avLst/>
            <a:gdLst>
              <a:gd name="T0" fmla="*/ 30 w 61"/>
              <a:gd name="T1" fmla="*/ 0 h 26"/>
              <a:gd name="T2" fmla="*/ 59 w 61"/>
              <a:gd name="T3" fmla="*/ 0 h 26"/>
              <a:gd name="T4" fmla="*/ 61 w 61"/>
              <a:gd name="T5" fmla="*/ 3 h 26"/>
              <a:gd name="T6" fmla="*/ 61 w 61"/>
              <a:gd name="T7" fmla="*/ 24 h 26"/>
              <a:gd name="T8" fmla="*/ 59 w 61"/>
              <a:gd name="T9" fmla="*/ 26 h 26"/>
              <a:gd name="T10" fmla="*/ 30 w 61"/>
              <a:gd name="T11" fmla="*/ 26 h 26"/>
              <a:gd name="T12" fmla="*/ 30 w 61"/>
              <a:gd name="T13" fmla="*/ 22 h 26"/>
              <a:gd name="T14" fmla="*/ 56 w 61"/>
              <a:gd name="T15" fmla="*/ 22 h 26"/>
              <a:gd name="T16" fmla="*/ 56 w 61"/>
              <a:gd name="T17" fmla="*/ 5 h 26"/>
              <a:gd name="T18" fmla="*/ 30 w 61"/>
              <a:gd name="T19" fmla="*/ 5 h 26"/>
              <a:gd name="T20" fmla="*/ 30 w 61"/>
              <a:gd name="T21" fmla="*/ 0 h 26"/>
              <a:gd name="T22" fmla="*/ 2 w 61"/>
              <a:gd name="T23" fmla="*/ 0 h 26"/>
              <a:gd name="T24" fmla="*/ 30 w 61"/>
              <a:gd name="T25" fmla="*/ 0 h 26"/>
              <a:gd name="T26" fmla="*/ 30 w 61"/>
              <a:gd name="T27" fmla="*/ 5 h 26"/>
              <a:gd name="T28" fmla="*/ 4 w 61"/>
              <a:gd name="T29" fmla="*/ 5 h 26"/>
              <a:gd name="T30" fmla="*/ 4 w 61"/>
              <a:gd name="T31" fmla="*/ 22 h 26"/>
              <a:gd name="T32" fmla="*/ 30 w 61"/>
              <a:gd name="T33" fmla="*/ 22 h 26"/>
              <a:gd name="T34" fmla="*/ 30 w 61"/>
              <a:gd name="T35" fmla="*/ 26 h 26"/>
              <a:gd name="T36" fmla="*/ 2 w 61"/>
              <a:gd name="T37" fmla="*/ 26 h 26"/>
              <a:gd name="T38" fmla="*/ 0 w 61"/>
              <a:gd name="T39" fmla="*/ 24 h 26"/>
              <a:gd name="T40" fmla="*/ 0 w 61"/>
              <a:gd name="T41" fmla="*/ 3 h 26"/>
              <a:gd name="T42" fmla="*/ 2 w 61"/>
              <a:gd name="T43"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1" h="26">
                <a:moveTo>
                  <a:pt x="30" y="0"/>
                </a:moveTo>
                <a:cubicBezTo>
                  <a:pt x="59" y="0"/>
                  <a:pt x="59" y="0"/>
                  <a:pt x="59" y="0"/>
                </a:cubicBezTo>
                <a:cubicBezTo>
                  <a:pt x="60" y="0"/>
                  <a:pt x="61" y="1"/>
                  <a:pt x="61" y="3"/>
                </a:cubicBezTo>
                <a:cubicBezTo>
                  <a:pt x="61" y="24"/>
                  <a:pt x="61" y="24"/>
                  <a:pt x="61" y="24"/>
                </a:cubicBezTo>
                <a:cubicBezTo>
                  <a:pt x="61" y="25"/>
                  <a:pt x="60" y="26"/>
                  <a:pt x="59" y="26"/>
                </a:cubicBezTo>
                <a:cubicBezTo>
                  <a:pt x="30" y="26"/>
                  <a:pt x="30" y="26"/>
                  <a:pt x="30" y="26"/>
                </a:cubicBezTo>
                <a:cubicBezTo>
                  <a:pt x="30" y="22"/>
                  <a:pt x="30" y="22"/>
                  <a:pt x="30" y="22"/>
                </a:cubicBezTo>
                <a:cubicBezTo>
                  <a:pt x="56" y="22"/>
                  <a:pt x="56" y="22"/>
                  <a:pt x="56" y="22"/>
                </a:cubicBezTo>
                <a:cubicBezTo>
                  <a:pt x="56" y="5"/>
                  <a:pt x="56" y="5"/>
                  <a:pt x="56" y="5"/>
                </a:cubicBezTo>
                <a:cubicBezTo>
                  <a:pt x="30" y="5"/>
                  <a:pt x="30" y="5"/>
                  <a:pt x="30" y="5"/>
                </a:cubicBezTo>
                <a:lnTo>
                  <a:pt x="30" y="0"/>
                </a:lnTo>
                <a:close/>
                <a:moveTo>
                  <a:pt x="2" y="0"/>
                </a:moveTo>
                <a:cubicBezTo>
                  <a:pt x="30" y="0"/>
                  <a:pt x="30" y="0"/>
                  <a:pt x="30" y="0"/>
                </a:cubicBezTo>
                <a:cubicBezTo>
                  <a:pt x="30" y="5"/>
                  <a:pt x="30" y="5"/>
                  <a:pt x="30" y="5"/>
                </a:cubicBezTo>
                <a:cubicBezTo>
                  <a:pt x="4" y="5"/>
                  <a:pt x="4" y="5"/>
                  <a:pt x="4" y="5"/>
                </a:cubicBezTo>
                <a:cubicBezTo>
                  <a:pt x="4" y="22"/>
                  <a:pt x="4" y="22"/>
                  <a:pt x="4" y="22"/>
                </a:cubicBezTo>
                <a:cubicBezTo>
                  <a:pt x="30" y="22"/>
                  <a:pt x="30" y="22"/>
                  <a:pt x="30" y="22"/>
                </a:cubicBezTo>
                <a:cubicBezTo>
                  <a:pt x="30" y="26"/>
                  <a:pt x="30" y="26"/>
                  <a:pt x="30" y="26"/>
                </a:cubicBezTo>
                <a:cubicBezTo>
                  <a:pt x="2" y="26"/>
                  <a:pt x="2" y="26"/>
                  <a:pt x="2" y="26"/>
                </a:cubicBezTo>
                <a:cubicBezTo>
                  <a:pt x="1" y="26"/>
                  <a:pt x="0" y="25"/>
                  <a:pt x="0" y="24"/>
                </a:cubicBezTo>
                <a:cubicBezTo>
                  <a:pt x="0" y="3"/>
                  <a:pt x="0" y="3"/>
                  <a:pt x="0" y="3"/>
                </a:cubicBezTo>
                <a:cubicBezTo>
                  <a:pt x="0" y="1"/>
                  <a:pt x="1" y="0"/>
                  <a:pt x="2" y="0"/>
                </a:cubicBez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158" name="Freeform 129"/>
          <p:cNvSpPr>
            <a:spLocks noEditPoints="1"/>
          </p:cNvSpPr>
          <p:nvPr/>
        </p:nvSpPr>
        <p:spPr bwMode="auto">
          <a:xfrm rot="5400000">
            <a:off x="8719001" y="4371210"/>
            <a:ext cx="103558" cy="44042"/>
          </a:xfrm>
          <a:custGeom>
            <a:avLst/>
            <a:gdLst>
              <a:gd name="T0" fmla="*/ 30 w 61"/>
              <a:gd name="T1" fmla="*/ 0 h 26"/>
              <a:gd name="T2" fmla="*/ 59 w 61"/>
              <a:gd name="T3" fmla="*/ 0 h 26"/>
              <a:gd name="T4" fmla="*/ 61 w 61"/>
              <a:gd name="T5" fmla="*/ 2 h 26"/>
              <a:gd name="T6" fmla="*/ 61 w 61"/>
              <a:gd name="T7" fmla="*/ 23 h 26"/>
              <a:gd name="T8" fmla="*/ 59 w 61"/>
              <a:gd name="T9" fmla="*/ 26 h 26"/>
              <a:gd name="T10" fmla="*/ 30 w 61"/>
              <a:gd name="T11" fmla="*/ 26 h 26"/>
              <a:gd name="T12" fmla="*/ 30 w 61"/>
              <a:gd name="T13" fmla="*/ 21 h 26"/>
              <a:gd name="T14" fmla="*/ 56 w 61"/>
              <a:gd name="T15" fmla="*/ 21 h 26"/>
              <a:gd name="T16" fmla="*/ 56 w 61"/>
              <a:gd name="T17" fmla="*/ 4 h 26"/>
              <a:gd name="T18" fmla="*/ 30 w 61"/>
              <a:gd name="T19" fmla="*/ 4 h 26"/>
              <a:gd name="T20" fmla="*/ 30 w 61"/>
              <a:gd name="T21" fmla="*/ 0 h 26"/>
              <a:gd name="T22" fmla="*/ 2 w 61"/>
              <a:gd name="T23" fmla="*/ 0 h 26"/>
              <a:gd name="T24" fmla="*/ 30 w 61"/>
              <a:gd name="T25" fmla="*/ 0 h 26"/>
              <a:gd name="T26" fmla="*/ 30 w 61"/>
              <a:gd name="T27" fmla="*/ 4 h 26"/>
              <a:gd name="T28" fmla="*/ 4 w 61"/>
              <a:gd name="T29" fmla="*/ 4 h 26"/>
              <a:gd name="T30" fmla="*/ 4 w 61"/>
              <a:gd name="T31" fmla="*/ 21 h 26"/>
              <a:gd name="T32" fmla="*/ 30 w 61"/>
              <a:gd name="T33" fmla="*/ 21 h 26"/>
              <a:gd name="T34" fmla="*/ 30 w 61"/>
              <a:gd name="T35" fmla="*/ 26 h 26"/>
              <a:gd name="T36" fmla="*/ 2 w 61"/>
              <a:gd name="T37" fmla="*/ 26 h 26"/>
              <a:gd name="T38" fmla="*/ 0 w 61"/>
              <a:gd name="T39" fmla="*/ 23 h 26"/>
              <a:gd name="T40" fmla="*/ 0 w 61"/>
              <a:gd name="T41" fmla="*/ 2 h 26"/>
              <a:gd name="T42" fmla="*/ 2 w 61"/>
              <a:gd name="T43"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1" h="26">
                <a:moveTo>
                  <a:pt x="30" y="0"/>
                </a:moveTo>
                <a:cubicBezTo>
                  <a:pt x="59" y="0"/>
                  <a:pt x="59" y="0"/>
                  <a:pt x="59" y="0"/>
                </a:cubicBezTo>
                <a:cubicBezTo>
                  <a:pt x="60" y="0"/>
                  <a:pt x="61" y="1"/>
                  <a:pt x="61" y="2"/>
                </a:cubicBezTo>
                <a:cubicBezTo>
                  <a:pt x="61" y="23"/>
                  <a:pt x="61" y="23"/>
                  <a:pt x="61" y="23"/>
                </a:cubicBezTo>
                <a:cubicBezTo>
                  <a:pt x="61" y="25"/>
                  <a:pt x="60" y="26"/>
                  <a:pt x="59" y="26"/>
                </a:cubicBezTo>
                <a:cubicBezTo>
                  <a:pt x="30" y="26"/>
                  <a:pt x="30" y="26"/>
                  <a:pt x="30" y="26"/>
                </a:cubicBezTo>
                <a:cubicBezTo>
                  <a:pt x="30" y="21"/>
                  <a:pt x="30" y="21"/>
                  <a:pt x="30" y="21"/>
                </a:cubicBezTo>
                <a:cubicBezTo>
                  <a:pt x="56" y="21"/>
                  <a:pt x="56" y="21"/>
                  <a:pt x="56" y="21"/>
                </a:cubicBezTo>
                <a:cubicBezTo>
                  <a:pt x="56" y="4"/>
                  <a:pt x="56" y="4"/>
                  <a:pt x="56" y="4"/>
                </a:cubicBezTo>
                <a:cubicBezTo>
                  <a:pt x="30" y="4"/>
                  <a:pt x="30" y="4"/>
                  <a:pt x="30" y="4"/>
                </a:cubicBezTo>
                <a:lnTo>
                  <a:pt x="30" y="0"/>
                </a:lnTo>
                <a:close/>
                <a:moveTo>
                  <a:pt x="2" y="0"/>
                </a:moveTo>
                <a:cubicBezTo>
                  <a:pt x="30" y="0"/>
                  <a:pt x="30" y="0"/>
                  <a:pt x="30" y="0"/>
                </a:cubicBezTo>
                <a:cubicBezTo>
                  <a:pt x="30" y="4"/>
                  <a:pt x="30" y="4"/>
                  <a:pt x="30" y="4"/>
                </a:cubicBezTo>
                <a:cubicBezTo>
                  <a:pt x="4" y="4"/>
                  <a:pt x="4" y="4"/>
                  <a:pt x="4" y="4"/>
                </a:cubicBezTo>
                <a:cubicBezTo>
                  <a:pt x="4" y="21"/>
                  <a:pt x="4" y="21"/>
                  <a:pt x="4" y="21"/>
                </a:cubicBezTo>
                <a:cubicBezTo>
                  <a:pt x="30" y="21"/>
                  <a:pt x="30" y="21"/>
                  <a:pt x="30" y="21"/>
                </a:cubicBezTo>
                <a:cubicBezTo>
                  <a:pt x="30" y="26"/>
                  <a:pt x="30" y="26"/>
                  <a:pt x="30" y="26"/>
                </a:cubicBezTo>
                <a:cubicBezTo>
                  <a:pt x="2" y="26"/>
                  <a:pt x="2" y="26"/>
                  <a:pt x="2" y="26"/>
                </a:cubicBezTo>
                <a:cubicBezTo>
                  <a:pt x="1" y="26"/>
                  <a:pt x="0" y="25"/>
                  <a:pt x="0" y="23"/>
                </a:cubicBezTo>
                <a:cubicBezTo>
                  <a:pt x="0" y="2"/>
                  <a:pt x="0" y="2"/>
                  <a:pt x="0" y="2"/>
                </a:cubicBezTo>
                <a:cubicBezTo>
                  <a:pt x="0" y="1"/>
                  <a:pt x="1" y="0"/>
                  <a:pt x="2" y="0"/>
                </a:cubicBez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159" name="Freeform 132"/>
          <p:cNvSpPr>
            <a:spLocks noEditPoints="1"/>
          </p:cNvSpPr>
          <p:nvPr/>
        </p:nvSpPr>
        <p:spPr bwMode="auto">
          <a:xfrm rot="5400000">
            <a:off x="8867196" y="2018552"/>
            <a:ext cx="47612" cy="227351"/>
          </a:xfrm>
          <a:custGeom>
            <a:avLst/>
            <a:gdLst>
              <a:gd name="T0" fmla="*/ 23 w 28"/>
              <a:gd name="T1" fmla="*/ 5 h 134"/>
              <a:gd name="T2" fmla="*/ 14 w 28"/>
              <a:gd name="T3" fmla="*/ 5 h 134"/>
              <a:gd name="T4" fmla="*/ 14 w 28"/>
              <a:gd name="T5" fmla="*/ 0 h 134"/>
              <a:gd name="T6" fmla="*/ 26 w 28"/>
              <a:gd name="T7" fmla="*/ 0 h 134"/>
              <a:gd name="T8" fmla="*/ 28 w 28"/>
              <a:gd name="T9" fmla="*/ 2 h 134"/>
              <a:gd name="T10" fmla="*/ 28 w 28"/>
              <a:gd name="T11" fmla="*/ 131 h 134"/>
              <a:gd name="T12" fmla="*/ 26 w 28"/>
              <a:gd name="T13" fmla="*/ 134 h 134"/>
              <a:gd name="T14" fmla="*/ 14 w 28"/>
              <a:gd name="T15" fmla="*/ 134 h 134"/>
              <a:gd name="T16" fmla="*/ 14 w 28"/>
              <a:gd name="T17" fmla="*/ 129 h 134"/>
              <a:gd name="T18" fmla="*/ 23 w 28"/>
              <a:gd name="T19" fmla="*/ 129 h 134"/>
              <a:gd name="T20" fmla="*/ 23 w 28"/>
              <a:gd name="T21" fmla="*/ 5 h 134"/>
              <a:gd name="T22" fmla="*/ 14 w 28"/>
              <a:gd name="T23" fmla="*/ 5 h 134"/>
              <a:gd name="T24" fmla="*/ 5 w 28"/>
              <a:gd name="T25" fmla="*/ 5 h 134"/>
              <a:gd name="T26" fmla="*/ 5 w 28"/>
              <a:gd name="T27" fmla="*/ 129 h 134"/>
              <a:gd name="T28" fmla="*/ 14 w 28"/>
              <a:gd name="T29" fmla="*/ 129 h 134"/>
              <a:gd name="T30" fmla="*/ 14 w 28"/>
              <a:gd name="T31" fmla="*/ 134 h 134"/>
              <a:gd name="T32" fmla="*/ 3 w 28"/>
              <a:gd name="T33" fmla="*/ 134 h 134"/>
              <a:gd name="T34" fmla="*/ 0 w 28"/>
              <a:gd name="T35" fmla="*/ 131 h 134"/>
              <a:gd name="T36" fmla="*/ 0 w 28"/>
              <a:gd name="T37" fmla="*/ 2 h 134"/>
              <a:gd name="T38" fmla="*/ 3 w 28"/>
              <a:gd name="T39" fmla="*/ 0 h 134"/>
              <a:gd name="T40" fmla="*/ 14 w 28"/>
              <a:gd name="T41" fmla="*/ 0 h 134"/>
              <a:gd name="T42" fmla="*/ 14 w 28"/>
              <a:gd name="T43" fmla="*/ 5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8" h="134">
                <a:moveTo>
                  <a:pt x="23" y="5"/>
                </a:moveTo>
                <a:cubicBezTo>
                  <a:pt x="14" y="5"/>
                  <a:pt x="14" y="5"/>
                  <a:pt x="14" y="5"/>
                </a:cubicBezTo>
                <a:cubicBezTo>
                  <a:pt x="14" y="0"/>
                  <a:pt x="14" y="0"/>
                  <a:pt x="14" y="0"/>
                </a:cubicBezTo>
                <a:cubicBezTo>
                  <a:pt x="26" y="0"/>
                  <a:pt x="26" y="0"/>
                  <a:pt x="26" y="0"/>
                </a:cubicBezTo>
                <a:cubicBezTo>
                  <a:pt x="27" y="0"/>
                  <a:pt x="28" y="1"/>
                  <a:pt x="28" y="2"/>
                </a:cubicBezTo>
                <a:cubicBezTo>
                  <a:pt x="28" y="131"/>
                  <a:pt x="28" y="131"/>
                  <a:pt x="28" y="131"/>
                </a:cubicBezTo>
                <a:cubicBezTo>
                  <a:pt x="28" y="133"/>
                  <a:pt x="27" y="134"/>
                  <a:pt x="26" y="134"/>
                </a:cubicBezTo>
                <a:cubicBezTo>
                  <a:pt x="14" y="134"/>
                  <a:pt x="14" y="134"/>
                  <a:pt x="14" y="134"/>
                </a:cubicBezTo>
                <a:cubicBezTo>
                  <a:pt x="14" y="129"/>
                  <a:pt x="14" y="129"/>
                  <a:pt x="14" y="129"/>
                </a:cubicBezTo>
                <a:cubicBezTo>
                  <a:pt x="23" y="129"/>
                  <a:pt x="23" y="129"/>
                  <a:pt x="23" y="129"/>
                </a:cubicBezTo>
                <a:lnTo>
                  <a:pt x="23" y="5"/>
                </a:lnTo>
                <a:close/>
                <a:moveTo>
                  <a:pt x="14" y="5"/>
                </a:moveTo>
                <a:cubicBezTo>
                  <a:pt x="5" y="5"/>
                  <a:pt x="5" y="5"/>
                  <a:pt x="5" y="5"/>
                </a:cubicBezTo>
                <a:cubicBezTo>
                  <a:pt x="5" y="129"/>
                  <a:pt x="5" y="129"/>
                  <a:pt x="5" y="129"/>
                </a:cubicBezTo>
                <a:cubicBezTo>
                  <a:pt x="14" y="129"/>
                  <a:pt x="14" y="129"/>
                  <a:pt x="14" y="129"/>
                </a:cubicBezTo>
                <a:cubicBezTo>
                  <a:pt x="14" y="134"/>
                  <a:pt x="14" y="134"/>
                  <a:pt x="14" y="134"/>
                </a:cubicBezTo>
                <a:cubicBezTo>
                  <a:pt x="3" y="134"/>
                  <a:pt x="3" y="134"/>
                  <a:pt x="3" y="134"/>
                </a:cubicBezTo>
                <a:cubicBezTo>
                  <a:pt x="2" y="134"/>
                  <a:pt x="0" y="133"/>
                  <a:pt x="0" y="131"/>
                </a:cubicBezTo>
                <a:cubicBezTo>
                  <a:pt x="0" y="2"/>
                  <a:pt x="0" y="2"/>
                  <a:pt x="0" y="2"/>
                </a:cubicBezTo>
                <a:cubicBezTo>
                  <a:pt x="0" y="1"/>
                  <a:pt x="2" y="0"/>
                  <a:pt x="3" y="0"/>
                </a:cubicBezTo>
                <a:cubicBezTo>
                  <a:pt x="14" y="0"/>
                  <a:pt x="14" y="0"/>
                  <a:pt x="14" y="0"/>
                </a:cubicBezTo>
                <a:lnTo>
                  <a:pt x="14" y="5"/>
                </a:ln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160" name="Freeform 133"/>
          <p:cNvSpPr>
            <a:spLocks noEditPoints="1"/>
          </p:cNvSpPr>
          <p:nvPr/>
        </p:nvSpPr>
        <p:spPr bwMode="auto">
          <a:xfrm rot="5400000">
            <a:off x="8833273" y="1996531"/>
            <a:ext cx="47612" cy="159503"/>
          </a:xfrm>
          <a:custGeom>
            <a:avLst/>
            <a:gdLst>
              <a:gd name="T0" fmla="*/ 23 w 28"/>
              <a:gd name="T1" fmla="*/ 5 h 94"/>
              <a:gd name="T2" fmla="*/ 14 w 28"/>
              <a:gd name="T3" fmla="*/ 5 h 94"/>
              <a:gd name="T4" fmla="*/ 14 w 28"/>
              <a:gd name="T5" fmla="*/ 0 h 94"/>
              <a:gd name="T6" fmla="*/ 25 w 28"/>
              <a:gd name="T7" fmla="*/ 0 h 94"/>
              <a:gd name="T8" fmla="*/ 28 w 28"/>
              <a:gd name="T9" fmla="*/ 3 h 94"/>
              <a:gd name="T10" fmla="*/ 28 w 28"/>
              <a:gd name="T11" fmla="*/ 91 h 94"/>
              <a:gd name="T12" fmla="*/ 25 w 28"/>
              <a:gd name="T13" fmla="*/ 94 h 94"/>
              <a:gd name="T14" fmla="*/ 14 w 28"/>
              <a:gd name="T15" fmla="*/ 94 h 94"/>
              <a:gd name="T16" fmla="*/ 14 w 28"/>
              <a:gd name="T17" fmla="*/ 89 h 94"/>
              <a:gd name="T18" fmla="*/ 23 w 28"/>
              <a:gd name="T19" fmla="*/ 89 h 94"/>
              <a:gd name="T20" fmla="*/ 23 w 28"/>
              <a:gd name="T21" fmla="*/ 5 h 94"/>
              <a:gd name="T22" fmla="*/ 14 w 28"/>
              <a:gd name="T23" fmla="*/ 5 h 94"/>
              <a:gd name="T24" fmla="*/ 5 w 28"/>
              <a:gd name="T25" fmla="*/ 5 h 94"/>
              <a:gd name="T26" fmla="*/ 5 w 28"/>
              <a:gd name="T27" fmla="*/ 89 h 94"/>
              <a:gd name="T28" fmla="*/ 14 w 28"/>
              <a:gd name="T29" fmla="*/ 89 h 94"/>
              <a:gd name="T30" fmla="*/ 14 w 28"/>
              <a:gd name="T31" fmla="*/ 94 h 94"/>
              <a:gd name="T32" fmla="*/ 3 w 28"/>
              <a:gd name="T33" fmla="*/ 94 h 94"/>
              <a:gd name="T34" fmla="*/ 0 w 28"/>
              <a:gd name="T35" fmla="*/ 91 h 94"/>
              <a:gd name="T36" fmla="*/ 0 w 28"/>
              <a:gd name="T37" fmla="*/ 3 h 94"/>
              <a:gd name="T38" fmla="*/ 3 w 28"/>
              <a:gd name="T39" fmla="*/ 0 h 94"/>
              <a:gd name="T40" fmla="*/ 14 w 28"/>
              <a:gd name="T41" fmla="*/ 0 h 94"/>
              <a:gd name="T42" fmla="*/ 14 w 28"/>
              <a:gd name="T43" fmla="*/ 5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8" h="94">
                <a:moveTo>
                  <a:pt x="23" y="5"/>
                </a:moveTo>
                <a:cubicBezTo>
                  <a:pt x="14" y="5"/>
                  <a:pt x="14" y="5"/>
                  <a:pt x="14" y="5"/>
                </a:cubicBezTo>
                <a:cubicBezTo>
                  <a:pt x="14" y="0"/>
                  <a:pt x="14" y="0"/>
                  <a:pt x="14" y="0"/>
                </a:cubicBezTo>
                <a:cubicBezTo>
                  <a:pt x="25" y="0"/>
                  <a:pt x="25" y="0"/>
                  <a:pt x="25" y="0"/>
                </a:cubicBezTo>
                <a:cubicBezTo>
                  <a:pt x="27" y="0"/>
                  <a:pt x="28" y="1"/>
                  <a:pt x="28" y="3"/>
                </a:cubicBezTo>
                <a:cubicBezTo>
                  <a:pt x="28" y="91"/>
                  <a:pt x="28" y="91"/>
                  <a:pt x="28" y="91"/>
                </a:cubicBezTo>
                <a:cubicBezTo>
                  <a:pt x="28" y="93"/>
                  <a:pt x="27" y="94"/>
                  <a:pt x="25" y="94"/>
                </a:cubicBezTo>
                <a:cubicBezTo>
                  <a:pt x="14" y="94"/>
                  <a:pt x="14" y="94"/>
                  <a:pt x="14" y="94"/>
                </a:cubicBezTo>
                <a:cubicBezTo>
                  <a:pt x="14" y="89"/>
                  <a:pt x="14" y="89"/>
                  <a:pt x="14" y="89"/>
                </a:cubicBezTo>
                <a:cubicBezTo>
                  <a:pt x="23" y="89"/>
                  <a:pt x="23" y="89"/>
                  <a:pt x="23" y="89"/>
                </a:cubicBezTo>
                <a:lnTo>
                  <a:pt x="23" y="5"/>
                </a:lnTo>
                <a:close/>
                <a:moveTo>
                  <a:pt x="14" y="5"/>
                </a:moveTo>
                <a:cubicBezTo>
                  <a:pt x="5" y="5"/>
                  <a:pt x="5" y="5"/>
                  <a:pt x="5" y="5"/>
                </a:cubicBezTo>
                <a:cubicBezTo>
                  <a:pt x="5" y="89"/>
                  <a:pt x="5" y="89"/>
                  <a:pt x="5" y="89"/>
                </a:cubicBezTo>
                <a:cubicBezTo>
                  <a:pt x="14" y="89"/>
                  <a:pt x="14" y="89"/>
                  <a:pt x="14" y="89"/>
                </a:cubicBezTo>
                <a:cubicBezTo>
                  <a:pt x="14" y="94"/>
                  <a:pt x="14" y="94"/>
                  <a:pt x="14" y="94"/>
                </a:cubicBezTo>
                <a:cubicBezTo>
                  <a:pt x="3" y="94"/>
                  <a:pt x="3" y="94"/>
                  <a:pt x="3" y="94"/>
                </a:cubicBezTo>
                <a:cubicBezTo>
                  <a:pt x="1" y="94"/>
                  <a:pt x="0" y="93"/>
                  <a:pt x="0" y="91"/>
                </a:cubicBezTo>
                <a:cubicBezTo>
                  <a:pt x="0" y="3"/>
                  <a:pt x="0" y="3"/>
                  <a:pt x="0" y="3"/>
                </a:cubicBezTo>
                <a:cubicBezTo>
                  <a:pt x="0" y="1"/>
                  <a:pt x="1" y="0"/>
                  <a:pt x="3" y="0"/>
                </a:cubicBezTo>
                <a:cubicBezTo>
                  <a:pt x="14" y="0"/>
                  <a:pt x="14" y="0"/>
                  <a:pt x="14" y="0"/>
                </a:cubicBezTo>
                <a:lnTo>
                  <a:pt x="14" y="5"/>
                </a:ln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161" name="Freeform 134"/>
          <p:cNvSpPr>
            <a:spLocks noEditPoints="1"/>
          </p:cNvSpPr>
          <p:nvPr/>
        </p:nvSpPr>
        <p:spPr bwMode="auto">
          <a:xfrm rot="5400000">
            <a:off x="8846366" y="1927493"/>
            <a:ext cx="45232" cy="183308"/>
          </a:xfrm>
          <a:custGeom>
            <a:avLst/>
            <a:gdLst>
              <a:gd name="T0" fmla="*/ 23 w 27"/>
              <a:gd name="T1" fmla="*/ 5 h 108"/>
              <a:gd name="T2" fmla="*/ 14 w 27"/>
              <a:gd name="T3" fmla="*/ 5 h 108"/>
              <a:gd name="T4" fmla="*/ 14 w 27"/>
              <a:gd name="T5" fmla="*/ 0 h 108"/>
              <a:gd name="T6" fmla="*/ 25 w 27"/>
              <a:gd name="T7" fmla="*/ 0 h 108"/>
              <a:gd name="T8" fmla="*/ 27 w 27"/>
              <a:gd name="T9" fmla="*/ 2 h 108"/>
              <a:gd name="T10" fmla="*/ 27 w 27"/>
              <a:gd name="T11" fmla="*/ 105 h 108"/>
              <a:gd name="T12" fmla="*/ 25 w 27"/>
              <a:gd name="T13" fmla="*/ 108 h 108"/>
              <a:gd name="T14" fmla="*/ 14 w 27"/>
              <a:gd name="T15" fmla="*/ 108 h 108"/>
              <a:gd name="T16" fmla="*/ 14 w 27"/>
              <a:gd name="T17" fmla="*/ 103 h 108"/>
              <a:gd name="T18" fmla="*/ 23 w 27"/>
              <a:gd name="T19" fmla="*/ 103 h 108"/>
              <a:gd name="T20" fmla="*/ 23 w 27"/>
              <a:gd name="T21" fmla="*/ 5 h 108"/>
              <a:gd name="T22" fmla="*/ 14 w 27"/>
              <a:gd name="T23" fmla="*/ 5 h 108"/>
              <a:gd name="T24" fmla="*/ 5 w 27"/>
              <a:gd name="T25" fmla="*/ 5 h 108"/>
              <a:gd name="T26" fmla="*/ 5 w 27"/>
              <a:gd name="T27" fmla="*/ 103 h 108"/>
              <a:gd name="T28" fmla="*/ 14 w 27"/>
              <a:gd name="T29" fmla="*/ 103 h 108"/>
              <a:gd name="T30" fmla="*/ 14 w 27"/>
              <a:gd name="T31" fmla="*/ 108 h 108"/>
              <a:gd name="T32" fmla="*/ 2 w 27"/>
              <a:gd name="T33" fmla="*/ 108 h 108"/>
              <a:gd name="T34" fmla="*/ 0 w 27"/>
              <a:gd name="T35" fmla="*/ 105 h 108"/>
              <a:gd name="T36" fmla="*/ 0 w 27"/>
              <a:gd name="T37" fmla="*/ 2 h 108"/>
              <a:gd name="T38" fmla="*/ 2 w 27"/>
              <a:gd name="T39" fmla="*/ 0 h 108"/>
              <a:gd name="T40" fmla="*/ 14 w 27"/>
              <a:gd name="T41" fmla="*/ 0 h 108"/>
              <a:gd name="T42" fmla="*/ 14 w 27"/>
              <a:gd name="T43" fmla="*/ 5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7" h="108">
                <a:moveTo>
                  <a:pt x="23" y="5"/>
                </a:moveTo>
                <a:cubicBezTo>
                  <a:pt x="14" y="5"/>
                  <a:pt x="14" y="5"/>
                  <a:pt x="14" y="5"/>
                </a:cubicBezTo>
                <a:cubicBezTo>
                  <a:pt x="14" y="0"/>
                  <a:pt x="14" y="0"/>
                  <a:pt x="14" y="0"/>
                </a:cubicBezTo>
                <a:cubicBezTo>
                  <a:pt x="25" y="0"/>
                  <a:pt x="25" y="0"/>
                  <a:pt x="25" y="0"/>
                </a:cubicBezTo>
                <a:cubicBezTo>
                  <a:pt x="26" y="0"/>
                  <a:pt x="27" y="1"/>
                  <a:pt x="27" y="2"/>
                </a:cubicBezTo>
                <a:cubicBezTo>
                  <a:pt x="27" y="105"/>
                  <a:pt x="27" y="105"/>
                  <a:pt x="27" y="105"/>
                </a:cubicBezTo>
                <a:cubicBezTo>
                  <a:pt x="27" y="107"/>
                  <a:pt x="26" y="108"/>
                  <a:pt x="25" y="108"/>
                </a:cubicBezTo>
                <a:cubicBezTo>
                  <a:pt x="14" y="108"/>
                  <a:pt x="14" y="108"/>
                  <a:pt x="14" y="108"/>
                </a:cubicBezTo>
                <a:cubicBezTo>
                  <a:pt x="14" y="103"/>
                  <a:pt x="14" y="103"/>
                  <a:pt x="14" y="103"/>
                </a:cubicBezTo>
                <a:cubicBezTo>
                  <a:pt x="23" y="103"/>
                  <a:pt x="23" y="103"/>
                  <a:pt x="23" y="103"/>
                </a:cubicBezTo>
                <a:lnTo>
                  <a:pt x="23" y="5"/>
                </a:lnTo>
                <a:close/>
                <a:moveTo>
                  <a:pt x="14" y="5"/>
                </a:moveTo>
                <a:cubicBezTo>
                  <a:pt x="5" y="5"/>
                  <a:pt x="5" y="5"/>
                  <a:pt x="5" y="5"/>
                </a:cubicBezTo>
                <a:cubicBezTo>
                  <a:pt x="5" y="103"/>
                  <a:pt x="5" y="103"/>
                  <a:pt x="5" y="103"/>
                </a:cubicBezTo>
                <a:cubicBezTo>
                  <a:pt x="14" y="103"/>
                  <a:pt x="14" y="103"/>
                  <a:pt x="14" y="103"/>
                </a:cubicBezTo>
                <a:cubicBezTo>
                  <a:pt x="14" y="108"/>
                  <a:pt x="14" y="108"/>
                  <a:pt x="14" y="108"/>
                </a:cubicBezTo>
                <a:cubicBezTo>
                  <a:pt x="2" y="108"/>
                  <a:pt x="2" y="108"/>
                  <a:pt x="2" y="108"/>
                </a:cubicBezTo>
                <a:cubicBezTo>
                  <a:pt x="1" y="108"/>
                  <a:pt x="0" y="107"/>
                  <a:pt x="0" y="105"/>
                </a:cubicBezTo>
                <a:cubicBezTo>
                  <a:pt x="0" y="2"/>
                  <a:pt x="0" y="2"/>
                  <a:pt x="0" y="2"/>
                </a:cubicBezTo>
                <a:cubicBezTo>
                  <a:pt x="0" y="1"/>
                  <a:pt x="1" y="0"/>
                  <a:pt x="2" y="0"/>
                </a:cubicBezTo>
                <a:cubicBezTo>
                  <a:pt x="14" y="0"/>
                  <a:pt x="14" y="0"/>
                  <a:pt x="14" y="0"/>
                </a:cubicBezTo>
                <a:lnTo>
                  <a:pt x="14" y="5"/>
                </a:ln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162" name="Freeform 135"/>
          <p:cNvSpPr>
            <a:spLocks noEditPoints="1"/>
          </p:cNvSpPr>
          <p:nvPr/>
        </p:nvSpPr>
        <p:spPr bwMode="auto">
          <a:xfrm rot="5400000">
            <a:off x="9037412" y="2231618"/>
            <a:ext cx="47612" cy="27377"/>
          </a:xfrm>
          <a:custGeom>
            <a:avLst/>
            <a:gdLst>
              <a:gd name="T0" fmla="*/ 23 w 28"/>
              <a:gd name="T1" fmla="*/ 5 h 16"/>
              <a:gd name="T2" fmla="*/ 14 w 28"/>
              <a:gd name="T3" fmla="*/ 5 h 16"/>
              <a:gd name="T4" fmla="*/ 14 w 28"/>
              <a:gd name="T5" fmla="*/ 0 h 16"/>
              <a:gd name="T6" fmla="*/ 25 w 28"/>
              <a:gd name="T7" fmla="*/ 0 h 16"/>
              <a:gd name="T8" fmla="*/ 28 w 28"/>
              <a:gd name="T9" fmla="*/ 3 h 16"/>
              <a:gd name="T10" fmla="*/ 28 w 28"/>
              <a:gd name="T11" fmla="*/ 14 h 16"/>
              <a:gd name="T12" fmla="*/ 25 w 28"/>
              <a:gd name="T13" fmla="*/ 16 h 16"/>
              <a:gd name="T14" fmla="*/ 14 w 28"/>
              <a:gd name="T15" fmla="*/ 16 h 16"/>
              <a:gd name="T16" fmla="*/ 14 w 28"/>
              <a:gd name="T17" fmla="*/ 11 h 16"/>
              <a:gd name="T18" fmla="*/ 23 w 28"/>
              <a:gd name="T19" fmla="*/ 11 h 16"/>
              <a:gd name="T20" fmla="*/ 23 w 28"/>
              <a:gd name="T21" fmla="*/ 5 h 16"/>
              <a:gd name="T22" fmla="*/ 14 w 28"/>
              <a:gd name="T23" fmla="*/ 5 h 16"/>
              <a:gd name="T24" fmla="*/ 5 w 28"/>
              <a:gd name="T25" fmla="*/ 5 h 16"/>
              <a:gd name="T26" fmla="*/ 5 w 28"/>
              <a:gd name="T27" fmla="*/ 11 h 16"/>
              <a:gd name="T28" fmla="*/ 14 w 28"/>
              <a:gd name="T29" fmla="*/ 11 h 16"/>
              <a:gd name="T30" fmla="*/ 14 w 28"/>
              <a:gd name="T31" fmla="*/ 16 h 16"/>
              <a:gd name="T32" fmla="*/ 3 w 28"/>
              <a:gd name="T33" fmla="*/ 16 h 16"/>
              <a:gd name="T34" fmla="*/ 0 w 28"/>
              <a:gd name="T35" fmla="*/ 14 h 16"/>
              <a:gd name="T36" fmla="*/ 0 w 28"/>
              <a:gd name="T37" fmla="*/ 3 h 16"/>
              <a:gd name="T38" fmla="*/ 3 w 28"/>
              <a:gd name="T39" fmla="*/ 0 h 16"/>
              <a:gd name="T40" fmla="*/ 14 w 28"/>
              <a:gd name="T41" fmla="*/ 0 h 16"/>
              <a:gd name="T42" fmla="*/ 14 w 28"/>
              <a:gd name="T43" fmla="*/ 5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8" h="16">
                <a:moveTo>
                  <a:pt x="23" y="5"/>
                </a:moveTo>
                <a:cubicBezTo>
                  <a:pt x="14" y="5"/>
                  <a:pt x="14" y="5"/>
                  <a:pt x="14" y="5"/>
                </a:cubicBezTo>
                <a:cubicBezTo>
                  <a:pt x="14" y="0"/>
                  <a:pt x="14" y="0"/>
                  <a:pt x="14" y="0"/>
                </a:cubicBezTo>
                <a:cubicBezTo>
                  <a:pt x="25" y="0"/>
                  <a:pt x="25" y="0"/>
                  <a:pt x="25" y="0"/>
                </a:cubicBezTo>
                <a:cubicBezTo>
                  <a:pt x="27" y="0"/>
                  <a:pt x="28" y="2"/>
                  <a:pt x="28" y="3"/>
                </a:cubicBezTo>
                <a:cubicBezTo>
                  <a:pt x="28" y="14"/>
                  <a:pt x="28" y="14"/>
                  <a:pt x="28" y="14"/>
                </a:cubicBezTo>
                <a:cubicBezTo>
                  <a:pt x="28" y="15"/>
                  <a:pt x="27" y="16"/>
                  <a:pt x="25" y="16"/>
                </a:cubicBezTo>
                <a:cubicBezTo>
                  <a:pt x="14" y="16"/>
                  <a:pt x="14" y="16"/>
                  <a:pt x="14" y="16"/>
                </a:cubicBezTo>
                <a:cubicBezTo>
                  <a:pt x="14" y="11"/>
                  <a:pt x="14" y="11"/>
                  <a:pt x="14" y="11"/>
                </a:cubicBezTo>
                <a:cubicBezTo>
                  <a:pt x="23" y="11"/>
                  <a:pt x="23" y="11"/>
                  <a:pt x="23" y="11"/>
                </a:cubicBezTo>
                <a:lnTo>
                  <a:pt x="23" y="5"/>
                </a:lnTo>
                <a:close/>
                <a:moveTo>
                  <a:pt x="14" y="5"/>
                </a:moveTo>
                <a:cubicBezTo>
                  <a:pt x="5" y="5"/>
                  <a:pt x="5" y="5"/>
                  <a:pt x="5" y="5"/>
                </a:cubicBezTo>
                <a:cubicBezTo>
                  <a:pt x="5" y="11"/>
                  <a:pt x="5" y="11"/>
                  <a:pt x="5" y="11"/>
                </a:cubicBezTo>
                <a:cubicBezTo>
                  <a:pt x="14" y="11"/>
                  <a:pt x="14" y="11"/>
                  <a:pt x="14" y="11"/>
                </a:cubicBezTo>
                <a:cubicBezTo>
                  <a:pt x="14" y="16"/>
                  <a:pt x="14" y="16"/>
                  <a:pt x="14" y="16"/>
                </a:cubicBezTo>
                <a:cubicBezTo>
                  <a:pt x="3" y="16"/>
                  <a:pt x="3" y="16"/>
                  <a:pt x="3" y="16"/>
                </a:cubicBezTo>
                <a:cubicBezTo>
                  <a:pt x="1" y="16"/>
                  <a:pt x="0" y="15"/>
                  <a:pt x="0" y="14"/>
                </a:cubicBezTo>
                <a:cubicBezTo>
                  <a:pt x="0" y="3"/>
                  <a:pt x="0" y="3"/>
                  <a:pt x="0" y="3"/>
                </a:cubicBezTo>
                <a:cubicBezTo>
                  <a:pt x="0" y="2"/>
                  <a:pt x="1" y="0"/>
                  <a:pt x="3" y="0"/>
                </a:cubicBezTo>
                <a:cubicBezTo>
                  <a:pt x="14" y="0"/>
                  <a:pt x="14" y="0"/>
                  <a:pt x="14" y="0"/>
                </a:cubicBezTo>
                <a:lnTo>
                  <a:pt x="14" y="5"/>
                </a:ln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163" name="Freeform 136"/>
          <p:cNvSpPr>
            <a:spLocks noEditPoints="1"/>
          </p:cNvSpPr>
          <p:nvPr/>
        </p:nvSpPr>
        <p:spPr bwMode="auto">
          <a:xfrm rot="5400000">
            <a:off x="8996345" y="2119133"/>
            <a:ext cx="47612" cy="26187"/>
          </a:xfrm>
          <a:custGeom>
            <a:avLst/>
            <a:gdLst>
              <a:gd name="T0" fmla="*/ 23 w 28"/>
              <a:gd name="T1" fmla="*/ 5 h 16"/>
              <a:gd name="T2" fmla="*/ 14 w 28"/>
              <a:gd name="T3" fmla="*/ 5 h 16"/>
              <a:gd name="T4" fmla="*/ 14 w 28"/>
              <a:gd name="T5" fmla="*/ 0 h 16"/>
              <a:gd name="T6" fmla="*/ 26 w 28"/>
              <a:gd name="T7" fmla="*/ 0 h 16"/>
              <a:gd name="T8" fmla="*/ 28 w 28"/>
              <a:gd name="T9" fmla="*/ 3 h 16"/>
              <a:gd name="T10" fmla="*/ 28 w 28"/>
              <a:gd name="T11" fmla="*/ 14 h 16"/>
              <a:gd name="T12" fmla="*/ 26 w 28"/>
              <a:gd name="T13" fmla="*/ 16 h 16"/>
              <a:gd name="T14" fmla="*/ 14 w 28"/>
              <a:gd name="T15" fmla="*/ 16 h 16"/>
              <a:gd name="T16" fmla="*/ 14 w 28"/>
              <a:gd name="T17" fmla="*/ 11 h 16"/>
              <a:gd name="T18" fmla="*/ 23 w 28"/>
              <a:gd name="T19" fmla="*/ 11 h 16"/>
              <a:gd name="T20" fmla="*/ 23 w 28"/>
              <a:gd name="T21" fmla="*/ 5 h 16"/>
              <a:gd name="T22" fmla="*/ 14 w 28"/>
              <a:gd name="T23" fmla="*/ 5 h 16"/>
              <a:gd name="T24" fmla="*/ 5 w 28"/>
              <a:gd name="T25" fmla="*/ 5 h 16"/>
              <a:gd name="T26" fmla="*/ 5 w 28"/>
              <a:gd name="T27" fmla="*/ 11 h 16"/>
              <a:gd name="T28" fmla="*/ 14 w 28"/>
              <a:gd name="T29" fmla="*/ 11 h 16"/>
              <a:gd name="T30" fmla="*/ 14 w 28"/>
              <a:gd name="T31" fmla="*/ 16 h 16"/>
              <a:gd name="T32" fmla="*/ 3 w 28"/>
              <a:gd name="T33" fmla="*/ 16 h 16"/>
              <a:gd name="T34" fmla="*/ 0 w 28"/>
              <a:gd name="T35" fmla="*/ 14 h 16"/>
              <a:gd name="T36" fmla="*/ 0 w 28"/>
              <a:gd name="T37" fmla="*/ 3 h 16"/>
              <a:gd name="T38" fmla="*/ 3 w 28"/>
              <a:gd name="T39" fmla="*/ 0 h 16"/>
              <a:gd name="T40" fmla="*/ 14 w 28"/>
              <a:gd name="T41" fmla="*/ 0 h 16"/>
              <a:gd name="T42" fmla="*/ 14 w 28"/>
              <a:gd name="T43" fmla="*/ 5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8" h="16">
                <a:moveTo>
                  <a:pt x="23" y="5"/>
                </a:moveTo>
                <a:cubicBezTo>
                  <a:pt x="14" y="5"/>
                  <a:pt x="14" y="5"/>
                  <a:pt x="14" y="5"/>
                </a:cubicBezTo>
                <a:cubicBezTo>
                  <a:pt x="14" y="0"/>
                  <a:pt x="14" y="0"/>
                  <a:pt x="14" y="0"/>
                </a:cubicBezTo>
                <a:cubicBezTo>
                  <a:pt x="26" y="0"/>
                  <a:pt x="26" y="0"/>
                  <a:pt x="26" y="0"/>
                </a:cubicBezTo>
                <a:cubicBezTo>
                  <a:pt x="27" y="0"/>
                  <a:pt x="28" y="1"/>
                  <a:pt x="28" y="3"/>
                </a:cubicBezTo>
                <a:cubicBezTo>
                  <a:pt x="28" y="14"/>
                  <a:pt x="28" y="14"/>
                  <a:pt x="28" y="14"/>
                </a:cubicBezTo>
                <a:cubicBezTo>
                  <a:pt x="28" y="15"/>
                  <a:pt x="27" y="16"/>
                  <a:pt x="26" y="16"/>
                </a:cubicBezTo>
                <a:cubicBezTo>
                  <a:pt x="14" y="16"/>
                  <a:pt x="14" y="16"/>
                  <a:pt x="14" y="16"/>
                </a:cubicBezTo>
                <a:cubicBezTo>
                  <a:pt x="14" y="11"/>
                  <a:pt x="14" y="11"/>
                  <a:pt x="14" y="11"/>
                </a:cubicBezTo>
                <a:cubicBezTo>
                  <a:pt x="23" y="11"/>
                  <a:pt x="23" y="11"/>
                  <a:pt x="23" y="11"/>
                </a:cubicBezTo>
                <a:lnTo>
                  <a:pt x="23" y="5"/>
                </a:lnTo>
                <a:close/>
                <a:moveTo>
                  <a:pt x="14" y="5"/>
                </a:moveTo>
                <a:cubicBezTo>
                  <a:pt x="5" y="5"/>
                  <a:pt x="5" y="5"/>
                  <a:pt x="5" y="5"/>
                </a:cubicBezTo>
                <a:cubicBezTo>
                  <a:pt x="5" y="11"/>
                  <a:pt x="5" y="11"/>
                  <a:pt x="5" y="11"/>
                </a:cubicBezTo>
                <a:cubicBezTo>
                  <a:pt x="14" y="11"/>
                  <a:pt x="14" y="11"/>
                  <a:pt x="14" y="11"/>
                </a:cubicBezTo>
                <a:cubicBezTo>
                  <a:pt x="14" y="16"/>
                  <a:pt x="14" y="16"/>
                  <a:pt x="14" y="16"/>
                </a:cubicBezTo>
                <a:cubicBezTo>
                  <a:pt x="3" y="16"/>
                  <a:pt x="3" y="16"/>
                  <a:pt x="3" y="16"/>
                </a:cubicBezTo>
                <a:cubicBezTo>
                  <a:pt x="2" y="16"/>
                  <a:pt x="0" y="15"/>
                  <a:pt x="0" y="14"/>
                </a:cubicBezTo>
                <a:cubicBezTo>
                  <a:pt x="0" y="3"/>
                  <a:pt x="0" y="3"/>
                  <a:pt x="0" y="3"/>
                </a:cubicBezTo>
                <a:cubicBezTo>
                  <a:pt x="0" y="1"/>
                  <a:pt x="2" y="0"/>
                  <a:pt x="3" y="0"/>
                </a:cubicBezTo>
                <a:cubicBezTo>
                  <a:pt x="14" y="0"/>
                  <a:pt x="14" y="0"/>
                  <a:pt x="14" y="0"/>
                </a:cubicBezTo>
                <a:lnTo>
                  <a:pt x="14" y="5"/>
                </a:ln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164" name="Freeform 137"/>
          <p:cNvSpPr>
            <a:spLocks noEditPoints="1"/>
          </p:cNvSpPr>
          <p:nvPr/>
        </p:nvSpPr>
        <p:spPr bwMode="auto">
          <a:xfrm rot="5400000">
            <a:off x="8926712" y="2062593"/>
            <a:ext cx="47612" cy="27377"/>
          </a:xfrm>
          <a:custGeom>
            <a:avLst/>
            <a:gdLst>
              <a:gd name="T0" fmla="*/ 23 w 28"/>
              <a:gd name="T1" fmla="*/ 5 h 16"/>
              <a:gd name="T2" fmla="*/ 14 w 28"/>
              <a:gd name="T3" fmla="*/ 5 h 16"/>
              <a:gd name="T4" fmla="*/ 14 w 28"/>
              <a:gd name="T5" fmla="*/ 0 h 16"/>
              <a:gd name="T6" fmla="*/ 25 w 28"/>
              <a:gd name="T7" fmla="*/ 0 h 16"/>
              <a:gd name="T8" fmla="*/ 28 w 28"/>
              <a:gd name="T9" fmla="*/ 2 h 16"/>
              <a:gd name="T10" fmla="*/ 28 w 28"/>
              <a:gd name="T11" fmla="*/ 13 h 16"/>
              <a:gd name="T12" fmla="*/ 25 w 28"/>
              <a:gd name="T13" fmla="*/ 16 h 16"/>
              <a:gd name="T14" fmla="*/ 14 w 28"/>
              <a:gd name="T15" fmla="*/ 16 h 16"/>
              <a:gd name="T16" fmla="*/ 14 w 28"/>
              <a:gd name="T17" fmla="*/ 11 h 16"/>
              <a:gd name="T18" fmla="*/ 23 w 28"/>
              <a:gd name="T19" fmla="*/ 11 h 16"/>
              <a:gd name="T20" fmla="*/ 23 w 28"/>
              <a:gd name="T21" fmla="*/ 5 h 16"/>
              <a:gd name="T22" fmla="*/ 14 w 28"/>
              <a:gd name="T23" fmla="*/ 5 h 16"/>
              <a:gd name="T24" fmla="*/ 5 w 28"/>
              <a:gd name="T25" fmla="*/ 5 h 16"/>
              <a:gd name="T26" fmla="*/ 5 w 28"/>
              <a:gd name="T27" fmla="*/ 11 h 16"/>
              <a:gd name="T28" fmla="*/ 14 w 28"/>
              <a:gd name="T29" fmla="*/ 11 h 16"/>
              <a:gd name="T30" fmla="*/ 14 w 28"/>
              <a:gd name="T31" fmla="*/ 16 h 16"/>
              <a:gd name="T32" fmla="*/ 3 w 28"/>
              <a:gd name="T33" fmla="*/ 16 h 16"/>
              <a:gd name="T34" fmla="*/ 0 w 28"/>
              <a:gd name="T35" fmla="*/ 13 h 16"/>
              <a:gd name="T36" fmla="*/ 0 w 28"/>
              <a:gd name="T37" fmla="*/ 2 h 16"/>
              <a:gd name="T38" fmla="*/ 3 w 28"/>
              <a:gd name="T39" fmla="*/ 0 h 16"/>
              <a:gd name="T40" fmla="*/ 14 w 28"/>
              <a:gd name="T41" fmla="*/ 0 h 16"/>
              <a:gd name="T42" fmla="*/ 14 w 28"/>
              <a:gd name="T43" fmla="*/ 5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8" h="16">
                <a:moveTo>
                  <a:pt x="23" y="5"/>
                </a:moveTo>
                <a:cubicBezTo>
                  <a:pt x="14" y="5"/>
                  <a:pt x="14" y="5"/>
                  <a:pt x="14" y="5"/>
                </a:cubicBezTo>
                <a:cubicBezTo>
                  <a:pt x="14" y="0"/>
                  <a:pt x="14" y="0"/>
                  <a:pt x="14" y="0"/>
                </a:cubicBezTo>
                <a:cubicBezTo>
                  <a:pt x="25" y="0"/>
                  <a:pt x="25" y="0"/>
                  <a:pt x="25" y="0"/>
                </a:cubicBezTo>
                <a:cubicBezTo>
                  <a:pt x="27" y="0"/>
                  <a:pt x="28" y="1"/>
                  <a:pt x="28" y="2"/>
                </a:cubicBezTo>
                <a:cubicBezTo>
                  <a:pt x="28" y="13"/>
                  <a:pt x="28" y="13"/>
                  <a:pt x="28" y="13"/>
                </a:cubicBezTo>
                <a:cubicBezTo>
                  <a:pt x="28" y="15"/>
                  <a:pt x="27" y="16"/>
                  <a:pt x="25" y="16"/>
                </a:cubicBezTo>
                <a:cubicBezTo>
                  <a:pt x="14" y="16"/>
                  <a:pt x="14" y="16"/>
                  <a:pt x="14" y="16"/>
                </a:cubicBezTo>
                <a:cubicBezTo>
                  <a:pt x="14" y="11"/>
                  <a:pt x="14" y="11"/>
                  <a:pt x="14" y="11"/>
                </a:cubicBezTo>
                <a:cubicBezTo>
                  <a:pt x="23" y="11"/>
                  <a:pt x="23" y="11"/>
                  <a:pt x="23" y="11"/>
                </a:cubicBezTo>
                <a:lnTo>
                  <a:pt x="23" y="5"/>
                </a:lnTo>
                <a:close/>
                <a:moveTo>
                  <a:pt x="14" y="5"/>
                </a:moveTo>
                <a:cubicBezTo>
                  <a:pt x="5" y="5"/>
                  <a:pt x="5" y="5"/>
                  <a:pt x="5" y="5"/>
                </a:cubicBezTo>
                <a:cubicBezTo>
                  <a:pt x="5" y="11"/>
                  <a:pt x="5" y="11"/>
                  <a:pt x="5" y="11"/>
                </a:cubicBezTo>
                <a:cubicBezTo>
                  <a:pt x="14" y="11"/>
                  <a:pt x="14" y="11"/>
                  <a:pt x="14" y="11"/>
                </a:cubicBezTo>
                <a:cubicBezTo>
                  <a:pt x="14" y="16"/>
                  <a:pt x="14" y="16"/>
                  <a:pt x="14" y="16"/>
                </a:cubicBezTo>
                <a:cubicBezTo>
                  <a:pt x="3" y="16"/>
                  <a:pt x="3" y="16"/>
                  <a:pt x="3" y="16"/>
                </a:cubicBezTo>
                <a:cubicBezTo>
                  <a:pt x="1" y="16"/>
                  <a:pt x="0" y="15"/>
                  <a:pt x="0" y="13"/>
                </a:cubicBezTo>
                <a:cubicBezTo>
                  <a:pt x="0" y="2"/>
                  <a:pt x="0" y="2"/>
                  <a:pt x="0" y="2"/>
                </a:cubicBezTo>
                <a:cubicBezTo>
                  <a:pt x="0" y="1"/>
                  <a:pt x="1" y="0"/>
                  <a:pt x="3" y="0"/>
                </a:cubicBezTo>
                <a:cubicBezTo>
                  <a:pt x="14" y="0"/>
                  <a:pt x="14" y="0"/>
                  <a:pt x="14" y="0"/>
                </a:cubicBezTo>
                <a:lnTo>
                  <a:pt x="14" y="5"/>
                </a:ln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165" name="Freeform 138"/>
          <p:cNvSpPr>
            <a:spLocks noEditPoints="1"/>
          </p:cNvSpPr>
          <p:nvPr/>
        </p:nvSpPr>
        <p:spPr bwMode="auto">
          <a:xfrm rot="5400000">
            <a:off x="8953494" y="2006054"/>
            <a:ext cx="45232" cy="26187"/>
          </a:xfrm>
          <a:custGeom>
            <a:avLst/>
            <a:gdLst>
              <a:gd name="T0" fmla="*/ 23 w 27"/>
              <a:gd name="T1" fmla="*/ 5 h 16"/>
              <a:gd name="T2" fmla="*/ 14 w 27"/>
              <a:gd name="T3" fmla="*/ 5 h 16"/>
              <a:gd name="T4" fmla="*/ 14 w 27"/>
              <a:gd name="T5" fmla="*/ 0 h 16"/>
              <a:gd name="T6" fmla="*/ 25 w 27"/>
              <a:gd name="T7" fmla="*/ 0 h 16"/>
              <a:gd name="T8" fmla="*/ 27 w 27"/>
              <a:gd name="T9" fmla="*/ 3 h 16"/>
              <a:gd name="T10" fmla="*/ 27 w 27"/>
              <a:gd name="T11" fmla="*/ 14 h 16"/>
              <a:gd name="T12" fmla="*/ 25 w 27"/>
              <a:gd name="T13" fmla="*/ 16 h 16"/>
              <a:gd name="T14" fmla="*/ 14 w 27"/>
              <a:gd name="T15" fmla="*/ 16 h 16"/>
              <a:gd name="T16" fmla="*/ 14 w 27"/>
              <a:gd name="T17" fmla="*/ 11 h 16"/>
              <a:gd name="T18" fmla="*/ 23 w 27"/>
              <a:gd name="T19" fmla="*/ 11 h 16"/>
              <a:gd name="T20" fmla="*/ 23 w 27"/>
              <a:gd name="T21" fmla="*/ 5 h 16"/>
              <a:gd name="T22" fmla="*/ 14 w 27"/>
              <a:gd name="T23" fmla="*/ 5 h 16"/>
              <a:gd name="T24" fmla="*/ 5 w 27"/>
              <a:gd name="T25" fmla="*/ 5 h 16"/>
              <a:gd name="T26" fmla="*/ 5 w 27"/>
              <a:gd name="T27" fmla="*/ 11 h 16"/>
              <a:gd name="T28" fmla="*/ 14 w 27"/>
              <a:gd name="T29" fmla="*/ 11 h 16"/>
              <a:gd name="T30" fmla="*/ 14 w 27"/>
              <a:gd name="T31" fmla="*/ 16 h 16"/>
              <a:gd name="T32" fmla="*/ 2 w 27"/>
              <a:gd name="T33" fmla="*/ 16 h 16"/>
              <a:gd name="T34" fmla="*/ 0 w 27"/>
              <a:gd name="T35" fmla="*/ 14 h 16"/>
              <a:gd name="T36" fmla="*/ 0 w 27"/>
              <a:gd name="T37" fmla="*/ 3 h 16"/>
              <a:gd name="T38" fmla="*/ 2 w 27"/>
              <a:gd name="T39" fmla="*/ 0 h 16"/>
              <a:gd name="T40" fmla="*/ 14 w 27"/>
              <a:gd name="T41" fmla="*/ 0 h 16"/>
              <a:gd name="T42" fmla="*/ 14 w 27"/>
              <a:gd name="T43" fmla="*/ 5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7" h="16">
                <a:moveTo>
                  <a:pt x="23" y="5"/>
                </a:moveTo>
                <a:cubicBezTo>
                  <a:pt x="14" y="5"/>
                  <a:pt x="14" y="5"/>
                  <a:pt x="14" y="5"/>
                </a:cubicBezTo>
                <a:cubicBezTo>
                  <a:pt x="14" y="0"/>
                  <a:pt x="14" y="0"/>
                  <a:pt x="14" y="0"/>
                </a:cubicBezTo>
                <a:cubicBezTo>
                  <a:pt x="25" y="0"/>
                  <a:pt x="25" y="0"/>
                  <a:pt x="25" y="0"/>
                </a:cubicBezTo>
                <a:cubicBezTo>
                  <a:pt x="26" y="0"/>
                  <a:pt x="27" y="1"/>
                  <a:pt x="27" y="3"/>
                </a:cubicBezTo>
                <a:cubicBezTo>
                  <a:pt x="27" y="14"/>
                  <a:pt x="27" y="14"/>
                  <a:pt x="27" y="14"/>
                </a:cubicBezTo>
                <a:cubicBezTo>
                  <a:pt x="27" y="15"/>
                  <a:pt x="26" y="16"/>
                  <a:pt x="25" y="16"/>
                </a:cubicBezTo>
                <a:cubicBezTo>
                  <a:pt x="14" y="16"/>
                  <a:pt x="14" y="16"/>
                  <a:pt x="14" y="16"/>
                </a:cubicBezTo>
                <a:cubicBezTo>
                  <a:pt x="14" y="11"/>
                  <a:pt x="14" y="11"/>
                  <a:pt x="14" y="11"/>
                </a:cubicBezTo>
                <a:cubicBezTo>
                  <a:pt x="23" y="11"/>
                  <a:pt x="23" y="11"/>
                  <a:pt x="23" y="11"/>
                </a:cubicBezTo>
                <a:lnTo>
                  <a:pt x="23" y="5"/>
                </a:lnTo>
                <a:close/>
                <a:moveTo>
                  <a:pt x="14" y="5"/>
                </a:moveTo>
                <a:cubicBezTo>
                  <a:pt x="5" y="5"/>
                  <a:pt x="5" y="5"/>
                  <a:pt x="5" y="5"/>
                </a:cubicBezTo>
                <a:cubicBezTo>
                  <a:pt x="5" y="11"/>
                  <a:pt x="5" y="11"/>
                  <a:pt x="5" y="11"/>
                </a:cubicBezTo>
                <a:cubicBezTo>
                  <a:pt x="14" y="11"/>
                  <a:pt x="14" y="11"/>
                  <a:pt x="14" y="11"/>
                </a:cubicBezTo>
                <a:cubicBezTo>
                  <a:pt x="14" y="16"/>
                  <a:pt x="14" y="16"/>
                  <a:pt x="14" y="16"/>
                </a:cubicBezTo>
                <a:cubicBezTo>
                  <a:pt x="2" y="16"/>
                  <a:pt x="2" y="16"/>
                  <a:pt x="2" y="16"/>
                </a:cubicBezTo>
                <a:cubicBezTo>
                  <a:pt x="1" y="16"/>
                  <a:pt x="0" y="15"/>
                  <a:pt x="0" y="14"/>
                </a:cubicBezTo>
                <a:cubicBezTo>
                  <a:pt x="0" y="3"/>
                  <a:pt x="0" y="3"/>
                  <a:pt x="0" y="3"/>
                </a:cubicBezTo>
                <a:cubicBezTo>
                  <a:pt x="0" y="1"/>
                  <a:pt x="1" y="0"/>
                  <a:pt x="2" y="0"/>
                </a:cubicBezTo>
                <a:cubicBezTo>
                  <a:pt x="14" y="0"/>
                  <a:pt x="14" y="0"/>
                  <a:pt x="14" y="0"/>
                </a:cubicBezTo>
                <a:lnTo>
                  <a:pt x="14" y="5"/>
                </a:ln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166" name="Freeform 139"/>
          <p:cNvSpPr>
            <a:spLocks noEditPoints="1"/>
          </p:cNvSpPr>
          <p:nvPr/>
        </p:nvSpPr>
        <p:spPr bwMode="auto">
          <a:xfrm rot="5400000">
            <a:off x="8894573" y="2175674"/>
            <a:ext cx="46423" cy="26187"/>
          </a:xfrm>
          <a:custGeom>
            <a:avLst/>
            <a:gdLst>
              <a:gd name="T0" fmla="*/ 23 w 27"/>
              <a:gd name="T1" fmla="*/ 4 h 15"/>
              <a:gd name="T2" fmla="*/ 14 w 27"/>
              <a:gd name="T3" fmla="*/ 4 h 15"/>
              <a:gd name="T4" fmla="*/ 14 w 27"/>
              <a:gd name="T5" fmla="*/ 0 h 15"/>
              <a:gd name="T6" fmla="*/ 25 w 27"/>
              <a:gd name="T7" fmla="*/ 0 h 15"/>
              <a:gd name="T8" fmla="*/ 27 w 27"/>
              <a:gd name="T9" fmla="*/ 2 h 15"/>
              <a:gd name="T10" fmla="*/ 27 w 27"/>
              <a:gd name="T11" fmla="*/ 13 h 15"/>
              <a:gd name="T12" fmla="*/ 25 w 27"/>
              <a:gd name="T13" fmla="*/ 15 h 15"/>
              <a:gd name="T14" fmla="*/ 14 w 27"/>
              <a:gd name="T15" fmla="*/ 15 h 15"/>
              <a:gd name="T16" fmla="*/ 14 w 27"/>
              <a:gd name="T17" fmla="*/ 11 h 15"/>
              <a:gd name="T18" fmla="*/ 23 w 27"/>
              <a:gd name="T19" fmla="*/ 11 h 15"/>
              <a:gd name="T20" fmla="*/ 23 w 27"/>
              <a:gd name="T21" fmla="*/ 4 h 15"/>
              <a:gd name="T22" fmla="*/ 14 w 27"/>
              <a:gd name="T23" fmla="*/ 4 h 15"/>
              <a:gd name="T24" fmla="*/ 5 w 27"/>
              <a:gd name="T25" fmla="*/ 4 h 15"/>
              <a:gd name="T26" fmla="*/ 5 w 27"/>
              <a:gd name="T27" fmla="*/ 11 h 15"/>
              <a:gd name="T28" fmla="*/ 14 w 27"/>
              <a:gd name="T29" fmla="*/ 11 h 15"/>
              <a:gd name="T30" fmla="*/ 14 w 27"/>
              <a:gd name="T31" fmla="*/ 15 h 15"/>
              <a:gd name="T32" fmla="*/ 2 w 27"/>
              <a:gd name="T33" fmla="*/ 15 h 15"/>
              <a:gd name="T34" fmla="*/ 0 w 27"/>
              <a:gd name="T35" fmla="*/ 13 h 15"/>
              <a:gd name="T36" fmla="*/ 0 w 27"/>
              <a:gd name="T37" fmla="*/ 2 h 15"/>
              <a:gd name="T38" fmla="*/ 2 w 27"/>
              <a:gd name="T39" fmla="*/ 0 h 15"/>
              <a:gd name="T40" fmla="*/ 14 w 27"/>
              <a:gd name="T41" fmla="*/ 0 h 15"/>
              <a:gd name="T42" fmla="*/ 14 w 27"/>
              <a:gd name="T43" fmla="*/ 4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7" h="15">
                <a:moveTo>
                  <a:pt x="23" y="4"/>
                </a:moveTo>
                <a:cubicBezTo>
                  <a:pt x="14" y="4"/>
                  <a:pt x="14" y="4"/>
                  <a:pt x="14" y="4"/>
                </a:cubicBezTo>
                <a:cubicBezTo>
                  <a:pt x="14" y="0"/>
                  <a:pt x="14" y="0"/>
                  <a:pt x="14" y="0"/>
                </a:cubicBezTo>
                <a:cubicBezTo>
                  <a:pt x="25" y="0"/>
                  <a:pt x="25" y="0"/>
                  <a:pt x="25" y="0"/>
                </a:cubicBezTo>
                <a:cubicBezTo>
                  <a:pt x="26" y="0"/>
                  <a:pt x="27" y="1"/>
                  <a:pt x="27" y="2"/>
                </a:cubicBezTo>
                <a:cubicBezTo>
                  <a:pt x="27" y="13"/>
                  <a:pt x="27" y="13"/>
                  <a:pt x="27" y="13"/>
                </a:cubicBezTo>
                <a:cubicBezTo>
                  <a:pt x="27" y="14"/>
                  <a:pt x="26" y="15"/>
                  <a:pt x="25" y="15"/>
                </a:cubicBezTo>
                <a:cubicBezTo>
                  <a:pt x="14" y="15"/>
                  <a:pt x="14" y="15"/>
                  <a:pt x="14" y="15"/>
                </a:cubicBezTo>
                <a:cubicBezTo>
                  <a:pt x="14" y="11"/>
                  <a:pt x="14" y="11"/>
                  <a:pt x="14" y="11"/>
                </a:cubicBezTo>
                <a:cubicBezTo>
                  <a:pt x="23" y="11"/>
                  <a:pt x="23" y="11"/>
                  <a:pt x="23" y="11"/>
                </a:cubicBezTo>
                <a:lnTo>
                  <a:pt x="23" y="4"/>
                </a:lnTo>
                <a:close/>
                <a:moveTo>
                  <a:pt x="14" y="4"/>
                </a:moveTo>
                <a:cubicBezTo>
                  <a:pt x="5" y="4"/>
                  <a:pt x="5" y="4"/>
                  <a:pt x="5" y="4"/>
                </a:cubicBezTo>
                <a:cubicBezTo>
                  <a:pt x="5" y="11"/>
                  <a:pt x="5" y="11"/>
                  <a:pt x="5" y="11"/>
                </a:cubicBezTo>
                <a:cubicBezTo>
                  <a:pt x="14" y="11"/>
                  <a:pt x="14" y="11"/>
                  <a:pt x="14" y="11"/>
                </a:cubicBezTo>
                <a:cubicBezTo>
                  <a:pt x="14" y="15"/>
                  <a:pt x="14" y="15"/>
                  <a:pt x="14" y="15"/>
                </a:cubicBezTo>
                <a:cubicBezTo>
                  <a:pt x="2" y="15"/>
                  <a:pt x="2" y="15"/>
                  <a:pt x="2" y="15"/>
                </a:cubicBezTo>
                <a:cubicBezTo>
                  <a:pt x="1" y="15"/>
                  <a:pt x="0" y="14"/>
                  <a:pt x="0" y="13"/>
                </a:cubicBezTo>
                <a:cubicBezTo>
                  <a:pt x="0" y="2"/>
                  <a:pt x="0" y="2"/>
                  <a:pt x="0" y="2"/>
                </a:cubicBezTo>
                <a:cubicBezTo>
                  <a:pt x="0" y="1"/>
                  <a:pt x="1" y="0"/>
                  <a:pt x="2" y="0"/>
                </a:cubicBezTo>
                <a:cubicBezTo>
                  <a:pt x="14" y="0"/>
                  <a:pt x="14" y="0"/>
                  <a:pt x="14" y="0"/>
                </a:cubicBezTo>
                <a:lnTo>
                  <a:pt x="14" y="4"/>
                </a:ln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167" name="Freeform 140"/>
          <p:cNvSpPr>
            <a:spLocks noEditPoints="1"/>
          </p:cNvSpPr>
          <p:nvPr/>
        </p:nvSpPr>
        <p:spPr bwMode="auto">
          <a:xfrm rot="5400000">
            <a:off x="7982792" y="3110071"/>
            <a:ext cx="186880" cy="185690"/>
          </a:xfrm>
          <a:custGeom>
            <a:avLst/>
            <a:gdLst>
              <a:gd name="T0" fmla="*/ 55 w 110"/>
              <a:gd name="T1" fmla="*/ 5 h 110"/>
              <a:gd name="T2" fmla="*/ 107 w 110"/>
              <a:gd name="T3" fmla="*/ 0 h 110"/>
              <a:gd name="T4" fmla="*/ 110 w 110"/>
              <a:gd name="T5" fmla="*/ 107 h 110"/>
              <a:gd name="T6" fmla="*/ 55 w 110"/>
              <a:gd name="T7" fmla="*/ 110 h 110"/>
              <a:gd name="T8" fmla="*/ 105 w 110"/>
              <a:gd name="T9" fmla="*/ 105 h 110"/>
              <a:gd name="T10" fmla="*/ 55 w 110"/>
              <a:gd name="T11" fmla="*/ 101 h 110"/>
              <a:gd name="T12" fmla="*/ 72 w 110"/>
              <a:gd name="T13" fmla="*/ 99 h 110"/>
              <a:gd name="T14" fmla="*/ 69 w 110"/>
              <a:gd name="T15" fmla="*/ 88 h 110"/>
              <a:gd name="T16" fmla="*/ 62 w 110"/>
              <a:gd name="T17" fmla="*/ 45 h 110"/>
              <a:gd name="T18" fmla="*/ 72 w 110"/>
              <a:gd name="T19" fmla="*/ 42 h 110"/>
              <a:gd name="T20" fmla="*/ 69 w 110"/>
              <a:gd name="T21" fmla="*/ 32 h 110"/>
              <a:gd name="T22" fmla="*/ 55 w 110"/>
              <a:gd name="T23" fmla="*/ 37 h 110"/>
              <a:gd name="T24" fmla="*/ 67 w 110"/>
              <a:gd name="T25" fmla="*/ 40 h 110"/>
              <a:gd name="T26" fmla="*/ 57 w 110"/>
              <a:gd name="T27" fmla="*/ 42 h 110"/>
              <a:gd name="T28" fmla="*/ 60 w 110"/>
              <a:gd name="T29" fmla="*/ 93 h 110"/>
              <a:gd name="T30" fmla="*/ 67 w 110"/>
              <a:gd name="T31" fmla="*/ 96 h 110"/>
              <a:gd name="T32" fmla="*/ 55 w 110"/>
              <a:gd name="T33" fmla="*/ 101 h 110"/>
              <a:gd name="T34" fmla="*/ 55 w 110"/>
              <a:gd name="T35" fmla="*/ 30 h 110"/>
              <a:gd name="T36" fmla="*/ 66 w 110"/>
              <a:gd name="T37" fmla="*/ 19 h 110"/>
              <a:gd name="T38" fmla="*/ 55 w 110"/>
              <a:gd name="T39" fmla="*/ 9 h 110"/>
              <a:gd name="T40" fmla="*/ 55 w 110"/>
              <a:gd name="T41" fmla="*/ 13 h 110"/>
              <a:gd name="T42" fmla="*/ 59 w 110"/>
              <a:gd name="T43" fmla="*/ 15 h 110"/>
              <a:gd name="T44" fmla="*/ 59 w 110"/>
              <a:gd name="T45" fmla="*/ 23 h 110"/>
              <a:gd name="T46" fmla="*/ 55 w 110"/>
              <a:gd name="T47" fmla="*/ 25 h 110"/>
              <a:gd name="T48" fmla="*/ 55 w 110"/>
              <a:gd name="T49" fmla="*/ 5 h 110"/>
              <a:gd name="T50" fmla="*/ 5 w 110"/>
              <a:gd name="T51" fmla="*/ 105 h 110"/>
              <a:gd name="T52" fmla="*/ 55 w 110"/>
              <a:gd name="T53" fmla="*/ 110 h 110"/>
              <a:gd name="T54" fmla="*/ 0 w 110"/>
              <a:gd name="T55" fmla="*/ 107 h 110"/>
              <a:gd name="T56" fmla="*/ 2 w 110"/>
              <a:gd name="T57" fmla="*/ 0 h 110"/>
              <a:gd name="T58" fmla="*/ 55 w 110"/>
              <a:gd name="T59" fmla="*/ 5 h 110"/>
              <a:gd name="T60" fmla="*/ 48 w 110"/>
              <a:gd name="T61" fmla="*/ 11 h 110"/>
              <a:gd name="T62" fmla="*/ 45 w 110"/>
              <a:gd name="T63" fmla="*/ 19 h 110"/>
              <a:gd name="T64" fmla="*/ 48 w 110"/>
              <a:gd name="T65" fmla="*/ 27 h 110"/>
              <a:gd name="T66" fmla="*/ 55 w 110"/>
              <a:gd name="T67" fmla="*/ 30 h 110"/>
              <a:gd name="T68" fmla="*/ 51 w 110"/>
              <a:gd name="T69" fmla="*/ 23 h 110"/>
              <a:gd name="T70" fmla="*/ 50 w 110"/>
              <a:gd name="T71" fmla="*/ 19 h 110"/>
              <a:gd name="T72" fmla="*/ 51 w 110"/>
              <a:gd name="T73" fmla="*/ 15 h 110"/>
              <a:gd name="T74" fmla="*/ 55 w 110"/>
              <a:gd name="T75" fmla="*/ 9 h 110"/>
              <a:gd name="T76" fmla="*/ 41 w 110"/>
              <a:gd name="T77" fmla="*/ 32 h 110"/>
              <a:gd name="T78" fmla="*/ 39 w 110"/>
              <a:gd name="T79" fmla="*/ 42 h 110"/>
              <a:gd name="T80" fmla="*/ 49 w 110"/>
              <a:gd name="T81" fmla="*/ 45 h 110"/>
              <a:gd name="T82" fmla="*/ 41 w 110"/>
              <a:gd name="T83" fmla="*/ 88 h 110"/>
              <a:gd name="T84" fmla="*/ 39 w 110"/>
              <a:gd name="T85" fmla="*/ 99 h 110"/>
              <a:gd name="T86" fmla="*/ 55 w 110"/>
              <a:gd name="T87" fmla="*/ 101 h 110"/>
              <a:gd name="T88" fmla="*/ 44 w 110"/>
              <a:gd name="T89" fmla="*/ 96 h 110"/>
              <a:gd name="T90" fmla="*/ 51 w 110"/>
              <a:gd name="T91" fmla="*/ 93 h 110"/>
              <a:gd name="T92" fmla="*/ 53 w 110"/>
              <a:gd name="T93" fmla="*/ 42 h 110"/>
              <a:gd name="T94" fmla="*/ 44 w 110"/>
              <a:gd name="T95" fmla="*/ 40 h 110"/>
              <a:gd name="T96" fmla="*/ 55 w 110"/>
              <a:gd name="T97" fmla="*/ 37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10" h="110">
                <a:moveTo>
                  <a:pt x="105" y="5"/>
                </a:moveTo>
                <a:cubicBezTo>
                  <a:pt x="55" y="5"/>
                  <a:pt x="55" y="5"/>
                  <a:pt x="55" y="5"/>
                </a:cubicBezTo>
                <a:cubicBezTo>
                  <a:pt x="55" y="0"/>
                  <a:pt x="55" y="0"/>
                  <a:pt x="55" y="0"/>
                </a:cubicBezTo>
                <a:cubicBezTo>
                  <a:pt x="107" y="0"/>
                  <a:pt x="107" y="0"/>
                  <a:pt x="107" y="0"/>
                </a:cubicBezTo>
                <a:cubicBezTo>
                  <a:pt x="109" y="0"/>
                  <a:pt x="110" y="1"/>
                  <a:pt x="110" y="2"/>
                </a:cubicBezTo>
                <a:cubicBezTo>
                  <a:pt x="110" y="107"/>
                  <a:pt x="110" y="107"/>
                  <a:pt x="110" y="107"/>
                </a:cubicBezTo>
                <a:cubicBezTo>
                  <a:pt x="110" y="109"/>
                  <a:pt x="109" y="110"/>
                  <a:pt x="107" y="110"/>
                </a:cubicBezTo>
                <a:cubicBezTo>
                  <a:pt x="55" y="110"/>
                  <a:pt x="55" y="110"/>
                  <a:pt x="55" y="110"/>
                </a:cubicBezTo>
                <a:cubicBezTo>
                  <a:pt x="55" y="105"/>
                  <a:pt x="55" y="105"/>
                  <a:pt x="55" y="105"/>
                </a:cubicBezTo>
                <a:cubicBezTo>
                  <a:pt x="105" y="105"/>
                  <a:pt x="105" y="105"/>
                  <a:pt x="105" y="105"/>
                </a:cubicBezTo>
                <a:cubicBezTo>
                  <a:pt x="105" y="5"/>
                  <a:pt x="105" y="5"/>
                  <a:pt x="105" y="5"/>
                </a:cubicBezTo>
                <a:close/>
                <a:moveTo>
                  <a:pt x="55" y="101"/>
                </a:moveTo>
                <a:cubicBezTo>
                  <a:pt x="69" y="101"/>
                  <a:pt x="69" y="101"/>
                  <a:pt x="69" y="101"/>
                </a:cubicBezTo>
                <a:cubicBezTo>
                  <a:pt x="71" y="101"/>
                  <a:pt x="72" y="100"/>
                  <a:pt x="72" y="99"/>
                </a:cubicBezTo>
                <a:cubicBezTo>
                  <a:pt x="72" y="91"/>
                  <a:pt x="72" y="91"/>
                  <a:pt x="72" y="91"/>
                </a:cubicBezTo>
                <a:cubicBezTo>
                  <a:pt x="72" y="90"/>
                  <a:pt x="71" y="88"/>
                  <a:pt x="69" y="88"/>
                </a:cubicBezTo>
                <a:cubicBezTo>
                  <a:pt x="62" y="88"/>
                  <a:pt x="62" y="88"/>
                  <a:pt x="62" y="88"/>
                </a:cubicBezTo>
                <a:cubicBezTo>
                  <a:pt x="62" y="45"/>
                  <a:pt x="62" y="45"/>
                  <a:pt x="62" y="45"/>
                </a:cubicBezTo>
                <a:cubicBezTo>
                  <a:pt x="69" y="45"/>
                  <a:pt x="69" y="45"/>
                  <a:pt x="69" y="45"/>
                </a:cubicBezTo>
                <a:cubicBezTo>
                  <a:pt x="71" y="45"/>
                  <a:pt x="72" y="44"/>
                  <a:pt x="72" y="42"/>
                </a:cubicBezTo>
                <a:cubicBezTo>
                  <a:pt x="72" y="34"/>
                  <a:pt x="72" y="34"/>
                  <a:pt x="72" y="34"/>
                </a:cubicBezTo>
                <a:cubicBezTo>
                  <a:pt x="72" y="33"/>
                  <a:pt x="71" y="32"/>
                  <a:pt x="69" y="32"/>
                </a:cubicBezTo>
                <a:cubicBezTo>
                  <a:pt x="55" y="32"/>
                  <a:pt x="55" y="32"/>
                  <a:pt x="55" y="32"/>
                </a:cubicBezTo>
                <a:cubicBezTo>
                  <a:pt x="55" y="37"/>
                  <a:pt x="55" y="37"/>
                  <a:pt x="55" y="37"/>
                </a:cubicBezTo>
                <a:cubicBezTo>
                  <a:pt x="67" y="37"/>
                  <a:pt x="67" y="37"/>
                  <a:pt x="67" y="37"/>
                </a:cubicBezTo>
                <a:cubicBezTo>
                  <a:pt x="67" y="40"/>
                  <a:pt x="67" y="40"/>
                  <a:pt x="67" y="40"/>
                </a:cubicBezTo>
                <a:cubicBezTo>
                  <a:pt x="60" y="40"/>
                  <a:pt x="60" y="40"/>
                  <a:pt x="60" y="40"/>
                </a:cubicBezTo>
                <a:cubicBezTo>
                  <a:pt x="58" y="40"/>
                  <a:pt x="57" y="41"/>
                  <a:pt x="57" y="42"/>
                </a:cubicBezTo>
                <a:cubicBezTo>
                  <a:pt x="57" y="91"/>
                  <a:pt x="57" y="91"/>
                  <a:pt x="57" y="91"/>
                </a:cubicBezTo>
                <a:cubicBezTo>
                  <a:pt x="57" y="92"/>
                  <a:pt x="58" y="93"/>
                  <a:pt x="60" y="93"/>
                </a:cubicBezTo>
                <a:cubicBezTo>
                  <a:pt x="67" y="93"/>
                  <a:pt x="67" y="93"/>
                  <a:pt x="67" y="93"/>
                </a:cubicBezTo>
                <a:cubicBezTo>
                  <a:pt x="67" y="96"/>
                  <a:pt x="67" y="96"/>
                  <a:pt x="67" y="96"/>
                </a:cubicBezTo>
                <a:cubicBezTo>
                  <a:pt x="55" y="96"/>
                  <a:pt x="55" y="96"/>
                  <a:pt x="55" y="96"/>
                </a:cubicBezTo>
                <a:cubicBezTo>
                  <a:pt x="55" y="101"/>
                  <a:pt x="55" y="101"/>
                  <a:pt x="55" y="101"/>
                </a:cubicBezTo>
                <a:close/>
                <a:moveTo>
                  <a:pt x="55" y="30"/>
                </a:moveTo>
                <a:cubicBezTo>
                  <a:pt x="55" y="30"/>
                  <a:pt x="55" y="30"/>
                  <a:pt x="55" y="30"/>
                </a:cubicBezTo>
                <a:cubicBezTo>
                  <a:pt x="58" y="30"/>
                  <a:pt x="61" y="29"/>
                  <a:pt x="63" y="27"/>
                </a:cubicBezTo>
                <a:cubicBezTo>
                  <a:pt x="65" y="25"/>
                  <a:pt x="66" y="22"/>
                  <a:pt x="66" y="19"/>
                </a:cubicBezTo>
                <a:cubicBezTo>
                  <a:pt x="66" y="16"/>
                  <a:pt x="65" y="14"/>
                  <a:pt x="63" y="12"/>
                </a:cubicBezTo>
                <a:cubicBezTo>
                  <a:pt x="61" y="10"/>
                  <a:pt x="58" y="9"/>
                  <a:pt x="55" y="9"/>
                </a:cubicBezTo>
                <a:cubicBezTo>
                  <a:pt x="55" y="9"/>
                  <a:pt x="55" y="9"/>
                  <a:pt x="55" y="9"/>
                </a:cubicBezTo>
                <a:cubicBezTo>
                  <a:pt x="55" y="13"/>
                  <a:pt x="55" y="13"/>
                  <a:pt x="55" y="13"/>
                </a:cubicBezTo>
                <a:cubicBezTo>
                  <a:pt x="55" y="13"/>
                  <a:pt x="55" y="13"/>
                  <a:pt x="55" y="13"/>
                </a:cubicBezTo>
                <a:cubicBezTo>
                  <a:pt x="57" y="13"/>
                  <a:pt x="58" y="14"/>
                  <a:pt x="59" y="15"/>
                </a:cubicBezTo>
                <a:cubicBezTo>
                  <a:pt x="60" y="16"/>
                  <a:pt x="61" y="18"/>
                  <a:pt x="61" y="19"/>
                </a:cubicBezTo>
                <a:cubicBezTo>
                  <a:pt x="61" y="21"/>
                  <a:pt x="60" y="22"/>
                  <a:pt x="59" y="23"/>
                </a:cubicBezTo>
                <a:cubicBezTo>
                  <a:pt x="58" y="24"/>
                  <a:pt x="57" y="25"/>
                  <a:pt x="55" y="25"/>
                </a:cubicBezTo>
                <a:cubicBezTo>
                  <a:pt x="55" y="25"/>
                  <a:pt x="55" y="25"/>
                  <a:pt x="55" y="25"/>
                </a:cubicBezTo>
                <a:lnTo>
                  <a:pt x="55" y="30"/>
                </a:lnTo>
                <a:close/>
                <a:moveTo>
                  <a:pt x="55" y="5"/>
                </a:moveTo>
                <a:cubicBezTo>
                  <a:pt x="5" y="5"/>
                  <a:pt x="5" y="5"/>
                  <a:pt x="5" y="5"/>
                </a:cubicBezTo>
                <a:cubicBezTo>
                  <a:pt x="5" y="105"/>
                  <a:pt x="5" y="105"/>
                  <a:pt x="5" y="105"/>
                </a:cubicBezTo>
                <a:cubicBezTo>
                  <a:pt x="55" y="105"/>
                  <a:pt x="55" y="105"/>
                  <a:pt x="55" y="105"/>
                </a:cubicBezTo>
                <a:cubicBezTo>
                  <a:pt x="55" y="110"/>
                  <a:pt x="55" y="110"/>
                  <a:pt x="55" y="110"/>
                </a:cubicBezTo>
                <a:cubicBezTo>
                  <a:pt x="2" y="110"/>
                  <a:pt x="2" y="110"/>
                  <a:pt x="2" y="110"/>
                </a:cubicBezTo>
                <a:cubicBezTo>
                  <a:pt x="1" y="110"/>
                  <a:pt x="0" y="109"/>
                  <a:pt x="0" y="107"/>
                </a:cubicBezTo>
                <a:cubicBezTo>
                  <a:pt x="0" y="2"/>
                  <a:pt x="0" y="2"/>
                  <a:pt x="0" y="2"/>
                </a:cubicBezTo>
                <a:cubicBezTo>
                  <a:pt x="0" y="1"/>
                  <a:pt x="1" y="0"/>
                  <a:pt x="2" y="0"/>
                </a:cubicBezTo>
                <a:cubicBezTo>
                  <a:pt x="55" y="0"/>
                  <a:pt x="55" y="0"/>
                  <a:pt x="55" y="0"/>
                </a:cubicBezTo>
                <a:cubicBezTo>
                  <a:pt x="55" y="5"/>
                  <a:pt x="55" y="5"/>
                  <a:pt x="55" y="5"/>
                </a:cubicBezTo>
                <a:close/>
                <a:moveTo>
                  <a:pt x="55" y="9"/>
                </a:moveTo>
                <a:cubicBezTo>
                  <a:pt x="52" y="9"/>
                  <a:pt x="50" y="10"/>
                  <a:pt x="48" y="11"/>
                </a:cubicBezTo>
                <a:cubicBezTo>
                  <a:pt x="48" y="12"/>
                  <a:pt x="48" y="12"/>
                  <a:pt x="48" y="12"/>
                </a:cubicBezTo>
                <a:cubicBezTo>
                  <a:pt x="46" y="14"/>
                  <a:pt x="45" y="16"/>
                  <a:pt x="45" y="19"/>
                </a:cubicBezTo>
                <a:cubicBezTo>
                  <a:pt x="45" y="22"/>
                  <a:pt x="46" y="25"/>
                  <a:pt x="48" y="27"/>
                </a:cubicBezTo>
                <a:cubicBezTo>
                  <a:pt x="48" y="27"/>
                  <a:pt x="48" y="27"/>
                  <a:pt x="48" y="27"/>
                </a:cubicBezTo>
                <a:cubicBezTo>
                  <a:pt x="48" y="27"/>
                  <a:pt x="48" y="27"/>
                  <a:pt x="48" y="27"/>
                </a:cubicBezTo>
                <a:cubicBezTo>
                  <a:pt x="50" y="28"/>
                  <a:pt x="52" y="30"/>
                  <a:pt x="55" y="30"/>
                </a:cubicBezTo>
                <a:cubicBezTo>
                  <a:pt x="55" y="25"/>
                  <a:pt x="55" y="25"/>
                  <a:pt x="55" y="25"/>
                </a:cubicBezTo>
                <a:cubicBezTo>
                  <a:pt x="53" y="25"/>
                  <a:pt x="52" y="24"/>
                  <a:pt x="51" y="23"/>
                </a:cubicBezTo>
                <a:cubicBezTo>
                  <a:pt x="51" y="23"/>
                  <a:pt x="51" y="23"/>
                  <a:pt x="51" y="23"/>
                </a:cubicBezTo>
                <a:cubicBezTo>
                  <a:pt x="50" y="22"/>
                  <a:pt x="50" y="21"/>
                  <a:pt x="50" y="19"/>
                </a:cubicBezTo>
                <a:cubicBezTo>
                  <a:pt x="50" y="18"/>
                  <a:pt x="50" y="16"/>
                  <a:pt x="51" y="15"/>
                </a:cubicBezTo>
                <a:cubicBezTo>
                  <a:pt x="51" y="15"/>
                  <a:pt x="51" y="15"/>
                  <a:pt x="51" y="15"/>
                </a:cubicBezTo>
                <a:cubicBezTo>
                  <a:pt x="52" y="14"/>
                  <a:pt x="53" y="13"/>
                  <a:pt x="55" y="13"/>
                </a:cubicBezTo>
                <a:cubicBezTo>
                  <a:pt x="55" y="9"/>
                  <a:pt x="55" y="9"/>
                  <a:pt x="55" y="9"/>
                </a:cubicBezTo>
                <a:close/>
                <a:moveTo>
                  <a:pt x="55" y="32"/>
                </a:moveTo>
                <a:cubicBezTo>
                  <a:pt x="41" y="32"/>
                  <a:pt x="41" y="32"/>
                  <a:pt x="41" y="32"/>
                </a:cubicBezTo>
                <a:cubicBezTo>
                  <a:pt x="40" y="32"/>
                  <a:pt x="39" y="33"/>
                  <a:pt x="39" y="34"/>
                </a:cubicBezTo>
                <a:cubicBezTo>
                  <a:pt x="39" y="42"/>
                  <a:pt x="39" y="42"/>
                  <a:pt x="39" y="42"/>
                </a:cubicBezTo>
                <a:cubicBezTo>
                  <a:pt x="39" y="44"/>
                  <a:pt x="40" y="45"/>
                  <a:pt x="41" y="45"/>
                </a:cubicBezTo>
                <a:cubicBezTo>
                  <a:pt x="49" y="45"/>
                  <a:pt x="49" y="45"/>
                  <a:pt x="49" y="45"/>
                </a:cubicBezTo>
                <a:cubicBezTo>
                  <a:pt x="49" y="88"/>
                  <a:pt x="49" y="88"/>
                  <a:pt x="49" y="88"/>
                </a:cubicBezTo>
                <a:cubicBezTo>
                  <a:pt x="41" y="88"/>
                  <a:pt x="41" y="88"/>
                  <a:pt x="41" y="88"/>
                </a:cubicBezTo>
                <a:cubicBezTo>
                  <a:pt x="40" y="88"/>
                  <a:pt x="39" y="90"/>
                  <a:pt x="39" y="91"/>
                </a:cubicBezTo>
                <a:cubicBezTo>
                  <a:pt x="39" y="99"/>
                  <a:pt x="39" y="99"/>
                  <a:pt x="39" y="99"/>
                </a:cubicBezTo>
                <a:cubicBezTo>
                  <a:pt x="39" y="100"/>
                  <a:pt x="40" y="101"/>
                  <a:pt x="41" y="101"/>
                </a:cubicBezTo>
                <a:cubicBezTo>
                  <a:pt x="55" y="101"/>
                  <a:pt x="55" y="101"/>
                  <a:pt x="55" y="101"/>
                </a:cubicBezTo>
                <a:cubicBezTo>
                  <a:pt x="55" y="96"/>
                  <a:pt x="55" y="96"/>
                  <a:pt x="55" y="96"/>
                </a:cubicBezTo>
                <a:cubicBezTo>
                  <a:pt x="44" y="96"/>
                  <a:pt x="44" y="96"/>
                  <a:pt x="44" y="96"/>
                </a:cubicBezTo>
                <a:cubicBezTo>
                  <a:pt x="44" y="93"/>
                  <a:pt x="44" y="93"/>
                  <a:pt x="44" y="93"/>
                </a:cubicBezTo>
                <a:cubicBezTo>
                  <a:pt x="51" y="93"/>
                  <a:pt x="51" y="93"/>
                  <a:pt x="51" y="93"/>
                </a:cubicBezTo>
                <a:cubicBezTo>
                  <a:pt x="52" y="93"/>
                  <a:pt x="53" y="92"/>
                  <a:pt x="53" y="91"/>
                </a:cubicBezTo>
                <a:cubicBezTo>
                  <a:pt x="53" y="42"/>
                  <a:pt x="53" y="42"/>
                  <a:pt x="53" y="42"/>
                </a:cubicBezTo>
                <a:cubicBezTo>
                  <a:pt x="53" y="41"/>
                  <a:pt x="52" y="40"/>
                  <a:pt x="51" y="40"/>
                </a:cubicBezTo>
                <a:cubicBezTo>
                  <a:pt x="44" y="40"/>
                  <a:pt x="44" y="40"/>
                  <a:pt x="44" y="40"/>
                </a:cubicBezTo>
                <a:cubicBezTo>
                  <a:pt x="44" y="37"/>
                  <a:pt x="44" y="37"/>
                  <a:pt x="44" y="37"/>
                </a:cubicBezTo>
                <a:cubicBezTo>
                  <a:pt x="55" y="37"/>
                  <a:pt x="55" y="37"/>
                  <a:pt x="55" y="37"/>
                </a:cubicBezTo>
                <a:lnTo>
                  <a:pt x="55" y="32"/>
                </a:ln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168" name="Freeform 141"/>
          <p:cNvSpPr>
            <a:spLocks noEditPoints="1"/>
          </p:cNvSpPr>
          <p:nvPr/>
        </p:nvSpPr>
        <p:spPr bwMode="auto">
          <a:xfrm rot="5400000">
            <a:off x="7656050" y="3491567"/>
            <a:ext cx="86894" cy="84513"/>
          </a:xfrm>
          <a:custGeom>
            <a:avLst/>
            <a:gdLst>
              <a:gd name="T0" fmla="*/ 25 w 51"/>
              <a:gd name="T1" fmla="*/ 5 h 50"/>
              <a:gd name="T2" fmla="*/ 25 w 51"/>
              <a:gd name="T3" fmla="*/ 5 h 50"/>
              <a:gd name="T4" fmla="*/ 25 w 51"/>
              <a:gd name="T5" fmla="*/ 0 h 50"/>
              <a:gd name="T6" fmla="*/ 25 w 51"/>
              <a:gd name="T7" fmla="*/ 0 h 50"/>
              <a:gd name="T8" fmla="*/ 43 w 51"/>
              <a:gd name="T9" fmla="*/ 7 h 50"/>
              <a:gd name="T10" fmla="*/ 43 w 51"/>
              <a:gd name="T11" fmla="*/ 7 h 50"/>
              <a:gd name="T12" fmla="*/ 51 w 51"/>
              <a:gd name="T13" fmla="*/ 25 h 50"/>
              <a:gd name="T14" fmla="*/ 43 w 51"/>
              <a:gd name="T15" fmla="*/ 43 h 50"/>
              <a:gd name="T16" fmla="*/ 43 w 51"/>
              <a:gd name="T17" fmla="*/ 43 h 50"/>
              <a:gd name="T18" fmla="*/ 25 w 51"/>
              <a:gd name="T19" fmla="*/ 50 h 50"/>
              <a:gd name="T20" fmla="*/ 25 w 51"/>
              <a:gd name="T21" fmla="*/ 50 h 50"/>
              <a:gd name="T22" fmla="*/ 25 w 51"/>
              <a:gd name="T23" fmla="*/ 45 h 50"/>
              <a:gd name="T24" fmla="*/ 25 w 51"/>
              <a:gd name="T25" fmla="*/ 45 h 50"/>
              <a:gd name="T26" fmla="*/ 40 w 51"/>
              <a:gd name="T27" fmla="*/ 39 h 50"/>
              <a:gd name="T28" fmla="*/ 40 w 51"/>
              <a:gd name="T29" fmla="*/ 39 h 50"/>
              <a:gd name="T30" fmla="*/ 40 w 51"/>
              <a:gd name="T31" fmla="*/ 39 h 50"/>
              <a:gd name="T32" fmla="*/ 46 w 51"/>
              <a:gd name="T33" fmla="*/ 25 h 50"/>
              <a:gd name="T34" fmla="*/ 40 w 51"/>
              <a:gd name="T35" fmla="*/ 11 h 50"/>
              <a:gd name="T36" fmla="*/ 40 w 51"/>
              <a:gd name="T37" fmla="*/ 10 h 50"/>
              <a:gd name="T38" fmla="*/ 25 w 51"/>
              <a:gd name="T39" fmla="*/ 5 h 50"/>
              <a:gd name="T40" fmla="*/ 25 w 51"/>
              <a:gd name="T41" fmla="*/ 5 h 50"/>
              <a:gd name="T42" fmla="*/ 11 w 51"/>
              <a:gd name="T43" fmla="*/ 11 h 50"/>
              <a:gd name="T44" fmla="*/ 5 w 51"/>
              <a:gd name="T45" fmla="*/ 25 h 50"/>
              <a:gd name="T46" fmla="*/ 11 w 51"/>
              <a:gd name="T47" fmla="*/ 39 h 50"/>
              <a:gd name="T48" fmla="*/ 11 w 51"/>
              <a:gd name="T49" fmla="*/ 39 h 50"/>
              <a:gd name="T50" fmla="*/ 11 w 51"/>
              <a:gd name="T51" fmla="*/ 39 h 50"/>
              <a:gd name="T52" fmla="*/ 25 w 51"/>
              <a:gd name="T53" fmla="*/ 45 h 50"/>
              <a:gd name="T54" fmla="*/ 25 w 51"/>
              <a:gd name="T55" fmla="*/ 50 h 50"/>
              <a:gd name="T56" fmla="*/ 8 w 51"/>
              <a:gd name="T57" fmla="*/ 43 h 50"/>
              <a:gd name="T58" fmla="*/ 8 w 51"/>
              <a:gd name="T59" fmla="*/ 43 h 50"/>
              <a:gd name="T60" fmla="*/ 0 w 51"/>
              <a:gd name="T61" fmla="*/ 25 h 50"/>
              <a:gd name="T62" fmla="*/ 8 w 51"/>
              <a:gd name="T63" fmla="*/ 7 h 50"/>
              <a:gd name="T64" fmla="*/ 25 w 51"/>
              <a:gd name="T65" fmla="*/ 0 h 50"/>
              <a:gd name="T66" fmla="*/ 25 w 51"/>
              <a:gd name="T67" fmla="*/ 5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1" h="50">
                <a:moveTo>
                  <a:pt x="25" y="5"/>
                </a:moveTo>
                <a:cubicBezTo>
                  <a:pt x="25" y="5"/>
                  <a:pt x="25" y="5"/>
                  <a:pt x="25" y="5"/>
                </a:cubicBezTo>
                <a:cubicBezTo>
                  <a:pt x="25" y="0"/>
                  <a:pt x="25" y="0"/>
                  <a:pt x="25" y="0"/>
                </a:cubicBezTo>
                <a:cubicBezTo>
                  <a:pt x="25" y="0"/>
                  <a:pt x="25" y="0"/>
                  <a:pt x="25" y="0"/>
                </a:cubicBezTo>
                <a:cubicBezTo>
                  <a:pt x="32" y="0"/>
                  <a:pt x="39" y="2"/>
                  <a:pt x="43" y="7"/>
                </a:cubicBezTo>
                <a:cubicBezTo>
                  <a:pt x="43" y="7"/>
                  <a:pt x="43" y="7"/>
                  <a:pt x="43" y="7"/>
                </a:cubicBezTo>
                <a:cubicBezTo>
                  <a:pt x="48" y="12"/>
                  <a:pt x="51" y="18"/>
                  <a:pt x="51" y="25"/>
                </a:cubicBezTo>
                <a:cubicBezTo>
                  <a:pt x="51" y="32"/>
                  <a:pt x="48" y="38"/>
                  <a:pt x="43" y="43"/>
                </a:cubicBezTo>
                <a:cubicBezTo>
                  <a:pt x="43" y="43"/>
                  <a:pt x="43" y="43"/>
                  <a:pt x="43" y="43"/>
                </a:cubicBezTo>
                <a:cubicBezTo>
                  <a:pt x="39" y="47"/>
                  <a:pt x="32" y="50"/>
                  <a:pt x="25" y="50"/>
                </a:cubicBezTo>
                <a:cubicBezTo>
                  <a:pt x="25" y="50"/>
                  <a:pt x="25" y="50"/>
                  <a:pt x="25" y="50"/>
                </a:cubicBezTo>
                <a:cubicBezTo>
                  <a:pt x="25" y="45"/>
                  <a:pt x="25" y="45"/>
                  <a:pt x="25" y="45"/>
                </a:cubicBezTo>
                <a:cubicBezTo>
                  <a:pt x="25" y="45"/>
                  <a:pt x="25" y="45"/>
                  <a:pt x="25" y="45"/>
                </a:cubicBezTo>
                <a:cubicBezTo>
                  <a:pt x="31" y="45"/>
                  <a:pt x="36" y="43"/>
                  <a:pt x="40" y="39"/>
                </a:cubicBezTo>
                <a:cubicBezTo>
                  <a:pt x="40" y="39"/>
                  <a:pt x="40" y="39"/>
                  <a:pt x="40" y="39"/>
                </a:cubicBezTo>
                <a:cubicBezTo>
                  <a:pt x="40" y="39"/>
                  <a:pt x="40" y="39"/>
                  <a:pt x="40" y="39"/>
                </a:cubicBezTo>
                <a:cubicBezTo>
                  <a:pt x="44" y="36"/>
                  <a:pt x="46" y="31"/>
                  <a:pt x="46" y="25"/>
                </a:cubicBezTo>
                <a:cubicBezTo>
                  <a:pt x="46" y="19"/>
                  <a:pt x="44" y="14"/>
                  <a:pt x="40" y="11"/>
                </a:cubicBezTo>
                <a:cubicBezTo>
                  <a:pt x="40" y="10"/>
                  <a:pt x="40" y="10"/>
                  <a:pt x="40" y="10"/>
                </a:cubicBezTo>
                <a:cubicBezTo>
                  <a:pt x="36" y="7"/>
                  <a:pt x="31" y="5"/>
                  <a:pt x="25" y="5"/>
                </a:cubicBezTo>
                <a:close/>
                <a:moveTo>
                  <a:pt x="25" y="5"/>
                </a:moveTo>
                <a:cubicBezTo>
                  <a:pt x="20" y="5"/>
                  <a:pt x="15" y="7"/>
                  <a:pt x="11" y="11"/>
                </a:cubicBezTo>
                <a:cubicBezTo>
                  <a:pt x="7" y="14"/>
                  <a:pt x="5" y="19"/>
                  <a:pt x="5" y="25"/>
                </a:cubicBezTo>
                <a:cubicBezTo>
                  <a:pt x="5" y="31"/>
                  <a:pt x="7" y="36"/>
                  <a:pt x="11" y="39"/>
                </a:cubicBezTo>
                <a:cubicBezTo>
                  <a:pt x="11" y="39"/>
                  <a:pt x="11" y="39"/>
                  <a:pt x="11" y="39"/>
                </a:cubicBezTo>
                <a:cubicBezTo>
                  <a:pt x="11" y="39"/>
                  <a:pt x="11" y="39"/>
                  <a:pt x="11" y="39"/>
                </a:cubicBezTo>
                <a:cubicBezTo>
                  <a:pt x="15" y="43"/>
                  <a:pt x="20" y="45"/>
                  <a:pt x="25" y="45"/>
                </a:cubicBezTo>
                <a:cubicBezTo>
                  <a:pt x="25" y="50"/>
                  <a:pt x="25" y="50"/>
                  <a:pt x="25" y="50"/>
                </a:cubicBezTo>
                <a:cubicBezTo>
                  <a:pt x="18" y="50"/>
                  <a:pt x="12" y="47"/>
                  <a:pt x="8" y="43"/>
                </a:cubicBezTo>
                <a:cubicBezTo>
                  <a:pt x="8" y="43"/>
                  <a:pt x="8" y="43"/>
                  <a:pt x="8" y="43"/>
                </a:cubicBezTo>
                <a:cubicBezTo>
                  <a:pt x="3" y="38"/>
                  <a:pt x="0" y="32"/>
                  <a:pt x="0" y="25"/>
                </a:cubicBezTo>
                <a:cubicBezTo>
                  <a:pt x="0" y="18"/>
                  <a:pt x="3" y="12"/>
                  <a:pt x="8" y="7"/>
                </a:cubicBezTo>
                <a:cubicBezTo>
                  <a:pt x="12" y="3"/>
                  <a:pt x="18" y="0"/>
                  <a:pt x="25" y="0"/>
                </a:cubicBezTo>
                <a:lnTo>
                  <a:pt x="25" y="5"/>
                </a:ln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169" name="Freeform 142"/>
          <p:cNvSpPr>
            <a:spLocks noEditPoints="1"/>
          </p:cNvSpPr>
          <p:nvPr/>
        </p:nvSpPr>
        <p:spPr bwMode="auto">
          <a:xfrm rot="5400000">
            <a:off x="7589393" y="3423719"/>
            <a:ext cx="154741" cy="221399"/>
          </a:xfrm>
          <a:custGeom>
            <a:avLst/>
            <a:gdLst>
              <a:gd name="T0" fmla="*/ 45 w 91"/>
              <a:gd name="T1" fmla="*/ 4 h 131"/>
              <a:gd name="T2" fmla="*/ 89 w 91"/>
              <a:gd name="T3" fmla="*/ 0 h 131"/>
              <a:gd name="T4" fmla="*/ 91 w 91"/>
              <a:gd name="T5" fmla="*/ 129 h 131"/>
              <a:gd name="T6" fmla="*/ 45 w 91"/>
              <a:gd name="T7" fmla="*/ 131 h 131"/>
              <a:gd name="T8" fmla="*/ 86 w 91"/>
              <a:gd name="T9" fmla="*/ 127 h 131"/>
              <a:gd name="T10" fmla="*/ 45 w 91"/>
              <a:gd name="T11" fmla="*/ 120 h 131"/>
              <a:gd name="T12" fmla="*/ 55 w 91"/>
              <a:gd name="T13" fmla="*/ 116 h 131"/>
              <a:gd name="T14" fmla="*/ 59 w 91"/>
              <a:gd name="T15" fmla="*/ 106 h 131"/>
              <a:gd name="T16" fmla="*/ 45 w 91"/>
              <a:gd name="T17" fmla="*/ 92 h 131"/>
              <a:gd name="T18" fmla="*/ 45 w 91"/>
              <a:gd name="T19" fmla="*/ 97 h 131"/>
              <a:gd name="T20" fmla="*/ 52 w 91"/>
              <a:gd name="T21" fmla="*/ 99 h 131"/>
              <a:gd name="T22" fmla="*/ 52 w 91"/>
              <a:gd name="T23" fmla="*/ 112 h 131"/>
              <a:gd name="T24" fmla="*/ 45 w 91"/>
              <a:gd name="T25" fmla="*/ 115 h 131"/>
              <a:gd name="T26" fmla="*/ 45 w 91"/>
              <a:gd name="T27" fmla="*/ 120 h 131"/>
              <a:gd name="T28" fmla="*/ 45 w 91"/>
              <a:gd name="T29" fmla="*/ 82 h 131"/>
              <a:gd name="T30" fmla="*/ 82 w 91"/>
              <a:gd name="T31" fmla="*/ 46 h 131"/>
              <a:gd name="T32" fmla="*/ 45 w 91"/>
              <a:gd name="T33" fmla="*/ 10 h 131"/>
              <a:gd name="T34" fmla="*/ 45 w 91"/>
              <a:gd name="T35" fmla="*/ 15 h 131"/>
              <a:gd name="T36" fmla="*/ 68 w 91"/>
              <a:gd name="T37" fmla="*/ 24 h 131"/>
              <a:gd name="T38" fmla="*/ 68 w 91"/>
              <a:gd name="T39" fmla="*/ 68 h 131"/>
              <a:gd name="T40" fmla="*/ 45 w 91"/>
              <a:gd name="T41" fmla="*/ 77 h 131"/>
              <a:gd name="T42" fmla="*/ 45 w 91"/>
              <a:gd name="T43" fmla="*/ 4 h 131"/>
              <a:gd name="T44" fmla="*/ 4 w 91"/>
              <a:gd name="T45" fmla="*/ 127 h 131"/>
              <a:gd name="T46" fmla="*/ 45 w 91"/>
              <a:gd name="T47" fmla="*/ 131 h 131"/>
              <a:gd name="T48" fmla="*/ 0 w 91"/>
              <a:gd name="T49" fmla="*/ 129 h 131"/>
              <a:gd name="T50" fmla="*/ 2 w 91"/>
              <a:gd name="T51" fmla="*/ 0 h 131"/>
              <a:gd name="T52" fmla="*/ 45 w 91"/>
              <a:gd name="T53" fmla="*/ 4 h 131"/>
              <a:gd name="T54" fmla="*/ 20 w 91"/>
              <a:gd name="T55" fmla="*/ 20 h 131"/>
              <a:gd name="T56" fmla="*/ 20 w 91"/>
              <a:gd name="T57" fmla="*/ 72 h 131"/>
              <a:gd name="T58" fmla="*/ 45 w 91"/>
              <a:gd name="T59" fmla="*/ 77 h 131"/>
              <a:gd name="T60" fmla="*/ 14 w 91"/>
              <a:gd name="T61" fmla="*/ 46 h 131"/>
              <a:gd name="T62" fmla="*/ 45 w 91"/>
              <a:gd name="T63" fmla="*/ 15 h 131"/>
              <a:gd name="T64" fmla="*/ 45 w 91"/>
              <a:gd name="T65" fmla="*/ 92 h 131"/>
              <a:gd name="T66" fmla="*/ 36 w 91"/>
              <a:gd name="T67" fmla="*/ 96 h 131"/>
              <a:gd name="T68" fmla="*/ 36 w 91"/>
              <a:gd name="T69" fmla="*/ 115 h 131"/>
              <a:gd name="T70" fmla="*/ 45 w 91"/>
              <a:gd name="T71" fmla="*/ 115 h 131"/>
              <a:gd name="T72" fmla="*/ 36 w 91"/>
              <a:gd name="T73" fmla="*/ 106 h 131"/>
              <a:gd name="T74" fmla="*/ 39 w 91"/>
              <a:gd name="T75" fmla="*/ 99 h 131"/>
              <a:gd name="T76" fmla="*/ 45 w 91"/>
              <a:gd name="T77" fmla="*/ 92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91" h="131">
                <a:moveTo>
                  <a:pt x="86" y="4"/>
                </a:moveTo>
                <a:cubicBezTo>
                  <a:pt x="45" y="4"/>
                  <a:pt x="45" y="4"/>
                  <a:pt x="45" y="4"/>
                </a:cubicBezTo>
                <a:cubicBezTo>
                  <a:pt x="45" y="0"/>
                  <a:pt x="45" y="0"/>
                  <a:pt x="45" y="0"/>
                </a:cubicBezTo>
                <a:cubicBezTo>
                  <a:pt x="89" y="0"/>
                  <a:pt x="89" y="0"/>
                  <a:pt x="89" y="0"/>
                </a:cubicBezTo>
                <a:cubicBezTo>
                  <a:pt x="90" y="0"/>
                  <a:pt x="91" y="1"/>
                  <a:pt x="91" y="2"/>
                </a:cubicBezTo>
                <a:cubicBezTo>
                  <a:pt x="91" y="129"/>
                  <a:pt x="91" y="129"/>
                  <a:pt x="91" y="129"/>
                </a:cubicBezTo>
                <a:cubicBezTo>
                  <a:pt x="91" y="130"/>
                  <a:pt x="90" y="131"/>
                  <a:pt x="89" y="131"/>
                </a:cubicBezTo>
                <a:cubicBezTo>
                  <a:pt x="45" y="131"/>
                  <a:pt x="45" y="131"/>
                  <a:pt x="45" y="131"/>
                </a:cubicBezTo>
                <a:cubicBezTo>
                  <a:pt x="45" y="127"/>
                  <a:pt x="45" y="127"/>
                  <a:pt x="45" y="127"/>
                </a:cubicBezTo>
                <a:cubicBezTo>
                  <a:pt x="86" y="127"/>
                  <a:pt x="86" y="127"/>
                  <a:pt x="86" y="127"/>
                </a:cubicBezTo>
                <a:cubicBezTo>
                  <a:pt x="86" y="4"/>
                  <a:pt x="86" y="4"/>
                  <a:pt x="86" y="4"/>
                </a:cubicBezTo>
                <a:close/>
                <a:moveTo>
                  <a:pt x="45" y="120"/>
                </a:moveTo>
                <a:cubicBezTo>
                  <a:pt x="45" y="120"/>
                  <a:pt x="45" y="120"/>
                  <a:pt x="45" y="120"/>
                </a:cubicBezTo>
                <a:cubicBezTo>
                  <a:pt x="49" y="120"/>
                  <a:pt x="53" y="118"/>
                  <a:pt x="55" y="116"/>
                </a:cubicBezTo>
                <a:cubicBezTo>
                  <a:pt x="55" y="115"/>
                  <a:pt x="55" y="115"/>
                  <a:pt x="55" y="115"/>
                </a:cubicBezTo>
                <a:cubicBezTo>
                  <a:pt x="58" y="113"/>
                  <a:pt x="59" y="110"/>
                  <a:pt x="59" y="106"/>
                </a:cubicBezTo>
                <a:cubicBezTo>
                  <a:pt x="59" y="102"/>
                  <a:pt x="58" y="98"/>
                  <a:pt x="55" y="96"/>
                </a:cubicBezTo>
                <a:cubicBezTo>
                  <a:pt x="53" y="93"/>
                  <a:pt x="49" y="92"/>
                  <a:pt x="45" y="92"/>
                </a:cubicBezTo>
                <a:cubicBezTo>
                  <a:pt x="45" y="92"/>
                  <a:pt x="45" y="92"/>
                  <a:pt x="45" y="92"/>
                </a:cubicBezTo>
                <a:cubicBezTo>
                  <a:pt x="45" y="97"/>
                  <a:pt x="45" y="97"/>
                  <a:pt x="45" y="97"/>
                </a:cubicBezTo>
                <a:cubicBezTo>
                  <a:pt x="45" y="97"/>
                  <a:pt x="45" y="97"/>
                  <a:pt x="45" y="97"/>
                </a:cubicBezTo>
                <a:cubicBezTo>
                  <a:pt x="48" y="97"/>
                  <a:pt x="50" y="98"/>
                  <a:pt x="52" y="99"/>
                </a:cubicBezTo>
                <a:cubicBezTo>
                  <a:pt x="53" y="101"/>
                  <a:pt x="54" y="103"/>
                  <a:pt x="54" y="106"/>
                </a:cubicBezTo>
                <a:cubicBezTo>
                  <a:pt x="54" y="108"/>
                  <a:pt x="53" y="110"/>
                  <a:pt x="52" y="112"/>
                </a:cubicBezTo>
                <a:cubicBezTo>
                  <a:pt x="52" y="112"/>
                  <a:pt x="52" y="112"/>
                  <a:pt x="52" y="112"/>
                </a:cubicBezTo>
                <a:cubicBezTo>
                  <a:pt x="50" y="114"/>
                  <a:pt x="48" y="115"/>
                  <a:pt x="45" y="115"/>
                </a:cubicBezTo>
                <a:cubicBezTo>
                  <a:pt x="45" y="115"/>
                  <a:pt x="45" y="115"/>
                  <a:pt x="45" y="115"/>
                </a:cubicBezTo>
                <a:cubicBezTo>
                  <a:pt x="45" y="120"/>
                  <a:pt x="45" y="120"/>
                  <a:pt x="45" y="120"/>
                </a:cubicBezTo>
                <a:close/>
                <a:moveTo>
                  <a:pt x="45" y="82"/>
                </a:moveTo>
                <a:cubicBezTo>
                  <a:pt x="45" y="82"/>
                  <a:pt x="45" y="82"/>
                  <a:pt x="45" y="82"/>
                </a:cubicBezTo>
                <a:cubicBezTo>
                  <a:pt x="55" y="82"/>
                  <a:pt x="64" y="78"/>
                  <a:pt x="71" y="72"/>
                </a:cubicBezTo>
                <a:cubicBezTo>
                  <a:pt x="77" y="65"/>
                  <a:pt x="82" y="56"/>
                  <a:pt x="82" y="46"/>
                </a:cubicBezTo>
                <a:cubicBezTo>
                  <a:pt x="82" y="36"/>
                  <a:pt x="77" y="27"/>
                  <a:pt x="71" y="20"/>
                </a:cubicBezTo>
                <a:cubicBezTo>
                  <a:pt x="64" y="14"/>
                  <a:pt x="55" y="10"/>
                  <a:pt x="45" y="10"/>
                </a:cubicBezTo>
                <a:cubicBezTo>
                  <a:pt x="45" y="10"/>
                  <a:pt x="45" y="10"/>
                  <a:pt x="45" y="10"/>
                </a:cubicBezTo>
                <a:cubicBezTo>
                  <a:pt x="45" y="15"/>
                  <a:pt x="45" y="15"/>
                  <a:pt x="45" y="15"/>
                </a:cubicBezTo>
                <a:cubicBezTo>
                  <a:pt x="45" y="15"/>
                  <a:pt x="45" y="15"/>
                  <a:pt x="45" y="15"/>
                </a:cubicBezTo>
                <a:cubicBezTo>
                  <a:pt x="54" y="15"/>
                  <a:pt x="62" y="18"/>
                  <a:pt x="68" y="24"/>
                </a:cubicBezTo>
                <a:cubicBezTo>
                  <a:pt x="73" y="30"/>
                  <a:pt x="77" y="37"/>
                  <a:pt x="77" y="46"/>
                </a:cubicBezTo>
                <a:cubicBezTo>
                  <a:pt x="77" y="55"/>
                  <a:pt x="73" y="62"/>
                  <a:pt x="68" y="68"/>
                </a:cubicBezTo>
                <a:cubicBezTo>
                  <a:pt x="62" y="74"/>
                  <a:pt x="54" y="77"/>
                  <a:pt x="45" y="77"/>
                </a:cubicBezTo>
                <a:cubicBezTo>
                  <a:pt x="45" y="77"/>
                  <a:pt x="45" y="77"/>
                  <a:pt x="45" y="77"/>
                </a:cubicBezTo>
                <a:lnTo>
                  <a:pt x="45" y="82"/>
                </a:lnTo>
                <a:close/>
                <a:moveTo>
                  <a:pt x="45" y="4"/>
                </a:moveTo>
                <a:cubicBezTo>
                  <a:pt x="4" y="4"/>
                  <a:pt x="4" y="4"/>
                  <a:pt x="4" y="4"/>
                </a:cubicBezTo>
                <a:cubicBezTo>
                  <a:pt x="4" y="127"/>
                  <a:pt x="4" y="127"/>
                  <a:pt x="4" y="127"/>
                </a:cubicBezTo>
                <a:cubicBezTo>
                  <a:pt x="45" y="127"/>
                  <a:pt x="45" y="127"/>
                  <a:pt x="45" y="127"/>
                </a:cubicBezTo>
                <a:cubicBezTo>
                  <a:pt x="45" y="131"/>
                  <a:pt x="45" y="131"/>
                  <a:pt x="45" y="131"/>
                </a:cubicBezTo>
                <a:cubicBezTo>
                  <a:pt x="2" y="131"/>
                  <a:pt x="2" y="131"/>
                  <a:pt x="2" y="131"/>
                </a:cubicBezTo>
                <a:cubicBezTo>
                  <a:pt x="1" y="131"/>
                  <a:pt x="0" y="130"/>
                  <a:pt x="0" y="129"/>
                </a:cubicBezTo>
                <a:cubicBezTo>
                  <a:pt x="0" y="2"/>
                  <a:pt x="0" y="2"/>
                  <a:pt x="0" y="2"/>
                </a:cubicBezTo>
                <a:cubicBezTo>
                  <a:pt x="0" y="1"/>
                  <a:pt x="1" y="0"/>
                  <a:pt x="2" y="0"/>
                </a:cubicBezTo>
                <a:cubicBezTo>
                  <a:pt x="45" y="0"/>
                  <a:pt x="45" y="0"/>
                  <a:pt x="45" y="0"/>
                </a:cubicBezTo>
                <a:cubicBezTo>
                  <a:pt x="45" y="4"/>
                  <a:pt x="45" y="4"/>
                  <a:pt x="45" y="4"/>
                </a:cubicBezTo>
                <a:close/>
                <a:moveTo>
                  <a:pt x="45" y="10"/>
                </a:moveTo>
                <a:cubicBezTo>
                  <a:pt x="35" y="10"/>
                  <a:pt x="26" y="14"/>
                  <a:pt x="20" y="20"/>
                </a:cubicBezTo>
                <a:cubicBezTo>
                  <a:pt x="13" y="27"/>
                  <a:pt x="9" y="36"/>
                  <a:pt x="9" y="46"/>
                </a:cubicBezTo>
                <a:cubicBezTo>
                  <a:pt x="9" y="56"/>
                  <a:pt x="13" y="65"/>
                  <a:pt x="20" y="72"/>
                </a:cubicBezTo>
                <a:cubicBezTo>
                  <a:pt x="26" y="78"/>
                  <a:pt x="35" y="82"/>
                  <a:pt x="45" y="82"/>
                </a:cubicBezTo>
                <a:cubicBezTo>
                  <a:pt x="45" y="77"/>
                  <a:pt x="45" y="77"/>
                  <a:pt x="45" y="77"/>
                </a:cubicBezTo>
                <a:cubicBezTo>
                  <a:pt x="37" y="77"/>
                  <a:pt x="29" y="74"/>
                  <a:pt x="23" y="68"/>
                </a:cubicBezTo>
                <a:cubicBezTo>
                  <a:pt x="18" y="62"/>
                  <a:pt x="14" y="55"/>
                  <a:pt x="14" y="46"/>
                </a:cubicBezTo>
                <a:cubicBezTo>
                  <a:pt x="14" y="37"/>
                  <a:pt x="18" y="30"/>
                  <a:pt x="23" y="24"/>
                </a:cubicBezTo>
                <a:cubicBezTo>
                  <a:pt x="29" y="18"/>
                  <a:pt x="37" y="15"/>
                  <a:pt x="45" y="15"/>
                </a:cubicBezTo>
                <a:cubicBezTo>
                  <a:pt x="45" y="10"/>
                  <a:pt x="45" y="10"/>
                  <a:pt x="45" y="10"/>
                </a:cubicBezTo>
                <a:close/>
                <a:moveTo>
                  <a:pt x="45" y="92"/>
                </a:moveTo>
                <a:cubicBezTo>
                  <a:pt x="42" y="92"/>
                  <a:pt x="38" y="93"/>
                  <a:pt x="36" y="96"/>
                </a:cubicBezTo>
                <a:cubicBezTo>
                  <a:pt x="36" y="96"/>
                  <a:pt x="36" y="96"/>
                  <a:pt x="36" y="96"/>
                </a:cubicBezTo>
                <a:cubicBezTo>
                  <a:pt x="33" y="98"/>
                  <a:pt x="32" y="102"/>
                  <a:pt x="32" y="106"/>
                </a:cubicBezTo>
                <a:cubicBezTo>
                  <a:pt x="32" y="110"/>
                  <a:pt x="33" y="113"/>
                  <a:pt x="36" y="115"/>
                </a:cubicBezTo>
                <a:cubicBezTo>
                  <a:pt x="38" y="118"/>
                  <a:pt x="42" y="120"/>
                  <a:pt x="45" y="120"/>
                </a:cubicBezTo>
                <a:cubicBezTo>
                  <a:pt x="45" y="115"/>
                  <a:pt x="45" y="115"/>
                  <a:pt x="45" y="115"/>
                </a:cubicBezTo>
                <a:cubicBezTo>
                  <a:pt x="43" y="115"/>
                  <a:pt x="41" y="114"/>
                  <a:pt x="39" y="112"/>
                </a:cubicBezTo>
                <a:cubicBezTo>
                  <a:pt x="37" y="110"/>
                  <a:pt x="36" y="108"/>
                  <a:pt x="36" y="106"/>
                </a:cubicBezTo>
                <a:cubicBezTo>
                  <a:pt x="36" y="103"/>
                  <a:pt x="37" y="101"/>
                  <a:pt x="39" y="99"/>
                </a:cubicBezTo>
                <a:cubicBezTo>
                  <a:pt x="39" y="99"/>
                  <a:pt x="39" y="99"/>
                  <a:pt x="39" y="99"/>
                </a:cubicBezTo>
                <a:cubicBezTo>
                  <a:pt x="41" y="98"/>
                  <a:pt x="43" y="97"/>
                  <a:pt x="45" y="97"/>
                </a:cubicBezTo>
                <a:lnTo>
                  <a:pt x="45" y="92"/>
                </a:ln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170" name="Freeform 143"/>
          <p:cNvSpPr>
            <a:spLocks noEditPoints="1"/>
          </p:cNvSpPr>
          <p:nvPr/>
        </p:nvSpPr>
        <p:spPr bwMode="auto">
          <a:xfrm rot="5400000">
            <a:off x="7772702" y="3313019"/>
            <a:ext cx="38090" cy="23807"/>
          </a:xfrm>
          <a:custGeom>
            <a:avLst/>
            <a:gdLst>
              <a:gd name="T0" fmla="*/ 17 w 22"/>
              <a:gd name="T1" fmla="*/ 9 h 14"/>
              <a:gd name="T2" fmla="*/ 16 w 22"/>
              <a:gd name="T3" fmla="*/ 6 h 14"/>
              <a:gd name="T4" fmla="*/ 16 w 22"/>
              <a:gd name="T5" fmla="*/ 6 h 14"/>
              <a:gd name="T6" fmla="*/ 12 w 22"/>
              <a:gd name="T7" fmla="*/ 5 h 14"/>
              <a:gd name="T8" fmla="*/ 11 w 22"/>
              <a:gd name="T9" fmla="*/ 5 h 14"/>
              <a:gd name="T10" fmla="*/ 11 w 22"/>
              <a:gd name="T11" fmla="*/ 0 h 14"/>
              <a:gd name="T12" fmla="*/ 12 w 22"/>
              <a:gd name="T13" fmla="*/ 0 h 14"/>
              <a:gd name="T14" fmla="*/ 19 w 22"/>
              <a:gd name="T15" fmla="*/ 3 h 14"/>
              <a:gd name="T16" fmla="*/ 19 w 22"/>
              <a:gd name="T17" fmla="*/ 3 h 14"/>
              <a:gd name="T18" fmla="*/ 22 w 22"/>
              <a:gd name="T19" fmla="*/ 10 h 14"/>
              <a:gd name="T20" fmla="*/ 22 w 22"/>
              <a:gd name="T21" fmla="*/ 11 h 14"/>
              <a:gd name="T22" fmla="*/ 22 w 22"/>
              <a:gd name="T23" fmla="*/ 11 h 14"/>
              <a:gd name="T24" fmla="*/ 22 w 22"/>
              <a:gd name="T25" fmla="*/ 12 h 14"/>
              <a:gd name="T26" fmla="*/ 19 w 22"/>
              <a:gd name="T27" fmla="*/ 14 h 14"/>
              <a:gd name="T28" fmla="*/ 11 w 22"/>
              <a:gd name="T29" fmla="*/ 14 h 14"/>
              <a:gd name="T30" fmla="*/ 11 w 22"/>
              <a:gd name="T31" fmla="*/ 9 h 14"/>
              <a:gd name="T32" fmla="*/ 17 w 22"/>
              <a:gd name="T33" fmla="*/ 9 h 14"/>
              <a:gd name="T34" fmla="*/ 11 w 22"/>
              <a:gd name="T35" fmla="*/ 5 h 14"/>
              <a:gd name="T36" fmla="*/ 9 w 22"/>
              <a:gd name="T37" fmla="*/ 5 h 14"/>
              <a:gd name="T38" fmla="*/ 6 w 22"/>
              <a:gd name="T39" fmla="*/ 6 h 14"/>
              <a:gd name="T40" fmla="*/ 4 w 22"/>
              <a:gd name="T41" fmla="*/ 9 h 14"/>
              <a:gd name="T42" fmla="*/ 11 w 22"/>
              <a:gd name="T43" fmla="*/ 9 h 14"/>
              <a:gd name="T44" fmla="*/ 11 w 22"/>
              <a:gd name="T45" fmla="*/ 14 h 14"/>
              <a:gd name="T46" fmla="*/ 2 w 22"/>
              <a:gd name="T47" fmla="*/ 14 h 14"/>
              <a:gd name="T48" fmla="*/ 2 w 22"/>
              <a:gd name="T49" fmla="*/ 14 h 14"/>
              <a:gd name="T50" fmla="*/ 0 w 22"/>
              <a:gd name="T51" fmla="*/ 12 h 14"/>
              <a:gd name="T52" fmla="*/ 0 w 22"/>
              <a:gd name="T53" fmla="*/ 11 h 14"/>
              <a:gd name="T54" fmla="*/ 0 w 22"/>
              <a:gd name="T55" fmla="*/ 11 h 14"/>
              <a:gd name="T56" fmla="*/ 0 w 22"/>
              <a:gd name="T57" fmla="*/ 10 h 14"/>
              <a:gd name="T58" fmla="*/ 2 w 22"/>
              <a:gd name="T59" fmla="*/ 3 h 14"/>
              <a:gd name="T60" fmla="*/ 9 w 22"/>
              <a:gd name="T61" fmla="*/ 0 h 14"/>
              <a:gd name="T62" fmla="*/ 11 w 22"/>
              <a:gd name="T63" fmla="*/ 0 h 14"/>
              <a:gd name="T64" fmla="*/ 11 w 22"/>
              <a:gd name="T65" fmla="*/ 5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2" h="14">
                <a:moveTo>
                  <a:pt x="17" y="9"/>
                </a:moveTo>
                <a:cubicBezTo>
                  <a:pt x="17" y="8"/>
                  <a:pt x="17" y="7"/>
                  <a:pt x="16" y="6"/>
                </a:cubicBezTo>
                <a:cubicBezTo>
                  <a:pt x="16" y="6"/>
                  <a:pt x="16" y="6"/>
                  <a:pt x="16" y="6"/>
                </a:cubicBezTo>
                <a:cubicBezTo>
                  <a:pt x="15" y="5"/>
                  <a:pt x="14" y="5"/>
                  <a:pt x="12" y="5"/>
                </a:cubicBezTo>
                <a:cubicBezTo>
                  <a:pt x="11" y="5"/>
                  <a:pt x="11" y="5"/>
                  <a:pt x="11" y="5"/>
                </a:cubicBezTo>
                <a:cubicBezTo>
                  <a:pt x="11" y="0"/>
                  <a:pt x="11" y="0"/>
                  <a:pt x="11" y="0"/>
                </a:cubicBezTo>
                <a:cubicBezTo>
                  <a:pt x="12" y="0"/>
                  <a:pt x="12" y="0"/>
                  <a:pt x="12" y="0"/>
                </a:cubicBezTo>
                <a:cubicBezTo>
                  <a:pt x="15" y="0"/>
                  <a:pt x="17" y="1"/>
                  <a:pt x="19" y="3"/>
                </a:cubicBezTo>
                <a:cubicBezTo>
                  <a:pt x="19" y="3"/>
                  <a:pt x="19" y="3"/>
                  <a:pt x="19" y="3"/>
                </a:cubicBezTo>
                <a:cubicBezTo>
                  <a:pt x="21" y="5"/>
                  <a:pt x="22" y="7"/>
                  <a:pt x="22" y="10"/>
                </a:cubicBezTo>
                <a:cubicBezTo>
                  <a:pt x="22" y="10"/>
                  <a:pt x="22" y="11"/>
                  <a:pt x="22" y="11"/>
                </a:cubicBezTo>
                <a:cubicBezTo>
                  <a:pt x="22" y="11"/>
                  <a:pt x="22" y="11"/>
                  <a:pt x="22" y="11"/>
                </a:cubicBezTo>
                <a:cubicBezTo>
                  <a:pt x="22" y="11"/>
                  <a:pt x="22" y="12"/>
                  <a:pt x="22" y="12"/>
                </a:cubicBezTo>
                <a:cubicBezTo>
                  <a:pt x="21" y="13"/>
                  <a:pt x="20" y="14"/>
                  <a:pt x="19" y="14"/>
                </a:cubicBezTo>
                <a:cubicBezTo>
                  <a:pt x="11" y="14"/>
                  <a:pt x="11" y="14"/>
                  <a:pt x="11" y="14"/>
                </a:cubicBezTo>
                <a:cubicBezTo>
                  <a:pt x="11" y="9"/>
                  <a:pt x="11" y="9"/>
                  <a:pt x="11" y="9"/>
                </a:cubicBezTo>
                <a:lnTo>
                  <a:pt x="17" y="9"/>
                </a:lnTo>
                <a:close/>
                <a:moveTo>
                  <a:pt x="11" y="5"/>
                </a:moveTo>
                <a:cubicBezTo>
                  <a:pt x="9" y="5"/>
                  <a:pt x="9" y="5"/>
                  <a:pt x="9" y="5"/>
                </a:cubicBezTo>
                <a:cubicBezTo>
                  <a:pt x="8" y="5"/>
                  <a:pt x="7" y="6"/>
                  <a:pt x="6" y="6"/>
                </a:cubicBezTo>
                <a:cubicBezTo>
                  <a:pt x="5" y="7"/>
                  <a:pt x="5" y="8"/>
                  <a:pt x="4" y="9"/>
                </a:cubicBezTo>
                <a:cubicBezTo>
                  <a:pt x="11" y="9"/>
                  <a:pt x="11" y="9"/>
                  <a:pt x="11" y="9"/>
                </a:cubicBezTo>
                <a:cubicBezTo>
                  <a:pt x="11" y="14"/>
                  <a:pt x="11" y="14"/>
                  <a:pt x="11" y="14"/>
                </a:cubicBezTo>
                <a:cubicBezTo>
                  <a:pt x="2" y="14"/>
                  <a:pt x="2" y="14"/>
                  <a:pt x="2" y="14"/>
                </a:cubicBezTo>
                <a:cubicBezTo>
                  <a:pt x="2" y="14"/>
                  <a:pt x="2" y="14"/>
                  <a:pt x="2" y="14"/>
                </a:cubicBezTo>
                <a:cubicBezTo>
                  <a:pt x="1" y="14"/>
                  <a:pt x="0" y="13"/>
                  <a:pt x="0" y="12"/>
                </a:cubicBezTo>
                <a:cubicBezTo>
                  <a:pt x="0" y="12"/>
                  <a:pt x="0" y="12"/>
                  <a:pt x="0" y="11"/>
                </a:cubicBezTo>
                <a:cubicBezTo>
                  <a:pt x="0" y="11"/>
                  <a:pt x="0" y="11"/>
                  <a:pt x="0" y="11"/>
                </a:cubicBezTo>
                <a:cubicBezTo>
                  <a:pt x="0" y="11"/>
                  <a:pt x="0" y="10"/>
                  <a:pt x="0" y="10"/>
                </a:cubicBezTo>
                <a:cubicBezTo>
                  <a:pt x="0" y="7"/>
                  <a:pt x="1" y="5"/>
                  <a:pt x="2" y="3"/>
                </a:cubicBezTo>
                <a:cubicBezTo>
                  <a:pt x="4" y="1"/>
                  <a:pt x="7" y="0"/>
                  <a:pt x="9" y="0"/>
                </a:cubicBezTo>
                <a:cubicBezTo>
                  <a:pt x="11" y="0"/>
                  <a:pt x="11" y="0"/>
                  <a:pt x="11" y="0"/>
                </a:cubicBezTo>
                <a:lnTo>
                  <a:pt x="11" y="5"/>
                </a:ln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171" name="Freeform 144"/>
          <p:cNvSpPr>
            <a:spLocks noEditPoints="1"/>
          </p:cNvSpPr>
          <p:nvPr/>
        </p:nvSpPr>
        <p:spPr bwMode="auto">
          <a:xfrm rot="5400000">
            <a:off x="7589393" y="3255884"/>
            <a:ext cx="154741" cy="221399"/>
          </a:xfrm>
          <a:custGeom>
            <a:avLst/>
            <a:gdLst>
              <a:gd name="T0" fmla="*/ 86 w 91"/>
              <a:gd name="T1" fmla="*/ 127 h 131"/>
              <a:gd name="T2" fmla="*/ 45 w 91"/>
              <a:gd name="T3" fmla="*/ 4 h 131"/>
              <a:gd name="T4" fmla="*/ 89 w 91"/>
              <a:gd name="T5" fmla="*/ 0 h 131"/>
              <a:gd name="T6" fmla="*/ 91 w 91"/>
              <a:gd name="T7" fmla="*/ 129 h 131"/>
              <a:gd name="T8" fmla="*/ 45 w 91"/>
              <a:gd name="T9" fmla="*/ 131 h 131"/>
              <a:gd name="T10" fmla="*/ 45 w 91"/>
              <a:gd name="T11" fmla="*/ 120 h 131"/>
              <a:gd name="T12" fmla="*/ 55 w 91"/>
              <a:gd name="T13" fmla="*/ 116 h 131"/>
              <a:gd name="T14" fmla="*/ 59 w 91"/>
              <a:gd name="T15" fmla="*/ 106 h 131"/>
              <a:gd name="T16" fmla="*/ 55 w 91"/>
              <a:gd name="T17" fmla="*/ 96 h 131"/>
              <a:gd name="T18" fmla="*/ 45 w 91"/>
              <a:gd name="T19" fmla="*/ 92 h 131"/>
              <a:gd name="T20" fmla="*/ 45 w 91"/>
              <a:gd name="T21" fmla="*/ 97 h 131"/>
              <a:gd name="T22" fmla="*/ 52 w 91"/>
              <a:gd name="T23" fmla="*/ 99 h 131"/>
              <a:gd name="T24" fmla="*/ 54 w 91"/>
              <a:gd name="T25" fmla="*/ 106 h 131"/>
              <a:gd name="T26" fmla="*/ 52 w 91"/>
              <a:gd name="T27" fmla="*/ 112 h 131"/>
              <a:gd name="T28" fmla="*/ 45 w 91"/>
              <a:gd name="T29" fmla="*/ 115 h 131"/>
              <a:gd name="T30" fmla="*/ 45 w 91"/>
              <a:gd name="T31" fmla="*/ 82 h 131"/>
              <a:gd name="T32" fmla="*/ 71 w 91"/>
              <a:gd name="T33" fmla="*/ 72 h 131"/>
              <a:gd name="T34" fmla="*/ 71 w 91"/>
              <a:gd name="T35" fmla="*/ 20 h 131"/>
              <a:gd name="T36" fmla="*/ 45 w 91"/>
              <a:gd name="T37" fmla="*/ 10 h 131"/>
              <a:gd name="T38" fmla="*/ 45 w 91"/>
              <a:gd name="T39" fmla="*/ 15 h 131"/>
              <a:gd name="T40" fmla="*/ 77 w 91"/>
              <a:gd name="T41" fmla="*/ 46 h 131"/>
              <a:gd name="T42" fmla="*/ 45 w 91"/>
              <a:gd name="T43" fmla="*/ 77 h 131"/>
              <a:gd name="T44" fmla="*/ 45 w 91"/>
              <a:gd name="T45" fmla="*/ 82 h 131"/>
              <a:gd name="T46" fmla="*/ 45 w 91"/>
              <a:gd name="T47" fmla="*/ 127 h 131"/>
              <a:gd name="T48" fmla="*/ 2 w 91"/>
              <a:gd name="T49" fmla="*/ 131 h 131"/>
              <a:gd name="T50" fmla="*/ 0 w 91"/>
              <a:gd name="T51" fmla="*/ 2 h 131"/>
              <a:gd name="T52" fmla="*/ 18 w 91"/>
              <a:gd name="T53" fmla="*/ 0 h 131"/>
              <a:gd name="T54" fmla="*/ 45 w 91"/>
              <a:gd name="T55" fmla="*/ 0 h 131"/>
              <a:gd name="T56" fmla="*/ 23 w 91"/>
              <a:gd name="T57" fmla="*/ 4 h 131"/>
              <a:gd name="T58" fmla="*/ 4 w 91"/>
              <a:gd name="T59" fmla="*/ 4 h 131"/>
              <a:gd name="T60" fmla="*/ 45 w 91"/>
              <a:gd name="T61" fmla="*/ 10 h 131"/>
              <a:gd name="T62" fmla="*/ 9 w 91"/>
              <a:gd name="T63" fmla="*/ 46 h 131"/>
              <a:gd name="T64" fmla="*/ 45 w 91"/>
              <a:gd name="T65" fmla="*/ 82 h 131"/>
              <a:gd name="T66" fmla="*/ 23 w 91"/>
              <a:gd name="T67" fmla="*/ 68 h 131"/>
              <a:gd name="T68" fmla="*/ 23 w 91"/>
              <a:gd name="T69" fmla="*/ 24 h 131"/>
              <a:gd name="T70" fmla="*/ 45 w 91"/>
              <a:gd name="T71" fmla="*/ 10 h 131"/>
              <a:gd name="T72" fmla="*/ 35 w 91"/>
              <a:gd name="T73" fmla="*/ 96 h 131"/>
              <a:gd name="T74" fmla="*/ 31 w 91"/>
              <a:gd name="T75" fmla="*/ 106 h 131"/>
              <a:gd name="T76" fmla="*/ 45 w 91"/>
              <a:gd name="T77" fmla="*/ 120 h 131"/>
              <a:gd name="T78" fmla="*/ 39 w 91"/>
              <a:gd name="T79" fmla="*/ 112 h 131"/>
              <a:gd name="T80" fmla="*/ 39 w 91"/>
              <a:gd name="T81" fmla="*/ 99 h 131"/>
              <a:gd name="T82" fmla="*/ 39 w 91"/>
              <a:gd name="T83" fmla="*/ 99 h 131"/>
              <a:gd name="T84" fmla="*/ 45 w 91"/>
              <a:gd name="T85" fmla="*/ 92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91" h="131">
                <a:moveTo>
                  <a:pt x="45" y="127"/>
                </a:moveTo>
                <a:cubicBezTo>
                  <a:pt x="86" y="127"/>
                  <a:pt x="86" y="127"/>
                  <a:pt x="86" y="127"/>
                </a:cubicBezTo>
                <a:cubicBezTo>
                  <a:pt x="86" y="4"/>
                  <a:pt x="86" y="4"/>
                  <a:pt x="86" y="4"/>
                </a:cubicBezTo>
                <a:cubicBezTo>
                  <a:pt x="45" y="4"/>
                  <a:pt x="45" y="4"/>
                  <a:pt x="45" y="4"/>
                </a:cubicBezTo>
                <a:cubicBezTo>
                  <a:pt x="45" y="0"/>
                  <a:pt x="45" y="0"/>
                  <a:pt x="45" y="0"/>
                </a:cubicBezTo>
                <a:cubicBezTo>
                  <a:pt x="89" y="0"/>
                  <a:pt x="89" y="0"/>
                  <a:pt x="89" y="0"/>
                </a:cubicBezTo>
                <a:cubicBezTo>
                  <a:pt x="90" y="0"/>
                  <a:pt x="91" y="1"/>
                  <a:pt x="91" y="2"/>
                </a:cubicBezTo>
                <a:cubicBezTo>
                  <a:pt x="91" y="129"/>
                  <a:pt x="91" y="129"/>
                  <a:pt x="91" y="129"/>
                </a:cubicBezTo>
                <a:cubicBezTo>
                  <a:pt x="91" y="130"/>
                  <a:pt x="90" y="131"/>
                  <a:pt x="89" y="131"/>
                </a:cubicBezTo>
                <a:cubicBezTo>
                  <a:pt x="45" y="131"/>
                  <a:pt x="45" y="131"/>
                  <a:pt x="45" y="131"/>
                </a:cubicBezTo>
                <a:cubicBezTo>
                  <a:pt x="45" y="127"/>
                  <a:pt x="45" y="127"/>
                  <a:pt x="45" y="127"/>
                </a:cubicBezTo>
                <a:close/>
                <a:moveTo>
                  <a:pt x="45" y="120"/>
                </a:moveTo>
                <a:cubicBezTo>
                  <a:pt x="45" y="120"/>
                  <a:pt x="45" y="120"/>
                  <a:pt x="45" y="120"/>
                </a:cubicBezTo>
                <a:cubicBezTo>
                  <a:pt x="49" y="120"/>
                  <a:pt x="52" y="118"/>
                  <a:pt x="55" y="116"/>
                </a:cubicBezTo>
                <a:cubicBezTo>
                  <a:pt x="55" y="115"/>
                  <a:pt x="55" y="115"/>
                  <a:pt x="55" y="115"/>
                </a:cubicBezTo>
                <a:cubicBezTo>
                  <a:pt x="58" y="113"/>
                  <a:pt x="59" y="110"/>
                  <a:pt x="59" y="106"/>
                </a:cubicBezTo>
                <a:cubicBezTo>
                  <a:pt x="59" y="102"/>
                  <a:pt x="58" y="98"/>
                  <a:pt x="55" y="96"/>
                </a:cubicBezTo>
                <a:cubicBezTo>
                  <a:pt x="55" y="96"/>
                  <a:pt x="55" y="96"/>
                  <a:pt x="55" y="96"/>
                </a:cubicBezTo>
                <a:cubicBezTo>
                  <a:pt x="53" y="93"/>
                  <a:pt x="49" y="92"/>
                  <a:pt x="45" y="92"/>
                </a:cubicBezTo>
                <a:cubicBezTo>
                  <a:pt x="45" y="92"/>
                  <a:pt x="45" y="92"/>
                  <a:pt x="45" y="92"/>
                </a:cubicBezTo>
                <a:cubicBezTo>
                  <a:pt x="45" y="97"/>
                  <a:pt x="45" y="97"/>
                  <a:pt x="45" y="97"/>
                </a:cubicBezTo>
                <a:cubicBezTo>
                  <a:pt x="45" y="97"/>
                  <a:pt x="45" y="97"/>
                  <a:pt x="45" y="97"/>
                </a:cubicBezTo>
                <a:cubicBezTo>
                  <a:pt x="48" y="97"/>
                  <a:pt x="50" y="98"/>
                  <a:pt x="52" y="99"/>
                </a:cubicBezTo>
                <a:cubicBezTo>
                  <a:pt x="52" y="99"/>
                  <a:pt x="52" y="99"/>
                  <a:pt x="52" y="99"/>
                </a:cubicBezTo>
                <a:cubicBezTo>
                  <a:pt x="52" y="99"/>
                  <a:pt x="52" y="99"/>
                  <a:pt x="52" y="99"/>
                </a:cubicBezTo>
                <a:cubicBezTo>
                  <a:pt x="53" y="101"/>
                  <a:pt x="54" y="103"/>
                  <a:pt x="54" y="106"/>
                </a:cubicBezTo>
                <a:cubicBezTo>
                  <a:pt x="54" y="108"/>
                  <a:pt x="53" y="110"/>
                  <a:pt x="52" y="112"/>
                </a:cubicBezTo>
                <a:cubicBezTo>
                  <a:pt x="52" y="112"/>
                  <a:pt x="52" y="112"/>
                  <a:pt x="52" y="112"/>
                </a:cubicBezTo>
                <a:cubicBezTo>
                  <a:pt x="50" y="114"/>
                  <a:pt x="48" y="115"/>
                  <a:pt x="45" y="115"/>
                </a:cubicBezTo>
                <a:cubicBezTo>
                  <a:pt x="45" y="115"/>
                  <a:pt x="45" y="115"/>
                  <a:pt x="45" y="115"/>
                </a:cubicBezTo>
                <a:cubicBezTo>
                  <a:pt x="45" y="120"/>
                  <a:pt x="45" y="120"/>
                  <a:pt x="45" y="120"/>
                </a:cubicBezTo>
                <a:close/>
                <a:moveTo>
                  <a:pt x="45" y="82"/>
                </a:moveTo>
                <a:cubicBezTo>
                  <a:pt x="45" y="82"/>
                  <a:pt x="45" y="82"/>
                  <a:pt x="45" y="82"/>
                </a:cubicBezTo>
                <a:cubicBezTo>
                  <a:pt x="55" y="82"/>
                  <a:pt x="64" y="78"/>
                  <a:pt x="71" y="72"/>
                </a:cubicBezTo>
                <a:cubicBezTo>
                  <a:pt x="77" y="65"/>
                  <a:pt x="81" y="56"/>
                  <a:pt x="81" y="46"/>
                </a:cubicBezTo>
                <a:cubicBezTo>
                  <a:pt x="81" y="36"/>
                  <a:pt x="77" y="27"/>
                  <a:pt x="71" y="20"/>
                </a:cubicBezTo>
                <a:cubicBezTo>
                  <a:pt x="64" y="14"/>
                  <a:pt x="55" y="10"/>
                  <a:pt x="45" y="10"/>
                </a:cubicBezTo>
                <a:cubicBezTo>
                  <a:pt x="45" y="10"/>
                  <a:pt x="45" y="10"/>
                  <a:pt x="45" y="10"/>
                </a:cubicBezTo>
                <a:cubicBezTo>
                  <a:pt x="45" y="15"/>
                  <a:pt x="45" y="15"/>
                  <a:pt x="45" y="15"/>
                </a:cubicBezTo>
                <a:cubicBezTo>
                  <a:pt x="45" y="15"/>
                  <a:pt x="45" y="15"/>
                  <a:pt x="45" y="15"/>
                </a:cubicBezTo>
                <a:cubicBezTo>
                  <a:pt x="54" y="15"/>
                  <a:pt x="62" y="18"/>
                  <a:pt x="67" y="24"/>
                </a:cubicBezTo>
                <a:cubicBezTo>
                  <a:pt x="73" y="30"/>
                  <a:pt x="77" y="37"/>
                  <a:pt x="77" y="46"/>
                </a:cubicBezTo>
                <a:cubicBezTo>
                  <a:pt x="77" y="55"/>
                  <a:pt x="73" y="62"/>
                  <a:pt x="67" y="68"/>
                </a:cubicBezTo>
                <a:cubicBezTo>
                  <a:pt x="62" y="74"/>
                  <a:pt x="54" y="77"/>
                  <a:pt x="45" y="77"/>
                </a:cubicBezTo>
                <a:cubicBezTo>
                  <a:pt x="45" y="77"/>
                  <a:pt x="45" y="77"/>
                  <a:pt x="45" y="77"/>
                </a:cubicBezTo>
                <a:lnTo>
                  <a:pt x="45" y="82"/>
                </a:lnTo>
                <a:close/>
                <a:moveTo>
                  <a:pt x="4" y="127"/>
                </a:moveTo>
                <a:cubicBezTo>
                  <a:pt x="45" y="127"/>
                  <a:pt x="45" y="127"/>
                  <a:pt x="45" y="127"/>
                </a:cubicBezTo>
                <a:cubicBezTo>
                  <a:pt x="45" y="131"/>
                  <a:pt x="45" y="131"/>
                  <a:pt x="45" y="131"/>
                </a:cubicBezTo>
                <a:cubicBezTo>
                  <a:pt x="2" y="131"/>
                  <a:pt x="2" y="131"/>
                  <a:pt x="2" y="131"/>
                </a:cubicBezTo>
                <a:cubicBezTo>
                  <a:pt x="1" y="131"/>
                  <a:pt x="0" y="130"/>
                  <a:pt x="0" y="129"/>
                </a:cubicBezTo>
                <a:cubicBezTo>
                  <a:pt x="0" y="2"/>
                  <a:pt x="0" y="2"/>
                  <a:pt x="0" y="2"/>
                </a:cubicBezTo>
                <a:cubicBezTo>
                  <a:pt x="0" y="1"/>
                  <a:pt x="1" y="0"/>
                  <a:pt x="2" y="0"/>
                </a:cubicBezTo>
                <a:cubicBezTo>
                  <a:pt x="18" y="0"/>
                  <a:pt x="18" y="0"/>
                  <a:pt x="18" y="0"/>
                </a:cubicBezTo>
                <a:cubicBezTo>
                  <a:pt x="23" y="0"/>
                  <a:pt x="23" y="0"/>
                  <a:pt x="23" y="0"/>
                </a:cubicBezTo>
                <a:cubicBezTo>
                  <a:pt x="45" y="0"/>
                  <a:pt x="45" y="0"/>
                  <a:pt x="45" y="0"/>
                </a:cubicBezTo>
                <a:cubicBezTo>
                  <a:pt x="45" y="4"/>
                  <a:pt x="45" y="4"/>
                  <a:pt x="45" y="4"/>
                </a:cubicBezTo>
                <a:cubicBezTo>
                  <a:pt x="23" y="4"/>
                  <a:pt x="23" y="4"/>
                  <a:pt x="23" y="4"/>
                </a:cubicBezTo>
                <a:cubicBezTo>
                  <a:pt x="18" y="4"/>
                  <a:pt x="18" y="4"/>
                  <a:pt x="18" y="4"/>
                </a:cubicBezTo>
                <a:cubicBezTo>
                  <a:pt x="4" y="4"/>
                  <a:pt x="4" y="4"/>
                  <a:pt x="4" y="4"/>
                </a:cubicBezTo>
                <a:cubicBezTo>
                  <a:pt x="4" y="127"/>
                  <a:pt x="4" y="127"/>
                  <a:pt x="4" y="127"/>
                </a:cubicBezTo>
                <a:close/>
                <a:moveTo>
                  <a:pt x="45" y="10"/>
                </a:moveTo>
                <a:cubicBezTo>
                  <a:pt x="35" y="10"/>
                  <a:pt x="26" y="14"/>
                  <a:pt x="20" y="20"/>
                </a:cubicBezTo>
                <a:cubicBezTo>
                  <a:pt x="13" y="27"/>
                  <a:pt x="9" y="36"/>
                  <a:pt x="9" y="46"/>
                </a:cubicBezTo>
                <a:cubicBezTo>
                  <a:pt x="9" y="56"/>
                  <a:pt x="13" y="65"/>
                  <a:pt x="20" y="72"/>
                </a:cubicBezTo>
                <a:cubicBezTo>
                  <a:pt x="26" y="78"/>
                  <a:pt x="35" y="82"/>
                  <a:pt x="45" y="82"/>
                </a:cubicBezTo>
                <a:cubicBezTo>
                  <a:pt x="45" y="77"/>
                  <a:pt x="45" y="77"/>
                  <a:pt x="45" y="77"/>
                </a:cubicBezTo>
                <a:cubicBezTo>
                  <a:pt x="37" y="77"/>
                  <a:pt x="29" y="74"/>
                  <a:pt x="23" y="68"/>
                </a:cubicBezTo>
                <a:cubicBezTo>
                  <a:pt x="17" y="62"/>
                  <a:pt x="14" y="55"/>
                  <a:pt x="14" y="46"/>
                </a:cubicBezTo>
                <a:cubicBezTo>
                  <a:pt x="14" y="37"/>
                  <a:pt x="17" y="30"/>
                  <a:pt x="23" y="24"/>
                </a:cubicBezTo>
                <a:cubicBezTo>
                  <a:pt x="29" y="18"/>
                  <a:pt x="37" y="15"/>
                  <a:pt x="45" y="15"/>
                </a:cubicBezTo>
                <a:cubicBezTo>
                  <a:pt x="45" y="10"/>
                  <a:pt x="45" y="10"/>
                  <a:pt x="45" y="10"/>
                </a:cubicBezTo>
                <a:close/>
                <a:moveTo>
                  <a:pt x="45" y="92"/>
                </a:moveTo>
                <a:cubicBezTo>
                  <a:pt x="41" y="92"/>
                  <a:pt x="38" y="93"/>
                  <a:pt x="35" y="96"/>
                </a:cubicBezTo>
                <a:cubicBezTo>
                  <a:pt x="35" y="96"/>
                  <a:pt x="35" y="96"/>
                  <a:pt x="35" y="96"/>
                </a:cubicBezTo>
                <a:cubicBezTo>
                  <a:pt x="33" y="98"/>
                  <a:pt x="31" y="102"/>
                  <a:pt x="31" y="106"/>
                </a:cubicBezTo>
                <a:cubicBezTo>
                  <a:pt x="31" y="110"/>
                  <a:pt x="33" y="113"/>
                  <a:pt x="35" y="115"/>
                </a:cubicBezTo>
                <a:cubicBezTo>
                  <a:pt x="38" y="118"/>
                  <a:pt x="41" y="120"/>
                  <a:pt x="45" y="120"/>
                </a:cubicBezTo>
                <a:cubicBezTo>
                  <a:pt x="45" y="115"/>
                  <a:pt x="45" y="115"/>
                  <a:pt x="45" y="115"/>
                </a:cubicBezTo>
                <a:cubicBezTo>
                  <a:pt x="43" y="115"/>
                  <a:pt x="41" y="114"/>
                  <a:pt x="39" y="112"/>
                </a:cubicBezTo>
                <a:cubicBezTo>
                  <a:pt x="37" y="110"/>
                  <a:pt x="36" y="108"/>
                  <a:pt x="36" y="106"/>
                </a:cubicBezTo>
                <a:cubicBezTo>
                  <a:pt x="36" y="103"/>
                  <a:pt x="37" y="101"/>
                  <a:pt x="39" y="99"/>
                </a:cubicBezTo>
                <a:cubicBezTo>
                  <a:pt x="39" y="99"/>
                  <a:pt x="39" y="99"/>
                  <a:pt x="39" y="99"/>
                </a:cubicBezTo>
                <a:cubicBezTo>
                  <a:pt x="39" y="99"/>
                  <a:pt x="39" y="99"/>
                  <a:pt x="39" y="99"/>
                </a:cubicBezTo>
                <a:cubicBezTo>
                  <a:pt x="41" y="98"/>
                  <a:pt x="43" y="97"/>
                  <a:pt x="45" y="97"/>
                </a:cubicBezTo>
                <a:lnTo>
                  <a:pt x="45" y="92"/>
                </a:ln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172" name="Freeform 145"/>
          <p:cNvSpPr>
            <a:spLocks noEditPoints="1"/>
          </p:cNvSpPr>
          <p:nvPr/>
        </p:nvSpPr>
        <p:spPr bwMode="auto">
          <a:xfrm rot="5400000">
            <a:off x="7656646" y="3324327"/>
            <a:ext cx="85703" cy="84513"/>
          </a:xfrm>
          <a:custGeom>
            <a:avLst/>
            <a:gdLst>
              <a:gd name="T0" fmla="*/ 25 w 51"/>
              <a:gd name="T1" fmla="*/ 45 h 50"/>
              <a:gd name="T2" fmla="*/ 40 w 51"/>
              <a:gd name="T3" fmla="*/ 39 h 50"/>
              <a:gd name="T4" fmla="*/ 40 w 51"/>
              <a:gd name="T5" fmla="*/ 39 h 50"/>
              <a:gd name="T6" fmla="*/ 46 w 51"/>
              <a:gd name="T7" fmla="*/ 25 h 50"/>
              <a:gd name="T8" fmla="*/ 40 w 51"/>
              <a:gd name="T9" fmla="*/ 11 h 50"/>
              <a:gd name="T10" fmla="*/ 40 w 51"/>
              <a:gd name="T11" fmla="*/ 11 h 50"/>
              <a:gd name="T12" fmla="*/ 25 w 51"/>
              <a:gd name="T13" fmla="*/ 5 h 50"/>
              <a:gd name="T14" fmla="*/ 25 w 51"/>
              <a:gd name="T15" fmla="*/ 5 h 50"/>
              <a:gd name="T16" fmla="*/ 25 w 51"/>
              <a:gd name="T17" fmla="*/ 0 h 50"/>
              <a:gd name="T18" fmla="*/ 25 w 51"/>
              <a:gd name="T19" fmla="*/ 0 h 50"/>
              <a:gd name="T20" fmla="*/ 43 w 51"/>
              <a:gd name="T21" fmla="*/ 7 h 50"/>
              <a:gd name="T22" fmla="*/ 43 w 51"/>
              <a:gd name="T23" fmla="*/ 7 h 50"/>
              <a:gd name="T24" fmla="*/ 43 w 51"/>
              <a:gd name="T25" fmla="*/ 7 h 50"/>
              <a:gd name="T26" fmla="*/ 51 w 51"/>
              <a:gd name="T27" fmla="*/ 25 h 50"/>
              <a:gd name="T28" fmla="*/ 43 w 51"/>
              <a:gd name="T29" fmla="*/ 43 h 50"/>
              <a:gd name="T30" fmla="*/ 43 w 51"/>
              <a:gd name="T31" fmla="*/ 43 h 50"/>
              <a:gd name="T32" fmla="*/ 43 w 51"/>
              <a:gd name="T33" fmla="*/ 43 h 50"/>
              <a:gd name="T34" fmla="*/ 25 w 51"/>
              <a:gd name="T35" fmla="*/ 50 h 50"/>
              <a:gd name="T36" fmla="*/ 25 w 51"/>
              <a:gd name="T37" fmla="*/ 50 h 50"/>
              <a:gd name="T38" fmla="*/ 25 w 51"/>
              <a:gd name="T39" fmla="*/ 45 h 50"/>
              <a:gd name="T40" fmla="*/ 25 w 51"/>
              <a:gd name="T41" fmla="*/ 5 h 50"/>
              <a:gd name="T42" fmla="*/ 11 w 51"/>
              <a:gd name="T43" fmla="*/ 11 h 50"/>
              <a:gd name="T44" fmla="*/ 11 w 51"/>
              <a:gd name="T45" fmla="*/ 11 h 50"/>
              <a:gd name="T46" fmla="*/ 5 w 51"/>
              <a:gd name="T47" fmla="*/ 25 h 50"/>
              <a:gd name="T48" fmla="*/ 11 w 51"/>
              <a:gd name="T49" fmla="*/ 39 h 50"/>
              <a:gd name="T50" fmla="*/ 25 w 51"/>
              <a:gd name="T51" fmla="*/ 45 h 50"/>
              <a:gd name="T52" fmla="*/ 25 w 51"/>
              <a:gd name="T53" fmla="*/ 50 h 50"/>
              <a:gd name="T54" fmla="*/ 7 w 51"/>
              <a:gd name="T55" fmla="*/ 43 h 50"/>
              <a:gd name="T56" fmla="*/ 0 w 51"/>
              <a:gd name="T57" fmla="*/ 25 h 50"/>
              <a:gd name="T58" fmla="*/ 7 w 51"/>
              <a:gd name="T59" fmla="*/ 7 h 50"/>
              <a:gd name="T60" fmla="*/ 7 w 51"/>
              <a:gd name="T61" fmla="*/ 7 h 50"/>
              <a:gd name="T62" fmla="*/ 25 w 51"/>
              <a:gd name="T63" fmla="*/ 0 h 50"/>
              <a:gd name="T64" fmla="*/ 25 w 51"/>
              <a:gd name="T65" fmla="*/ 5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1" h="50">
                <a:moveTo>
                  <a:pt x="25" y="45"/>
                </a:moveTo>
                <a:cubicBezTo>
                  <a:pt x="31" y="45"/>
                  <a:pt x="36" y="43"/>
                  <a:pt x="40" y="39"/>
                </a:cubicBezTo>
                <a:cubicBezTo>
                  <a:pt x="40" y="39"/>
                  <a:pt x="40" y="39"/>
                  <a:pt x="40" y="39"/>
                </a:cubicBezTo>
                <a:cubicBezTo>
                  <a:pt x="43" y="36"/>
                  <a:pt x="46" y="31"/>
                  <a:pt x="46" y="25"/>
                </a:cubicBezTo>
                <a:cubicBezTo>
                  <a:pt x="46" y="19"/>
                  <a:pt x="43" y="14"/>
                  <a:pt x="40" y="11"/>
                </a:cubicBezTo>
                <a:cubicBezTo>
                  <a:pt x="40" y="11"/>
                  <a:pt x="40" y="11"/>
                  <a:pt x="40" y="11"/>
                </a:cubicBezTo>
                <a:cubicBezTo>
                  <a:pt x="36" y="7"/>
                  <a:pt x="31" y="5"/>
                  <a:pt x="25" y="5"/>
                </a:cubicBezTo>
                <a:cubicBezTo>
                  <a:pt x="25" y="5"/>
                  <a:pt x="25" y="5"/>
                  <a:pt x="25" y="5"/>
                </a:cubicBezTo>
                <a:cubicBezTo>
                  <a:pt x="25" y="0"/>
                  <a:pt x="25" y="0"/>
                  <a:pt x="25" y="0"/>
                </a:cubicBezTo>
                <a:cubicBezTo>
                  <a:pt x="25" y="0"/>
                  <a:pt x="25" y="0"/>
                  <a:pt x="25" y="0"/>
                </a:cubicBezTo>
                <a:cubicBezTo>
                  <a:pt x="32" y="0"/>
                  <a:pt x="39" y="3"/>
                  <a:pt x="43" y="7"/>
                </a:cubicBezTo>
                <a:cubicBezTo>
                  <a:pt x="43" y="7"/>
                  <a:pt x="43" y="7"/>
                  <a:pt x="43" y="7"/>
                </a:cubicBezTo>
                <a:cubicBezTo>
                  <a:pt x="43" y="7"/>
                  <a:pt x="43" y="7"/>
                  <a:pt x="43" y="7"/>
                </a:cubicBezTo>
                <a:cubicBezTo>
                  <a:pt x="48" y="12"/>
                  <a:pt x="51" y="18"/>
                  <a:pt x="51" y="25"/>
                </a:cubicBezTo>
                <a:cubicBezTo>
                  <a:pt x="51" y="32"/>
                  <a:pt x="48" y="38"/>
                  <a:pt x="43" y="43"/>
                </a:cubicBezTo>
                <a:cubicBezTo>
                  <a:pt x="43" y="43"/>
                  <a:pt x="43" y="43"/>
                  <a:pt x="43" y="43"/>
                </a:cubicBezTo>
                <a:cubicBezTo>
                  <a:pt x="43" y="43"/>
                  <a:pt x="43" y="43"/>
                  <a:pt x="43" y="43"/>
                </a:cubicBezTo>
                <a:cubicBezTo>
                  <a:pt x="39" y="47"/>
                  <a:pt x="32" y="50"/>
                  <a:pt x="25" y="50"/>
                </a:cubicBezTo>
                <a:cubicBezTo>
                  <a:pt x="25" y="50"/>
                  <a:pt x="25" y="50"/>
                  <a:pt x="25" y="50"/>
                </a:cubicBezTo>
                <a:cubicBezTo>
                  <a:pt x="25" y="45"/>
                  <a:pt x="25" y="45"/>
                  <a:pt x="25" y="45"/>
                </a:cubicBezTo>
                <a:close/>
                <a:moveTo>
                  <a:pt x="25" y="5"/>
                </a:moveTo>
                <a:cubicBezTo>
                  <a:pt x="20" y="5"/>
                  <a:pt x="15" y="7"/>
                  <a:pt x="11" y="11"/>
                </a:cubicBezTo>
                <a:cubicBezTo>
                  <a:pt x="11" y="11"/>
                  <a:pt x="11" y="11"/>
                  <a:pt x="11" y="11"/>
                </a:cubicBezTo>
                <a:cubicBezTo>
                  <a:pt x="7" y="14"/>
                  <a:pt x="5" y="19"/>
                  <a:pt x="5" y="25"/>
                </a:cubicBezTo>
                <a:cubicBezTo>
                  <a:pt x="5" y="31"/>
                  <a:pt x="7" y="36"/>
                  <a:pt x="11" y="39"/>
                </a:cubicBezTo>
                <a:cubicBezTo>
                  <a:pt x="15" y="43"/>
                  <a:pt x="20" y="45"/>
                  <a:pt x="25" y="45"/>
                </a:cubicBezTo>
                <a:cubicBezTo>
                  <a:pt x="25" y="50"/>
                  <a:pt x="25" y="50"/>
                  <a:pt x="25" y="50"/>
                </a:cubicBezTo>
                <a:cubicBezTo>
                  <a:pt x="18" y="50"/>
                  <a:pt x="12" y="47"/>
                  <a:pt x="7" y="43"/>
                </a:cubicBezTo>
                <a:cubicBezTo>
                  <a:pt x="3" y="38"/>
                  <a:pt x="0" y="32"/>
                  <a:pt x="0" y="25"/>
                </a:cubicBezTo>
                <a:cubicBezTo>
                  <a:pt x="0" y="18"/>
                  <a:pt x="3" y="12"/>
                  <a:pt x="7" y="7"/>
                </a:cubicBezTo>
                <a:cubicBezTo>
                  <a:pt x="7" y="7"/>
                  <a:pt x="7" y="7"/>
                  <a:pt x="7" y="7"/>
                </a:cubicBezTo>
                <a:cubicBezTo>
                  <a:pt x="12" y="3"/>
                  <a:pt x="18" y="0"/>
                  <a:pt x="25" y="0"/>
                </a:cubicBezTo>
                <a:lnTo>
                  <a:pt x="25" y="5"/>
                </a:ln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173" name="Freeform 146"/>
          <p:cNvSpPr>
            <a:spLocks noEditPoints="1"/>
          </p:cNvSpPr>
          <p:nvPr/>
        </p:nvSpPr>
        <p:spPr bwMode="auto">
          <a:xfrm rot="5400000">
            <a:off x="8540454" y="957386"/>
            <a:ext cx="272582" cy="255918"/>
          </a:xfrm>
          <a:custGeom>
            <a:avLst/>
            <a:gdLst>
              <a:gd name="T0" fmla="*/ 146 w 161"/>
              <a:gd name="T1" fmla="*/ 137 h 151"/>
              <a:gd name="T2" fmla="*/ 139 w 161"/>
              <a:gd name="T3" fmla="*/ 28 h 151"/>
              <a:gd name="T4" fmla="*/ 161 w 161"/>
              <a:gd name="T5" fmla="*/ 137 h 151"/>
              <a:gd name="T6" fmla="*/ 149 w 161"/>
              <a:gd name="T7" fmla="*/ 151 h 151"/>
              <a:gd name="T8" fmla="*/ 147 w 161"/>
              <a:gd name="T9" fmla="*/ 89 h 151"/>
              <a:gd name="T10" fmla="*/ 147 w 161"/>
              <a:gd name="T11" fmla="*/ 73 h 151"/>
              <a:gd name="T12" fmla="*/ 143 w 161"/>
              <a:gd name="T13" fmla="*/ 77 h 151"/>
              <a:gd name="T14" fmla="*/ 143 w 161"/>
              <a:gd name="T15" fmla="*/ 86 h 151"/>
              <a:gd name="T16" fmla="*/ 139 w 161"/>
              <a:gd name="T17" fmla="*/ 63 h 151"/>
              <a:gd name="T18" fmla="*/ 139 w 161"/>
              <a:gd name="T19" fmla="*/ 40 h 151"/>
              <a:gd name="T20" fmla="*/ 143 w 161"/>
              <a:gd name="T21" fmla="*/ 56 h 151"/>
              <a:gd name="T22" fmla="*/ 132 w 161"/>
              <a:gd name="T23" fmla="*/ 137 h 151"/>
              <a:gd name="T24" fmla="*/ 139 w 161"/>
              <a:gd name="T25" fmla="*/ 151 h 151"/>
              <a:gd name="T26" fmla="*/ 130 w 161"/>
              <a:gd name="T27" fmla="*/ 28 h 151"/>
              <a:gd name="T28" fmla="*/ 139 w 161"/>
              <a:gd name="T29" fmla="*/ 40 h 151"/>
              <a:gd name="T30" fmla="*/ 134 w 161"/>
              <a:gd name="T31" fmla="*/ 56 h 151"/>
              <a:gd name="T32" fmla="*/ 130 w 161"/>
              <a:gd name="T33" fmla="*/ 59 h 151"/>
              <a:gd name="T34" fmla="*/ 139 w 161"/>
              <a:gd name="T35" fmla="*/ 70 h 151"/>
              <a:gd name="T36" fmla="*/ 134 w 161"/>
              <a:gd name="T37" fmla="*/ 86 h 151"/>
              <a:gd name="T38" fmla="*/ 131 w 161"/>
              <a:gd name="T39" fmla="*/ 89 h 151"/>
              <a:gd name="T40" fmla="*/ 130 w 161"/>
              <a:gd name="T41" fmla="*/ 89 h 151"/>
              <a:gd name="T42" fmla="*/ 130 w 161"/>
              <a:gd name="T43" fmla="*/ 87 h 151"/>
              <a:gd name="T44" fmla="*/ 81 w 161"/>
              <a:gd name="T45" fmla="*/ 135 h 151"/>
              <a:gd name="T46" fmla="*/ 129 w 161"/>
              <a:gd name="T47" fmla="*/ 151 h 151"/>
              <a:gd name="T48" fmla="*/ 81 w 161"/>
              <a:gd name="T49" fmla="*/ 135 h 151"/>
              <a:gd name="T50" fmla="*/ 130 w 161"/>
              <a:gd name="T51" fmla="*/ 23 h 151"/>
              <a:gd name="T52" fmla="*/ 127 w 161"/>
              <a:gd name="T53" fmla="*/ 52 h 151"/>
              <a:gd name="T54" fmla="*/ 130 w 161"/>
              <a:gd name="T55" fmla="*/ 89 h 151"/>
              <a:gd name="T56" fmla="*/ 81 w 161"/>
              <a:gd name="T57" fmla="*/ 126 h 151"/>
              <a:gd name="T58" fmla="*/ 81 w 161"/>
              <a:gd name="T59" fmla="*/ 42 h 151"/>
              <a:gd name="T60" fmla="*/ 117 w 161"/>
              <a:gd name="T61" fmla="*/ 123 h 151"/>
              <a:gd name="T62" fmla="*/ 63 w 161"/>
              <a:gd name="T63" fmla="*/ 6 h 151"/>
              <a:gd name="T64" fmla="*/ 6 w 161"/>
              <a:gd name="T65" fmla="*/ 10 h 151"/>
              <a:gd name="T66" fmla="*/ 24 w 161"/>
              <a:gd name="T67" fmla="*/ 24 h 151"/>
              <a:gd name="T68" fmla="*/ 8 w 161"/>
              <a:gd name="T69" fmla="*/ 28 h 151"/>
              <a:gd name="T70" fmla="*/ 19 w 161"/>
              <a:gd name="T71" fmla="*/ 138 h 151"/>
              <a:gd name="T72" fmla="*/ 33 w 161"/>
              <a:gd name="T73" fmla="*/ 137 h 151"/>
              <a:gd name="T74" fmla="*/ 38 w 161"/>
              <a:gd name="T75" fmla="*/ 140 h 151"/>
              <a:gd name="T76" fmla="*/ 14 w 161"/>
              <a:gd name="T77" fmla="*/ 149 h 151"/>
              <a:gd name="T78" fmla="*/ 3 w 161"/>
              <a:gd name="T79" fmla="*/ 26 h 151"/>
              <a:gd name="T80" fmla="*/ 0 w 161"/>
              <a:gd name="T81" fmla="*/ 9 h 151"/>
              <a:gd name="T82" fmla="*/ 62 w 161"/>
              <a:gd name="T83" fmla="*/ 1 h 151"/>
              <a:gd name="T84" fmla="*/ 71 w 161"/>
              <a:gd name="T85" fmla="*/ 9 h 151"/>
              <a:gd name="T86" fmla="*/ 81 w 161"/>
              <a:gd name="T87" fmla="*/ 23 h 151"/>
              <a:gd name="T88" fmla="*/ 48 w 161"/>
              <a:gd name="T89" fmla="*/ 24 h 151"/>
              <a:gd name="T90" fmla="*/ 81 w 161"/>
              <a:gd name="T91" fmla="*/ 37 h 151"/>
              <a:gd name="T92" fmla="*/ 20 w 161"/>
              <a:gd name="T93" fmla="*/ 126 h 151"/>
              <a:gd name="T94" fmla="*/ 22 w 161"/>
              <a:gd name="T95" fmla="*/ 42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61" h="151">
                <a:moveTo>
                  <a:pt x="139" y="147"/>
                </a:moveTo>
                <a:cubicBezTo>
                  <a:pt x="146" y="147"/>
                  <a:pt x="146" y="147"/>
                  <a:pt x="146" y="147"/>
                </a:cubicBezTo>
                <a:cubicBezTo>
                  <a:pt x="146" y="138"/>
                  <a:pt x="146" y="138"/>
                  <a:pt x="146" y="138"/>
                </a:cubicBezTo>
                <a:cubicBezTo>
                  <a:pt x="146" y="137"/>
                  <a:pt x="146" y="137"/>
                  <a:pt x="146" y="137"/>
                </a:cubicBezTo>
                <a:cubicBezTo>
                  <a:pt x="146" y="136"/>
                  <a:pt x="147" y="135"/>
                  <a:pt x="149" y="135"/>
                </a:cubicBezTo>
                <a:cubicBezTo>
                  <a:pt x="156" y="135"/>
                  <a:pt x="156" y="135"/>
                  <a:pt x="156" y="135"/>
                </a:cubicBezTo>
                <a:cubicBezTo>
                  <a:pt x="156" y="28"/>
                  <a:pt x="156" y="28"/>
                  <a:pt x="156" y="28"/>
                </a:cubicBezTo>
                <a:cubicBezTo>
                  <a:pt x="139" y="28"/>
                  <a:pt x="139" y="28"/>
                  <a:pt x="139" y="28"/>
                </a:cubicBezTo>
                <a:cubicBezTo>
                  <a:pt x="139" y="23"/>
                  <a:pt x="139" y="23"/>
                  <a:pt x="139" y="23"/>
                </a:cubicBezTo>
                <a:cubicBezTo>
                  <a:pt x="159" y="23"/>
                  <a:pt x="159" y="23"/>
                  <a:pt x="159" y="23"/>
                </a:cubicBezTo>
                <a:cubicBezTo>
                  <a:pt x="160" y="23"/>
                  <a:pt x="161" y="24"/>
                  <a:pt x="161" y="26"/>
                </a:cubicBezTo>
                <a:cubicBezTo>
                  <a:pt x="161" y="137"/>
                  <a:pt x="161" y="137"/>
                  <a:pt x="161" y="137"/>
                </a:cubicBezTo>
                <a:cubicBezTo>
                  <a:pt x="161" y="138"/>
                  <a:pt x="160" y="140"/>
                  <a:pt x="159" y="140"/>
                </a:cubicBezTo>
                <a:cubicBezTo>
                  <a:pt x="151" y="140"/>
                  <a:pt x="151" y="140"/>
                  <a:pt x="151" y="140"/>
                </a:cubicBezTo>
                <a:cubicBezTo>
                  <a:pt x="151" y="149"/>
                  <a:pt x="151" y="149"/>
                  <a:pt x="151" y="149"/>
                </a:cubicBezTo>
                <a:cubicBezTo>
                  <a:pt x="151" y="150"/>
                  <a:pt x="150" y="151"/>
                  <a:pt x="149" y="151"/>
                </a:cubicBezTo>
                <a:cubicBezTo>
                  <a:pt x="139" y="151"/>
                  <a:pt x="139" y="151"/>
                  <a:pt x="139" y="151"/>
                </a:cubicBezTo>
                <a:cubicBezTo>
                  <a:pt x="139" y="147"/>
                  <a:pt x="139" y="147"/>
                  <a:pt x="139" y="147"/>
                </a:cubicBezTo>
                <a:close/>
                <a:moveTo>
                  <a:pt x="139" y="93"/>
                </a:moveTo>
                <a:cubicBezTo>
                  <a:pt x="142" y="93"/>
                  <a:pt x="145" y="92"/>
                  <a:pt x="147" y="89"/>
                </a:cubicBezTo>
                <a:cubicBezTo>
                  <a:pt x="147" y="89"/>
                  <a:pt x="147" y="89"/>
                  <a:pt x="147" y="89"/>
                </a:cubicBezTo>
                <a:cubicBezTo>
                  <a:pt x="149" y="87"/>
                  <a:pt x="150" y="85"/>
                  <a:pt x="150" y="81"/>
                </a:cubicBezTo>
                <a:cubicBezTo>
                  <a:pt x="150" y="78"/>
                  <a:pt x="149" y="75"/>
                  <a:pt x="147" y="73"/>
                </a:cubicBezTo>
                <a:cubicBezTo>
                  <a:pt x="147" y="73"/>
                  <a:pt x="147" y="73"/>
                  <a:pt x="147" y="73"/>
                </a:cubicBezTo>
                <a:cubicBezTo>
                  <a:pt x="145" y="71"/>
                  <a:pt x="142" y="70"/>
                  <a:pt x="139" y="70"/>
                </a:cubicBezTo>
                <a:cubicBezTo>
                  <a:pt x="139" y="75"/>
                  <a:pt x="139" y="75"/>
                  <a:pt x="139" y="75"/>
                </a:cubicBezTo>
                <a:cubicBezTo>
                  <a:pt x="140" y="75"/>
                  <a:pt x="142" y="76"/>
                  <a:pt x="143" y="77"/>
                </a:cubicBezTo>
                <a:cubicBezTo>
                  <a:pt x="143" y="77"/>
                  <a:pt x="143" y="77"/>
                  <a:pt x="143" y="77"/>
                </a:cubicBezTo>
                <a:cubicBezTo>
                  <a:pt x="143" y="77"/>
                  <a:pt x="143" y="77"/>
                  <a:pt x="143" y="77"/>
                </a:cubicBezTo>
                <a:cubicBezTo>
                  <a:pt x="144" y="78"/>
                  <a:pt x="145" y="80"/>
                  <a:pt x="145" y="81"/>
                </a:cubicBezTo>
                <a:cubicBezTo>
                  <a:pt x="145" y="83"/>
                  <a:pt x="145" y="85"/>
                  <a:pt x="143" y="86"/>
                </a:cubicBezTo>
                <a:cubicBezTo>
                  <a:pt x="143" y="86"/>
                  <a:pt x="143" y="86"/>
                  <a:pt x="143" y="86"/>
                </a:cubicBezTo>
                <a:cubicBezTo>
                  <a:pt x="143" y="86"/>
                  <a:pt x="143" y="86"/>
                  <a:pt x="143" y="86"/>
                </a:cubicBezTo>
                <a:cubicBezTo>
                  <a:pt x="142" y="87"/>
                  <a:pt x="140" y="88"/>
                  <a:pt x="139" y="88"/>
                </a:cubicBezTo>
                <a:cubicBezTo>
                  <a:pt x="139" y="93"/>
                  <a:pt x="139" y="93"/>
                  <a:pt x="139" y="93"/>
                </a:cubicBezTo>
                <a:close/>
                <a:moveTo>
                  <a:pt x="139" y="63"/>
                </a:moveTo>
                <a:cubicBezTo>
                  <a:pt x="142" y="63"/>
                  <a:pt x="145" y="62"/>
                  <a:pt x="147" y="60"/>
                </a:cubicBezTo>
                <a:cubicBezTo>
                  <a:pt x="149" y="58"/>
                  <a:pt x="150" y="55"/>
                  <a:pt x="150" y="52"/>
                </a:cubicBezTo>
                <a:cubicBezTo>
                  <a:pt x="150" y="48"/>
                  <a:pt x="149" y="46"/>
                  <a:pt x="147" y="43"/>
                </a:cubicBezTo>
                <a:cubicBezTo>
                  <a:pt x="145" y="41"/>
                  <a:pt x="142" y="40"/>
                  <a:pt x="139" y="40"/>
                </a:cubicBezTo>
                <a:cubicBezTo>
                  <a:pt x="139" y="45"/>
                  <a:pt x="139" y="45"/>
                  <a:pt x="139" y="45"/>
                </a:cubicBezTo>
                <a:cubicBezTo>
                  <a:pt x="140" y="45"/>
                  <a:pt x="142" y="46"/>
                  <a:pt x="143" y="47"/>
                </a:cubicBezTo>
                <a:cubicBezTo>
                  <a:pt x="144" y="48"/>
                  <a:pt x="145" y="50"/>
                  <a:pt x="145" y="52"/>
                </a:cubicBezTo>
                <a:cubicBezTo>
                  <a:pt x="145" y="53"/>
                  <a:pt x="144" y="55"/>
                  <a:pt x="143" y="56"/>
                </a:cubicBezTo>
                <a:cubicBezTo>
                  <a:pt x="142" y="57"/>
                  <a:pt x="140" y="58"/>
                  <a:pt x="139" y="58"/>
                </a:cubicBezTo>
                <a:lnTo>
                  <a:pt x="139" y="63"/>
                </a:lnTo>
                <a:close/>
                <a:moveTo>
                  <a:pt x="130" y="135"/>
                </a:moveTo>
                <a:cubicBezTo>
                  <a:pt x="131" y="135"/>
                  <a:pt x="132" y="136"/>
                  <a:pt x="132" y="137"/>
                </a:cubicBezTo>
                <a:cubicBezTo>
                  <a:pt x="132" y="138"/>
                  <a:pt x="132" y="138"/>
                  <a:pt x="132" y="138"/>
                </a:cubicBezTo>
                <a:cubicBezTo>
                  <a:pt x="132" y="147"/>
                  <a:pt x="132" y="147"/>
                  <a:pt x="132" y="147"/>
                </a:cubicBezTo>
                <a:cubicBezTo>
                  <a:pt x="139" y="147"/>
                  <a:pt x="139" y="147"/>
                  <a:pt x="139" y="147"/>
                </a:cubicBezTo>
                <a:cubicBezTo>
                  <a:pt x="139" y="151"/>
                  <a:pt x="139" y="151"/>
                  <a:pt x="139" y="151"/>
                </a:cubicBezTo>
                <a:cubicBezTo>
                  <a:pt x="130" y="151"/>
                  <a:pt x="130" y="151"/>
                  <a:pt x="130" y="151"/>
                </a:cubicBezTo>
                <a:cubicBezTo>
                  <a:pt x="130" y="135"/>
                  <a:pt x="130" y="135"/>
                  <a:pt x="130" y="135"/>
                </a:cubicBezTo>
                <a:close/>
                <a:moveTo>
                  <a:pt x="139" y="28"/>
                </a:moveTo>
                <a:cubicBezTo>
                  <a:pt x="130" y="28"/>
                  <a:pt x="130" y="28"/>
                  <a:pt x="130" y="28"/>
                </a:cubicBezTo>
                <a:cubicBezTo>
                  <a:pt x="130" y="23"/>
                  <a:pt x="130" y="23"/>
                  <a:pt x="130" y="23"/>
                </a:cubicBezTo>
                <a:cubicBezTo>
                  <a:pt x="139" y="23"/>
                  <a:pt x="139" y="23"/>
                  <a:pt x="139" y="23"/>
                </a:cubicBezTo>
                <a:cubicBezTo>
                  <a:pt x="139" y="28"/>
                  <a:pt x="139" y="28"/>
                  <a:pt x="139" y="28"/>
                </a:cubicBezTo>
                <a:close/>
                <a:moveTo>
                  <a:pt x="139" y="40"/>
                </a:moveTo>
                <a:cubicBezTo>
                  <a:pt x="139" y="45"/>
                  <a:pt x="139" y="45"/>
                  <a:pt x="139" y="45"/>
                </a:cubicBezTo>
                <a:cubicBezTo>
                  <a:pt x="137" y="45"/>
                  <a:pt x="135" y="46"/>
                  <a:pt x="134" y="47"/>
                </a:cubicBezTo>
                <a:cubicBezTo>
                  <a:pt x="133" y="48"/>
                  <a:pt x="132" y="50"/>
                  <a:pt x="132" y="52"/>
                </a:cubicBezTo>
                <a:cubicBezTo>
                  <a:pt x="132" y="53"/>
                  <a:pt x="133" y="55"/>
                  <a:pt x="134" y="56"/>
                </a:cubicBezTo>
                <a:cubicBezTo>
                  <a:pt x="135" y="57"/>
                  <a:pt x="137" y="58"/>
                  <a:pt x="139" y="58"/>
                </a:cubicBezTo>
                <a:cubicBezTo>
                  <a:pt x="139" y="63"/>
                  <a:pt x="139" y="63"/>
                  <a:pt x="139" y="63"/>
                </a:cubicBezTo>
                <a:cubicBezTo>
                  <a:pt x="135" y="63"/>
                  <a:pt x="133" y="62"/>
                  <a:pt x="131" y="60"/>
                </a:cubicBezTo>
                <a:cubicBezTo>
                  <a:pt x="130" y="59"/>
                  <a:pt x="130" y="59"/>
                  <a:pt x="130" y="59"/>
                </a:cubicBezTo>
                <a:cubicBezTo>
                  <a:pt x="130" y="44"/>
                  <a:pt x="130" y="44"/>
                  <a:pt x="130" y="44"/>
                </a:cubicBezTo>
                <a:cubicBezTo>
                  <a:pt x="130" y="44"/>
                  <a:pt x="130" y="44"/>
                  <a:pt x="131" y="43"/>
                </a:cubicBezTo>
                <a:cubicBezTo>
                  <a:pt x="133" y="41"/>
                  <a:pt x="135" y="40"/>
                  <a:pt x="139" y="40"/>
                </a:cubicBezTo>
                <a:close/>
                <a:moveTo>
                  <a:pt x="139" y="70"/>
                </a:moveTo>
                <a:cubicBezTo>
                  <a:pt x="139" y="75"/>
                  <a:pt x="139" y="75"/>
                  <a:pt x="139" y="75"/>
                </a:cubicBezTo>
                <a:cubicBezTo>
                  <a:pt x="137" y="75"/>
                  <a:pt x="135" y="76"/>
                  <a:pt x="134" y="77"/>
                </a:cubicBezTo>
                <a:cubicBezTo>
                  <a:pt x="133" y="78"/>
                  <a:pt x="132" y="80"/>
                  <a:pt x="132" y="81"/>
                </a:cubicBezTo>
                <a:cubicBezTo>
                  <a:pt x="132" y="83"/>
                  <a:pt x="133" y="85"/>
                  <a:pt x="134" y="86"/>
                </a:cubicBezTo>
                <a:cubicBezTo>
                  <a:pt x="134" y="86"/>
                  <a:pt x="134" y="86"/>
                  <a:pt x="134" y="86"/>
                </a:cubicBezTo>
                <a:cubicBezTo>
                  <a:pt x="135" y="87"/>
                  <a:pt x="137" y="88"/>
                  <a:pt x="139" y="88"/>
                </a:cubicBezTo>
                <a:cubicBezTo>
                  <a:pt x="139" y="93"/>
                  <a:pt x="139" y="93"/>
                  <a:pt x="139" y="93"/>
                </a:cubicBezTo>
                <a:cubicBezTo>
                  <a:pt x="135" y="93"/>
                  <a:pt x="133" y="92"/>
                  <a:pt x="131" y="89"/>
                </a:cubicBezTo>
                <a:cubicBezTo>
                  <a:pt x="131" y="89"/>
                  <a:pt x="131" y="89"/>
                  <a:pt x="131" y="89"/>
                </a:cubicBezTo>
                <a:cubicBezTo>
                  <a:pt x="131" y="89"/>
                  <a:pt x="131" y="89"/>
                  <a:pt x="131" y="89"/>
                </a:cubicBezTo>
                <a:cubicBezTo>
                  <a:pt x="131" y="89"/>
                  <a:pt x="131" y="89"/>
                  <a:pt x="131" y="89"/>
                </a:cubicBezTo>
                <a:cubicBezTo>
                  <a:pt x="130" y="89"/>
                  <a:pt x="130" y="89"/>
                  <a:pt x="130" y="89"/>
                </a:cubicBezTo>
                <a:cubicBezTo>
                  <a:pt x="130" y="89"/>
                  <a:pt x="130" y="89"/>
                  <a:pt x="130" y="89"/>
                </a:cubicBezTo>
                <a:cubicBezTo>
                  <a:pt x="130" y="89"/>
                  <a:pt x="130" y="89"/>
                  <a:pt x="131" y="89"/>
                </a:cubicBezTo>
                <a:cubicBezTo>
                  <a:pt x="131" y="86"/>
                  <a:pt x="131" y="86"/>
                  <a:pt x="131" y="86"/>
                </a:cubicBezTo>
                <a:cubicBezTo>
                  <a:pt x="130" y="86"/>
                  <a:pt x="130" y="86"/>
                  <a:pt x="130" y="87"/>
                </a:cubicBezTo>
                <a:cubicBezTo>
                  <a:pt x="130" y="74"/>
                  <a:pt x="130" y="74"/>
                  <a:pt x="130" y="74"/>
                </a:cubicBezTo>
                <a:cubicBezTo>
                  <a:pt x="130" y="74"/>
                  <a:pt x="130" y="73"/>
                  <a:pt x="131" y="73"/>
                </a:cubicBezTo>
                <a:cubicBezTo>
                  <a:pt x="133" y="71"/>
                  <a:pt x="135" y="70"/>
                  <a:pt x="139" y="70"/>
                </a:cubicBezTo>
                <a:close/>
                <a:moveTo>
                  <a:pt x="81" y="135"/>
                </a:moveTo>
                <a:cubicBezTo>
                  <a:pt x="129" y="135"/>
                  <a:pt x="129" y="135"/>
                  <a:pt x="129" y="135"/>
                </a:cubicBezTo>
                <a:cubicBezTo>
                  <a:pt x="130" y="135"/>
                  <a:pt x="130" y="135"/>
                  <a:pt x="130" y="135"/>
                </a:cubicBezTo>
                <a:cubicBezTo>
                  <a:pt x="130" y="151"/>
                  <a:pt x="130" y="151"/>
                  <a:pt x="130" y="151"/>
                </a:cubicBezTo>
                <a:cubicBezTo>
                  <a:pt x="129" y="151"/>
                  <a:pt x="129" y="151"/>
                  <a:pt x="129" y="151"/>
                </a:cubicBezTo>
                <a:cubicBezTo>
                  <a:pt x="128" y="151"/>
                  <a:pt x="127" y="150"/>
                  <a:pt x="127" y="149"/>
                </a:cubicBezTo>
                <a:cubicBezTo>
                  <a:pt x="127" y="140"/>
                  <a:pt x="127" y="140"/>
                  <a:pt x="127" y="140"/>
                </a:cubicBezTo>
                <a:cubicBezTo>
                  <a:pt x="81" y="140"/>
                  <a:pt x="81" y="140"/>
                  <a:pt x="81" y="140"/>
                </a:cubicBezTo>
                <a:cubicBezTo>
                  <a:pt x="81" y="135"/>
                  <a:pt x="81" y="135"/>
                  <a:pt x="81" y="135"/>
                </a:cubicBezTo>
                <a:close/>
                <a:moveTo>
                  <a:pt x="130" y="28"/>
                </a:moveTo>
                <a:cubicBezTo>
                  <a:pt x="81" y="28"/>
                  <a:pt x="81" y="28"/>
                  <a:pt x="81" y="28"/>
                </a:cubicBezTo>
                <a:cubicBezTo>
                  <a:pt x="81" y="23"/>
                  <a:pt x="81" y="23"/>
                  <a:pt x="81" y="23"/>
                </a:cubicBezTo>
                <a:cubicBezTo>
                  <a:pt x="130" y="23"/>
                  <a:pt x="130" y="23"/>
                  <a:pt x="130" y="23"/>
                </a:cubicBezTo>
                <a:cubicBezTo>
                  <a:pt x="130" y="28"/>
                  <a:pt x="130" y="28"/>
                  <a:pt x="130" y="28"/>
                </a:cubicBezTo>
                <a:close/>
                <a:moveTo>
                  <a:pt x="130" y="44"/>
                </a:moveTo>
                <a:cubicBezTo>
                  <a:pt x="130" y="59"/>
                  <a:pt x="130" y="59"/>
                  <a:pt x="130" y="59"/>
                </a:cubicBezTo>
                <a:cubicBezTo>
                  <a:pt x="128" y="57"/>
                  <a:pt x="127" y="54"/>
                  <a:pt x="127" y="52"/>
                </a:cubicBezTo>
                <a:cubicBezTo>
                  <a:pt x="127" y="49"/>
                  <a:pt x="128" y="46"/>
                  <a:pt x="130" y="44"/>
                </a:cubicBezTo>
                <a:close/>
                <a:moveTo>
                  <a:pt x="130" y="74"/>
                </a:moveTo>
                <a:cubicBezTo>
                  <a:pt x="130" y="87"/>
                  <a:pt x="130" y="87"/>
                  <a:pt x="130" y="87"/>
                </a:cubicBezTo>
                <a:cubicBezTo>
                  <a:pt x="130" y="87"/>
                  <a:pt x="130" y="88"/>
                  <a:pt x="130" y="89"/>
                </a:cubicBezTo>
                <a:cubicBezTo>
                  <a:pt x="130" y="89"/>
                  <a:pt x="130" y="89"/>
                  <a:pt x="130" y="89"/>
                </a:cubicBezTo>
                <a:cubicBezTo>
                  <a:pt x="128" y="87"/>
                  <a:pt x="127" y="84"/>
                  <a:pt x="127" y="81"/>
                </a:cubicBezTo>
                <a:cubicBezTo>
                  <a:pt x="127" y="78"/>
                  <a:pt x="128" y="76"/>
                  <a:pt x="130" y="74"/>
                </a:cubicBezTo>
                <a:close/>
                <a:moveTo>
                  <a:pt x="81" y="126"/>
                </a:moveTo>
                <a:cubicBezTo>
                  <a:pt x="81" y="121"/>
                  <a:pt x="81" y="121"/>
                  <a:pt x="81" y="121"/>
                </a:cubicBezTo>
                <a:cubicBezTo>
                  <a:pt x="112" y="121"/>
                  <a:pt x="112" y="121"/>
                  <a:pt x="112" y="121"/>
                </a:cubicBezTo>
                <a:cubicBezTo>
                  <a:pt x="112" y="42"/>
                  <a:pt x="112" y="42"/>
                  <a:pt x="112" y="42"/>
                </a:cubicBezTo>
                <a:cubicBezTo>
                  <a:pt x="81" y="42"/>
                  <a:pt x="81" y="42"/>
                  <a:pt x="81" y="42"/>
                </a:cubicBezTo>
                <a:cubicBezTo>
                  <a:pt x="81" y="37"/>
                  <a:pt x="81" y="37"/>
                  <a:pt x="81" y="37"/>
                </a:cubicBezTo>
                <a:cubicBezTo>
                  <a:pt x="115" y="37"/>
                  <a:pt x="115" y="37"/>
                  <a:pt x="115" y="37"/>
                </a:cubicBezTo>
                <a:cubicBezTo>
                  <a:pt x="116" y="37"/>
                  <a:pt x="117" y="38"/>
                  <a:pt x="117" y="40"/>
                </a:cubicBezTo>
                <a:cubicBezTo>
                  <a:pt x="117" y="123"/>
                  <a:pt x="117" y="123"/>
                  <a:pt x="117" y="123"/>
                </a:cubicBezTo>
                <a:cubicBezTo>
                  <a:pt x="117" y="124"/>
                  <a:pt x="116" y="126"/>
                  <a:pt x="115" y="126"/>
                </a:cubicBezTo>
                <a:lnTo>
                  <a:pt x="81" y="126"/>
                </a:lnTo>
                <a:close/>
                <a:moveTo>
                  <a:pt x="66" y="10"/>
                </a:moveTo>
                <a:cubicBezTo>
                  <a:pt x="63" y="6"/>
                  <a:pt x="63" y="6"/>
                  <a:pt x="63" y="6"/>
                </a:cubicBezTo>
                <a:cubicBezTo>
                  <a:pt x="37" y="26"/>
                  <a:pt x="37" y="26"/>
                  <a:pt x="37" y="26"/>
                </a:cubicBezTo>
                <a:cubicBezTo>
                  <a:pt x="36" y="26"/>
                  <a:pt x="35" y="26"/>
                  <a:pt x="34" y="26"/>
                </a:cubicBezTo>
                <a:cubicBezTo>
                  <a:pt x="9" y="6"/>
                  <a:pt x="9" y="6"/>
                  <a:pt x="9" y="6"/>
                </a:cubicBezTo>
                <a:cubicBezTo>
                  <a:pt x="6" y="10"/>
                  <a:pt x="6" y="10"/>
                  <a:pt x="6" y="10"/>
                </a:cubicBezTo>
                <a:cubicBezTo>
                  <a:pt x="23" y="23"/>
                  <a:pt x="23" y="23"/>
                  <a:pt x="23" y="23"/>
                </a:cubicBezTo>
                <a:cubicBezTo>
                  <a:pt x="23" y="23"/>
                  <a:pt x="23" y="23"/>
                  <a:pt x="23" y="23"/>
                </a:cubicBezTo>
                <a:cubicBezTo>
                  <a:pt x="23" y="23"/>
                  <a:pt x="23" y="23"/>
                  <a:pt x="23" y="23"/>
                </a:cubicBezTo>
                <a:cubicBezTo>
                  <a:pt x="24" y="24"/>
                  <a:pt x="24" y="24"/>
                  <a:pt x="24" y="24"/>
                </a:cubicBezTo>
                <a:cubicBezTo>
                  <a:pt x="25" y="25"/>
                  <a:pt x="25" y="26"/>
                  <a:pt x="24" y="27"/>
                </a:cubicBezTo>
                <a:cubicBezTo>
                  <a:pt x="24" y="28"/>
                  <a:pt x="23" y="28"/>
                  <a:pt x="22" y="28"/>
                </a:cubicBezTo>
                <a:cubicBezTo>
                  <a:pt x="22" y="28"/>
                  <a:pt x="22" y="28"/>
                  <a:pt x="22" y="28"/>
                </a:cubicBezTo>
                <a:cubicBezTo>
                  <a:pt x="8" y="28"/>
                  <a:pt x="8" y="28"/>
                  <a:pt x="8" y="28"/>
                </a:cubicBezTo>
                <a:cubicBezTo>
                  <a:pt x="8" y="135"/>
                  <a:pt x="8" y="135"/>
                  <a:pt x="8" y="135"/>
                </a:cubicBezTo>
                <a:cubicBezTo>
                  <a:pt x="16" y="135"/>
                  <a:pt x="16" y="135"/>
                  <a:pt x="16" y="135"/>
                </a:cubicBezTo>
                <a:cubicBezTo>
                  <a:pt x="18" y="135"/>
                  <a:pt x="19" y="136"/>
                  <a:pt x="19" y="137"/>
                </a:cubicBezTo>
                <a:cubicBezTo>
                  <a:pt x="19" y="138"/>
                  <a:pt x="19" y="138"/>
                  <a:pt x="19" y="138"/>
                </a:cubicBezTo>
                <a:cubicBezTo>
                  <a:pt x="19" y="147"/>
                  <a:pt x="19" y="147"/>
                  <a:pt x="19" y="147"/>
                </a:cubicBezTo>
                <a:cubicBezTo>
                  <a:pt x="33" y="147"/>
                  <a:pt x="33" y="147"/>
                  <a:pt x="33" y="147"/>
                </a:cubicBezTo>
                <a:cubicBezTo>
                  <a:pt x="33" y="138"/>
                  <a:pt x="33" y="138"/>
                  <a:pt x="33" y="138"/>
                </a:cubicBezTo>
                <a:cubicBezTo>
                  <a:pt x="33" y="137"/>
                  <a:pt x="33" y="137"/>
                  <a:pt x="33" y="137"/>
                </a:cubicBezTo>
                <a:cubicBezTo>
                  <a:pt x="33" y="136"/>
                  <a:pt x="34" y="135"/>
                  <a:pt x="36" y="135"/>
                </a:cubicBezTo>
                <a:cubicBezTo>
                  <a:pt x="81" y="135"/>
                  <a:pt x="81" y="135"/>
                  <a:pt x="81" y="135"/>
                </a:cubicBezTo>
                <a:cubicBezTo>
                  <a:pt x="81" y="140"/>
                  <a:pt x="81" y="140"/>
                  <a:pt x="81" y="140"/>
                </a:cubicBezTo>
                <a:cubicBezTo>
                  <a:pt x="38" y="140"/>
                  <a:pt x="38" y="140"/>
                  <a:pt x="38" y="140"/>
                </a:cubicBezTo>
                <a:cubicBezTo>
                  <a:pt x="38" y="149"/>
                  <a:pt x="38" y="149"/>
                  <a:pt x="38" y="149"/>
                </a:cubicBezTo>
                <a:cubicBezTo>
                  <a:pt x="38" y="150"/>
                  <a:pt x="37" y="151"/>
                  <a:pt x="36" y="151"/>
                </a:cubicBezTo>
                <a:cubicBezTo>
                  <a:pt x="16" y="151"/>
                  <a:pt x="16" y="151"/>
                  <a:pt x="16" y="151"/>
                </a:cubicBezTo>
                <a:cubicBezTo>
                  <a:pt x="15" y="151"/>
                  <a:pt x="14" y="150"/>
                  <a:pt x="14" y="149"/>
                </a:cubicBezTo>
                <a:cubicBezTo>
                  <a:pt x="14" y="140"/>
                  <a:pt x="14" y="140"/>
                  <a:pt x="14" y="140"/>
                </a:cubicBezTo>
                <a:cubicBezTo>
                  <a:pt x="5" y="140"/>
                  <a:pt x="5" y="140"/>
                  <a:pt x="5" y="140"/>
                </a:cubicBezTo>
                <a:cubicBezTo>
                  <a:pt x="4" y="140"/>
                  <a:pt x="3" y="138"/>
                  <a:pt x="3" y="137"/>
                </a:cubicBezTo>
                <a:cubicBezTo>
                  <a:pt x="3" y="26"/>
                  <a:pt x="3" y="26"/>
                  <a:pt x="3" y="26"/>
                </a:cubicBezTo>
                <a:cubicBezTo>
                  <a:pt x="3" y="24"/>
                  <a:pt x="4" y="23"/>
                  <a:pt x="5" y="23"/>
                </a:cubicBezTo>
                <a:cubicBezTo>
                  <a:pt x="15" y="23"/>
                  <a:pt x="15" y="23"/>
                  <a:pt x="15" y="23"/>
                </a:cubicBezTo>
                <a:cubicBezTo>
                  <a:pt x="1" y="12"/>
                  <a:pt x="1" y="12"/>
                  <a:pt x="1" y="12"/>
                </a:cubicBezTo>
                <a:cubicBezTo>
                  <a:pt x="0" y="11"/>
                  <a:pt x="0" y="10"/>
                  <a:pt x="0" y="9"/>
                </a:cubicBezTo>
                <a:cubicBezTo>
                  <a:pt x="6" y="1"/>
                  <a:pt x="6" y="1"/>
                  <a:pt x="6" y="1"/>
                </a:cubicBezTo>
                <a:cubicBezTo>
                  <a:pt x="7" y="0"/>
                  <a:pt x="9" y="0"/>
                  <a:pt x="10" y="1"/>
                </a:cubicBezTo>
                <a:cubicBezTo>
                  <a:pt x="36" y="21"/>
                  <a:pt x="36" y="21"/>
                  <a:pt x="36" y="21"/>
                </a:cubicBezTo>
                <a:cubicBezTo>
                  <a:pt x="62" y="1"/>
                  <a:pt x="62" y="1"/>
                  <a:pt x="62" y="1"/>
                </a:cubicBezTo>
                <a:cubicBezTo>
                  <a:pt x="62" y="1"/>
                  <a:pt x="62" y="1"/>
                  <a:pt x="62" y="1"/>
                </a:cubicBezTo>
                <a:cubicBezTo>
                  <a:pt x="63" y="0"/>
                  <a:pt x="64" y="0"/>
                  <a:pt x="65" y="1"/>
                </a:cubicBezTo>
                <a:cubicBezTo>
                  <a:pt x="71" y="9"/>
                  <a:pt x="71" y="9"/>
                  <a:pt x="71" y="9"/>
                </a:cubicBezTo>
                <a:cubicBezTo>
                  <a:pt x="71" y="9"/>
                  <a:pt x="71" y="9"/>
                  <a:pt x="71" y="9"/>
                </a:cubicBezTo>
                <a:cubicBezTo>
                  <a:pt x="71" y="9"/>
                  <a:pt x="71" y="9"/>
                  <a:pt x="71" y="9"/>
                </a:cubicBezTo>
                <a:cubicBezTo>
                  <a:pt x="72" y="10"/>
                  <a:pt x="72" y="11"/>
                  <a:pt x="71" y="12"/>
                </a:cubicBezTo>
                <a:cubicBezTo>
                  <a:pt x="56" y="23"/>
                  <a:pt x="56" y="23"/>
                  <a:pt x="56" y="23"/>
                </a:cubicBezTo>
                <a:cubicBezTo>
                  <a:pt x="81" y="23"/>
                  <a:pt x="81" y="23"/>
                  <a:pt x="81" y="23"/>
                </a:cubicBezTo>
                <a:cubicBezTo>
                  <a:pt x="81" y="28"/>
                  <a:pt x="81" y="28"/>
                  <a:pt x="81" y="28"/>
                </a:cubicBezTo>
                <a:cubicBezTo>
                  <a:pt x="49" y="28"/>
                  <a:pt x="49" y="28"/>
                  <a:pt x="49" y="28"/>
                </a:cubicBezTo>
                <a:cubicBezTo>
                  <a:pt x="48" y="28"/>
                  <a:pt x="47" y="27"/>
                  <a:pt x="47" y="26"/>
                </a:cubicBezTo>
                <a:cubicBezTo>
                  <a:pt x="47" y="25"/>
                  <a:pt x="47" y="24"/>
                  <a:pt x="48" y="24"/>
                </a:cubicBezTo>
                <a:cubicBezTo>
                  <a:pt x="48" y="23"/>
                  <a:pt x="48" y="23"/>
                  <a:pt x="48" y="23"/>
                </a:cubicBezTo>
                <a:cubicBezTo>
                  <a:pt x="49" y="23"/>
                  <a:pt x="49" y="23"/>
                  <a:pt x="49" y="23"/>
                </a:cubicBezTo>
                <a:cubicBezTo>
                  <a:pt x="66" y="10"/>
                  <a:pt x="66" y="10"/>
                  <a:pt x="66" y="10"/>
                </a:cubicBezTo>
                <a:close/>
                <a:moveTo>
                  <a:pt x="81" y="37"/>
                </a:moveTo>
                <a:cubicBezTo>
                  <a:pt x="20" y="37"/>
                  <a:pt x="20" y="37"/>
                  <a:pt x="20" y="37"/>
                </a:cubicBezTo>
                <a:cubicBezTo>
                  <a:pt x="19" y="37"/>
                  <a:pt x="18" y="38"/>
                  <a:pt x="18" y="40"/>
                </a:cubicBezTo>
                <a:cubicBezTo>
                  <a:pt x="18" y="123"/>
                  <a:pt x="18" y="123"/>
                  <a:pt x="18" y="123"/>
                </a:cubicBezTo>
                <a:cubicBezTo>
                  <a:pt x="18" y="124"/>
                  <a:pt x="19" y="126"/>
                  <a:pt x="20" y="126"/>
                </a:cubicBezTo>
                <a:cubicBezTo>
                  <a:pt x="81" y="126"/>
                  <a:pt x="81" y="126"/>
                  <a:pt x="81" y="126"/>
                </a:cubicBezTo>
                <a:cubicBezTo>
                  <a:pt x="81" y="121"/>
                  <a:pt x="81" y="121"/>
                  <a:pt x="81" y="121"/>
                </a:cubicBezTo>
                <a:cubicBezTo>
                  <a:pt x="22" y="121"/>
                  <a:pt x="22" y="121"/>
                  <a:pt x="22" y="121"/>
                </a:cubicBezTo>
                <a:cubicBezTo>
                  <a:pt x="22" y="42"/>
                  <a:pt x="22" y="42"/>
                  <a:pt x="22" y="42"/>
                </a:cubicBezTo>
                <a:cubicBezTo>
                  <a:pt x="81" y="42"/>
                  <a:pt x="81" y="42"/>
                  <a:pt x="81" y="42"/>
                </a:cubicBezTo>
                <a:lnTo>
                  <a:pt x="81" y="37"/>
                </a:ln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174" name="Freeform 147"/>
          <p:cNvSpPr>
            <a:spLocks noEditPoints="1"/>
          </p:cNvSpPr>
          <p:nvPr/>
        </p:nvSpPr>
        <p:spPr bwMode="auto">
          <a:xfrm rot="5400000">
            <a:off x="8536289" y="2468492"/>
            <a:ext cx="36900" cy="35710"/>
          </a:xfrm>
          <a:custGeom>
            <a:avLst/>
            <a:gdLst>
              <a:gd name="T0" fmla="*/ 11 w 22"/>
              <a:gd name="T1" fmla="*/ 2 h 21"/>
              <a:gd name="T2" fmla="*/ 21 w 22"/>
              <a:gd name="T3" fmla="*/ 7 h 21"/>
              <a:gd name="T4" fmla="*/ 22 w 22"/>
              <a:gd name="T5" fmla="*/ 10 h 21"/>
              <a:gd name="T6" fmla="*/ 17 w 22"/>
              <a:gd name="T7" fmla="*/ 19 h 21"/>
              <a:gd name="T8" fmla="*/ 16 w 22"/>
              <a:gd name="T9" fmla="*/ 20 h 21"/>
              <a:gd name="T10" fmla="*/ 13 w 22"/>
              <a:gd name="T11" fmla="*/ 20 h 21"/>
              <a:gd name="T12" fmla="*/ 11 w 22"/>
              <a:gd name="T13" fmla="*/ 19 h 21"/>
              <a:gd name="T14" fmla="*/ 11 w 22"/>
              <a:gd name="T15" fmla="*/ 13 h 21"/>
              <a:gd name="T16" fmla="*/ 12 w 22"/>
              <a:gd name="T17" fmla="*/ 14 h 21"/>
              <a:gd name="T18" fmla="*/ 14 w 22"/>
              <a:gd name="T19" fmla="*/ 15 h 21"/>
              <a:gd name="T20" fmla="*/ 16 w 22"/>
              <a:gd name="T21" fmla="*/ 10 h 21"/>
              <a:gd name="T22" fmla="*/ 11 w 22"/>
              <a:gd name="T23" fmla="*/ 7 h 21"/>
              <a:gd name="T24" fmla="*/ 11 w 22"/>
              <a:gd name="T25" fmla="*/ 2 h 21"/>
              <a:gd name="T26" fmla="*/ 3 w 22"/>
              <a:gd name="T27" fmla="*/ 14 h 21"/>
              <a:gd name="T28" fmla="*/ 2 w 22"/>
              <a:gd name="T29" fmla="*/ 14 h 21"/>
              <a:gd name="T30" fmla="*/ 2 w 22"/>
              <a:gd name="T31" fmla="*/ 14 h 21"/>
              <a:gd name="T32" fmla="*/ 1 w 22"/>
              <a:gd name="T33" fmla="*/ 13 h 21"/>
              <a:gd name="T34" fmla="*/ 0 w 22"/>
              <a:gd name="T35" fmla="*/ 10 h 21"/>
              <a:gd name="T36" fmla="*/ 5 w 22"/>
              <a:gd name="T37" fmla="*/ 1 h 21"/>
              <a:gd name="T38" fmla="*/ 8 w 22"/>
              <a:gd name="T39" fmla="*/ 0 h 21"/>
              <a:gd name="T40" fmla="*/ 11 w 22"/>
              <a:gd name="T41" fmla="*/ 2 h 21"/>
              <a:gd name="T42" fmla="*/ 11 w 22"/>
              <a:gd name="T43" fmla="*/ 7 h 21"/>
              <a:gd name="T44" fmla="*/ 8 w 22"/>
              <a:gd name="T45" fmla="*/ 6 h 21"/>
              <a:gd name="T46" fmla="*/ 6 w 22"/>
              <a:gd name="T47" fmla="*/ 10 h 21"/>
              <a:gd name="T48" fmla="*/ 7 w 22"/>
              <a:gd name="T49" fmla="*/ 11 h 21"/>
              <a:gd name="T50" fmla="*/ 7 w 22"/>
              <a:gd name="T51" fmla="*/ 11 h 21"/>
              <a:gd name="T52" fmla="*/ 7 w 22"/>
              <a:gd name="T53" fmla="*/ 11 h 21"/>
              <a:gd name="T54" fmla="*/ 11 w 22"/>
              <a:gd name="T55" fmla="*/ 13 h 21"/>
              <a:gd name="T56" fmla="*/ 11 w 22"/>
              <a:gd name="T57" fmla="*/ 19 h 21"/>
              <a:gd name="T58" fmla="*/ 9 w 22"/>
              <a:gd name="T59" fmla="*/ 18 h 21"/>
              <a:gd name="T60" fmla="*/ 5 w 22"/>
              <a:gd name="T61" fmla="*/ 15 h 21"/>
              <a:gd name="T62" fmla="*/ 3 w 22"/>
              <a:gd name="T63" fmla="*/ 14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2" h="21">
                <a:moveTo>
                  <a:pt x="11" y="2"/>
                </a:moveTo>
                <a:cubicBezTo>
                  <a:pt x="21" y="7"/>
                  <a:pt x="21" y="7"/>
                  <a:pt x="21" y="7"/>
                </a:cubicBezTo>
                <a:cubicBezTo>
                  <a:pt x="22" y="8"/>
                  <a:pt x="22" y="9"/>
                  <a:pt x="22" y="10"/>
                </a:cubicBezTo>
                <a:cubicBezTo>
                  <a:pt x="17" y="19"/>
                  <a:pt x="17" y="19"/>
                  <a:pt x="17" y="19"/>
                </a:cubicBezTo>
                <a:cubicBezTo>
                  <a:pt x="17" y="20"/>
                  <a:pt x="17" y="20"/>
                  <a:pt x="16" y="20"/>
                </a:cubicBezTo>
                <a:cubicBezTo>
                  <a:pt x="16" y="21"/>
                  <a:pt x="14" y="21"/>
                  <a:pt x="13" y="20"/>
                </a:cubicBezTo>
                <a:cubicBezTo>
                  <a:pt x="12" y="20"/>
                  <a:pt x="12" y="19"/>
                  <a:pt x="11" y="19"/>
                </a:cubicBezTo>
                <a:cubicBezTo>
                  <a:pt x="11" y="13"/>
                  <a:pt x="11" y="13"/>
                  <a:pt x="11" y="13"/>
                </a:cubicBezTo>
                <a:cubicBezTo>
                  <a:pt x="12" y="14"/>
                  <a:pt x="12" y="14"/>
                  <a:pt x="12" y="14"/>
                </a:cubicBezTo>
                <a:cubicBezTo>
                  <a:pt x="12" y="14"/>
                  <a:pt x="13" y="14"/>
                  <a:pt x="14" y="15"/>
                </a:cubicBezTo>
                <a:cubicBezTo>
                  <a:pt x="16" y="10"/>
                  <a:pt x="16" y="10"/>
                  <a:pt x="16" y="10"/>
                </a:cubicBezTo>
                <a:cubicBezTo>
                  <a:pt x="11" y="7"/>
                  <a:pt x="11" y="7"/>
                  <a:pt x="11" y="7"/>
                </a:cubicBezTo>
                <a:lnTo>
                  <a:pt x="11" y="2"/>
                </a:lnTo>
                <a:close/>
                <a:moveTo>
                  <a:pt x="3" y="14"/>
                </a:moveTo>
                <a:cubicBezTo>
                  <a:pt x="3" y="14"/>
                  <a:pt x="2" y="14"/>
                  <a:pt x="2" y="14"/>
                </a:cubicBezTo>
                <a:cubicBezTo>
                  <a:pt x="2" y="14"/>
                  <a:pt x="2" y="14"/>
                  <a:pt x="2" y="14"/>
                </a:cubicBezTo>
                <a:cubicBezTo>
                  <a:pt x="1" y="13"/>
                  <a:pt x="1" y="13"/>
                  <a:pt x="1" y="13"/>
                </a:cubicBezTo>
                <a:cubicBezTo>
                  <a:pt x="0" y="13"/>
                  <a:pt x="0" y="11"/>
                  <a:pt x="0" y="10"/>
                </a:cubicBezTo>
                <a:cubicBezTo>
                  <a:pt x="5" y="1"/>
                  <a:pt x="5" y="1"/>
                  <a:pt x="5" y="1"/>
                </a:cubicBezTo>
                <a:cubicBezTo>
                  <a:pt x="6" y="0"/>
                  <a:pt x="7" y="0"/>
                  <a:pt x="8" y="0"/>
                </a:cubicBezTo>
                <a:cubicBezTo>
                  <a:pt x="11" y="2"/>
                  <a:pt x="11" y="2"/>
                  <a:pt x="11" y="2"/>
                </a:cubicBezTo>
                <a:cubicBezTo>
                  <a:pt x="11" y="7"/>
                  <a:pt x="11" y="7"/>
                  <a:pt x="11" y="7"/>
                </a:cubicBezTo>
                <a:cubicBezTo>
                  <a:pt x="8" y="6"/>
                  <a:pt x="8" y="6"/>
                  <a:pt x="8" y="6"/>
                </a:cubicBezTo>
                <a:cubicBezTo>
                  <a:pt x="6" y="10"/>
                  <a:pt x="6" y="10"/>
                  <a:pt x="6" y="10"/>
                </a:cubicBezTo>
                <a:cubicBezTo>
                  <a:pt x="6" y="10"/>
                  <a:pt x="7" y="11"/>
                  <a:pt x="7" y="11"/>
                </a:cubicBezTo>
                <a:cubicBezTo>
                  <a:pt x="7" y="11"/>
                  <a:pt x="7" y="11"/>
                  <a:pt x="7" y="11"/>
                </a:cubicBezTo>
                <a:cubicBezTo>
                  <a:pt x="7" y="11"/>
                  <a:pt x="7" y="11"/>
                  <a:pt x="7" y="11"/>
                </a:cubicBezTo>
                <a:cubicBezTo>
                  <a:pt x="8" y="12"/>
                  <a:pt x="10" y="12"/>
                  <a:pt x="11" y="13"/>
                </a:cubicBezTo>
                <a:cubicBezTo>
                  <a:pt x="11" y="19"/>
                  <a:pt x="11" y="19"/>
                  <a:pt x="11" y="19"/>
                </a:cubicBezTo>
                <a:cubicBezTo>
                  <a:pt x="10" y="18"/>
                  <a:pt x="10" y="18"/>
                  <a:pt x="9" y="18"/>
                </a:cubicBezTo>
                <a:cubicBezTo>
                  <a:pt x="8" y="17"/>
                  <a:pt x="6" y="16"/>
                  <a:pt x="5" y="15"/>
                </a:cubicBezTo>
                <a:cubicBezTo>
                  <a:pt x="4" y="15"/>
                  <a:pt x="4" y="15"/>
                  <a:pt x="3" y="14"/>
                </a:cubicBez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175" name="Freeform 148"/>
          <p:cNvSpPr>
            <a:spLocks noEditPoints="1"/>
          </p:cNvSpPr>
          <p:nvPr/>
        </p:nvSpPr>
        <p:spPr bwMode="auto">
          <a:xfrm rot="5400000">
            <a:off x="8284537" y="2286968"/>
            <a:ext cx="146409" cy="115461"/>
          </a:xfrm>
          <a:custGeom>
            <a:avLst/>
            <a:gdLst>
              <a:gd name="T0" fmla="*/ 82 w 87"/>
              <a:gd name="T1" fmla="*/ 11 h 68"/>
              <a:gd name="T2" fmla="*/ 77 w 87"/>
              <a:gd name="T3" fmla="*/ 6 h 68"/>
              <a:gd name="T4" fmla="*/ 75 w 87"/>
              <a:gd name="T5" fmla="*/ 6 h 68"/>
              <a:gd name="T6" fmla="*/ 77 w 87"/>
              <a:gd name="T7" fmla="*/ 0 h 68"/>
              <a:gd name="T8" fmla="*/ 79 w 87"/>
              <a:gd name="T9" fmla="*/ 1 h 68"/>
              <a:gd name="T10" fmla="*/ 87 w 87"/>
              <a:gd name="T11" fmla="*/ 11 h 68"/>
              <a:gd name="T12" fmla="*/ 75 w 87"/>
              <a:gd name="T13" fmla="*/ 22 h 68"/>
              <a:gd name="T14" fmla="*/ 87 w 87"/>
              <a:gd name="T15" fmla="*/ 13 h 68"/>
              <a:gd name="T16" fmla="*/ 87 w 87"/>
              <a:gd name="T17" fmla="*/ 13 h 68"/>
              <a:gd name="T18" fmla="*/ 63 w 87"/>
              <a:gd name="T19" fmla="*/ 47 h 68"/>
              <a:gd name="T20" fmla="*/ 75 w 87"/>
              <a:gd name="T21" fmla="*/ 22 h 68"/>
              <a:gd name="T22" fmla="*/ 63 w 87"/>
              <a:gd name="T23" fmla="*/ 47 h 68"/>
              <a:gd name="T24" fmla="*/ 63 w 87"/>
              <a:gd name="T25" fmla="*/ 28 h 68"/>
              <a:gd name="T26" fmla="*/ 72 w 87"/>
              <a:gd name="T27" fmla="*/ 1 h 68"/>
              <a:gd name="T28" fmla="*/ 75 w 87"/>
              <a:gd name="T29" fmla="*/ 0 h 68"/>
              <a:gd name="T30" fmla="*/ 75 w 87"/>
              <a:gd name="T31" fmla="*/ 6 h 68"/>
              <a:gd name="T32" fmla="*/ 63 w 87"/>
              <a:gd name="T33" fmla="*/ 55 h 68"/>
              <a:gd name="T34" fmla="*/ 63 w 87"/>
              <a:gd name="T35" fmla="*/ 56 h 68"/>
              <a:gd name="T36" fmla="*/ 68 w 87"/>
              <a:gd name="T37" fmla="*/ 49 h 68"/>
              <a:gd name="T38" fmla="*/ 53 w 87"/>
              <a:gd name="T39" fmla="*/ 58 h 68"/>
              <a:gd name="T40" fmla="*/ 63 w 87"/>
              <a:gd name="T41" fmla="*/ 47 h 68"/>
              <a:gd name="T42" fmla="*/ 53 w 87"/>
              <a:gd name="T43" fmla="*/ 43 h 68"/>
              <a:gd name="T44" fmla="*/ 63 w 87"/>
              <a:gd name="T45" fmla="*/ 18 h 68"/>
              <a:gd name="T46" fmla="*/ 55 w 87"/>
              <a:gd name="T47" fmla="*/ 43 h 68"/>
              <a:gd name="T48" fmla="*/ 53 w 87"/>
              <a:gd name="T49" fmla="*/ 58 h 68"/>
              <a:gd name="T50" fmla="*/ 63 w 87"/>
              <a:gd name="T51" fmla="*/ 56 h 68"/>
              <a:gd name="T52" fmla="*/ 63 w 87"/>
              <a:gd name="T53" fmla="*/ 55 h 68"/>
              <a:gd name="T54" fmla="*/ 59 w 87"/>
              <a:gd name="T55" fmla="*/ 60 h 68"/>
              <a:gd name="T56" fmla="*/ 53 w 87"/>
              <a:gd name="T57" fmla="*/ 64 h 68"/>
              <a:gd name="T58" fmla="*/ 46 w 87"/>
              <a:gd name="T59" fmla="*/ 62 h 68"/>
              <a:gd name="T60" fmla="*/ 53 w 87"/>
              <a:gd name="T61" fmla="*/ 47 h 68"/>
              <a:gd name="T62" fmla="*/ 44 w 87"/>
              <a:gd name="T63" fmla="*/ 62 h 68"/>
              <a:gd name="T64" fmla="*/ 53 w 87"/>
              <a:gd name="T65" fmla="*/ 43 h 68"/>
              <a:gd name="T66" fmla="*/ 44 w 87"/>
              <a:gd name="T67" fmla="*/ 48 h 68"/>
              <a:gd name="T68" fmla="*/ 53 w 87"/>
              <a:gd name="T69" fmla="*/ 37 h 68"/>
              <a:gd name="T70" fmla="*/ 53 w 87"/>
              <a:gd name="T71" fmla="*/ 64 h 68"/>
              <a:gd name="T72" fmla="*/ 53 w 87"/>
              <a:gd name="T73" fmla="*/ 63 h 68"/>
              <a:gd name="T74" fmla="*/ 47 w 87"/>
              <a:gd name="T75" fmla="*/ 67 h 68"/>
              <a:gd name="T76" fmla="*/ 22 w 87"/>
              <a:gd name="T77" fmla="*/ 60 h 68"/>
              <a:gd name="T78" fmla="*/ 37 w 87"/>
              <a:gd name="T79" fmla="*/ 63 h 68"/>
              <a:gd name="T80" fmla="*/ 44 w 87"/>
              <a:gd name="T81" fmla="*/ 62 h 68"/>
              <a:gd name="T82" fmla="*/ 43 w 87"/>
              <a:gd name="T83" fmla="*/ 53 h 68"/>
              <a:gd name="T84" fmla="*/ 16 w 87"/>
              <a:gd name="T85" fmla="*/ 39 h 68"/>
              <a:gd name="T86" fmla="*/ 9 w 87"/>
              <a:gd name="T87" fmla="*/ 21 h 68"/>
              <a:gd name="T88" fmla="*/ 22 w 87"/>
              <a:gd name="T89" fmla="*/ 60 h 68"/>
              <a:gd name="T90" fmla="*/ 44 w 87"/>
              <a:gd name="T91" fmla="*/ 52 h 68"/>
              <a:gd name="T92" fmla="*/ 20 w 87"/>
              <a:gd name="T93" fmla="*/ 64 h 68"/>
              <a:gd name="T94" fmla="*/ 5 w 87"/>
              <a:gd name="T95" fmla="*/ 16 h 68"/>
              <a:gd name="T96" fmla="*/ 21 w 87"/>
              <a:gd name="T97" fmla="*/ 22 h 68"/>
              <a:gd name="T98" fmla="*/ 21 w 87"/>
              <a:gd name="T99" fmla="*/ 38 h 68"/>
              <a:gd name="T100" fmla="*/ 41 w 87"/>
              <a:gd name="T101" fmla="*/ 49 h 68"/>
              <a:gd name="T102" fmla="*/ 44 w 87"/>
              <a:gd name="T103" fmla="*/ 67 h 68"/>
              <a:gd name="T104" fmla="*/ 42 w 87"/>
              <a:gd name="T105" fmla="*/ 68 h 68"/>
              <a:gd name="T106" fmla="*/ 37 w 87"/>
              <a:gd name="T107" fmla="*/ 68 h 68"/>
              <a:gd name="T108" fmla="*/ 37 w 87"/>
              <a:gd name="T109" fmla="*/ 68 h 68"/>
              <a:gd name="T110" fmla="*/ 37 w 87"/>
              <a:gd name="T111" fmla="*/ 68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87" h="68">
                <a:moveTo>
                  <a:pt x="75" y="25"/>
                </a:moveTo>
                <a:cubicBezTo>
                  <a:pt x="82" y="11"/>
                  <a:pt x="82" y="11"/>
                  <a:pt x="82" y="11"/>
                </a:cubicBezTo>
                <a:cubicBezTo>
                  <a:pt x="82" y="10"/>
                  <a:pt x="81" y="9"/>
                  <a:pt x="80" y="8"/>
                </a:cubicBezTo>
                <a:cubicBezTo>
                  <a:pt x="79" y="7"/>
                  <a:pt x="78" y="6"/>
                  <a:pt x="77" y="6"/>
                </a:cubicBezTo>
                <a:cubicBezTo>
                  <a:pt x="76" y="5"/>
                  <a:pt x="76" y="5"/>
                  <a:pt x="75" y="5"/>
                </a:cubicBezTo>
                <a:cubicBezTo>
                  <a:pt x="75" y="6"/>
                  <a:pt x="75" y="6"/>
                  <a:pt x="75" y="6"/>
                </a:cubicBezTo>
                <a:cubicBezTo>
                  <a:pt x="75" y="0"/>
                  <a:pt x="75" y="0"/>
                  <a:pt x="75" y="0"/>
                </a:cubicBezTo>
                <a:cubicBezTo>
                  <a:pt x="76" y="0"/>
                  <a:pt x="76" y="0"/>
                  <a:pt x="77" y="0"/>
                </a:cubicBezTo>
                <a:cubicBezTo>
                  <a:pt x="77" y="1"/>
                  <a:pt x="77" y="1"/>
                  <a:pt x="77" y="1"/>
                </a:cubicBezTo>
                <a:cubicBezTo>
                  <a:pt x="78" y="1"/>
                  <a:pt x="78" y="1"/>
                  <a:pt x="79" y="1"/>
                </a:cubicBezTo>
                <a:cubicBezTo>
                  <a:pt x="81" y="2"/>
                  <a:pt x="82" y="4"/>
                  <a:pt x="84" y="5"/>
                </a:cubicBezTo>
                <a:cubicBezTo>
                  <a:pt x="85" y="7"/>
                  <a:pt x="86" y="9"/>
                  <a:pt x="87" y="11"/>
                </a:cubicBezTo>
                <a:cubicBezTo>
                  <a:pt x="87" y="11"/>
                  <a:pt x="87" y="11"/>
                  <a:pt x="87" y="11"/>
                </a:cubicBezTo>
                <a:cubicBezTo>
                  <a:pt x="75" y="22"/>
                  <a:pt x="75" y="22"/>
                  <a:pt x="75" y="22"/>
                </a:cubicBezTo>
                <a:cubicBezTo>
                  <a:pt x="75" y="25"/>
                  <a:pt x="75" y="25"/>
                  <a:pt x="75" y="25"/>
                </a:cubicBezTo>
                <a:close/>
                <a:moveTo>
                  <a:pt x="87" y="13"/>
                </a:moveTo>
                <a:cubicBezTo>
                  <a:pt x="75" y="35"/>
                  <a:pt x="75" y="35"/>
                  <a:pt x="75" y="35"/>
                </a:cubicBezTo>
                <a:lnTo>
                  <a:pt x="87" y="13"/>
                </a:lnTo>
                <a:close/>
                <a:moveTo>
                  <a:pt x="63" y="47"/>
                </a:moveTo>
                <a:cubicBezTo>
                  <a:pt x="63" y="47"/>
                  <a:pt x="63" y="47"/>
                  <a:pt x="63" y="47"/>
                </a:cubicBezTo>
                <a:cubicBezTo>
                  <a:pt x="75" y="25"/>
                  <a:pt x="75" y="25"/>
                  <a:pt x="75" y="25"/>
                </a:cubicBezTo>
                <a:cubicBezTo>
                  <a:pt x="75" y="22"/>
                  <a:pt x="75" y="22"/>
                  <a:pt x="75" y="22"/>
                </a:cubicBezTo>
                <a:cubicBezTo>
                  <a:pt x="63" y="33"/>
                  <a:pt x="63" y="33"/>
                  <a:pt x="63" y="33"/>
                </a:cubicBezTo>
                <a:cubicBezTo>
                  <a:pt x="63" y="47"/>
                  <a:pt x="63" y="47"/>
                  <a:pt x="63" y="47"/>
                </a:cubicBezTo>
                <a:close/>
                <a:moveTo>
                  <a:pt x="75" y="6"/>
                </a:moveTo>
                <a:cubicBezTo>
                  <a:pt x="63" y="28"/>
                  <a:pt x="63" y="28"/>
                  <a:pt x="63" y="28"/>
                </a:cubicBezTo>
                <a:cubicBezTo>
                  <a:pt x="63" y="18"/>
                  <a:pt x="63" y="18"/>
                  <a:pt x="63" y="18"/>
                </a:cubicBezTo>
                <a:cubicBezTo>
                  <a:pt x="72" y="1"/>
                  <a:pt x="72" y="1"/>
                  <a:pt x="72" y="1"/>
                </a:cubicBezTo>
                <a:cubicBezTo>
                  <a:pt x="72" y="1"/>
                  <a:pt x="72" y="1"/>
                  <a:pt x="72" y="1"/>
                </a:cubicBezTo>
                <a:cubicBezTo>
                  <a:pt x="73" y="0"/>
                  <a:pt x="74" y="0"/>
                  <a:pt x="75" y="0"/>
                </a:cubicBezTo>
                <a:cubicBezTo>
                  <a:pt x="75" y="0"/>
                  <a:pt x="75" y="0"/>
                  <a:pt x="75" y="0"/>
                </a:cubicBezTo>
                <a:cubicBezTo>
                  <a:pt x="75" y="6"/>
                  <a:pt x="75" y="6"/>
                  <a:pt x="75" y="6"/>
                </a:cubicBezTo>
                <a:close/>
                <a:moveTo>
                  <a:pt x="63" y="56"/>
                </a:moveTo>
                <a:cubicBezTo>
                  <a:pt x="63" y="55"/>
                  <a:pt x="63" y="55"/>
                  <a:pt x="63" y="55"/>
                </a:cubicBezTo>
                <a:cubicBezTo>
                  <a:pt x="68" y="49"/>
                  <a:pt x="68" y="49"/>
                  <a:pt x="68" y="49"/>
                </a:cubicBezTo>
                <a:cubicBezTo>
                  <a:pt x="66" y="52"/>
                  <a:pt x="65" y="54"/>
                  <a:pt x="63" y="56"/>
                </a:cubicBezTo>
                <a:close/>
                <a:moveTo>
                  <a:pt x="75" y="35"/>
                </a:moveTo>
                <a:cubicBezTo>
                  <a:pt x="68" y="49"/>
                  <a:pt x="68" y="49"/>
                  <a:pt x="68" y="49"/>
                </a:cubicBezTo>
                <a:lnTo>
                  <a:pt x="75" y="35"/>
                </a:lnTo>
                <a:close/>
                <a:moveTo>
                  <a:pt x="53" y="58"/>
                </a:moveTo>
                <a:cubicBezTo>
                  <a:pt x="54" y="58"/>
                  <a:pt x="55" y="57"/>
                  <a:pt x="56" y="56"/>
                </a:cubicBezTo>
                <a:cubicBezTo>
                  <a:pt x="59" y="54"/>
                  <a:pt x="61" y="51"/>
                  <a:pt x="63" y="47"/>
                </a:cubicBezTo>
                <a:cubicBezTo>
                  <a:pt x="63" y="33"/>
                  <a:pt x="63" y="33"/>
                  <a:pt x="63" y="33"/>
                </a:cubicBezTo>
                <a:cubicBezTo>
                  <a:pt x="53" y="43"/>
                  <a:pt x="53" y="43"/>
                  <a:pt x="53" y="43"/>
                </a:cubicBezTo>
                <a:cubicBezTo>
                  <a:pt x="53" y="37"/>
                  <a:pt x="53" y="37"/>
                  <a:pt x="53" y="37"/>
                </a:cubicBezTo>
                <a:cubicBezTo>
                  <a:pt x="63" y="18"/>
                  <a:pt x="63" y="18"/>
                  <a:pt x="63" y="18"/>
                </a:cubicBezTo>
                <a:cubicBezTo>
                  <a:pt x="63" y="28"/>
                  <a:pt x="63" y="28"/>
                  <a:pt x="63" y="28"/>
                </a:cubicBezTo>
                <a:cubicBezTo>
                  <a:pt x="55" y="43"/>
                  <a:pt x="55" y="43"/>
                  <a:pt x="55" y="43"/>
                </a:cubicBezTo>
                <a:cubicBezTo>
                  <a:pt x="55" y="44"/>
                  <a:pt x="54" y="45"/>
                  <a:pt x="53" y="47"/>
                </a:cubicBezTo>
                <a:cubicBezTo>
                  <a:pt x="53" y="58"/>
                  <a:pt x="53" y="58"/>
                  <a:pt x="53" y="58"/>
                </a:cubicBezTo>
                <a:close/>
                <a:moveTo>
                  <a:pt x="63" y="55"/>
                </a:moveTo>
                <a:cubicBezTo>
                  <a:pt x="63" y="56"/>
                  <a:pt x="63" y="56"/>
                  <a:pt x="63" y="56"/>
                </a:cubicBezTo>
                <a:cubicBezTo>
                  <a:pt x="62" y="57"/>
                  <a:pt x="61" y="59"/>
                  <a:pt x="59" y="60"/>
                </a:cubicBezTo>
                <a:cubicBezTo>
                  <a:pt x="63" y="55"/>
                  <a:pt x="63" y="55"/>
                  <a:pt x="63" y="55"/>
                </a:cubicBezTo>
                <a:close/>
                <a:moveTo>
                  <a:pt x="53" y="64"/>
                </a:moveTo>
                <a:cubicBezTo>
                  <a:pt x="55" y="63"/>
                  <a:pt x="57" y="62"/>
                  <a:pt x="59" y="60"/>
                </a:cubicBezTo>
                <a:cubicBezTo>
                  <a:pt x="53" y="63"/>
                  <a:pt x="53" y="63"/>
                  <a:pt x="53" y="63"/>
                </a:cubicBezTo>
                <a:lnTo>
                  <a:pt x="53" y="64"/>
                </a:lnTo>
                <a:close/>
                <a:moveTo>
                  <a:pt x="44" y="62"/>
                </a:moveTo>
                <a:cubicBezTo>
                  <a:pt x="45" y="62"/>
                  <a:pt x="45" y="62"/>
                  <a:pt x="46" y="62"/>
                </a:cubicBezTo>
                <a:cubicBezTo>
                  <a:pt x="48" y="61"/>
                  <a:pt x="51" y="60"/>
                  <a:pt x="53" y="58"/>
                </a:cubicBezTo>
                <a:cubicBezTo>
                  <a:pt x="53" y="47"/>
                  <a:pt x="53" y="47"/>
                  <a:pt x="53" y="47"/>
                </a:cubicBezTo>
                <a:cubicBezTo>
                  <a:pt x="51" y="49"/>
                  <a:pt x="48" y="51"/>
                  <a:pt x="44" y="53"/>
                </a:cubicBezTo>
                <a:cubicBezTo>
                  <a:pt x="44" y="62"/>
                  <a:pt x="44" y="62"/>
                  <a:pt x="44" y="62"/>
                </a:cubicBezTo>
                <a:close/>
                <a:moveTo>
                  <a:pt x="53" y="37"/>
                </a:moveTo>
                <a:cubicBezTo>
                  <a:pt x="53" y="43"/>
                  <a:pt x="53" y="43"/>
                  <a:pt x="53" y="43"/>
                </a:cubicBezTo>
                <a:cubicBezTo>
                  <a:pt x="44" y="52"/>
                  <a:pt x="44" y="52"/>
                  <a:pt x="44" y="52"/>
                </a:cubicBezTo>
                <a:cubicBezTo>
                  <a:pt x="44" y="48"/>
                  <a:pt x="44" y="48"/>
                  <a:pt x="44" y="48"/>
                </a:cubicBezTo>
                <a:cubicBezTo>
                  <a:pt x="47" y="46"/>
                  <a:pt x="50" y="44"/>
                  <a:pt x="51" y="41"/>
                </a:cubicBezTo>
                <a:cubicBezTo>
                  <a:pt x="53" y="37"/>
                  <a:pt x="53" y="37"/>
                  <a:pt x="53" y="37"/>
                </a:cubicBezTo>
                <a:close/>
                <a:moveTo>
                  <a:pt x="53" y="63"/>
                </a:moveTo>
                <a:cubicBezTo>
                  <a:pt x="53" y="64"/>
                  <a:pt x="53" y="64"/>
                  <a:pt x="53" y="64"/>
                </a:cubicBezTo>
                <a:cubicBezTo>
                  <a:pt x="51" y="65"/>
                  <a:pt x="49" y="66"/>
                  <a:pt x="47" y="67"/>
                </a:cubicBezTo>
                <a:cubicBezTo>
                  <a:pt x="53" y="63"/>
                  <a:pt x="53" y="63"/>
                  <a:pt x="53" y="63"/>
                </a:cubicBezTo>
                <a:close/>
                <a:moveTo>
                  <a:pt x="44" y="67"/>
                </a:moveTo>
                <a:cubicBezTo>
                  <a:pt x="45" y="67"/>
                  <a:pt x="46" y="67"/>
                  <a:pt x="47" y="67"/>
                </a:cubicBezTo>
                <a:cubicBezTo>
                  <a:pt x="44" y="67"/>
                  <a:pt x="44" y="67"/>
                  <a:pt x="44" y="67"/>
                </a:cubicBezTo>
                <a:close/>
                <a:moveTo>
                  <a:pt x="22" y="60"/>
                </a:moveTo>
                <a:cubicBezTo>
                  <a:pt x="25" y="61"/>
                  <a:pt x="27" y="62"/>
                  <a:pt x="29" y="62"/>
                </a:cubicBezTo>
                <a:cubicBezTo>
                  <a:pt x="32" y="63"/>
                  <a:pt x="34" y="63"/>
                  <a:pt x="37" y="63"/>
                </a:cubicBezTo>
                <a:cubicBezTo>
                  <a:pt x="38" y="63"/>
                  <a:pt x="40" y="63"/>
                  <a:pt x="41" y="63"/>
                </a:cubicBezTo>
                <a:cubicBezTo>
                  <a:pt x="42" y="63"/>
                  <a:pt x="43" y="63"/>
                  <a:pt x="44" y="62"/>
                </a:cubicBezTo>
                <a:cubicBezTo>
                  <a:pt x="44" y="53"/>
                  <a:pt x="44" y="53"/>
                  <a:pt x="44" y="53"/>
                </a:cubicBezTo>
                <a:cubicBezTo>
                  <a:pt x="44" y="53"/>
                  <a:pt x="43" y="53"/>
                  <a:pt x="43" y="53"/>
                </a:cubicBezTo>
                <a:cubicBezTo>
                  <a:pt x="38" y="55"/>
                  <a:pt x="32" y="54"/>
                  <a:pt x="27" y="52"/>
                </a:cubicBezTo>
                <a:cubicBezTo>
                  <a:pt x="21" y="49"/>
                  <a:pt x="18" y="44"/>
                  <a:pt x="16" y="39"/>
                </a:cubicBezTo>
                <a:cubicBezTo>
                  <a:pt x="15" y="35"/>
                  <a:pt x="15" y="30"/>
                  <a:pt x="17" y="25"/>
                </a:cubicBezTo>
                <a:cubicBezTo>
                  <a:pt x="9" y="21"/>
                  <a:pt x="9" y="21"/>
                  <a:pt x="9" y="21"/>
                </a:cubicBezTo>
                <a:cubicBezTo>
                  <a:pt x="6" y="28"/>
                  <a:pt x="5" y="35"/>
                  <a:pt x="7" y="42"/>
                </a:cubicBezTo>
                <a:cubicBezTo>
                  <a:pt x="10" y="49"/>
                  <a:pt x="15" y="56"/>
                  <a:pt x="22" y="60"/>
                </a:cubicBezTo>
                <a:close/>
                <a:moveTo>
                  <a:pt x="44" y="48"/>
                </a:moveTo>
                <a:cubicBezTo>
                  <a:pt x="44" y="52"/>
                  <a:pt x="44" y="52"/>
                  <a:pt x="44" y="52"/>
                </a:cubicBezTo>
                <a:cubicBezTo>
                  <a:pt x="28" y="67"/>
                  <a:pt x="28" y="67"/>
                  <a:pt x="28" y="67"/>
                </a:cubicBezTo>
                <a:cubicBezTo>
                  <a:pt x="25" y="66"/>
                  <a:pt x="23" y="65"/>
                  <a:pt x="20" y="64"/>
                </a:cubicBezTo>
                <a:cubicBezTo>
                  <a:pt x="11" y="59"/>
                  <a:pt x="6" y="52"/>
                  <a:pt x="3" y="43"/>
                </a:cubicBezTo>
                <a:cubicBezTo>
                  <a:pt x="0" y="35"/>
                  <a:pt x="1" y="25"/>
                  <a:pt x="5" y="16"/>
                </a:cubicBezTo>
                <a:cubicBezTo>
                  <a:pt x="6" y="15"/>
                  <a:pt x="7" y="15"/>
                  <a:pt x="9" y="15"/>
                </a:cubicBezTo>
                <a:cubicBezTo>
                  <a:pt x="21" y="22"/>
                  <a:pt x="21" y="22"/>
                  <a:pt x="21" y="22"/>
                </a:cubicBezTo>
                <a:cubicBezTo>
                  <a:pt x="22" y="22"/>
                  <a:pt x="22" y="24"/>
                  <a:pt x="22" y="25"/>
                </a:cubicBezTo>
                <a:cubicBezTo>
                  <a:pt x="20" y="29"/>
                  <a:pt x="19" y="34"/>
                  <a:pt x="21" y="38"/>
                </a:cubicBezTo>
                <a:cubicBezTo>
                  <a:pt x="22" y="42"/>
                  <a:pt x="25" y="45"/>
                  <a:pt x="29" y="47"/>
                </a:cubicBezTo>
                <a:cubicBezTo>
                  <a:pt x="33" y="50"/>
                  <a:pt x="37" y="50"/>
                  <a:pt x="41" y="49"/>
                </a:cubicBezTo>
                <a:cubicBezTo>
                  <a:pt x="42" y="48"/>
                  <a:pt x="43" y="48"/>
                  <a:pt x="44" y="48"/>
                </a:cubicBezTo>
                <a:close/>
                <a:moveTo>
                  <a:pt x="44" y="67"/>
                </a:moveTo>
                <a:cubicBezTo>
                  <a:pt x="44" y="67"/>
                  <a:pt x="44" y="67"/>
                  <a:pt x="44" y="67"/>
                </a:cubicBezTo>
                <a:cubicBezTo>
                  <a:pt x="43" y="67"/>
                  <a:pt x="43" y="68"/>
                  <a:pt x="42" y="68"/>
                </a:cubicBezTo>
                <a:cubicBezTo>
                  <a:pt x="44" y="67"/>
                  <a:pt x="44" y="67"/>
                  <a:pt x="44" y="67"/>
                </a:cubicBezTo>
                <a:close/>
                <a:moveTo>
                  <a:pt x="37" y="68"/>
                </a:moveTo>
                <a:cubicBezTo>
                  <a:pt x="28" y="67"/>
                  <a:pt x="28" y="67"/>
                  <a:pt x="28" y="67"/>
                </a:cubicBezTo>
                <a:cubicBezTo>
                  <a:pt x="31" y="68"/>
                  <a:pt x="34" y="68"/>
                  <a:pt x="37" y="68"/>
                </a:cubicBezTo>
                <a:close/>
                <a:moveTo>
                  <a:pt x="42" y="68"/>
                </a:moveTo>
                <a:cubicBezTo>
                  <a:pt x="37" y="68"/>
                  <a:pt x="37" y="68"/>
                  <a:pt x="37" y="68"/>
                </a:cubicBezTo>
                <a:cubicBezTo>
                  <a:pt x="38" y="68"/>
                  <a:pt x="40" y="68"/>
                  <a:pt x="42" y="68"/>
                </a:cubicBez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176" name="Freeform 149"/>
          <p:cNvSpPr>
            <a:spLocks noEditPoints="1"/>
          </p:cNvSpPr>
          <p:nvPr/>
        </p:nvSpPr>
        <p:spPr bwMode="auto">
          <a:xfrm rot="5400000">
            <a:off x="8325603" y="2308988"/>
            <a:ext cx="248777" cy="221399"/>
          </a:xfrm>
          <a:custGeom>
            <a:avLst/>
            <a:gdLst>
              <a:gd name="T0" fmla="*/ 109 w 147"/>
              <a:gd name="T1" fmla="*/ 15 h 131"/>
              <a:gd name="T2" fmla="*/ 103 w 147"/>
              <a:gd name="T3" fmla="*/ 11 h 131"/>
              <a:gd name="T4" fmla="*/ 101 w 147"/>
              <a:gd name="T5" fmla="*/ 11 h 131"/>
              <a:gd name="T6" fmla="*/ 73 w 147"/>
              <a:gd name="T7" fmla="*/ 4 h 131"/>
              <a:gd name="T8" fmla="*/ 89 w 147"/>
              <a:gd name="T9" fmla="*/ 1 h 131"/>
              <a:gd name="T10" fmla="*/ 105 w 147"/>
              <a:gd name="T11" fmla="*/ 7 h 131"/>
              <a:gd name="T12" fmla="*/ 111 w 147"/>
              <a:gd name="T13" fmla="*/ 11 h 131"/>
              <a:gd name="T14" fmla="*/ 144 w 147"/>
              <a:gd name="T15" fmla="*/ 56 h 131"/>
              <a:gd name="T16" fmla="*/ 119 w 147"/>
              <a:gd name="T17" fmla="*/ 128 h 131"/>
              <a:gd name="T18" fmla="*/ 111 w 147"/>
              <a:gd name="T19" fmla="*/ 128 h 131"/>
              <a:gd name="T20" fmla="*/ 101 w 147"/>
              <a:gd name="T21" fmla="*/ 107 h 131"/>
              <a:gd name="T22" fmla="*/ 87 w 147"/>
              <a:gd name="T23" fmla="*/ 105 h 131"/>
              <a:gd name="T24" fmla="*/ 81 w 147"/>
              <a:gd name="T25" fmla="*/ 109 h 131"/>
              <a:gd name="T26" fmla="*/ 74 w 147"/>
              <a:gd name="T27" fmla="*/ 107 h 131"/>
              <a:gd name="T28" fmla="*/ 74 w 147"/>
              <a:gd name="T29" fmla="*/ 99 h 131"/>
              <a:gd name="T30" fmla="*/ 76 w 147"/>
              <a:gd name="T31" fmla="*/ 91 h 131"/>
              <a:gd name="T32" fmla="*/ 85 w 147"/>
              <a:gd name="T33" fmla="*/ 101 h 131"/>
              <a:gd name="T34" fmla="*/ 103 w 147"/>
              <a:gd name="T35" fmla="*/ 102 h 131"/>
              <a:gd name="T36" fmla="*/ 115 w 147"/>
              <a:gd name="T37" fmla="*/ 126 h 131"/>
              <a:gd name="T38" fmla="*/ 133 w 147"/>
              <a:gd name="T39" fmla="*/ 104 h 131"/>
              <a:gd name="T40" fmla="*/ 73 w 147"/>
              <a:gd name="T41" fmla="*/ 4 h 131"/>
              <a:gd name="T42" fmla="*/ 12 w 147"/>
              <a:gd name="T43" fmla="*/ 41 h 131"/>
              <a:gd name="T44" fmla="*/ 5 w 147"/>
              <a:gd name="T45" fmla="*/ 66 h 131"/>
              <a:gd name="T46" fmla="*/ 5 w 147"/>
              <a:gd name="T47" fmla="*/ 68 h 131"/>
              <a:gd name="T48" fmla="*/ 13 w 147"/>
              <a:gd name="T49" fmla="*/ 63 h 131"/>
              <a:gd name="T50" fmla="*/ 31 w 147"/>
              <a:gd name="T51" fmla="*/ 64 h 131"/>
              <a:gd name="T52" fmla="*/ 49 w 147"/>
              <a:gd name="T53" fmla="*/ 82 h 131"/>
              <a:gd name="T54" fmla="*/ 63 w 147"/>
              <a:gd name="T55" fmla="*/ 82 h 131"/>
              <a:gd name="T56" fmla="*/ 67 w 147"/>
              <a:gd name="T57" fmla="*/ 83 h 131"/>
              <a:gd name="T58" fmla="*/ 73 w 147"/>
              <a:gd name="T59" fmla="*/ 96 h 131"/>
              <a:gd name="T60" fmla="*/ 65 w 147"/>
              <a:gd name="T61" fmla="*/ 88 h 131"/>
              <a:gd name="T62" fmla="*/ 62 w 147"/>
              <a:gd name="T63" fmla="*/ 86 h 131"/>
              <a:gd name="T64" fmla="*/ 56 w 147"/>
              <a:gd name="T65" fmla="*/ 85 h 131"/>
              <a:gd name="T66" fmla="*/ 45 w 147"/>
              <a:gd name="T67" fmla="*/ 89 h 131"/>
              <a:gd name="T68" fmla="*/ 38 w 147"/>
              <a:gd name="T69" fmla="*/ 87 h 131"/>
              <a:gd name="T70" fmla="*/ 36 w 147"/>
              <a:gd name="T71" fmla="*/ 75 h 131"/>
              <a:gd name="T72" fmla="*/ 20 w 147"/>
              <a:gd name="T73" fmla="*/ 66 h 131"/>
              <a:gd name="T74" fmla="*/ 10 w 147"/>
              <a:gd name="T75" fmla="*/ 70 h 131"/>
              <a:gd name="T76" fmla="*/ 7 w 147"/>
              <a:gd name="T77" fmla="*/ 73 h 131"/>
              <a:gd name="T78" fmla="*/ 3 w 147"/>
              <a:gd name="T79" fmla="*/ 75 h 131"/>
              <a:gd name="T80" fmla="*/ 3 w 147"/>
              <a:gd name="T81" fmla="*/ 75 h 131"/>
              <a:gd name="T82" fmla="*/ 0 w 147"/>
              <a:gd name="T83" fmla="*/ 70 h 131"/>
              <a:gd name="T84" fmla="*/ 0 w 147"/>
              <a:gd name="T85" fmla="*/ 70 h 131"/>
              <a:gd name="T86" fmla="*/ 0 w 147"/>
              <a:gd name="T87" fmla="*/ 65 h 131"/>
              <a:gd name="T88" fmla="*/ 35 w 147"/>
              <a:gd name="T89" fmla="*/ 10 h 131"/>
              <a:gd name="T90" fmla="*/ 73 w 147"/>
              <a:gd name="T91" fmla="*/ 4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47" h="131">
                <a:moveTo>
                  <a:pt x="113" y="17"/>
                </a:moveTo>
                <a:cubicBezTo>
                  <a:pt x="112" y="17"/>
                  <a:pt x="110" y="16"/>
                  <a:pt x="109" y="15"/>
                </a:cubicBezTo>
                <a:cubicBezTo>
                  <a:pt x="109" y="15"/>
                  <a:pt x="109" y="15"/>
                  <a:pt x="109" y="15"/>
                </a:cubicBezTo>
                <a:cubicBezTo>
                  <a:pt x="107" y="14"/>
                  <a:pt x="106" y="13"/>
                  <a:pt x="105" y="12"/>
                </a:cubicBezTo>
                <a:cubicBezTo>
                  <a:pt x="105" y="12"/>
                  <a:pt x="105" y="12"/>
                  <a:pt x="105" y="12"/>
                </a:cubicBezTo>
                <a:cubicBezTo>
                  <a:pt x="104" y="12"/>
                  <a:pt x="104" y="12"/>
                  <a:pt x="103" y="11"/>
                </a:cubicBezTo>
                <a:cubicBezTo>
                  <a:pt x="103" y="11"/>
                  <a:pt x="103" y="11"/>
                  <a:pt x="103" y="11"/>
                </a:cubicBezTo>
                <a:cubicBezTo>
                  <a:pt x="103" y="11"/>
                  <a:pt x="103" y="11"/>
                  <a:pt x="103" y="11"/>
                </a:cubicBezTo>
                <a:cubicBezTo>
                  <a:pt x="102" y="11"/>
                  <a:pt x="102" y="11"/>
                  <a:pt x="101" y="11"/>
                </a:cubicBezTo>
                <a:cubicBezTo>
                  <a:pt x="97" y="9"/>
                  <a:pt x="92" y="7"/>
                  <a:pt x="88" y="6"/>
                </a:cubicBezTo>
                <a:cubicBezTo>
                  <a:pt x="83" y="5"/>
                  <a:pt x="78" y="4"/>
                  <a:pt x="73" y="4"/>
                </a:cubicBezTo>
                <a:cubicBezTo>
                  <a:pt x="73" y="4"/>
                  <a:pt x="73" y="4"/>
                  <a:pt x="73" y="4"/>
                </a:cubicBezTo>
                <a:cubicBezTo>
                  <a:pt x="73" y="0"/>
                  <a:pt x="73" y="0"/>
                  <a:pt x="73" y="0"/>
                </a:cubicBezTo>
                <a:cubicBezTo>
                  <a:pt x="73" y="0"/>
                  <a:pt x="73" y="0"/>
                  <a:pt x="73" y="0"/>
                </a:cubicBezTo>
                <a:cubicBezTo>
                  <a:pt x="78" y="0"/>
                  <a:pt x="83" y="0"/>
                  <a:pt x="89" y="1"/>
                </a:cubicBezTo>
                <a:cubicBezTo>
                  <a:pt x="94" y="2"/>
                  <a:pt x="99" y="4"/>
                  <a:pt x="103" y="6"/>
                </a:cubicBezTo>
                <a:cubicBezTo>
                  <a:pt x="104" y="7"/>
                  <a:pt x="105" y="7"/>
                  <a:pt x="105" y="7"/>
                </a:cubicBezTo>
                <a:cubicBezTo>
                  <a:pt x="105" y="7"/>
                  <a:pt x="105" y="7"/>
                  <a:pt x="105" y="7"/>
                </a:cubicBezTo>
                <a:cubicBezTo>
                  <a:pt x="106" y="7"/>
                  <a:pt x="106" y="8"/>
                  <a:pt x="107" y="8"/>
                </a:cubicBezTo>
                <a:cubicBezTo>
                  <a:pt x="107" y="8"/>
                  <a:pt x="107" y="8"/>
                  <a:pt x="107" y="8"/>
                </a:cubicBezTo>
                <a:cubicBezTo>
                  <a:pt x="108" y="9"/>
                  <a:pt x="110" y="10"/>
                  <a:pt x="111" y="11"/>
                </a:cubicBezTo>
                <a:cubicBezTo>
                  <a:pt x="111" y="11"/>
                  <a:pt x="111" y="11"/>
                  <a:pt x="111" y="11"/>
                </a:cubicBezTo>
                <a:cubicBezTo>
                  <a:pt x="113" y="12"/>
                  <a:pt x="114" y="13"/>
                  <a:pt x="116" y="14"/>
                </a:cubicBezTo>
                <a:cubicBezTo>
                  <a:pt x="130" y="24"/>
                  <a:pt x="140" y="40"/>
                  <a:pt x="144" y="56"/>
                </a:cubicBezTo>
                <a:cubicBezTo>
                  <a:pt x="147" y="73"/>
                  <a:pt x="145" y="91"/>
                  <a:pt x="137" y="107"/>
                </a:cubicBezTo>
                <a:cubicBezTo>
                  <a:pt x="135" y="111"/>
                  <a:pt x="132" y="115"/>
                  <a:pt x="129" y="118"/>
                </a:cubicBezTo>
                <a:cubicBezTo>
                  <a:pt x="126" y="122"/>
                  <a:pt x="123" y="125"/>
                  <a:pt x="119" y="128"/>
                </a:cubicBezTo>
                <a:cubicBezTo>
                  <a:pt x="119" y="129"/>
                  <a:pt x="118" y="130"/>
                  <a:pt x="117" y="130"/>
                </a:cubicBezTo>
                <a:cubicBezTo>
                  <a:pt x="116" y="130"/>
                  <a:pt x="115" y="131"/>
                  <a:pt x="115" y="131"/>
                </a:cubicBezTo>
                <a:cubicBezTo>
                  <a:pt x="113" y="131"/>
                  <a:pt x="111" y="130"/>
                  <a:pt x="111" y="128"/>
                </a:cubicBezTo>
                <a:cubicBezTo>
                  <a:pt x="110" y="127"/>
                  <a:pt x="110" y="125"/>
                  <a:pt x="110" y="123"/>
                </a:cubicBezTo>
                <a:cubicBezTo>
                  <a:pt x="110" y="120"/>
                  <a:pt x="110" y="116"/>
                  <a:pt x="108" y="113"/>
                </a:cubicBezTo>
                <a:cubicBezTo>
                  <a:pt x="106" y="111"/>
                  <a:pt x="104" y="108"/>
                  <a:pt x="101" y="107"/>
                </a:cubicBezTo>
                <a:cubicBezTo>
                  <a:pt x="99" y="106"/>
                  <a:pt x="98" y="105"/>
                  <a:pt x="97" y="105"/>
                </a:cubicBezTo>
                <a:cubicBezTo>
                  <a:pt x="95" y="105"/>
                  <a:pt x="94" y="105"/>
                  <a:pt x="92" y="105"/>
                </a:cubicBezTo>
                <a:cubicBezTo>
                  <a:pt x="90" y="105"/>
                  <a:pt x="89" y="105"/>
                  <a:pt x="87" y="105"/>
                </a:cubicBezTo>
                <a:cubicBezTo>
                  <a:pt x="85" y="106"/>
                  <a:pt x="83" y="107"/>
                  <a:pt x="82" y="108"/>
                </a:cubicBezTo>
                <a:cubicBezTo>
                  <a:pt x="82" y="108"/>
                  <a:pt x="82" y="108"/>
                  <a:pt x="82" y="108"/>
                </a:cubicBezTo>
                <a:cubicBezTo>
                  <a:pt x="81" y="109"/>
                  <a:pt x="81" y="109"/>
                  <a:pt x="81" y="109"/>
                </a:cubicBezTo>
                <a:cubicBezTo>
                  <a:pt x="81" y="109"/>
                  <a:pt x="81" y="109"/>
                  <a:pt x="81" y="109"/>
                </a:cubicBezTo>
                <a:cubicBezTo>
                  <a:pt x="79" y="110"/>
                  <a:pt x="78" y="111"/>
                  <a:pt x="77" y="111"/>
                </a:cubicBezTo>
                <a:cubicBezTo>
                  <a:pt x="75" y="111"/>
                  <a:pt x="74" y="109"/>
                  <a:pt x="74" y="107"/>
                </a:cubicBezTo>
                <a:cubicBezTo>
                  <a:pt x="74" y="107"/>
                  <a:pt x="74" y="106"/>
                  <a:pt x="74" y="105"/>
                </a:cubicBezTo>
                <a:cubicBezTo>
                  <a:pt x="74" y="104"/>
                  <a:pt x="74" y="104"/>
                  <a:pt x="74" y="104"/>
                </a:cubicBezTo>
                <a:cubicBezTo>
                  <a:pt x="74" y="102"/>
                  <a:pt x="74" y="100"/>
                  <a:pt x="74" y="99"/>
                </a:cubicBezTo>
                <a:cubicBezTo>
                  <a:pt x="73" y="98"/>
                  <a:pt x="73" y="97"/>
                  <a:pt x="73" y="96"/>
                </a:cubicBezTo>
                <a:cubicBezTo>
                  <a:pt x="73" y="88"/>
                  <a:pt x="73" y="88"/>
                  <a:pt x="73" y="88"/>
                </a:cubicBezTo>
                <a:cubicBezTo>
                  <a:pt x="74" y="89"/>
                  <a:pt x="75" y="90"/>
                  <a:pt x="76" y="91"/>
                </a:cubicBezTo>
                <a:cubicBezTo>
                  <a:pt x="77" y="93"/>
                  <a:pt x="78" y="95"/>
                  <a:pt x="78" y="98"/>
                </a:cubicBezTo>
                <a:cubicBezTo>
                  <a:pt x="79" y="100"/>
                  <a:pt x="79" y="102"/>
                  <a:pt x="79" y="104"/>
                </a:cubicBezTo>
                <a:cubicBezTo>
                  <a:pt x="81" y="103"/>
                  <a:pt x="83" y="102"/>
                  <a:pt x="85" y="101"/>
                </a:cubicBezTo>
                <a:cubicBezTo>
                  <a:pt x="88" y="100"/>
                  <a:pt x="90" y="100"/>
                  <a:pt x="92" y="100"/>
                </a:cubicBezTo>
                <a:cubicBezTo>
                  <a:pt x="94" y="100"/>
                  <a:pt x="96" y="100"/>
                  <a:pt x="98" y="100"/>
                </a:cubicBezTo>
                <a:cubicBezTo>
                  <a:pt x="100" y="101"/>
                  <a:pt x="101" y="101"/>
                  <a:pt x="103" y="102"/>
                </a:cubicBezTo>
                <a:cubicBezTo>
                  <a:pt x="107" y="104"/>
                  <a:pt x="110" y="107"/>
                  <a:pt x="112" y="111"/>
                </a:cubicBezTo>
                <a:cubicBezTo>
                  <a:pt x="114" y="115"/>
                  <a:pt x="115" y="119"/>
                  <a:pt x="115" y="123"/>
                </a:cubicBezTo>
                <a:cubicBezTo>
                  <a:pt x="115" y="124"/>
                  <a:pt x="115" y="125"/>
                  <a:pt x="115" y="126"/>
                </a:cubicBezTo>
                <a:cubicBezTo>
                  <a:pt x="116" y="125"/>
                  <a:pt x="116" y="125"/>
                  <a:pt x="116" y="125"/>
                </a:cubicBezTo>
                <a:cubicBezTo>
                  <a:pt x="120" y="122"/>
                  <a:pt x="123" y="119"/>
                  <a:pt x="125" y="115"/>
                </a:cubicBezTo>
                <a:cubicBezTo>
                  <a:pt x="128" y="112"/>
                  <a:pt x="131" y="108"/>
                  <a:pt x="133" y="104"/>
                </a:cubicBezTo>
                <a:cubicBezTo>
                  <a:pt x="141" y="89"/>
                  <a:pt x="142" y="73"/>
                  <a:pt x="139" y="57"/>
                </a:cubicBezTo>
                <a:cubicBezTo>
                  <a:pt x="135" y="42"/>
                  <a:pt x="126" y="27"/>
                  <a:pt x="113" y="17"/>
                </a:cubicBezTo>
                <a:close/>
                <a:moveTo>
                  <a:pt x="73" y="4"/>
                </a:moveTo>
                <a:cubicBezTo>
                  <a:pt x="60" y="4"/>
                  <a:pt x="48" y="8"/>
                  <a:pt x="38" y="14"/>
                </a:cubicBezTo>
                <a:cubicBezTo>
                  <a:pt x="37" y="14"/>
                  <a:pt x="37" y="14"/>
                  <a:pt x="37" y="14"/>
                </a:cubicBezTo>
                <a:cubicBezTo>
                  <a:pt x="27" y="20"/>
                  <a:pt x="18" y="29"/>
                  <a:pt x="12" y="41"/>
                </a:cubicBezTo>
                <a:cubicBezTo>
                  <a:pt x="10" y="45"/>
                  <a:pt x="9" y="49"/>
                  <a:pt x="7" y="53"/>
                </a:cubicBezTo>
                <a:cubicBezTo>
                  <a:pt x="6" y="57"/>
                  <a:pt x="5" y="61"/>
                  <a:pt x="5" y="66"/>
                </a:cubicBezTo>
                <a:cubicBezTo>
                  <a:pt x="5" y="66"/>
                  <a:pt x="5" y="66"/>
                  <a:pt x="5" y="66"/>
                </a:cubicBezTo>
                <a:cubicBezTo>
                  <a:pt x="5" y="66"/>
                  <a:pt x="5" y="66"/>
                  <a:pt x="5" y="66"/>
                </a:cubicBezTo>
                <a:cubicBezTo>
                  <a:pt x="5" y="66"/>
                  <a:pt x="5" y="67"/>
                  <a:pt x="5" y="68"/>
                </a:cubicBezTo>
                <a:cubicBezTo>
                  <a:pt x="5" y="68"/>
                  <a:pt x="5" y="68"/>
                  <a:pt x="5" y="68"/>
                </a:cubicBezTo>
                <a:cubicBezTo>
                  <a:pt x="5" y="67"/>
                  <a:pt x="6" y="66"/>
                  <a:pt x="7" y="66"/>
                </a:cubicBezTo>
                <a:cubicBezTo>
                  <a:pt x="7" y="66"/>
                  <a:pt x="7" y="66"/>
                  <a:pt x="7" y="66"/>
                </a:cubicBezTo>
                <a:cubicBezTo>
                  <a:pt x="9" y="64"/>
                  <a:pt x="11" y="63"/>
                  <a:pt x="13" y="63"/>
                </a:cubicBezTo>
                <a:cubicBezTo>
                  <a:pt x="15" y="62"/>
                  <a:pt x="18" y="62"/>
                  <a:pt x="20" y="62"/>
                </a:cubicBezTo>
                <a:cubicBezTo>
                  <a:pt x="22" y="62"/>
                  <a:pt x="24" y="62"/>
                  <a:pt x="26" y="62"/>
                </a:cubicBezTo>
                <a:cubicBezTo>
                  <a:pt x="28" y="63"/>
                  <a:pt x="29" y="63"/>
                  <a:pt x="31" y="64"/>
                </a:cubicBezTo>
                <a:cubicBezTo>
                  <a:pt x="35" y="66"/>
                  <a:pt x="38" y="69"/>
                  <a:pt x="40" y="73"/>
                </a:cubicBezTo>
                <a:cubicBezTo>
                  <a:pt x="42" y="76"/>
                  <a:pt x="43" y="80"/>
                  <a:pt x="43" y="85"/>
                </a:cubicBezTo>
                <a:cubicBezTo>
                  <a:pt x="45" y="83"/>
                  <a:pt x="47" y="82"/>
                  <a:pt x="49" y="82"/>
                </a:cubicBezTo>
                <a:cubicBezTo>
                  <a:pt x="51" y="81"/>
                  <a:pt x="54" y="81"/>
                  <a:pt x="56" y="81"/>
                </a:cubicBezTo>
                <a:cubicBezTo>
                  <a:pt x="57" y="81"/>
                  <a:pt x="58" y="81"/>
                  <a:pt x="60" y="81"/>
                </a:cubicBezTo>
                <a:cubicBezTo>
                  <a:pt x="61" y="81"/>
                  <a:pt x="62" y="81"/>
                  <a:pt x="63" y="82"/>
                </a:cubicBezTo>
                <a:cubicBezTo>
                  <a:pt x="63" y="82"/>
                  <a:pt x="63" y="82"/>
                  <a:pt x="63" y="82"/>
                </a:cubicBezTo>
                <a:cubicBezTo>
                  <a:pt x="64" y="82"/>
                  <a:pt x="64" y="82"/>
                  <a:pt x="65" y="82"/>
                </a:cubicBezTo>
                <a:cubicBezTo>
                  <a:pt x="66" y="83"/>
                  <a:pt x="66" y="83"/>
                  <a:pt x="67" y="83"/>
                </a:cubicBezTo>
                <a:cubicBezTo>
                  <a:pt x="69" y="84"/>
                  <a:pt x="70" y="85"/>
                  <a:pt x="72" y="87"/>
                </a:cubicBezTo>
                <a:cubicBezTo>
                  <a:pt x="72" y="87"/>
                  <a:pt x="72" y="87"/>
                  <a:pt x="73" y="88"/>
                </a:cubicBezTo>
                <a:cubicBezTo>
                  <a:pt x="73" y="96"/>
                  <a:pt x="73" y="96"/>
                  <a:pt x="73" y="96"/>
                </a:cubicBezTo>
                <a:cubicBezTo>
                  <a:pt x="72" y="95"/>
                  <a:pt x="72" y="95"/>
                  <a:pt x="72" y="94"/>
                </a:cubicBezTo>
                <a:cubicBezTo>
                  <a:pt x="71" y="93"/>
                  <a:pt x="70" y="91"/>
                  <a:pt x="69" y="90"/>
                </a:cubicBezTo>
                <a:cubicBezTo>
                  <a:pt x="67" y="89"/>
                  <a:pt x="66" y="88"/>
                  <a:pt x="65" y="88"/>
                </a:cubicBezTo>
                <a:cubicBezTo>
                  <a:pt x="64" y="87"/>
                  <a:pt x="64" y="87"/>
                  <a:pt x="63" y="87"/>
                </a:cubicBezTo>
                <a:cubicBezTo>
                  <a:pt x="63" y="87"/>
                  <a:pt x="62" y="86"/>
                  <a:pt x="62" y="86"/>
                </a:cubicBezTo>
                <a:cubicBezTo>
                  <a:pt x="62" y="86"/>
                  <a:pt x="62" y="86"/>
                  <a:pt x="62" y="86"/>
                </a:cubicBezTo>
                <a:cubicBezTo>
                  <a:pt x="62" y="86"/>
                  <a:pt x="62" y="86"/>
                  <a:pt x="62" y="86"/>
                </a:cubicBezTo>
                <a:cubicBezTo>
                  <a:pt x="61" y="86"/>
                  <a:pt x="60" y="86"/>
                  <a:pt x="59" y="86"/>
                </a:cubicBezTo>
                <a:cubicBezTo>
                  <a:pt x="58" y="85"/>
                  <a:pt x="57" y="85"/>
                  <a:pt x="56" y="85"/>
                </a:cubicBezTo>
                <a:cubicBezTo>
                  <a:pt x="54" y="85"/>
                  <a:pt x="52" y="86"/>
                  <a:pt x="50" y="86"/>
                </a:cubicBezTo>
                <a:cubicBezTo>
                  <a:pt x="49" y="87"/>
                  <a:pt x="47" y="88"/>
                  <a:pt x="45" y="89"/>
                </a:cubicBezTo>
                <a:cubicBezTo>
                  <a:pt x="45" y="89"/>
                  <a:pt x="45" y="89"/>
                  <a:pt x="45" y="89"/>
                </a:cubicBezTo>
                <a:cubicBezTo>
                  <a:pt x="44" y="89"/>
                  <a:pt x="44" y="89"/>
                  <a:pt x="44" y="89"/>
                </a:cubicBezTo>
                <a:cubicBezTo>
                  <a:pt x="43" y="91"/>
                  <a:pt x="42" y="91"/>
                  <a:pt x="41" y="91"/>
                </a:cubicBezTo>
                <a:cubicBezTo>
                  <a:pt x="38" y="91"/>
                  <a:pt x="38" y="90"/>
                  <a:pt x="38" y="87"/>
                </a:cubicBezTo>
                <a:cubicBezTo>
                  <a:pt x="38" y="87"/>
                  <a:pt x="38" y="87"/>
                  <a:pt x="38" y="86"/>
                </a:cubicBezTo>
                <a:cubicBezTo>
                  <a:pt x="38" y="85"/>
                  <a:pt x="38" y="85"/>
                  <a:pt x="38" y="85"/>
                </a:cubicBezTo>
                <a:cubicBezTo>
                  <a:pt x="38" y="81"/>
                  <a:pt x="37" y="78"/>
                  <a:pt x="36" y="75"/>
                </a:cubicBezTo>
                <a:cubicBezTo>
                  <a:pt x="34" y="72"/>
                  <a:pt x="32" y="70"/>
                  <a:pt x="29" y="68"/>
                </a:cubicBezTo>
                <a:cubicBezTo>
                  <a:pt x="27" y="68"/>
                  <a:pt x="26" y="67"/>
                  <a:pt x="25" y="67"/>
                </a:cubicBezTo>
                <a:cubicBezTo>
                  <a:pt x="23" y="67"/>
                  <a:pt x="22" y="66"/>
                  <a:pt x="20" y="66"/>
                </a:cubicBezTo>
                <a:cubicBezTo>
                  <a:pt x="18" y="66"/>
                  <a:pt x="16" y="67"/>
                  <a:pt x="15" y="67"/>
                </a:cubicBezTo>
                <a:cubicBezTo>
                  <a:pt x="13" y="68"/>
                  <a:pt x="11" y="69"/>
                  <a:pt x="10" y="70"/>
                </a:cubicBezTo>
                <a:cubicBezTo>
                  <a:pt x="10" y="70"/>
                  <a:pt x="10" y="70"/>
                  <a:pt x="10" y="70"/>
                </a:cubicBezTo>
                <a:cubicBezTo>
                  <a:pt x="9" y="70"/>
                  <a:pt x="9" y="71"/>
                  <a:pt x="8" y="71"/>
                </a:cubicBezTo>
                <a:cubicBezTo>
                  <a:pt x="8" y="72"/>
                  <a:pt x="7" y="72"/>
                  <a:pt x="7" y="73"/>
                </a:cubicBezTo>
                <a:cubicBezTo>
                  <a:pt x="7" y="73"/>
                  <a:pt x="7" y="73"/>
                  <a:pt x="7" y="73"/>
                </a:cubicBezTo>
                <a:cubicBezTo>
                  <a:pt x="6" y="73"/>
                  <a:pt x="6" y="73"/>
                  <a:pt x="5" y="74"/>
                </a:cubicBezTo>
                <a:cubicBezTo>
                  <a:pt x="5" y="74"/>
                  <a:pt x="5" y="74"/>
                  <a:pt x="5" y="74"/>
                </a:cubicBezTo>
                <a:cubicBezTo>
                  <a:pt x="4" y="74"/>
                  <a:pt x="4" y="75"/>
                  <a:pt x="3" y="75"/>
                </a:cubicBezTo>
                <a:cubicBezTo>
                  <a:pt x="3" y="75"/>
                  <a:pt x="3" y="75"/>
                  <a:pt x="3" y="75"/>
                </a:cubicBezTo>
                <a:cubicBezTo>
                  <a:pt x="3" y="75"/>
                  <a:pt x="3" y="75"/>
                  <a:pt x="3" y="75"/>
                </a:cubicBezTo>
                <a:cubicBezTo>
                  <a:pt x="3" y="75"/>
                  <a:pt x="3" y="75"/>
                  <a:pt x="3" y="75"/>
                </a:cubicBezTo>
                <a:cubicBezTo>
                  <a:pt x="2" y="75"/>
                  <a:pt x="1" y="74"/>
                  <a:pt x="0" y="73"/>
                </a:cubicBezTo>
                <a:cubicBezTo>
                  <a:pt x="0" y="72"/>
                  <a:pt x="0" y="71"/>
                  <a:pt x="0" y="70"/>
                </a:cubicBezTo>
                <a:cubicBezTo>
                  <a:pt x="0" y="70"/>
                  <a:pt x="0" y="70"/>
                  <a:pt x="0" y="70"/>
                </a:cubicBezTo>
                <a:cubicBezTo>
                  <a:pt x="0" y="70"/>
                  <a:pt x="0" y="70"/>
                  <a:pt x="0" y="70"/>
                </a:cubicBezTo>
                <a:cubicBezTo>
                  <a:pt x="0" y="70"/>
                  <a:pt x="0" y="70"/>
                  <a:pt x="0" y="70"/>
                </a:cubicBezTo>
                <a:cubicBezTo>
                  <a:pt x="0" y="70"/>
                  <a:pt x="0" y="70"/>
                  <a:pt x="0" y="70"/>
                </a:cubicBezTo>
                <a:cubicBezTo>
                  <a:pt x="0" y="69"/>
                  <a:pt x="0" y="69"/>
                  <a:pt x="0" y="68"/>
                </a:cubicBezTo>
                <a:cubicBezTo>
                  <a:pt x="0" y="67"/>
                  <a:pt x="0" y="66"/>
                  <a:pt x="0" y="65"/>
                </a:cubicBezTo>
                <a:cubicBezTo>
                  <a:pt x="0" y="65"/>
                  <a:pt x="0" y="65"/>
                  <a:pt x="0" y="65"/>
                </a:cubicBezTo>
                <a:cubicBezTo>
                  <a:pt x="1" y="61"/>
                  <a:pt x="1" y="56"/>
                  <a:pt x="3" y="52"/>
                </a:cubicBezTo>
                <a:cubicBezTo>
                  <a:pt x="4" y="47"/>
                  <a:pt x="6" y="43"/>
                  <a:pt x="8" y="39"/>
                </a:cubicBezTo>
                <a:cubicBezTo>
                  <a:pt x="15" y="26"/>
                  <a:pt x="24" y="17"/>
                  <a:pt x="35" y="10"/>
                </a:cubicBezTo>
                <a:cubicBezTo>
                  <a:pt x="35" y="10"/>
                  <a:pt x="35" y="10"/>
                  <a:pt x="35" y="10"/>
                </a:cubicBezTo>
                <a:cubicBezTo>
                  <a:pt x="46" y="3"/>
                  <a:pt x="59" y="0"/>
                  <a:pt x="73" y="0"/>
                </a:cubicBezTo>
                <a:lnTo>
                  <a:pt x="73" y="4"/>
                </a:ln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177" name="Freeform 152"/>
          <p:cNvSpPr>
            <a:spLocks noEditPoints="1"/>
          </p:cNvSpPr>
          <p:nvPr/>
        </p:nvSpPr>
        <p:spPr bwMode="auto">
          <a:xfrm rot="5400000">
            <a:off x="8254184" y="2623232"/>
            <a:ext cx="270202" cy="271392"/>
          </a:xfrm>
          <a:custGeom>
            <a:avLst/>
            <a:gdLst>
              <a:gd name="T0" fmla="*/ 94 w 160"/>
              <a:gd name="T1" fmla="*/ 112 h 160"/>
              <a:gd name="T2" fmla="*/ 97 w 160"/>
              <a:gd name="T3" fmla="*/ 113 h 160"/>
              <a:gd name="T4" fmla="*/ 154 w 160"/>
              <a:gd name="T5" fmla="*/ 138 h 160"/>
              <a:gd name="T6" fmla="*/ 113 w 160"/>
              <a:gd name="T7" fmla="*/ 93 h 160"/>
              <a:gd name="T8" fmla="*/ 104 w 160"/>
              <a:gd name="T9" fmla="*/ 21 h 160"/>
              <a:gd name="T10" fmla="*/ 79 w 160"/>
              <a:gd name="T11" fmla="*/ 2 h 160"/>
              <a:gd name="T12" fmla="*/ 126 w 160"/>
              <a:gd name="T13" fmla="*/ 55 h 160"/>
              <a:gd name="T14" fmla="*/ 159 w 160"/>
              <a:gd name="T15" fmla="*/ 136 h 160"/>
              <a:gd name="T16" fmla="*/ 140 w 160"/>
              <a:gd name="T17" fmla="*/ 159 h 160"/>
              <a:gd name="T18" fmla="*/ 95 w 160"/>
              <a:gd name="T19" fmla="*/ 117 h 160"/>
              <a:gd name="T20" fmla="*/ 79 w 160"/>
              <a:gd name="T21" fmla="*/ 119 h 160"/>
              <a:gd name="T22" fmla="*/ 100 w 160"/>
              <a:gd name="T23" fmla="*/ 77 h 160"/>
              <a:gd name="T24" fmla="*/ 102 w 160"/>
              <a:gd name="T25" fmla="*/ 51 h 160"/>
              <a:gd name="T26" fmla="*/ 79 w 160"/>
              <a:gd name="T27" fmla="*/ 49 h 160"/>
              <a:gd name="T28" fmla="*/ 97 w 160"/>
              <a:gd name="T29" fmla="*/ 54 h 160"/>
              <a:gd name="T30" fmla="*/ 79 w 160"/>
              <a:gd name="T31" fmla="*/ 72 h 160"/>
              <a:gd name="T32" fmla="*/ 22 w 160"/>
              <a:gd name="T33" fmla="*/ 104 h 160"/>
              <a:gd name="T34" fmla="*/ 79 w 160"/>
              <a:gd name="T35" fmla="*/ 119 h 160"/>
              <a:gd name="T36" fmla="*/ 56 w 160"/>
              <a:gd name="T37" fmla="*/ 126 h 160"/>
              <a:gd name="T38" fmla="*/ 18 w 160"/>
              <a:gd name="T39" fmla="*/ 107 h 160"/>
              <a:gd name="T40" fmla="*/ 0 w 160"/>
              <a:gd name="T41" fmla="*/ 63 h 160"/>
              <a:gd name="T42" fmla="*/ 63 w 160"/>
              <a:gd name="T43" fmla="*/ 0 h 160"/>
              <a:gd name="T44" fmla="*/ 79 w 160"/>
              <a:gd name="T45" fmla="*/ 7 h 160"/>
              <a:gd name="T46" fmla="*/ 22 w 160"/>
              <a:gd name="T47" fmla="*/ 21 h 160"/>
              <a:gd name="T48" fmla="*/ 5 w 160"/>
              <a:gd name="T49" fmla="*/ 63 h 160"/>
              <a:gd name="T50" fmla="*/ 22 w 160"/>
              <a:gd name="T51" fmla="*/ 104 h 160"/>
              <a:gd name="T52" fmla="*/ 77 w 160"/>
              <a:gd name="T53" fmla="*/ 49 h 160"/>
              <a:gd name="T54" fmla="*/ 74 w 160"/>
              <a:gd name="T55" fmla="*/ 24 h 160"/>
              <a:gd name="T56" fmla="*/ 49 w 160"/>
              <a:gd name="T57" fmla="*/ 26 h 160"/>
              <a:gd name="T58" fmla="*/ 26 w 160"/>
              <a:gd name="T59" fmla="*/ 49 h 160"/>
              <a:gd name="T60" fmla="*/ 24 w 160"/>
              <a:gd name="T61" fmla="*/ 74 h 160"/>
              <a:gd name="T62" fmla="*/ 49 w 160"/>
              <a:gd name="T63" fmla="*/ 77 h 160"/>
              <a:gd name="T64" fmla="*/ 51 w 160"/>
              <a:gd name="T65" fmla="*/ 102 h 160"/>
              <a:gd name="T66" fmla="*/ 77 w 160"/>
              <a:gd name="T67" fmla="*/ 99 h 160"/>
              <a:gd name="T68" fmla="*/ 79 w 160"/>
              <a:gd name="T69" fmla="*/ 77 h 160"/>
              <a:gd name="T70" fmla="*/ 74 w 160"/>
              <a:gd name="T71" fmla="*/ 72 h 160"/>
              <a:gd name="T72" fmla="*/ 72 w 160"/>
              <a:gd name="T73" fmla="*/ 97 h 160"/>
              <a:gd name="T74" fmla="*/ 54 w 160"/>
              <a:gd name="T75" fmla="*/ 74 h 160"/>
              <a:gd name="T76" fmla="*/ 29 w 160"/>
              <a:gd name="T77" fmla="*/ 72 h 160"/>
              <a:gd name="T78" fmla="*/ 51 w 160"/>
              <a:gd name="T79" fmla="*/ 54 h 160"/>
              <a:gd name="T80" fmla="*/ 54 w 160"/>
              <a:gd name="T81" fmla="*/ 28 h 160"/>
              <a:gd name="T82" fmla="*/ 72 w 160"/>
              <a:gd name="T83" fmla="*/ 51 h 160"/>
              <a:gd name="T84" fmla="*/ 79 w 160"/>
              <a:gd name="T85" fmla="*/ 54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0" h="160">
                <a:moveTo>
                  <a:pt x="79" y="119"/>
                </a:moveTo>
                <a:cubicBezTo>
                  <a:pt x="84" y="117"/>
                  <a:pt x="89" y="115"/>
                  <a:pt x="94" y="112"/>
                </a:cubicBezTo>
                <a:cubicBezTo>
                  <a:pt x="95" y="112"/>
                  <a:pt x="96" y="112"/>
                  <a:pt x="97" y="113"/>
                </a:cubicBezTo>
                <a:cubicBezTo>
                  <a:pt x="97" y="113"/>
                  <a:pt x="97" y="113"/>
                  <a:pt x="97" y="113"/>
                </a:cubicBezTo>
                <a:cubicBezTo>
                  <a:pt x="138" y="154"/>
                  <a:pt x="138" y="154"/>
                  <a:pt x="138" y="154"/>
                </a:cubicBezTo>
                <a:cubicBezTo>
                  <a:pt x="154" y="138"/>
                  <a:pt x="154" y="138"/>
                  <a:pt x="154" y="138"/>
                </a:cubicBezTo>
                <a:cubicBezTo>
                  <a:pt x="113" y="96"/>
                  <a:pt x="113" y="96"/>
                  <a:pt x="113" y="96"/>
                </a:cubicBezTo>
                <a:cubicBezTo>
                  <a:pt x="112" y="96"/>
                  <a:pt x="112" y="94"/>
                  <a:pt x="113" y="93"/>
                </a:cubicBezTo>
                <a:cubicBezTo>
                  <a:pt x="120" y="82"/>
                  <a:pt x="122" y="69"/>
                  <a:pt x="121" y="56"/>
                </a:cubicBezTo>
                <a:cubicBezTo>
                  <a:pt x="119" y="43"/>
                  <a:pt x="114" y="31"/>
                  <a:pt x="104" y="21"/>
                </a:cubicBezTo>
                <a:cubicBezTo>
                  <a:pt x="97" y="14"/>
                  <a:pt x="89" y="9"/>
                  <a:pt x="79" y="7"/>
                </a:cubicBezTo>
                <a:cubicBezTo>
                  <a:pt x="79" y="2"/>
                  <a:pt x="79" y="2"/>
                  <a:pt x="79" y="2"/>
                </a:cubicBezTo>
                <a:cubicBezTo>
                  <a:pt x="90" y="5"/>
                  <a:pt x="100" y="10"/>
                  <a:pt x="108" y="18"/>
                </a:cubicBezTo>
                <a:cubicBezTo>
                  <a:pt x="118" y="29"/>
                  <a:pt x="124" y="42"/>
                  <a:pt x="126" y="55"/>
                </a:cubicBezTo>
                <a:cubicBezTo>
                  <a:pt x="127" y="69"/>
                  <a:pt x="125" y="82"/>
                  <a:pt x="118" y="94"/>
                </a:cubicBezTo>
                <a:cubicBezTo>
                  <a:pt x="159" y="136"/>
                  <a:pt x="159" y="136"/>
                  <a:pt x="159" y="136"/>
                </a:cubicBezTo>
                <a:cubicBezTo>
                  <a:pt x="160" y="137"/>
                  <a:pt x="160" y="139"/>
                  <a:pt x="159" y="140"/>
                </a:cubicBezTo>
                <a:cubicBezTo>
                  <a:pt x="140" y="159"/>
                  <a:pt x="140" y="159"/>
                  <a:pt x="140" y="159"/>
                </a:cubicBezTo>
                <a:cubicBezTo>
                  <a:pt x="139" y="160"/>
                  <a:pt x="137" y="160"/>
                  <a:pt x="136" y="159"/>
                </a:cubicBezTo>
                <a:cubicBezTo>
                  <a:pt x="95" y="117"/>
                  <a:pt x="95" y="117"/>
                  <a:pt x="95" y="117"/>
                </a:cubicBezTo>
                <a:cubicBezTo>
                  <a:pt x="90" y="120"/>
                  <a:pt x="85" y="122"/>
                  <a:pt x="79" y="124"/>
                </a:cubicBezTo>
                <a:cubicBezTo>
                  <a:pt x="79" y="119"/>
                  <a:pt x="79" y="119"/>
                  <a:pt x="79" y="119"/>
                </a:cubicBezTo>
                <a:close/>
                <a:moveTo>
                  <a:pt x="79" y="77"/>
                </a:moveTo>
                <a:cubicBezTo>
                  <a:pt x="100" y="77"/>
                  <a:pt x="100" y="77"/>
                  <a:pt x="100" y="77"/>
                </a:cubicBezTo>
                <a:cubicBezTo>
                  <a:pt x="101" y="77"/>
                  <a:pt x="102" y="76"/>
                  <a:pt x="102" y="74"/>
                </a:cubicBezTo>
                <a:cubicBezTo>
                  <a:pt x="102" y="51"/>
                  <a:pt x="102" y="51"/>
                  <a:pt x="102" y="51"/>
                </a:cubicBezTo>
                <a:cubicBezTo>
                  <a:pt x="102" y="50"/>
                  <a:pt x="101" y="49"/>
                  <a:pt x="100" y="49"/>
                </a:cubicBezTo>
                <a:cubicBezTo>
                  <a:pt x="79" y="49"/>
                  <a:pt x="79" y="49"/>
                  <a:pt x="79" y="49"/>
                </a:cubicBezTo>
                <a:cubicBezTo>
                  <a:pt x="79" y="54"/>
                  <a:pt x="79" y="54"/>
                  <a:pt x="79" y="54"/>
                </a:cubicBezTo>
                <a:cubicBezTo>
                  <a:pt x="97" y="54"/>
                  <a:pt x="97" y="54"/>
                  <a:pt x="97" y="54"/>
                </a:cubicBezTo>
                <a:cubicBezTo>
                  <a:pt x="97" y="72"/>
                  <a:pt x="97" y="72"/>
                  <a:pt x="97" y="72"/>
                </a:cubicBezTo>
                <a:cubicBezTo>
                  <a:pt x="79" y="72"/>
                  <a:pt x="79" y="72"/>
                  <a:pt x="79" y="72"/>
                </a:cubicBezTo>
                <a:lnTo>
                  <a:pt x="79" y="77"/>
                </a:lnTo>
                <a:close/>
                <a:moveTo>
                  <a:pt x="22" y="104"/>
                </a:moveTo>
                <a:cubicBezTo>
                  <a:pt x="31" y="114"/>
                  <a:pt x="44" y="119"/>
                  <a:pt x="56" y="121"/>
                </a:cubicBezTo>
                <a:cubicBezTo>
                  <a:pt x="64" y="122"/>
                  <a:pt x="72" y="121"/>
                  <a:pt x="79" y="119"/>
                </a:cubicBezTo>
                <a:cubicBezTo>
                  <a:pt x="79" y="124"/>
                  <a:pt x="79" y="124"/>
                  <a:pt x="79" y="124"/>
                </a:cubicBezTo>
                <a:cubicBezTo>
                  <a:pt x="72" y="126"/>
                  <a:pt x="64" y="126"/>
                  <a:pt x="56" y="126"/>
                </a:cubicBezTo>
                <a:cubicBezTo>
                  <a:pt x="42" y="124"/>
                  <a:pt x="29" y="118"/>
                  <a:pt x="18" y="108"/>
                </a:cubicBezTo>
                <a:cubicBezTo>
                  <a:pt x="18" y="107"/>
                  <a:pt x="18" y="107"/>
                  <a:pt x="18" y="107"/>
                </a:cubicBezTo>
                <a:cubicBezTo>
                  <a:pt x="6" y="95"/>
                  <a:pt x="0" y="79"/>
                  <a:pt x="0" y="63"/>
                </a:cubicBezTo>
                <a:cubicBezTo>
                  <a:pt x="0" y="63"/>
                  <a:pt x="0" y="63"/>
                  <a:pt x="0" y="63"/>
                </a:cubicBezTo>
                <a:cubicBezTo>
                  <a:pt x="0" y="47"/>
                  <a:pt x="6" y="30"/>
                  <a:pt x="18" y="18"/>
                </a:cubicBezTo>
                <a:cubicBezTo>
                  <a:pt x="31" y="6"/>
                  <a:pt x="47" y="0"/>
                  <a:pt x="63" y="0"/>
                </a:cubicBezTo>
                <a:cubicBezTo>
                  <a:pt x="68" y="0"/>
                  <a:pt x="74" y="0"/>
                  <a:pt x="79" y="2"/>
                </a:cubicBezTo>
                <a:cubicBezTo>
                  <a:pt x="79" y="7"/>
                  <a:pt x="79" y="7"/>
                  <a:pt x="79" y="7"/>
                </a:cubicBezTo>
                <a:cubicBezTo>
                  <a:pt x="74" y="5"/>
                  <a:pt x="68" y="4"/>
                  <a:pt x="63" y="4"/>
                </a:cubicBezTo>
                <a:cubicBezTo>
                  <a:pt x="48" y="4"/>
                  <a:pt x="33" y="10"/>
                  <a:pt x="22" y="21"/>
                </a:cubicBezTo>
                <a:cubicBezTo>
                  <a:pt x="10" y="33"/>
                  <a:pt x="5" y="48"/>
                  <a:pt x="5" y="63"/>
                </a:cubicBezTo>
                <a:cubicBezTo>
                  <a:pt x="5" y="63"/>
                  <a:pt x="5" y="63"/>
                  <a:pt x="5" y="63"/>
                </a:cubicBezTo>
                <a:cubicBezTo>
                  <a:pt x="5" y="78"/>
                  <a:pt x="10" y="93"/>
                  <a:pt x="22" y="104"/>
                </a:cubicBezTo>
                <a:cubicBezTo>
                  <a:pt x="22" y="104"/>
                  <a:pt x="22" y="104"/>
                  <a:pt x="22" y="104"/>
                </a:cubicBezTo>
                <a:close/>
                <a:moveTo>
                  <a:pt x="79" y="49"/>
                </a:moveTo>
                <a:cubicBezTo>
                  <a:pt x="77" y="49"/>
                  <a:pt x="77" y="49"/>
                  <a:pt x="77" y="49"/>
                </a:cubicBezTo>
                <a:cubicBezTo>
                  <a:pt x="77" y="26"/>
                  <a:pt x="77" y="26"/>
                  <a:pt x="77" y="26"/>
                </a:cubicBezTo>
                <a:cubicBezTo>
                  <a:pt x="77" y="25"/>
                  <a:pt x="76" y="24"/>
                  <a:pt x="74" y="24"/>
                </a:cubicBezTo>
                <a:cubicBezTo>
                  <a:pt x="51" y="24"/>
                  <a:pt x="51" y="24"/>
                  <a:pt x="51" y="24"/>
                </a:cubicBezTo>
                <a:cubicBezTo>
                  <a:pt x="50" y="24"/>
                  <a:pt x="49" y="25"/>
                  <a:pt x="49" y="26"/>
                </a:cubicBezTo>
                <a:cubicBezTo>
                  <a:pt x="49" y="49"/>
                  <a:pt x="49" y="49"/>
                  <a:pt x="49" y="49"/>
                </a:cubicBezTo>
                <a:cubicBezTo>
                  <a:pt x="26" y="49"/>
                  <a:pt x="26" y="49"/>
                  <a:pt x="26" y="49"/>
                </a:cubicBezTo>
                <a:cubicBezTo>
                  <a:pt x="25" y="49"/>
                  <a:pt x="24" y="50"/>
                  <a:pt x="24" y="51"/>
                </a:cubicBezTo>
                <a:cubicBezTo>
                  <a:pt x="24" y="74"/>
                  <a:pt x="24" y="74"/>
                  <a:pt x="24" y="74"/>
                </a:cubicBezTo>
                <a:cubicBezTo>
                  <a:pt x="24" y="76"/>
                  <a:pt x="25" y="77"/>
                  <a:pt x="26" y="77"/>
                </a:cubicBezTo>
                <a:cubicBezTo>
                  <a:pt x="49" y="77"/>
                  <a:pt x="49" y="77"/>
                  <a:pt x="49" y="77"/>
                </a:cubicBezTo>
                <a:cubicBezTo>
                  <a:pt x="49" y="99"/>
                  <a:pt x="49" y="99"/>
                  <a:pt x="49" y="99"/>
                </a:cubicBezTo>
                <a:cubicBezTo>
                  <a:pt x="49" y="101"/>
                  <a:pt x="50" y="102"/>
                  <a:pt x="51" y="102"/>
                </a:cubicBezTo>
                <a:cubicBezTo>
                  <a:pt x="74" y="102"/>
                  <a:pt x="74" y="102"/>
                  <a:pt x="74" y="102"/>
                </a:cubicBezTo>
                <a:cubicBezTo>
                  <a:pt x="76" y="102"/>
                  <a:pt x="77" y="101"/>
                  <a:pt x="77" y="99"/>
                </a:cubicBezTo>
                <a:cubicBezTo>
                  <a:pt x="77" y="77"/>
                  <a:pt x="77" y="77"/>
                  <a:pt x="77" y="77"/>
                </a:cubicBezTo>
                <a:cubicBezTo>
                  <a:pt x="79" y="77"/>
                  <a:pt x="79" y="77"/>
                  <a:pt x="79" y="77"/>
                </a:cubicBezTo>
                <a:cubicBezTo>
                  <a:pt x="79" y="72"/>
                  <a:pt x="79" y="72"/>
                  <a:pt x="79" y="72"/>
                </a:cubicBezTo>
                <a:cubicBezTo>
                  <a:pt x="74" y="72"/>
                  <a:pt x="74" y="72"/>
                  <a:pt x="74" y="72"/>
                </a:cubicBezTo>
                <a:cubicBezTo>
                  <a:pt x="73" y="72"/>
                  <a:pt x="72" y="73"/>
                  <a:pt x="72" y="74"/>
                </a:cubicBezTo>
                <a:cubicBezTo>
                  <a:pt x="72" y="97"/>
                  <a:pt x="72" y="97"/>
                  <a:pt x="72" y="97"/>
                </a:cubicBezTo>
                <a:cubicBezTo>
                  <a:pt x="54" y="97"/>
                  <a:pt x="54" y="97"/>
                  <a:pt x="54" y="97"/>
                </a:cubicBezTo>
                <a:cubicBezTo>
                  <a:pt x="54" y="74"/>
                  <a:pt x="54" y="74"/>
                  <a:pt x="54" y="74"/>
                </a:cubicBezTo>
                <a:cubicBezTo>
                  <a:pt x="54" y="73"/>
                  <a:pt x="53" y="72"/>
                  <a:pt x="51" y="72"/>
                </a:cubicBezTo>
                <a:cubicBezTo>
                  <a:pt x="29" y="72"/>
                  <a:pt x="29" y="72"/>
                  <a:pt x="29" y="72"/>
                </a:cubicBezTo>
                <a:cubicBezTo>
                  <a:pt x="29" y="54"/>
                  <a:pt x="29" y="54"/>
                  <a:pt x="29" y="54"/>
                </a:cubicBezTo>
                <a:cubicBezTo>
                  <a:pt x="51" y="54"/>
                  <a:pt x="51" y="54"/>
                  <a:pt x="51" y="54"/>
                </a:cubicBezTo>
                <a:cubicBezTo>
                  <a:pt x="53" y="54"/>
                  <a:pt x="54" y="53"/>
                  <a:pt x="54" y="51"/>
                </a:cubicBezTo>
                <a:cubicBezTo>
                  <a:pt x="54" y="28"/>
                  <a:pt x="54" y="28"/>
                  <a:pt x="54" y="28"/>
                </a:cubicBezTo>
                <a:cubicBezTo>
                  <a:pt x="72" y="28"/>
                  <a:pt x="72" y="28"/>
                  <a:pt x="72" y="28"/>
                </a:cubicBezTo>
                <a:cubicBezTo>
                  <a:pt x="72" y="51"/>
                  <a:pt x="72" y="51"/>
                  <a:pt x="72" y="51"/>
                </a:cubicBezTo>
                <a:cubicBezTo>
                  <a:pt x="72" y="53"/>
                  <a:pt x="73" y="54"/>
                  <a:pt x="74" y="54"/>
                </a:cubicBezTo>
                <a:cubicBezTo>
                  <a:pt x="79" y="54"/>
                  <a:pt x="79" y="54"/>
                  <a:pt x="79" y="54"/>
                </a:cubicBezTo>
                <a:lnTo>
                  <a:pt x="79" y="49"/>
                </a:ln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178" name="Freeform 153"/>
          <p:cNvSpPr>
            <a:spLocks noEditPoints="1"/>
          </p:cNvSpPr>
          <p:nvPr/>
        </p:nvSpPr>
        <p:spPr bwMode="auto">
          <a:xfrm rot="5400000">
            <a:off x="5581332" y="2372670"/>
            <a:ext cx="80942" cy="97606"/>
          </a:xfrm>
          <a:custGeom>
            <a:avLst/>
            <a:gdLst>
              <a:gd name="T0" fmla="*/ 24 w 48"/>
              <a:gd name="T1" fmla="*/ 47 h 58"/>
              <a:gd name="T2" fmla="*/ 35 w 48"/>
              <a:gd name="T3" fmla="*/ 30 h 58"/>
              <a:gd name="T4" fmla="*/ 43 w 48"/>
              <a:gd name="T5" fmla="*/ 4 h 58"/>
              <a:gd name="T6" fmla="*/ 24 w 48"/>
              <a:gd name="T7" fmla="*/ 4 h 58"/>
              <a:gd name="T8" fmla="*/ 24 w 48"/>
              <a:gd name="T9" fmla="*/ 0 h 58"/>
              <a:gd name="T10" fmla="*/ 45 w 48"/>
              <a:gd name="T11" fmla="*/ 0 h 58"/>
              <a:gd name="T12" fmla="*/ 45 w 48"/>
              <a:gd name="T13" fmla="*/ 0 h 58"/>
              <a:gd name="T14" fmla="*/ 46 w 48"/>
              <a:gd name="T15" fmla="*/ 0 h 58"/>
              <a:gd name="T16" fmla="*/ 48 w 48"/>
              <a:gd name="T17" fmla="*/ 2 h 58"/>
              <a:gd name="T18" fmla="*/ 39 w 48"/>
              <a:gd name="T19" fmla="*/ 32 h 58"/>
              <a:gd name="T20" fmla="*/ 24 w 48"/>
              <a:gd name="T21" fmla="*/ 54 h 58"/>
              <a:gd name="T22" fmla="*/ 24 w 48"/>
              <a:gd name="T23" fmla="*/ 47 h 58"/>
              <a:gd name="T24" fmla="*/ 5 w 48"/>
              <a:gd name="T25" fmla="*/ 4 h 58"/>
              <a:gd name="T26" fmla="*/ 10 w 48"/>
              <a:gd name="T27" fmla="*/ 30 h 58"/>
              <a:gd name="T28" fmla="*/ 20 w 48"/>
              <a:gd name="T29" fmla="*/ 52 h 58"/>
              <a:gd name="T30" fmla="*/ 24 w 48"/>
              <a:gd name="T31" fmla="*/ 47 h 58"/>
              <a:gd name="T32" fmla="*/ 24 w 48"/>
              <a:gd name="T33" fmla="*/ 54 h 58"/>
              <a:gd name="T34" fmla="*/ 21 w 48"/>
              <a:gd name="T35" fmla="*/ 57 h 58"/>
              <a:gd name="T36" fmla="*/ 20 w 48"/>
              <a:gd name="T37" fmla="*/ 58 h 58"/>
              <a:gd name="T38" fmla="*/ 17 w 48"/>
              <a:gd name="T39" fmla="*/ 57 h 58"/>
              <a:gd name="T40" fmla="*/ 5 w 48"/>
              <a:gd name="T41" fmla="*/ 31 h 58"/>
              <a:gd name="T42" fmla="*/ 0 w 48"/>
              <a:gd name="T43" fmla="*/ 2 h 58"/>
              <a:gd name="T44" fmla="*/ 0 w 48"/>
              <a:gd name="T45" fmla="*/ 2 h 58"/>
              <a:gd name="T46" fmla="*/ 3 w 48"/>
              <a:gd name="T47" fmla="*/ 0 h 58"/>
              <a:gd name="T48" fmla="*/ 24 w 48"/>
              <a:gd name="T49" fmla="*/ 0 h 58"/>
              <a:gd name="T50" fmla="*/ 24 w 48"/>
              <a:gd name="T51" fmla="*/ 4 h 58"/>
              <a:gd name="T52" fmla="*/ 5 w 48"/>
              <a:gd name="T53" fmla="*/ 4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8" h="58">
                <a:moveTo>
                  <a:pt x="24" y="47"/>
                </a:moveTo>
                <a:cubicBezTo>
                  <a:pt x="28" y="42"/>
                  <a:pt x="32" y="36"/>
                  <a:pt x="35" y="30"/>
                </a:cubicBezTo>
                <a:cubicBezTo>
                  <a:pt x="39" y="22"/>
                  <a:pt x="42" y="14"/>
                  <a:pt x="43" y="4"/>
                </a:cubicBezTo>
                <a:cubicBezTo>
                  <a:pt x="24" y="4"/>
                  <a:pt x="24" y="4"/>
                  <a:pt x="24" y="4"/>
                </a:cubicBezTo>
                <a:cubicBezTo>
                  <a:pt x="24" y="0"/>
                  <a:pt x="24" y="0"/>
                  <a:pt x="24" y="0"/>
                </a:cubicBezTo>
                <a:cubicBezTo>
                  <a:pt x="45" y="0"/>
                  <a:pt x="45" y="0"/>
                  <a:pt x="45" y="0"/>
                </a:cubicBezTo>
                <a:cubicBezTo>
                  <a:pt x="45" y="0"/>
                  <a:pt x="45" y="0"/>
                  <a:pt x="45" y="0"/>
                </a:cubicBezTo>
                <a:cubicBezTo>
                  <a:pt x="46" y="0"/>
                  <a:pt x="46" y="0"/>
                  <a:pt x="46" y="0"/>
                </a:cubicBezTo>
                <a:cubicBezTo>
                  <a:pt x="47" y="0"/>
                  <a:pt x="48" y="1"/>
                  <a:pt x="48" y="2"/>
                </a:cubicBezTo>
                <a:cubicBezTo>
                  <a:pt x="47" y="13"/>
                  <a:pt x="44" y="23"/>
                  <a:pt x="39" y="32"/>
                </a:cubicBezTo>
                <a:cubicBezTo>
                  <a:pt x="35" y="40"/>
                  <a:pt x="30" y="48"/>
                  <a:pt x="24" y="54"/>
                </a:cubicBezTo>
                <a:lnTo>
                  <a:pt x="24" y="47"/>
                </a:lnTo>
                <a:close/>
                <a:moveTo>
                  <a:pt x="5" y="4"/>
                </a:moveTo>
                <a:cubicBezTo>
                  <a:pt x="6" y="13"/>
                  <a:pt x="7" y="22"/>
                  <a:pt x="10" y="30"/>
                </a:cubicBezTo>
                <a:cubicBezTo>
                  <a:pt x="12" y="38"/>
                  <a:pt x="16" y="46"/>
                  <a:pt x="20" y="52"/>
                </a:cubicBezTo>
                <a:cubicBezTo>
                  <a:pt x="21" y="50"/>
                  <a:pt x="23" y="49"/>
                  <a:pt x="24" y="47"/>
                </a:cubicBezTo>
                <a:cubicBezTo>
                  <a:pt x="24" y="54"/>
                  <a:pt x="24" y="54"/>
                  <a:pt x="24" y="54"/>
                </a:cubicBezTo>
                <a:cubicBezTo>
                  <a:pt x="23" y="55"/>
                  <a:pt x="22" y="56"/>
                  <a:pt x="21" y="57"/>
                </a:cubicBezTo>
                <a:cubicBezTo>
                  <a:pt x="21" y="57"/>
                  <a:pt x="21" y="58"/>
                  <a:pt x="20" y="58"/>
                </a:cubicBezTo>
                <a:cubicBezTo>
                  <a:pt x="19" y="58"/>
                  <a:pt x="18" y="58"/>
                  <a:pt x="17" y="57"/>
                </a:cubicBezTo>
                <a:cubicBezTo>
                  <a:pt x="12" y="50"/>
                  <a:pt x="8" y="41"/>
                  <a:pt x="5" y="31"/>
                </a:cubicBezTo>
                <a:cubicBezTo>
                  <a:pt x="3" y="22"/>
                  <a:pt x="1" y="13"/>
                  <a:pt x="0" y="2"/>
                </a:cubicBezTo>
                <a:cubicBezTo>
                  <a:pt x="0" y="2"/>
                  <a:pt x="0" y="2"/>
                  <a:pt x="0" y="2"/>
                </a:cubicBezTo>
                <a:cubicBezTo>
                  <a:pt x="0" y="1"/>
                  <a:pt x="1" y="0"/>
                  <a:pt x="3" y="0"/>
                </a:cubicBezTo>
                <a:cubicBezTo>
                  <a:pt x="24" y="0"/>
                  <a:pt x="24" y="0"/>
                  <a:pt x="24" y="0"/>
                </a:cubicBezTo>
                <a:cubicBezTo>
                  <a:pt x="24" y="4"/>
                  <a:pt x="24" y="4"/>
                  <a:pt x="24" y="4"/>
                </a:cubicBezTo>
                <a:lnTo>
                  <a:pt x="5" y="4"/>
                </a:ln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179" name="Freeform 154"/>
          <p:cNvSpPr>
            <a:spLocks noEditPoints="1"/>
          </p:cNvSpPr>
          <p:nvPr/>
        </p:nvSpPr>
        <p:spPr bwMode="auto">
          <a:xfrm rot="5400000">
            <a:off x="5695602" y="2371480"/>
            <a:ext cx="80942" cy="99986"/>
          </a:xfrm>
          <a:custGeom>
            <a:avLst/>
            <a:gdLst>
              <a:gd name="T0" fmla="*/ 24 w 48"/>
              <a:gd name="T1" fmla="*/ 54 h 59"/>
              <a:gd name="T2" fmla="*/ 43 w 48"/>
              <a:gd name="T3" fmla="*/ 54 h 59"/>
              <a:gd name="T4" fmla="*/ 35 w 48"/>
              <a:gd name="T5" fmla="*/ 28 h 59"/>
              <a:gd name="T6" fmla="*/ 24 w 48"/>
              <a:gd name="T7" fmla="*/ 11 h 59"/>
              <a:gd name="T8" fmla="*/ 24 w 48"/>
              <a:gd name="T9" fmla="*/ 4 h 59"/>
              <a:gd name="T10" fmla="*/ 39 w 48"/>
              <a:gd name="T11" fmla="*/ 26 h 59"/>
              <a:gd name="T12" fmla="*/ 48 w 48"/>
              <a:gd name="T13" fmla="*/ 56 h 59"/>
              <a:gd name="T14" fmla="*/ 48 w 48"/>
              <a:gd name="T15" fmla="*/ 56 h 59"/>
              <a:gd name="T16" fmla="*/ 45 w 48"/>
              <a:gd name="T17" fmla="*/ 59 h 59"/>
              <a:gd name="T18" fmla="*/ 24 w 48"/>
              <a:gd name="T19" fmla="*/ 59 h 59"/>
              <a:gd name="T20" fmla="*/ 24 w 48"/>
              <a:gd name="T21" fmla="*/ 54 h 59"/>
              <a:gd name="T22" fmla="*/ 20 w 48"/>
              <a:gd name="T23" fmla="*/ 6 h 59"/>
              <a:gd name="T24" fmla="*/ 10 w 48"/>
              <a:gd name="T25" fmla="*/ 28 h 59"/>
              <a:gd name="T26" fmla="*/ 5 w 48"/>
              <a:gd name="T27" fmla="*/ 54 h 59"/>
              <a:gd name="T28" fmla="*/ 24 w 48"/>
              <a:gd name="T29" fmla="*/ 54 h 59"/>
              <a:gd name="T30" fmla="*/ 24 w 48"/>
              <a:gd name="T31" fmla="*/ 59 h 59"/>
              <a:gd name="T32" fmla="*/ 3 w 48"/>
              <a:gd name="T33" fmla="*/ 59 h 59"/>
              <a:gd name="T34" fmla="*/ 3 w 48"/>
              <a:gd name="T35" fmla="*/ 59 h 59"/>
              <a:gd name="T36" fmla="*/ 2 w 48"/>
              <a:gd name="T37" fmla="*/ 59 h 59"/>
              <a:gd name="T38" fmla="*/ 0 w 48"/>
              <a:gd name="T39" fmla="*/ 56 h 59"/>
              <a:gd name="T40" fmla="*/ 5 w 48"/>
              <a:gd name="T41" fmla="*/ 27 h 59"/>
              <a:gd name="T42" fmla="*/ 17 w 48"/>
              <a:gd name="T43" fmla="*/ 1 h 59"/>
              <a:gd name="T44" fmla="*/ 17 w 48"/>
              <a:gd name="T45" fmla="*/ 1 h 59"/>
              <a:gd name="T46" fmla="*/ 17 w 48"/>
              <a:gd name="T47" fmla="*/ 1 h 59"/>
              <a:gd name="T48" fmla="*/ 21 w 48"/>
              <a:gd name="T49" fmla="*/ 1 h 59"/>
              <a:gd name="T50" fmla="*/ 24 w 48"/>
              <a:gd name="T51" fmla="*/ 4 h 59"/>
              <a:gd name="T52" fmla="*/ 24 w 48"/>
              <a:gd name="T53" fmla="*/ 11 h 59"/>
              <a:gd name="T54" fmla="*/ 20 w 48"/>
              <a:gd name="T55" fmla="*/ 6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8" h="59">
                <a:moveTo>
                  <a:pt x="24" y="54"/>
                </a:moveTo>
                <a:cubicBezTo>
                  <a:pt x="43" y="54"/>
                  <a:pt x="43" y="54"/>
                  <a:pt x="43" y="54"/>
                </a:cubicBezTo>
                <a:cubicBezTo>
                  <a:pt x="42" y="45"/>
                  <a:pt x="39" y="36"/>
                  <a:pt x="35" y="28"/>
                </a:cubicBezTo>
                <a:cubicBezTo>
                  <a:pt x="32" y="22"/>
                  <a:pt x="28" y="16"/>
                  <a:pt x="24" y="11"/>
                </a:cubicBezTo>
                <a:cubicBezTo>
                  <a:pt x="24" y="4"/>
                  <a:pt x="24" y="4"/>
                  <a:pt x="24" y="4"/>
                </a:cubicBezTo>
                <a:cubicBezTo>
                  <a:pt x="30" y="10"/>
                  <a:pt x="35" y="18"/>
                  <a:pt x="39" y="26"/>
                </a:cubicBezTo>
                <a:cubicBezTo>
                  <a:pt x="44" y="35"/>
                  <a:pt x="47" y="45"/>
                  <a:pt x="48" y="56"/>
                </a:cubicBezTo>
                <a:cubicBezTo>
                  <a:pt x="48" y="56"/>
                  <a:pt x="48" y="56"/>
                  <a:pt x="48" y="56"/>
                </a:cubicBezTo>
                <a:cubicBezTo>
                  <a:pt x="48" y="58"/>
                  <a:pt x="47" y="59"/>
                  <a:pt x="45" y="59"/>
                </a:cubicBezTo>
                <a:cubicBezTo>
                  <a:pt x="24" y="59"/>
                  <a:pt x="24" y="59"/>
                  <a:pt x="24" y="59"/>
                </a:cubicBezTo>
                <a:lnTo>
                  <a:pt x="24" y="54"/>
                </a:lnTo>
                <a:close/>
                <a:moveTo>
                  <a:pt x="20" y="6"/>
                </a:moveTo>
                <a:cubicBezTo>
                  <a:pt x="16" y="13"/>
                  <a:pt x="12" y="20"/>
                  <a:pt x="10" y="28"/>
                </a:cubicBezTo>
                <a:cubicBezTo>
                  <a:pt x="7" y="36"/>
                  <a:pt x="6" y="45"/>
                  <a:pt x="5" y="54"/>
                </a:cubicBezTo>
                <a:cubicBezTo>
                  <a:pt x="24" y="54"/>
                  <a:pt x="24" y="54"/>
                  <a:pt x="24" y="54"/>
                </a:cubicBezTo>
                <a:cubicBezTo>
                  <a:pt x="24" y="59"/>
                  <a:pt x="24" y="59"/>
                  <a:pt x="24" y="59"/>
                </a:cubicBezTo>
                <a:cubicBezTo>
                  <a:pt x="3" y="59"/>
                  <a:pt x="3" y="59"/>
                  <a:pt x="3" y="59"/>
                </a:cubicBezTo>
                <a:cubicBezTo>
                  <a:pt x="3" y="59"/>
                  <a:pt x="3" y="59"/>
                  <a:pt x="3" y="59"/>
                </a:cubicBezTo>
                <a:cubicBezTo>
                  <a:pt x="2" y="59"/>
                  <a:pt x="2" y="59"/>
                  <a:pt x="2" y="59"/>
                </a:cubicBezTo>
                <a:cubicBezTo>
                  <a:pt x="1" y="59"/>
                  <a:pt x="0" y="57"/>
                  <a:pt x="0" y="56"/>
                </a:cubicBezTo>
                <a:cubicBezTo>
                  <a:pt x="1" y="46"/>
                  <a:pt x="3" y="36"/>
                  <a:pt x="5" y="27"/>
                </a:cubicBezTo>
                <a:cubicBezTo>
                  <a:pt x="8" y="17"/>
                  <a:pt x="12" y="8"/>
                  <a:pt x="17" y="1"/>
                </a:cubicBezTo>
                <a:cubicBezTo>
                  <a:pt x="17" y="1"/>
                  <a:pt x="17" y="1"/>
                  <a:pt x="17" y="1"/>
                </a:cubicBezTo>
                <a:cubicBezTo>
                  <a:pt x="17" y="1"/>
                  <a:pt x="17" y="1"/>
                  <a:pt x="17" y="1"/>
                </a:cubicBezTo>
                <a:cubicBezTo>
                  <a:pt x="18" y="0"/>
                  <a:pt x="20" y="0"/>
                  <a:pt x="21" y="1"/>
                </a:cubicBezTo>
                <a:cubicBezTo>
                  <a:pt x="22" y="2"/>
                  <a:pt x="23" y="3"/>
                  <a:pt x="24" y="4"/>
                </a:cubicBezTo>
                <a:cubicBezTo>
                  <a:pt x="24" y="11"/>
                  <a:pt x="24" y="11"/>
                  <a:pt x="24" y="11"/>
                </a:cubicBezTo>
                <a:cubicBezTo>
                  <a:pt x="23" y="9"/>
                  <a:pt x="21" y="8"/>
                  <a:pt x="20" y="6"/>
                </a:cubicBez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180" name="Freeform 155"/>
          <p:cNvSpPr>
            <a:spLocks noEditPoints="1"/>
          </p:cNvSpPr>
          <p:nvPr/>
        </p:nvSpPr>
        <p:spPr bwMode="auto">
          <a:xfrm rot="5400000">
            <a:off x="5717622" y="2295896"/>
            <a:ext cx="72610" cy="135696"/>
          </a:xfrm>
          <a:custGeom>
            <a:avLst/>
            <a:gdLst>
              <a:gd name="T0" fmla="*/ 21 w 43"/>
              <a:gd name="T1" fmla="*/ 57 h 80"/>
              <a:gd name="T2" fmla="*/ 24 w 43"/>
              <a:gd name="T3" fmla="*/ 43 h 80"/>
              <a:gd name="T4" fmla="*/ 37 w 43"/>
              <a:gd name="T5" fmla="*/ 16 h 80"/>
              <a:gd name="T6" fmla="*/ 21 w 43"/>
              <a:gd name="T7" fmla="*/ 9 h 80"/>
              <a:gd name="T8" fmla="*/ 21 w 43"/>
              <a:gd name="T9" fmla="*/ 8 h 80"/>
              <a:gd name="T10" fmla="*/ 21 w 43"/>
              <a:gd name="T11" fmla="*/ 3 h 80"/>
              <a:gd name="T12" fmla="*/ 23 w 43"/>
              <a:gd name="T13" fmla="*/ 4 h 80"/>
              <a:gd name="T14" fmla="*/ 41 w 43"/>
              <a:gd name="T15" fmla="*/ 13 h 80"/>
              <a:gd name="T16" fmla="*/ 42 w 43"/>
              <a:gd name="T17" fmla="*/ 13 h 80"/>
              <a:gd name="T18" fmla="*/ 42 w 43"/>
              <a:gd name="T19" fmla="*/ 16 h 80"/>
              <a:gd name="T20" fmla="*/ 29 w 43"/>
              <a:gd name="T21" fmla="*/ 45 h 80"/>
              <a:gd name="T22" fmla="*/ 23 w 43"/>
              <a:gd name="T23" fmla="*/ 77 h 80"/>
              <a:gd name="T24" fmla="*/ 23 w 43"/>
              <a:gd name="T25" fmla="*/ 77 h 80"/>
              <a:gd name="T26" fmla="*/ 21 w 43"/>
              <a:gd name="T27" fmla="*/ 80 h 80"/>
              <a:gd name="T28" fmla="*/ 21 w 43"/>
              <a:gd name="T29" fmla="*/ 57 h 80"/>
              <a:gd name="T30" fmla="*/ 5 w 43"/>
              <a:gd name="T31" fmla="*/ 5 h 80"/>
              <a:gd name="T32" fmla="*/ 5 w 43"/>
              <a:gd name="T33" fmla="*/ 75 h 80"/>
              <a:gd name="T34" fmla="*/ 19 w 43"/>
              <a:gd name="T35" fmla="*/ 75 h 80"/>
              <a:gd name="T36" fmla="*/ 21 w 43"/>
              <a:gd name="T37" fmla="*/ 57 h 80"/>
              <a:gd name="T38" fmla="*/ 21 w 43"/>
              <a:gd name="T39" fmla="*/ 80 h 80"/>
              <a:gd name="T40" fmla="*/ 21 w 43"/>
              <a:gd name="T41" fmla="*/ 80 h 80"/>
              <a:gd name="T42" fmla="*/ 2 w 43"/>
              <a:gd name="T43" fmla="*/ 80 h 80"/>
              <a:gd name="T44" fmla="*/ 0 w 43"/>
              <a:gd name="T45" fmla="*/ 77 h 80"/>
              <a:gd name="T46" fmla="*/ 0 w 43"/>
              <a:gd name="T47" fmla="*/ 2 h 80"/>
              <a:gd name="T48" fmla="*/ 0 w 43"/>
              <a:gd name="T49" fmla="*/ 2 h 80"/>
              <a:gd name="T50" fmla="*/ 0 w 43"/>
              <a:gd name="T51" fmla="*/ 2 h 80"/>
              <a:gd name="T52" fmla="*/ 3 w 43"/>
              <a:gd name="T53" fmla="*/ 0 h 80"/>
              <a:gd name="T54" fmla="*/ 21 w 43"/>
              <a:gd name="T55" fmla="*/ 3 h 80"/>
              <a:gd name="T56" fmla="*/ 21 w 43"/>
              <a:gd name="T57" fmla="*/ 8 h 80"/>
              <a:gd name="T58" fmla="*/ 5 w 43"/>
              <a:gd name="T59" fmla="*/ 5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3" h="80">
                <a:moveTo>
                  <a:pt x="21" y="57"/>
                </a:moveTo>
                <a:cubicBezTo>
                  <a:pt x="22" y="52"/>
                  <a:pt x="23" y="48"/>
                  <a:pt x="24" y="43"/>
                </a:cubicBezTo>
                <a:cubicBezTo>
                  <a:pt x="28" y="33"/>
                  <a:pt x="32" y="24"/>
                  <a:pt x="37" y="16"/>
                </a:cubicBezTo>
                <a:cubicBezTo>
                  <a:pt x="32" y="13"/>
                  <a:pt x="27" y="10"/>
                  <a:pt x="21" y="9"/>
                </a:cubicBezTo>
                <a:cubicBezTo>
                  <a:pt x="21" y="8"/>
                  <a:pt x="21" y="8"/>
                  <a:pt x="21" y="8"/>
                </a:cubicBezTo>
                <a:cubicBezTo>
                  <a:pt x="21" y="3"/>
                  <a:pt x="21" y="3"/>
                  <a:pt x="21" y="3"/>
                </a:cubicBezTo>
                <a:cubicBezTo>
                  <a:pt x="22" y="4"/>
                  <a:pt x="22" y="4"/>
                  <a:pt x="23" y="4"/>
                </a:cubicBezTo>
                <a:cubicBezTo>
                  <a:pt x="29" y="6"/>
                  <a:pt x="36" y="9"/>
                  <a:pt x="41" y="13"/>
                </a:cubicBezTo>
                <a:cubicBezTo>
                  <a:pt x="42" y="13"/>
                  <a:pt x="42" y="13"/>
                  <a:pt x="42" y="13"/>
                </a:cubicBezTo>
                <a:cubicBezTo>
                  <a:pt x="43" y="14"/>
                  <a:pt x="43" y="15"/>
                  <a:pt x="42" y="16"/>
                </a:cubicBezTo>
                <a:cubicBezTo>
                  <a:pt x="37" y="24"/>
                  <a:pt x="32" y="34"/>
                  <a:pt x="29" y="45"/>
                </a:cubicBezTo>
                <a:cubicBezTo>
                  <a:pt x="26" y="55"/>
                  <a:pt x="24" y="66"/>
                  <a:pt x="23" y="77"/>
                </a:cubicBezTo>
                <a:cubicBezTo>
                  <a:pt x="23" y="77"/>
                  <a:pt x="23" y="77"/>
                  <a:pt x="23" y="77"/>
                </a:cubicBezTo>
                <a:cubicBezTo>
                  <a:pt x="23" y="79"/>
                  <a:pt x="22" y="80"/>
                  <a:pt x="21" y="80"/>
                </a:cubicBezTo>
                <a:lnTo>
                  <a:pt x="21" y="57"/>
                </a:lnTo>
                <a:close/>
                <a:moveTo>
                  <a:pt x="5" y="5"/>
                </a:moveTo>
                <a:cubicBezTo>
                  <a:pt x="5" y="75"/>
                  <a:pt x="5" y="75"/>
                  <a:pt x="5" y="75"/>
                </a:cubicBezTo>
                <a:cubicBezTo>
                  <a:pt x="19" y="75"/>
                  <a:pt x="19" y="75"/>
                  <a:pt x="19" y="75"/>
                </a:cubicBezTo>
                <a:cubicBezTo>
                  <a:pt x="19" y="69"/>
                  <a:pt x="20" y="63"/>
                  <a:pt x="21" y="57"/>
                </a:cubicBezTo>
                <a:cubicBezTo>
                  <a:pt x="21" y="80"/>
                  <a:pt x="21" y="80"/>
                  <a:pt x="21" y="80"/>
                </a:cubicBezTo>
                <a:cubicBezTo>
                  <a:pt x="21" y="80"/>
                  <a:pt x="21" y="80"/>
                  <a:pt x="21" y="80"/>
                </a:cubicBezTo>
                <a:cubicBezTo>
                  <a:pt x="2" y="80"/>
                  <a:pt x="2" y="80"/>
                  <a:pt x="2" y="80"/>
                </a:cubicBezTo>
                <a:cubicBezTo>
                  <a:pt x="1" y="80"/>
                  <a:pt x="0" y="79"/>
                  <a:pt x="0" y="77"/>
                </a:cubicBezTo>
                <a:cubicBezTo>
                  <a:pt x="0" y="2"/>
                  <a:pt x="0" y="2"/>
                  <a:pt x="0" y="2"/>
                </a:cubicBezTo>
                <a:cubicBezTo>
                  <a:pt x="0" y="2"/>
                  <a:pt x="0" y="2"/>
                  <a:pt x="0" y="2"/>
                </a:cubicBezTo>
                <a:cubicBezTo>
                  <a:pt x="0" y="2"/>
                  <a:pt x="0" y="2"/>
                  <a:pt x="0" y="2"/>
                </a:cubicBezTo>
                <a:cubicBezTo>
                  <a:pt x="0" y="1"/>
                  <a:pt x="1" y="0"/>
                  <a:pt x="3" y="0"/>
                </a:cubicBezTo>
                <a:cubicBezTo>
                  <a:pt x="9" y="0"/>
                  <a:pt x="15" y="2"/>
                  <a:pt x="21" y="3"/>
                </a:cubicBezTo>
                <a:cubicBezTo>
                  <a:pt x="21" y="8"/>
                  <a:pt x="21" y="8"/>
                  <a:pt x="21" y="8"/>
                </a:cubicBezTo>
                <a:cubicBezTo>
                  <a:pt x="16" y="7"/>
                  <a:pt x="10" y="6"/>
                  <a:pt x="5" y="5"/>
                </a:cubicBez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181" name="Freeform 156"/>
          <p:cNvSpPr>
            <a:spLocks noEditPoints="1"/>
          </p:cNvSpPr>
          <p:nvPr/>
        </p:nvSpPr>
        <p:spPr bwMode="auto">
          <a:xfrm rot="5400000">
            <a:off x="5567643" y="2209003"/>
            <a:ext cx="72610" cy="133316"/>
          </a:xfrm>
          <a:custGeom>
            <a:avLst/>
            <a:gdLst>
              <a:gd name="T0" fmla="*/ 38 w 43"/>
              <a:gd name="T1" fmla="*/ 74 h 79"/>
              <a:gd name="T2" fmla="*/ 38 w 43"/>
              <a:gd name="T3" fmla="*/ 4 h 79"/>
              <a:gd name="T4" fmla="*/ 24 w 43"/>
              <a:gd name="T5" fmla="*/ 4 h 79"/>
              <a:gd name="T6" fmla="*/ 22 w 43"/>
              <a:gd name="T7" fmla="*/ 19 h 79"/>
              <a:gd name="T8" fmla="*/ 22 w 43"/>
              <a:gd name="T9" fmla="*/ 0 h 79"/>
              <a:gd name="T10" fmla="*/ 41 w 43"/>
              <a:gd name="T11" fmla="*/ 0 h 79"/>
              <a:gd name="T12" fmla="*/ 43 w 43"/>
              <a:gd name="T13" fmla="*/ 2 h 79"/>
              <a:gd name="T14" fmla="*/ 43 w 43"/>
              <a:gd name="T15" fmla="*/ 77 h 79"/>
              <a:gd name="T16" fmla="*/ 43 w 43"/>
              <a:gd name="T17" fmla="*/ 77 h 79"/>
              <a:gd name="T18" fmla="*/ 43 w 43"/>
              <a:gd name="T19" fmla="*/ 77 h 79"/>
              <a:gd name="T20" fmla="*/ 41 w 43"/>
              <a:gd name="T21" fmla="*/ 79 h 79"/>
              <a:gd name="T22" fmla="*/ 22 w 43"/>
              <a:gd name="T23" fmla="*/ 76 h 79"/>
              <a:gd name="T24" fmla="*/ 22 w 43"/>
              <a:gd name="T25" fmla="*/ 71 h 79"/>
              <a:gd name="T26" fmla="*/ 38 w 43"/>
              <a:gd name="T27" fmla="*/ 74 h 79"/>
              <a:gd name="T28" fmla="*/ 22 w 43"/>
              <a:gd name="T29" fmla="*/ 19 h 79"/>
              <a:gd name="T30" fmla="*/ 18 w 43"/>
              <a:gd name="T31" fmla="*/ 36 h 79"/>
              <a:gd name="T32" fmla="*/ 6 w 43"/>
              <a:gd name="T33" fmla="*/ 63 h 79"/>
              <a:gd name="T34" fmla="*/ 21 w 43"/>
              <a:gd name="T35" fmla="*/ 70 h 79"/>
              <a:gd name="T36" fmla="*/ 22 w 43"/>
              <a:gd name="T37" fmla="*/ 71 h 79"/>
              <a:gd name="T38" fmla="*/ 22 w 43"/>
              <a:gd name="T39" fmla="*/ 76 h 79"/>
              <a:gd name="T40" fmla="*/ 20 w 43"/>
              <a:gd name="T41" fmla="*/ 75 h 79"/>
              <a:gd name="T42" fmla="*/ 1 w 43"/>
              <a:gd name="T43" fmla="*/ 66 h 79"/>
              <a:gd name="T44" fmla="*/ 1 w 43"/>
              <a:gd name="T45" fmla="*/ 66 h 79"/>
              <a:gd name="T46" fmla="*/ 0 w 43"/>
              <a:gd name="T47" fmla="*/ 62 h 79"/>
              <a:gd name="T48" fmla="*/ 13 w 43"/>
              <a:gd name="T49" fmla="*/ 34 h 79"/>
              <a:gd name="T50" fmla="*/ 19 w 43"/>
              <a:gd name="T51" fmla="*/ 2 h 79"/>
              <a:gd name="T52" fmla="*/ 19 w 43"/>
              <a:gd name="T53" fmla="*/ 2 h 79"/>
              <a:gd name="T54" fmla="*/ 21 w 43"/>
              <a:gd name="T55" fmla="*/ 0 h 79"/>
              <a:gd name="T56" fmla="*/ 22 w 43"/>
              <a:gd name="T57" fmla="*/ 0 h 79"/>
              <a:gd name="T58" fmla="*/ 22 w 43"/>
              <a:gd name="T59" fmla="*/ 1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3" h="79">
                <a:moveTo>
                  <a:pt x="38" y="74"/>
                </a:moveTo>
                <a:cubicBezTo>
                  <a:pt x="38" y="4"/>
                  <a:pt x="38" y="4"/>
                  <a:pt x="38" y="4"/>
                </a:cubicBezTo>
                <a:cubicBezTo>
                  <a:pt x="24" y="4"/>
                  <a:pt x="24" y="4"/>
                  <a:pt x="24" y="4"/>
                </a:cubicBezTo>
                <a:cubicBezTo>
                  <a:pt x="23" y="9"/>
                  <a:pt x="23" y="14"/>
                  <a:pt x="22" y="19"/>
                </a:cubicBezTo>
                <a:cubicBezTo>
                  <a:pt x="22" y="0"/>
                  <a:pt x="22" y="0"/>
                  <a:pt x="22" y="0"/>
                </a:cubicBezTo>
                <a:cubicBezTo>
                  <a:pt x="41" y="0"/>
                  <a:pt x="41" y="0"/>
                  <a:pt x="41" y="0"/>
                </a:cubicBezTo>
                <a:cubicBezTo>
                  <a:pt x="42" y="0"/>
                  <a:pt x="43" y="1"/>
                  <a:pt x="43" y="2"/>
                </a:cubicBezTo>
                <a:cubicBezTo>
                  <a:pt x="43" y="77"/>
                  <a:pt x="43" y="77"/>
                  <a:pt x="43" y="77"/>
                </a:cubicBezTo>
                <a:cubicBezTo>
                  <a:pt x="43" y="77"/>
                  <a:pt x="43" y="77"/>
                  <a:pt x="43" y="77"/>
                </a:cubicBezTo>
                <a:cubicBezTo>
                  <a:pt x="43" y="77"/>
                  <a:pt x="43" y="77"/>
                  <a:pt x="43" y="77"/>
                </a:cubicBezTo>
                <a:cubicBezTo>
                  <a:pt x="43" y="78"/>
                  <a:pt x="42" y="79"/>
                  <a:pt x="41" y="79"/>
                </a:cubicBezTo>
                <a:cubicBezTo>
                  <a:pt x="34" y="79"/>
                  <a:pt x="28" y="78"/>
                  <a:pt x="22" y="76"/>
                </a:cubicBezTo>
                <a:cubicBezTo>
                  <a:pt x="22" y="71"/>
                  <a:pt x="22" y="71"/>
                  <a:pt x="22" y="71"/>
                </a:cubicBezTo>
                <a:cubicBezTo>
                  <a:pt x="27" y="72"/>
                  <a:pt x="33" y="74"/>
                  <a:pt x="38" y="74"/>
                </a:cubicBezTo>
                <a:close/>
                <a:moveTo>
                  <a:pt x="22" y="19"/>
                </a:moveTo>
                <a:cubicBezTo>
                  <a:pt x="21" y="25"/>
                  <a:pt x="20" y="30"/>
                  <a:pt x="18" y="36"/>
                </a:cubicBezTo>
                <a:cubicBezTo>
                  <a:pt x="15" y="46"/>
                  <a:pt x="11" y="55"/>
                  <a:pt x="6" y="63"/>
                </a:cubicBezTo>
                <a:cubicBezTo>
                  <a:pt x="11" y="66"/>
                  <a:pt x="16" y="68"/>
                  <a:pt x="21" y="70"/>
                </a:cubicBezTo>
                <a:cubicBezTo>
                  <a:pt x="22" y="71"/>
                  <a:pt x="22" y="71"/>
                  <a:pt x="22" y="71"/>
                </a:cubicBezTo>
                <a:cubicBezTo>
                  <a:pt x="22" y="76"/>
                  <a:pt x="22" y="76"/>
                  <a:pt x="22" y="76"/>
                </a:cubicBezTo>
                <a:cubicBezTo>
                  <a:pt x="21" y="75"/>
                  <a:pt x="21" y="75"/>
                  <a:pt x="20" y="75"/>
                </a:cubicBezTo>
                <a:cubicBezTo>
                  <a:pt x="13" y="73"/>
                  <a:pt x="7" y="69"/>
                  <a:pt x="1" y="66"/>
                </a:cubicBezTo>
                <a:cubicBezTo>
                  <a:pt x="1" y="66"/>
                  <a:pt x="1" y="66"/>
                  <a:pt x="1" y="66"/>
                </a:cubicBezTo>
                <a:cubicBezTo>
                  <a:pt x="0" y="65"/>
                  <a:pt x="0" y="63"/>
                  <a:pt x="0" y="62"/>
                </a:cubicBezTo>
                <a:cubicBezTo>
                  <a:pt x="6" y="54"/>
                  <a:pt x="10" y="45"/>
                  <a:pt x="13" y="34"/>
                </a:cubicBezTo>
                <a:cubicBezTo>
                  <a:pt x="16" y="24"/>
                  <a:pt x="18" y="14"/>
                  <a:pt x="19" y="2"/>
                </a:cubicBezTo>
                <a:cubicBezTo>
                  <a:pt x="19" y="2"/>
                  <a:pt x="19" y="2"/>
                  <a:pt x="19" y="2"/>
                </a:cubicBezTo>
                <a:cubicBezTo>
                  <a:pt x="19" y="1"/>
                  <a:pt x="20" y="0"/>
                  <a:pt x="21" y="0"/>
                </a:cubicBezTo>
                <a:cubicBezTo>
                  <a:pt x="22" y="0"/>
                  <a:pt x="22" y="0"/>
                  <a:pt x="22" y="0"/>
                </a:cubicBezTo>
                <a:lnTo>
                  <a:pt x="22" y="19"/>
                </a:ln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182" name="Freeform 157"/>
          <p:cNvSpPr>
            <a:spLocks noEditPoints="1"/>
          </p:cNvSpPr>
          <p:nvPr/>
        </p:nvSpPr>
        <p:spPr bwMode="auto">
          <a:xfrm rot="5400000">
            <a:off x="5717622" y="2207813"/>
            <a:ext cx="72610" cy="135696"/>
          </a:xfrm>
          <a:custGeom>
            <a:avLst/>
            <a:gdLst>
              <a:gd name="T0" fmla="*/ 24 w 43"/>
              <a:gd name="T1" fmla="*/ 75 h 80"/>
              <a:gd name="T2" fmla="*/ 38 w 43"/>
              <a:gd name="T3" fmla="*/ 75 h 80"/>
              <a:gd name="T4" fmla="*/ 38 w 43"/>
              <a:gd name="T5" fmla="*/ 5 h 80"/>
              <a:gd name="T6" fmla="*/ 22 w 43"/>
              <a:gd name="T7" fmla="*/ 9 h 80"/>
              <a:gd name="T8" fmla="*/ 22 w 43"/>
              <a:gd name="T9" fmla="*/ 4 h 80"/>
              <a:gd name="T10" fmla="*/ 40 w 43"/>
              <a:gd name="T11" fmla="*/ 0 h 80"/>
              <a:gd name="T12" fmla="*/ 41 w 43"/>
              <a:gd name="T13" fmla="*/ 0 h 80"/>
              <a:gd name="T14" fmla="*/ 43 w 43"/>
              <a:gd name="T15" fmla="*/ 2 h 80"/>
              <a:gd name="T16" fmla="*/ 43 w 43"/>
              <a:gd name="T17" fmla="*/ 77 h 80"/>
              <a:gd name="T18" fmla="*/ 41 w 43"/>
              <a:gd name="T19" fmla="*/ 80 h 80"/>
              <a:gd name="T20" fmla="*/ 22 w 43"/>
              <a:gd name="T21" fmla="*/ 80 h 80"/>
              <a:gd name="T22" fmla="*/ 22 w 43"/>
              <a:gd name="T23" fmla="*/ 60 h 80"/>
              <a:gd name="T24" fmla="*/ 24 w 43"/>
              <a:gd name="T25" fmla="*/ 75 h 80"/>
              <a:gd name="T26" fmla="*/ 22 w 43"/>
              <a:gd name="T27" fmla="*/ 9 h 80"/>
              <a:gd name="T28" fmla="*/ 21 w 43"/>
              <a:gd name="T29" fmla="*/ 9 h 80"/>
              <a:gd name="T30" fmla="*/ 6 w 43"/>
              <a:gd name="T31" fmla="*/ 16 h 80"/>
              <a:gd name="T32" fmla="*/ 18 w 43"/>
              <a:gd name="T33" fmla="*/ 44 h 80"/>
              <a:gd name="T34" fmla="*/ 22 w 43"/>
              <a:gd name="T35" fmla="*/ 60 h 80"/>
              <a:gd name="T36" fmla="*/ 22 w 43"/>
              <a:gd name="T37" fmla="*/ 80 h 80"/>
              <a:gd name="T38" fmla="*/ 21 w 43"/>
              <a:gd name="T39" fmla="*/ 80 h 80"/>
              <a:gd name="T40" fmla="*/ 21 w 43"/>
              <a:gd name="T41" fmla="*/ 80 h 80"/>
              <a:gd name="T42" fmla="*/ 19 w 43"/>
              <a:gd name="T43" fmla="*/ 77 h 80"/>
              <a:gd name="T44" fmla="*/ 13 w 43"/>
              <a:gd name="T45" fmla="*/ 45 h 80"/>
              <a:gd name="T46" fmla="*/ 0 w 43"/>
              <a:gd name="T47" fmla="*/ 17 h 80"/>
              <a:gd name="T48" fmla="*/ 0 w 43"/>
              <a:gd name="T49" fmla="*/ 17 h 80"/>
              <a:gd name="T50" fmla="*/ 1 w 43"/>
              <a:gd name="T51" fmla="*/ 14 h 80"/>
              <a:gd name="T52" fmla="*/ 20 w 43"/>
              <a:gd name="T53" fmla="*/ 4 h 80"/>
              <a:gd name="T54" fmla="*/ 22 w 43"/>
              <a:gd name="T55" fmla="*/ 4 h 80"/>
              <a:gd name="T56" fmla="*/ 22 w 43"/>
              <a:gd name="T57" fmla="*/ 9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3" h="80">
                <a:moveTo>
                  <a:pt x="24" y="75"/>
                </a:moveTo>
                <a:cubicBezTo>
                  <a:pt x="38" y="75"/>
                  <a:pt x="38" y="75"/>
                  <a:pt x="38" y="75"/>
                </a:cubicBezTo>
                <a:cubicBezTo>
                  <a:pt x="38" y="5"/>
                  <a:pt x="38" y="5"/>
                  <a:pt x="38" y="5"/>
                </a:cubicBezTo>
                <a:cubicBezTo>
                  <a:pt x="33" y="6"/>
                  <a:pt x="27" y="7"/>
                  <a:pt x="22" y="9"/>
                </a:cubicBezTo>
                <a:cubicBezTo>
                  <a:pt x="22" y="4"/>
                  <a:pt x="22" y="4"/>
                  <a:pt x="22" y="4"/>
                </a:cubicBezTo>
                <a:cubicBezTo>
                  <a:pt x="28" y="2"/>
                  <a:pt x="34" y="0"/>
                  <a:pt x="40" y="0"/>
                </a:cubicBezTo>
                <a:cubicBezTo>
                  <a:pt x="41" y="0"/>
                  <a:pt x="41" y="0"/>
                  <a:pt x="41" y="0"/>
                </a:cubicBezTo>
                <a:cubicBezTo>
                  <a:pt x="42" y="0"/>
                  <a:pt x="43" y="1"/>
                  <a:pt x="43" y="2"/>
                </a:cubicBezTo>
                <a:cubicBezTo>
                  <a:pt x="43" y="77"/>
                  <a:pt x="43" y="77"/>
                  <a:pt x="43" y="77"/>
                </a:cubicBezTo>
                <a:cubicBezTo>
                  <a:pt x="43" y="79"/>
                  <a:pt x="42" y="80"/>
                  <a:pt x="41" y="80"/>
                </a:cubicBezTo>
                <a:cubicBezTo>
                  <a:pt x="22" y="80"/>
                  <a:pt x="22" y="80"/>
                  <a:pt x="22" y="80"/>
                </a:cubicBezTo>
                <a:cubicBezTo>
                  <a:pt x="22" y="60"/>
                  <a:pt x="22" y="60"/>
                  <a:pt x="22" y="60"/>
                </a:cubicBezTo>
                <a:cubicBezTo>
                  <a:pt x="23" y="65"/>
                  <a:pt x="23" y="70"/>
                  <a:pt x="24" y="75"/>
                </a:cubicBezTo>
                <a:close/>
                <a:moveTo>
                  <a:pt x="22" y="9"/>
                </a:moveTo>
                <a:cubicBezTo>
                  <a:pt x="21" y="9"/>
                  <a:pt x="21" y="9"/>
                  <a:pt x="21" y="9"/>
                </a:cubicBezTo>
                <a:cubicBezTo>
                  <a:pt x="16" y="11"/>
                  <a:pt x="11" y="13"/>
                  <a:pt x="6" y="16"/>
                </a:cubicBezTo>
                <a:cubicBezTo>
                  <a:pt x="11" y="24"/>
                  <a:pt x="15" y="33"/>
                  <a:pt x="18" y="44"/>
                </a:cubicBezTo>
                <a:cubicBezTo>
                  <a:pt x="20" y="49"/>
                  <a:pt x="21" y="55"/>
                  <a:pt x="22" y="60"/>
                </a:cubicBezTo>
                <a:cubicBezTo>
                  <a:pt x="22" y="80"/>
                  <a:pt x="22" y="80"/>
                  <a:pt x="22" y="80"/>
                </a:cubicBezTo>
                <a:cubicBezTo>
                  <a:pt x="21" y="80"/>
                  <a:pt x="21" y="80"/>
                  <a:pt x="21" y="80"/>
                </a:cubicBezTo>
                <a:cubicBezTo>
                  <a:pt x="21" y="80"/>
                  <a:pt x="21" y="80"/>
                  <a:pt x="21" y="80"/>
                </a:cubicBezTo>
                <a:cubicBezTo>
                  <a:pt x="20" y="80"/>
                  <a:pt x="19" y="79"/>
                  <a:pt x="19" y="77"/>
                </a:cubicBezTo>
                <a:cubicBezTo>
                  <a:pt x="18" y="66"/>
                  <a:pt x="16" y="55"/>
                  <a:pt x="13" y="45"/>
                </a:cubicBezTo>
                <a:cubicBezTo>
                  <a:pt x="10" y="34"/>
                  <a:pt x="6" y="25"/>
                  <a:pt x="0" y="17"/>
                </a:cubicBezTo>
                <a:cubicBezTo>
                  <a:pt x="0" y="17"/>
                  <a:pt x="0" y="17"/>
                  <a:pt x="0" y="17"/>
                </a:cubicBezTo>
                <a:cubicBezTo>
                  <a:pt x="0" y="16"/>
                  <a:pt x="0" y="14"/>
                  <a:pt x="1" y="14"/>
                </a:cubicBezTo>
                <a:cubicBezTo>
                  <a:pt x="7" y="10"/>
                  <a:pt x="13" y="7"/>
                  <a:pt x="20" y="4"/>
                </a:cubicBezTo>
                <a:cubicBezTo>
                  <a:pt x="21" y="4"/>
                  <a:pt x="21" y="4"/>
                  <a:pt x="22" y="4"/>
                </a:cubicBezTo>
                <a:lnTo>
                  <a:pt x="22" y="9"/>
                </a:ln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183" name="Freeform 158"/>
          <p:cNvSpPr>
            <a:spLocks noEditPoints="1"/>
          </p:cNvSpPr>
          <p:nvPr/>
        </p:nvSpPr>
        <p:spPr bwMode="auto">
          <a:xfrm rot="5400000">
            <a:off x="5581927" y="2167341"/>
            <a:ext cx="79751" cy="97606"/>
          </a:xfrm>
          <a:custGeom>
            <a:avLst/>
            <a:gdLst>
              <a:gd name="T0" fmla="*/ 24 w 47"/>
              <a:gd name="T1" fmla="*/ 0 h 58"/>
              <a:gd name="T2" fmla="*/ 45 w 47"/>
              <a:gd name="T3" fmla="*/ 0 h 58"/>
              <a:gd name="T4" fmla="*/ 47 w 47"/>
              <a:gd name="T5" fmla="*/ 2 h 58"/>
              <a:gd name="T6" fmla="*/ 42 w 47"/>
              <a:gd name="T7" fmla="*/ 31 h 58"/>
              <a:gd name="T8" fmla="*/ 31 w 47"/>
              <a:gd name="T9" fmla="*/ 56 h 58"/>
              <a:gd name="T10" fmla="*/ 27 w 47"/>
              <a:gd name="T11" fmla="*/ 57 h 58"/>
              <a:gd name="T12" fmla="*/ 24 w 47"/>
              <a:gd name="T13" fmla="*/ 54 h 58"/>
              <a:gd name="T14" fmla="*/ 24 w 47"/>
              <a:gd name="T15" fmla="*/ 47 h 58"/>
              <a:gd name="T16" fmla="*/ 28 w 47"/>
              <a:gd name="T17" fmla="*/ 51 h 58"/>
              <a:gd name="T18" fmla="*/ 37 w 47"/>
              <a:gd name="T19" fmla="*/ 30 h 58"/>
              <a:gd name="T20" fmla="*/ 42 w 47"/>
              <a:gd name="T21" fmla="*/ 4 h 58"/>
              <a:gd name="T22" fmla="*/ 24 w 47"/>
              <a:gd name="T23" fmla="*/ 4 h 58"/>
              <a:gd name="T24" fmla="*/ 24 w 47"/>
              <a:gd name="T25" fmla="*/ 0 h 58"/>
              <a:gd name="T26" fmla="*/ 2 w 47"/>
              <a:gd name="T27" fmla="*/ 12 h 58"/>
              <a:gd name="T28" fmla="*/ 0 w 47"/>
              <a:gd name="T29" fmla="*/ 2 h 58"/>
              <a:gd name="T30" fmla="*/ 3 w 47"/>
              <a:gd name="T31" fmla="*/ 0 h 58"/>
              <a:gd name="T32" fmla="*/ 24 w 47"/>
              <a:gd name="T33" fmla="*/ 0 h 58"/>
              <a:gd name="T34" fmla="*/ 24 w 47"/>
              <a:gd name="T35" fmla="*/ 4 h 58"/>
              <a:gd name="T36" fmla="*/ 5 w 47"/>
              <a:gd name="T37" fmla="*/ 4 h 58"/>
              <a:gd name="T38" fmla="*/ 8 w 47"/>
              <a:gd name="T39" fmla="*/ 16 h 58"/>
              <a:gd name="T40" fmla="*/ 13 w 47"/>
              <a:gd name="T41" fmla="*/ 30 h 58"/>
              <a:gd name="T42" fmla="*/ 24 w 47"/>
              <a:gd name="T43" fmla="*/ 47 h 58"/>
              <a:gd name="T44" fmla="*/ 24 w 47"/>
              <a:gd name="T45" fmla="*/ 54 h 58"/>
              <a:gd name="T46" fmla="*/ 9 w 47"/>
              <a:gd name="T47" fmla="*/ 32 h 58"/>
              <a:gd name="T48" fmla="*/ 2 w 47"/>
              <a:gd name="T49" fmla="*/ 12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7" h="58">
                <a:moveTo>
                  <a:pt x="24" y="0"/>
                </a:moveTo>
                <a:cubicBezTo>
                  <a:pt x="45" y="0"/>
                  <a:pt x="45" y="0"/>
                  <a:pt x="45" y="0"/>
                </a:cubicBezTo>
                <a:cubicBezTo>
                  <a:pt x="46" y="0"/>
                  <a:pt x="47" y="1"/>
                  <a:pt x="47" y="2"/>
                </a:cubicBezTo>
                <a:cubicBezTo>
                  <a:pt x="47" y="12"/>
                  <a:pt x="45" y="22"/>
                  <a:pt x="42" y="31"/>
                </a:cubicBezTo>
                <a:cubicBezTo>
                  <a:pt x="39" y="40"/>
                  <a:pt x="35" y="49"/>
                  <a:pt x="31" y="56"/>
                </a:cubicBezTo>
                <a:cubicBezTo>
                  <a:pt x="30" y="57"/>
                  <a:pt x="29" y="58"/>
                  <a:pt x="27" y="57"/>
                </a:cubicBezTo>
                <a:cubicBezTo>
                  <a:pt x="26" y="56"/>
                  <a:pt x="25" y="55"/>
                  <a:pt x="24" y="54"/>
                </a:cubicBezTo>
                <a:cubicBezTo>
                  <a:pt x="24" y="47"/>
                  <a:pt x="24" y="47"/>
                  <a:pt x="24" y="47"/>
                </a:cubicBezTo>
                <a:cubicBezTo>
                  <a:pt x="25" y="48"/>
                  <a:pt x="27" y="50"/>
                  <a:pt x="28" y="51"/>
                </a:cubicBezTo>
                <a:cubicBezTo>
                  <a:pt x="32" y="45"/>
                  <a:pt x="35" y="38"/>
                  <a:pt x="37" y="30"/>
                </a:cubicBezTo>
                <a:cubicBezTo>
                  <a:pt x="40" y="22"/>
                  <a:pt x="41" y="13"/>
                  <a:pt x="42" y="4"/>
                </a:cubicBezTo>
                <a:cubicBezTo>
                  <a:pt x="24" y="4"/>
                  <a:pt x="24" y="4"/>
                  <a:pt x="24" y="4"/>
                </a:cubicBezTo>
                <a:lnTo>
                  <a:pt x="24" y="0"/>
                </a:lnTo>
                <a:close/>
                <a:moveTo>
                  <a:pt x="2" y="12"/>
                </a:moveTo>
                <a:cubicBezTo>
                  <a:pt x="1" y="8"/>
                  <a:pt x="1" y="5"/>
                  <a:pt x="0" y="2"/>
                </a:cubicBezTo>
                <a:cubicBezTo>
                  <a:pt x="0" y="1"/>
                  <a:pt x="1" y="0"/>
                  <a:pt x="3" y="0"/>
                </a:cubicBezTo>
                <a:cubicBezTo>
                  <a:pt x="24" y="0"/>
                  <a:pt x="24" y="0"/>
                  <a:pt x="24" y="0"/>
                </a:cubicBezTo>
                <a:cubicBezTo>
                  <a:pt x="24" y="4"/>
                  <a:pt x="24" y="4"/>
                  <a:pt x="24" y="4"/>
                </a:cubicBezTo>
                <a:cubicBezTo>
                  <a:pt x="5" y="4"/>
                  <a:pt x="5" y="4"/>
                  <a:pt x="5" y="4"/>
                </a:cubicBezTo>
                <a:cubicBezTo>
                  <a:pt x="6" y="8"/>
                  <a:pt x="7" y="12"/>
                  <a:pt x="8" y="16"/>
                </a:cubicBezTo>
                <a:cubicBezTo>
                  <a:pt x="9" y="21"/>
                  <a:pt x="11" y="25"/>
                  <a:pt x="13" y="30"/>
                </a:cubicBezTo>
                <a:cubicBezTo>
                  <a:pt x="16" y="36"/>
                  <a:pt x="19" y="42"/>
                  <a:pt x="24" y="47"/>
                </a:cubicBezTo>
                <a:cubicBezTo>
                  <a:pt x="24" y="54"/>
                  <a:pt x="24" y="54"/>
                  <a:pt x="24" y="54"/>
                </a:cubicBezTo>
                <a:cubicBezTo>
                  <a:pt x="18" y="47"/>
                  <a:pt x="12" y="40"/>
                  <a:pt x="9" y="32"/>
                </a:cubicBezTo>
                <a:cubicBezTo>
                  <a:pt x="5" y="26"/>
                  <a:pt x="3" y="19"/>
                  <a:pt x="2" y="12"/>
                </a:cubicBez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184" name="Freeform 159"/>
          <p:cNvSpPr>
            <a:spLocks noEditPoints="1"/>
          </p:cNvSpPr>
          <p:nvPr/>
        </p:nvSpPr>
        <p:spPr bwMode="auto">
          <a:xfrm rot="5400000">
            <a:off x="5696197" y="2166151"/>
            <a:ext cx="79751" cy="99986"/>
          </a:xfrm>
          <a:custGeom>
            <a:avLst/>
            <a:gdLst>
              <a:gd name="T0" fmla="*/ 28 w 47"/>
              <a:gd name="T1" fmla="*/ 7 h 59"/>
              <a:gd name="T2" fmla="*/ 24 w 47"/>
              <a:gd name="T3" fmla="*/ 11 h 59"/>
              <a:gd name="T4" fmla="*/ 24 w 47"/>
              <a:gd name="T5" fmla="*/ 4 h 59"/>
              <a:gd name="T6" fmla="*/ 27 w 47"/>
              <a:gd name="T7" fmla="*/ 1 h 59"/>
              <a:gd name="T8" fmla="*/ 27 w 47"/>
              <a:gd name="T9" fmla="*/ 1 h 59"/>
              <a:gd name="T10" fmla="*/ 31 w 47"/>
              <a:gd name="T11" fmla="*/ 2 h 59"/>
              <a:gd name="T12" fmla="*/ 42 w 47"/>
              <a:gd name="T13" fmla="*/ 27 h 59"/>
              <a:gd name="T14" fmla="*/ 47 w 47"/>
              <a:gd name="T15" fmla="*/ 56 h 59"/>
              <a:gd name="T16" fmla="*/ 47 w 47"/>
              <a:gd name="T17" fmla="*/ 56 h 59"/>
              <a:gd name="T18" fmla="*/ 45 w 47"/>
              <a:gd name="T19" fmla="*/ 59 h 59"/>
              <a:gd name="T20" fmla="*/ 24 w 47"/>
              <a:gd name="T21" fmla="*/ 59 h 59"/>
              <a:gd name="T22" fmla="*/ 24 w 47"/>
              <a:gd name="T23" fmla="*/ 54 h 59"/>
              <a:gd name="T24" fmla="*/ 42 w 47"/>
              <a:gd name="T25" fmla="*/ 54 h 59"/>
              <a:gd name="T26" fmla="*/ 37 w 47"/>
              <a:gd name="T27" fmla="*/ 29 h 59"/>
              <a:gd name="T28" fmla="*/ 28 w 47"/>
              <a:gd name="T29" fmla="*/ 7 h 59"/>
              <a:gd name="T30" fmla="*/ 24 w 47"/>
              <a:gd name="T31" fmla="*/ 11 h 59"/>
              <a:gd name="T32" fmla="*/ 13 w 47"/>
              <a:gd name="T33" fmla="*/ 28 h 59"/>
              <a:gd name="T34" fmla="*/ 5 w 47"/>
              <a:gd name="T35" fmla="*/ 54 h 59"/>
              <a:gd name="T36" fmla="*/ 24 w 47"/>
              <a:gd name="T37" fmla="*/ 54 h 59"/>
              <a:gd name="T38" fmla="*/ 24 w 47"/>
              <a:gd name="T39" fmla="*/ 59 h 59"/>
              <a:gd name="T40" fmla="*/ 3 w 47"/>
              <a:gd name="T41" fmla="*/ 59 h 59"/>
              <a:gd name="T42" fmla="*/ 3 w 47"/>
              <a:gd name="T43" fmla="*/ 59 h 59"/>
              <a:gd name="T44" fmla="*/ 3 w 47"/>
              <a:gd name="T45" fmla="*/ 59 h 59"/>
              <a:gd name="T46" fmla="*/ 0 w 47"/>
              <a:gd name="T47" fmla="*/ 56 h 59"/>
              <a:gd name="T48" fmla="*/ 9 w 47"/>
              <a:gd name="T49" fmla="*/ 26 h 59"/>
              <a:gd name="T50" fmla="*/ 24 w 47"/>
              <a:gd name="T51" fmla="*/ 4 h 59"/>
              <a:gd name="T52" fmla="*/ 24 w 47"/>
              <a:gd name="T53" fmla="*/ 11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7" h="59">
                <a:moveTo>
                  <a:pt x="28" y="7"/>
                </a:moveTo>
                <a:cubicBezTo>
                  <a:pt x="27" y="8"/>
                  <a:pt x="25" y="10"/>
                  <a:pt x="24" y="11"/>
                </a:cubicBezTo>
                <a:cubicBezTo>
                  <a:pt x="24" y="4"/>
                  <a:pt x="24" y="4"/>
                  <a:pt x="24" y="4"/>
                </a:cubicBezTo>
                <a:cubicBezTo>
                  <a:pt x="25" y="3"/>
                  <a:pt x="26" y="2"/>
                  <a:pt x="27" y="1"/>
                </a:cubicBezTo>
                <a:cubicBezTo>
                  <a:pt x="27" y="1"/>
                  <a:pt x="27" y="1"/>
                  <a:pt x="27" y="1"/>
                </a:cubicBezTo>
                <a:cubicBezTo>
                  <a:pt x="28" y="0"/>
                  <a:pt x="30" y="1"/>
                  <a:pt x="31" y="2"/>
                </a:cubicBezTo>
                <a:cubicBezTo>
                  <a:pt x="35" y="9"/>
                  <a:pt x="39" y="17"/>
                  <a:pt x="42" y="27"/>
                </a:cubicBezTo>
                <a:cubicBezTo>
                  <a:pt x="45" y="36"/>
                  <a:pt x="47" y="46"/>
                  <a:pt x="47" y="56"/>
                </a:cubicBezTo>
                <a:cubicBezTo>
                  <a:pt x="47" y="56"/>
                  <a:pt x="47" y="56"/>
                  <a:pt x="47" y="56"/>
                </a:cubicBezTo>
                <a:cubicBezTo>
                  <a:pt x="47" y="58"/>
                  <a:pt x="46" y="59"/>
                  <a:pt x="45" y="59"/>
                </a:cubicBezTo>
                <a:cubicBezTo>
                  <a:pt x="24" y="59"/>
                  <a:pt x="24" y="59"/>
                  <a:pt x="24" y="59"/>
                </a:cubicBezTo>
                <a:cubicBezTo>
                  <a:pt x="24" y="54"/>
                  <a:pt x="24" y="54"/>
                  <a:pt x="24" y="54"/>
                </a:cubicBezTo>
                <a:cubicBezTo>
                  <a:pt x="42" y="54"/>
                  <a:pt x="42" y="54"/>
                  <a:pt x="42" y="54"/>
                </a:cubicBezTo>
                <a:cubicBezTo>
                  <a:pt x="41" y="45"/>
                  <a:pt x="40" y="36"/>
                  <a:pt x="37" y="29"/>
                </a:cubicBezTo>
                <a:cubicBezTo>
                  <a:pt x="35" y="20"/>
                  <a:pt x="32" y="13"/>
                  <a:pt x="28" y="7"/>
                </a:cubicBezTo>
                <a:close/>
                <a:moveTo>
                  <a:pt x="24" y="11"/>
                </a:moveTo>
                <a:cubicBezTo>
                  <a:pt x="19" y="17"/>
                  <a:pt x="16" y="22"/>
                  <a:pt x="13" y="28"/>
                </a:cubicBezTo>
                <a:cubicBezTo>
                  <a:pt x="9" y="36"/>
                  <a:pt x="6" y="45"/>
                  <a:pt x="5" y="54"/>
                </a:cubicBezTo>
                <a:cubicBezTo>
                  <a:pt x="24" y="54"/>
                  <a:pt x="24" y="54"/>
                  <a:pt x="24" y="54"/>
                </a:cubicBezTo>
                <a:cubicBezTo>
                  <a:pt x="24" y="59"/>
                  <a:pt x="24" y="59"/>
                  <a:pt x="24" y="59"/>
                </a:cubicBezTo>
                <a:cubicBezTo>
                  <a:pt x="3" y="59"/>
                  <a:pt x="3" y="59"/>
                  <a:pt x="3" y="59"/>
                </a:cubicBezTo>
                <a:cubicBezTo>
                  <a:pt x="3" y="59"/>
                  <a:pt x="3" y="59"/>
                  <a:pt x="3" y="59"/>
                </a:cubicBezTo>
                <a:cubicBezTo>
                  <a:pt x="3" y="59"/>
                  <a:pt x="3" y="59"/>
                  <a:pt x="3" y="59"/>
                </a:cubicBezTo>
                <a:cubicBezTo>
                  <a:pt x="1" y="59"/>
                  <a:pt x="0" y="57"/>
                  <a:pt x="0" y="56"/>
                </a:cubicBezTo>
                <a:cubicBezTo>
                  <a:pt x="1" y="45"/>
                  <a:pt x="4" y="35"/>
                  <a:pt x="9" y="26"/>
                </a:cubicBezTo>
                <a:cubicBezTo>
                  <a:pt x="12" y="18"/>
                  <a:pt x="18" y="11"/>
                  <a:pt x="24" y="4"/>
                </a:cubicBezTo>
                <a:lnTo>
                  <a:pt x="24" y="11"/>
                </a:ln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185" name="Freeform 160"/>
          <p:cNvSpPr>
            <a:spLocks noEditPoints="1"/>
          </p:cNvSpPr>
          <p:nvPr/>
        </p:nvSpPr>
        <p:spPr bwMode="auto">
          <a:xfrm rot="5400000">
            <a:off x="5567643" y="2297086"/>
            <a:ext cx="72610" cy="133316"/>
          </a:xfrm>
          <a:custGeom>
            <a:avLst/>
            <a:gdLst>
              <a:gd name="T0" fmla="*/ 21 w 43"/>
              <a:gd name="T1" fmla="*/ 71 h 79"/>
              <a:gd name="T2" fmla="*/ 21 w 43"/>
              <a:gd name="T3" fmla="*/ 71 h 79"/>
              <a:gd name="T4" fmla="*/ 37 w 43"/>
              <a:gd name="T5" fmla="*/ 63 h 79"/>
              <a:gd name="T6" fmla="*/ 24 w 43"/>
              <a:gd name="T7" fmla="*/ 36 h 79"/>
              <a:gd name="T8" fmla="*/ 21 w 43"/>
              <a:gd name="T9" fmla="*/ 22 h 79"/>
              <a:gd name="T10" fmla="*/ 21 w 43"/>
              <a:gd name="T11" fmla="*/ 0 h 79"/>
              <a:gd name="T12" fmla="*/ 23 w 43"/>
              <a:gd name="T13" fmla="*/ 2 h 79"/>
              <a:gd name="T14" fmla="*/ 29 w 43"/>
              <a:gd name="T15" fmla="*/ 34 h 79"/>
              <a:gd name="T16" fmla="*/ 42 w 43"/>
              <a:gd name="T17" fmla="*/ 63 h 79"/>
              <a:gd name="T18" fmla="*/ 42 w 43"/>
              <a:gd name="T19" fmla="*/ 63 h 79"/>
              <a:gd name="T20" fmla="*/ 42 w 43"/>
              <a:gd name="T21" fmla="*/ 63 h 79"/>
              <a:gd name="T22" fmla="*/ 42 w 43"/>
              <a:gd name="T23" fmla="*/ 66 h 79"/>
              <a:gd name="T24" fmla="*/ 23 w 43"/>
              <a:gd name="T25" fmla="*/ 75 h 79"/>
              <a:gd name="T26" fmla="*/ 21 w 43"/>
              <a:gd name="T27" fmla="*/ 76 h 79"/>
              <a:gd name="T28" fmla="*/ 21 w 43"/>
              <a:gd name="T29" fmla="*/ 71 h 79"/>
              <a:gd name="T30" fmla="*/ 5 w 43"/>
              <a:gd name="T31" fmla="*/ 74 h 79"/>
              <a:gd name="T32" fmla="*/ 21 w 43"/>
              <a:gd name="T33" fmla="*/ 71 h 79"/>
              <a:gd name="T34" fmla="*/ 21 w 43"/>
              <a:gd name="T35" fmla="*/ 76 h 79"/>
              <a:gd name="T36" fmla="*/ 3 w 43"/>
              <a:gd name="T37" fmla="*/ 79 h 79"/>
              <a:gd name="T38" fmla="*/ 2 w 43"/>
              <a:gd name="T39" fmla="*/ 79 h 79"/>
              <a:gd name="T40" fmla="*/ 0 w 43"/>
              <a:gd name="T41" fmla="*/ 77 h 79"/>
              <a:gd name="T42" fmla="*/ 0 w 43"/>
              <a:gd name="T43" fmla="*/ 2 h 79"/>
              <a:gd name="T44" fmla="*/ 2 w 43"/>
              <a:gd name="T45" fmla="*/ 0 h 79"/>
              <a:gd name="T46" fmla="*/ 21 w 43"/>
              <a:gd name="T47" fmla="*/ 0 h 79"/>
              <a:gd name="T48" fmla="*/ 21 w 43"/>
              <a:gd name="T49" fmla="*/ 0 h 79"/>
              <a:gd name="T50" fmla="*/ 21 w 43"/>
              <a:gd name="T51" fmla="*/ 0 h 79"/>
              <a:gd name="T52" fmla="*/ 21 w 43"/>
              <a:gd name="T53" fmla="*/ 22 h 79"/>
              <a:gd name="T54" fmla="*/ 19 w 43"/>
              <a:gd name="T55" fmla="*/ 4 h 79"/>
              <a:gd name="T56" fmla="*/ 5 w 43"/>
              <a:gd name="T57" fmla="*/ 4 h 79"/>
              <a:gd name="T58" fmla="*/ 5 w 43"/>
              <a:gd name="T59" fmla="*/ 74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3" h="79">
                <a:moveTo>
                  <a:pt x="21" y="71"/>
                </a:moveTo>
                <a:cubicBezTo>
                  <a:pt x="21" y="71"/>
                  <a:pt x="21" y="71"/>
                  <a:pt x="21" y="71"/>
                </a:cubicBezTo>
                <a:cubicBezTo>
                  <a:pt x="27" y="69"/>
                  <a:pt x="32" y="66"/>
                  <a:pt x="37" y="63"/>
                </a:cubicBezTo>
                <a:cubicBezTo>
                  <a:pt x="32" y="55"/>
                  <a:pt x="28" y="46"/>
                  <a:pt x="24" y="36"/>
                </a:cubicBezTo>
                <a:cubicBezTo>
                  <a:pt x="23" y="31"/>
                  <a:pt x="22" y="27"/>
                  <a:pt x="21" y="22"/>
                </a:cubicBezTo>
                <a:cubicBezTo>
                  <a:pt x="21" y="0"/>
                  <a:pt x="21" y="0"/>
                  <a:pt x="21" y="0"/>
                </a:cubicBezTo>
                <a:cubicBezTo>
                  <a:pt x="22" y="0"/>
                  <a:pt x="23" y="1"/>
                  <a:pt x="23" y="2"/>
                </a:cubicBezTo>
                <a:cubicBezTo>
                  <a:pt x="24" y="13"/>
                  <a:pt x="26" y="24"/>
                  <a:pt x="29" y="34"/>
                </a:cubicBezTo>
                <a:cubicBezTo>
                  <a:pt x="32" y="45"/>
                  <a:pt x="37" y="55"/>
                  <a:pt x="42" y="63"/>
                </a:cubicBezTo>
                <a:cubicBezTo>
                  <a:pt x="42" y="63"/>
                  <a:pt x="42" y="63"/>
                  <a:pt x="42" y="63"/>
                </a:cubicBezTo>
                <a:cubicBezTo>
                  <a:pt x="42" y="63"/>
                  <a:pt x="42" y="63"/>
                  <a:pt x="42" y="63"/>
                </a:cubicBezTo>
                <a:cubicBezTo>
                  <a:pt x="43" y="64"/>
                  <a:pt x="43" y="65"/>
                  <a:pt x="42" y="66"/>
                </a:cubicBezTo>
                <a:cubicBezTo>
                  <a:pt x="36" y="70"/>
                  <a:pt x="30" y="73"/>
                  <a:pt x="23" y="75"/>
                </a:cubicBezTo>
                <a:cubicBezTo>
                  <a:pt x="22" y="75"/>
                  <a:pt x="22" y="76"/>
                  <a:pt x="21" y="76"/>
                </a:cubicBezTo>
                <a:lnTo>
                  <a:pt x="21" y="71"/>
                </a:lnTo>
                <a:close/>
                <a:moveTo>
                  <a:pt x="5" y="74"/>
                </a:moveTo>
                <a:cubicBezTo>
                  <a:pt x="10" y="74"/>
                  <a:pt x="16" y="72"/>
                  <a:pt x="21" y="71"/>
                </a:cubicBezTo>
                <a:cubicBezTo>
                  <a:pt x="21" y="76"/>
                  <a:pt x="21" y="76"/>
                  <a:pt x="21" y="76"/>
                </a:cubicBezTo>
                <a:cubicBezTo>
                  <a:pt x="15" y="78"/>
                  <a:pt x="9" y="79"/>
                  <a:pt x="3" y="79"/>
                </a:cubicBezTo>
                <a:cubicBezTo>
                  <a:pt x="3" y="79"/>
                  <a:pt x="3" y="79"/>
                  <a:pt x="2" y="79"/>
                </a:cubicBezTo>
                <a:cubicBezTo>
                  <a:pt x="1" y="79"/>
                  <a:pt x="0" y="78"/>
                  <a:pt x="0" y="77"/>
                </a:cubicBezTo>
                <a:cubicBezTo>
                  <a:pt x="0" y="2"/>
                  <a:pt x="0" y="2"/>
                  <a:pt x="0" y="2"/>
                </a:cubicBezTo>
                <a:cubicBezTo>
                  <a:pt x="0" y="1"/>
                  <a:pt x="1" y="0"/>
                  <a:pt x="2" y="0"/>
                </a:cubicBezTo>
                <a:cubicBezTo>
                  <a:pt x="21" y="0"/>
                  <a:pt x="21" y="0"/>
                  <a:pt x="21" y="0"/>
                </a:cubicBezTo>
                <a:cubicBezTo>
                  <a:pt x="21" y="0"/>
                  <a:pt x="21" y="0"/>
                  <a:pt x="21" y="0"/>
                </a:cubicBezTo>
                <a:cubicBezTo>
                  <a:pt x="21" y="0"/>
                  <a:pt x="21" y="0"/>
                  <a:pt x="21" y="0"/>
                </a:cubicBezTo>
                <a:cubicBezTo>
                  <a:pt x="21" y="22"/>
                  <a:pt x="21" y="22"/>
                  <a:pt x="21" y="22"/>
                </a:cubicBezTo>
                <a:cubicBezTo>
                  <a:pt x="20" y="16"/>
                  <a:pt x="19" y="10"/>
                  <a:pt x="19" y="4"/>
                </a:cubicBezTo>
                <a:cubicBezTo>
                  <a:pt x="5" y="4"/>
                  <a:pt x="5" y="4"/>
                  <a:pt x="5" y="4"/>
                </a:cubicBezTo>
                <a:lnTo>
                  <a:pt x="5" y="74"/>
                </a:ln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186" name="Freeform 161"/>
          <p:cNvSpPr>
            <a:spLocks noEditPoints="1"/>
          </p:cNvSpPr>
          <p:nvPr/>
        </p:nvSpPr>
        <p:spPr bwMode="auto">
          <a:xfrm rot="5400000">
            <a:off x="7645338" y="2277446"/>
            <a:ext cx="164264" cy="130935"/>
          </a:xfrm>
          <a:custGeom>
            <a:avLst/>
            <a:gdLst>
              <a:gd name="T0" fmla="*/ 83 w 97"/>
              <a:gd name="T1" fmla="*/ 19 h 77"/>
              <a:gd name="T2" fmla="*/ 79 w 97"/>
              <a:gd name="T3" fmla="*/ 1 h 77"/>
              <a:gd name="T4" fmla="*/ 97 w 97"/>
              <a:gd name="T5" fmla="*/ 28 h 77"/>
              <a:gd name="T6" fmla="*/ 95 w 97"/>
              <a:gd name="T7" fmla="*/ 75 h 77"/>
              <a:gd name="T8" fmla="*/ 77 w 97"/>
              <a:gd name="T9" fmla="*/ 73 h 77"/>
              <a:gd name="T10" fmla="*/ 92 w 97"/>
              <a:gd name="T11" fmla="*/ 71 h 77"/>
              <a:gd name="T12" fmla="*/ 77 w 97"/>
              <a:gd name="T13" fmla="*/ 55 h 77"/>
              <a:gd name="T14" fmla="*/ 89 w 97"/>
              <a:gd name="T15" fmla="*/ 43 h 77"/>
              <a:gd name="T16" fmla="*/ 77 w 97"/>
              <a:gd name="T17" fmla="*/ 46 h 77"/>
              <a:gd name="T18" fmla="*/ 77 w 97"/>
              <a:gd name="T19" fmla="*/ 50 h 77"/>
              <a:gd name="T20" fmla="*/ 79 w 97"/>
              <a:gd name="T21" fmla="*/ 25 h 77"/>
              <a:gd name="T22" fmla="*/ 81 w 97"/>
              <a:gd name="T23" fmla="*/ 22 h 77"/>
              <a:gd name="T24" fmla="*/ 77 w 97"/>
              <a:gd name="T25" fmla="*/ 8 h 77"/>
              <a:gd name="T26" fmla="*/ 48 w 97"/>
              <a:gd name="T27" fmla="*/ 0 h 77"/>
              <a:gd name="T28" fmla="*/ 77 w 97"/>
              <a:gd name="T29" fmla="*/ 0 h 77"/>
              <a:gd name="T30" fmla="*/ 73 w 97"/>
              <a:gd name="T31" fmla="*/ 58 h 77"/>
              <a:gd name="T32" fmla="*/ 75 w 97"/>
              <a:gd name="T33" fmla="*/ 72 h 77"/>
              <a:gd name="T34" fmla="*/ 77 w 97"/>
              <a:gd name="T35" fmla="*/ 73 h 77"/>
              <a:gd name="T36" fmla="*/ 72 w 97"/>
              <a:gd name="T37" fmla="*/ 76 h 77"/>
              <a:gd name="T38" fmla="*/ 70 w 97"/>
              <a:gd name="T39" fmla="*/ 63 h 77"/>
              <a:gd name="T40" fmla="*/ 77 w 97"/>
              <a:gd name="T41" fmla="*/ 13 h 77"/>
              <a:gd name="T42" fmla="*/ 48 w 97"/>
              <a:gd name="T43" fmla="*/ 6 h 77"/>
              <a:gd name="T44" fmla="*/ 75 w 97"/>
              <a:gd name="T45" fmla="*/ 20 h 77"/>
              <a:gd name="T46" fmla="*/ 77 w 97"/>
              <a:gd name="T47" fmla="*/ 25 h 77"/>
              <a:gd name="T48" fmla="*/ 77 w 97"/>
              <a:gd name="T49" fmla="*/ 46 h 77"/>
              <a:gd name="T50" fmla="*/ 77 w 97"/>
              <a:gd name="T51" fmla="*/ 50 h 77"/>
              <a:gd name="T52" fmla="*/ 65 w 97"/>
              <a:gd name="T53" fmla="*/ 53 h 77"/>
              <a:gd name="T54" fmla="*/ 77 w 97"/>
              <a:gd name="T55" fmla="*/ 41 h 77"/>
              <a:gd name="T56" fmla="*/ 20 w 97"/>
              <a:gd name="T57" fmla="*/ 8 h 77"/>
              <a:gd name="T58" fmla="*/ 48 w 97"/>
              <a:gd name="T59" fmla="*/ 0 h 77"/>
              <a:gd name="T60" fmla="*/ 20 w 97"/>
              <a:gd name="T61" fmla="*/ 73 h 77"/>
              <a:gd name="T62" fmla="*/ 22 w 97"/>
              <a:gd name="T63" fmla="*/ 60 h 77"/>
              <a:gd name="T64" fmla="*/ 48 w 97"/>
              <a:gd name="T65" fmla="*/ 63 h 77"/>
              <a:gd name="T66" fmla="*/ 25 w 97"/>
              <a:gd name="T67" fmla="*/ 75 h 77"/>
              <a:gd name="T68" fmla="*/ 20 w 97"/>
              <a:gd name="T69" fmla="*/ 73 h 77"/>
              <a:gd name="T70" fmla="*/ 25 w 97"/>
              <a:gd name="T71" fmla="*/ 6 h 77"/>
              <a:gd name="T72" fmla="*/ 20 w 97"/>
              <a:gd name="T73" fmla="*/ 25 h 77"/>
              <a:gd name="T74" fmla="*/ 22 w 97"/>
              <a:gd name="T75" fmla="*/ 20 h 77"/>
              <a:gd name="T76" fmla="*/ 48 w 97"/>
              <a:gd name="T77" fmla="*/ 6 h 77"/>
              <a:gd name="T78" fmla="*/ 27 w 97"/>
              <a:gd name="T79" fmla="*/ 50 h 77"/>
              <a:gd name="T80" fmla="*/ 20 w 97"/>
              <a:gd name="T81" fmla="*/ 41 h 77"/>
              <a:gd name="T82" fmla="*/ 32 w 97"/>
              <a:gd name="T83" fmla="*/ 53 h 77"/>
              <a:gd name="T84" fmla="*/ 20 w 97"/>
              <a:gd name="T85" fmla="*/ 8 h 77"/>
              <a:gd name="T86" fmla="*/ 14 w 97"/>
              <a:gd name="T87" fmla="*/ 20 h 77"/>
              <a:gd name="T88" fmla="*/ 5 w 97"/>
              <a:gd name="T89" fmla="*/ 60 h 77"/>
              <a:gd name="T90" fmla="*/ 7 w 97"/>
              <a:gd name="T91" fmla="*/ 73 h 77"/>
              <a:gd name="T92" fmla="*/ 7 w 97"/>
              <a:gd name="T93" fmla="*/ 77 h 77"/>
              <a:gd name="T94" fmla="*/ 0 w 97"/>
              <a:gd name="T95" fmla="*/ 60 h 77"/>
              <a:gd name="T96" fmla="*/ 0 w 97"/>
              <a:gd name="T97" fmla="*/ 28 h 77"/>
              <a:gd name="T98" fmla="*/ 18 w 97"/>
              <a:gd name="T99" fmla="*/ 1 h 77"/>
              <a:gd name="T100" fmla="*/ 20 w 97"/>
              <a:gd name="T101" fmla="*/ 13 h 77"/>
              <a:gd name="T102" fmla="*/ 18 w 97"/>
              <a:gd name="T103" fmla="*/ 25 h 77"/>
              <a:gd name="T104" fmla="*/ 20 w 97"/>
              <a:gd name="T105" fmla="*/ 41 h 77"/>
              <a:gd name="T106" fmla="*/ 8 w 97"/>
              <a:gd name="T107" fmla="*/ 53 h 77"/>
              <a:gd name="T108" fmla="*/ 20 w 97"/>
              <a:gd name="T109" fmla="*/ 50 h 77"/>
              <a:gd name="T110" fmla="*/ 20 w 97"/>
              <a:gd name="T111" fmla="*/ 46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97" h="77">
                <a:moveTo>
                  <a:pt x="92" y="29"/>
                </a:moveTo>
                <a:cubicBezTo>
                  <a:pt x="83" y="20"/>
                  <a:pt x="83" y="20"/>
                  <a:pt x="83" y="20"/>
                </a:cubicBezTo>
                <a:cubicBezTo>
                  <a:pt x="83" y="20"/>
                  <a:pt x="83" y="20"/>
                  <a:pt x="83" y="19"/>
                </a:cubicBezTo>
                <a:cubicBezTo>
                  <a:pt x="77" y="8"/>
                  <a:pt x="77" y="8"/>
                  <a:pt x="77" y="8"/>
                </a:cubicBezTo>
                <a:cubicBezTo>
                  <a:pt x="77" y="0"/>
                  <a:pt x="77" y="0"/>
                  <a:pt x="77" y="0"/>
                </a:cubicBezTo>
                <a:cubicBezTo>
                  <a:pt x="78" y="0"/>
                  <a:pt x="78" y="0"/>
                  <a:pt x="79" y="1"/>
                </a:cubicBezTo>
                <a:cubicBezTo>
                  <a:pt x="87" y="17"/>
                  <a:pt x="87" y="17"/>
                  <a:pt x="87" y="17"/>
                </a:cubicBezTo>
                <a:cubicBezTo>
                  <a:pt x="96" y="27"/>
                  <a:pt x="96" y="27"/>
                  <a:pt x="96" y="27"/>
                </a:cubicBezTo>
                <a:cubicBezTo>
                  <a:pt x="97" y="27"/>
                  <a:pt x="97" y="28"/>
                  <a:pt x="97" y="28"/>
                </a:cubicBezTo>
                <a:cubicBezTo>
                  <a:pt x="97" y="60"/>
                  <a:pt x="97" y="60"/>
                  <a:pt x="97" y="60"/>
                </a:cubicBezTo>
                <a:cubicBezTo>
                  <a:pt x="97" y="71"/>
                  <a:pt x="97" y="71"/>
                  <a:pt x="97" y="71"/>
                </a:cubicBezTo>
                <a:cubicBezTo>
                  <a:pt x="97" y="73"/>
                  <a:pt x="96" y="74"/>
                  <a:pt x="95" y="75"/>
                </a:cubicBezTo>
                <a:cubicBezTo>
                  <a:pt x="94" y="77"/>
                  <a:pt x="92" y="77"/>
                  <a:pt x="90" y="77"/>
                </a:cubicBezTo>
                <a:cubicBezTo>
                  <a:pt x="77" y="77"/>
                  <a:pt x="77" y="77"/>
                  <a:pt x="77" y="77"/>
                </a:cubicBezTo>
                <a:cubicBezTo>
                  <a:pt x="77" y="73"/>
                  <a:pt x="77" y="73"/>
                  <a:pt x="77" y="73"/>
                </a:cubicBezTo>
                <a:cubicBezTo>
                  <a:pt x="90" y="73"/>
                  <a:pt x="90" y="73"/>
                  <a:pt x="90" y="73"/>
                </a:cubicBezTo>
                <a:cubicBezTo>
                  <a:pt x="91" y="73"/>
                  <a:pt x="91" y="72"/>
                  <a:pt x="92" y="72"/>
                </a:cubicBezTo>
                <a:cubicBezTo>
                  <a:pt x="92" y="72"/>
                  <a:pt x="92" y="71"/>
                  <a:pt x="92" y="71"/>
                </a:cubicBezTo>
                <a:cubicBezTo>
                  <a:pt x="92" y="60"/>
                  <a:pt x="92" y="60"/>
                  <a:pt x="92" y="60"/>
                </a:cubicBezTo>
                <a:cubicBezTo>
                  <a:pt x="92" y="29"/>
                  <a:pt x="92" y="29"/>
                  <a:pt x="92" y="29"/>
                </a:cubicBezTo>
                <a:close/>
                <a:moveTo>
                  <a:pt x="77" y="55"/>
                </a:moveTo>
                <a:cubicBezTo>
                  <a:pt x="86" y="55"/>
                  <a:pt x="86" y="55"/>
                  <a:pt x="86" y="55"/>
                </a:cubicBezTo>
                <a:cubicBezTo>
                  <a:pt x="88" y="55"/>
                  <a:pt x="89" y="54"/>
                  <a:pt x="89" y="53"/>
                </a:cubicBezTo>
                <a:cubicBezTo>
                  <a:pt x="89" y="43"/>
                  <a:pt x="89" y="43"/>
                  <a:pt x="89" y="43"/>
                </a:cubicBezTo>
                <a:cubicBezTo>
                  <a:pt x="89" y="42"/>
                  <a:pt x="88" y="41"/>
                  <a:pt x="86" y="41"/>
                </a:cubicBezTo>
                <a:cubicBezTo>
                  <a:pt x="77" y="41"/>
                  <a:pt x="77" y="41"/>
                  <a:pt x="77" y="41"/>
                </a:cubicBezTo>
                <a:cubicBezTo>
                  <a:pt x="77" y="46"/>
                  <a:pt x="77" y="46"/>
                  <a:pt x="77" y="46"/>
                </a:cubicBezTo>
                <a:cubicBezTo>
                  <a:pt x="84" y="46"/>
                  <a:pt x="84" y="46"/>
                  <a:pt x="84" y="46"/>
                </a:cubicBezTo>
                <a:cubicBezTo>
                  <a:pt x="84" y="50"/>
                  <a:pt x="84" y="50"/>
                  <a:pt x="84" y="50"/>
                </a:cubicBezTo>
                <a:cubicBezTo>
                  <a:pt x="77" y="50"/>
                  <a:pt x="77" y="50"/>
                  <a:pt x="77" y="50"/>
                </a:cubicBezTo>
                <a:cubicBezTo>
                  <a:pt x="77" y="55"/>
                  <a:pt x="77" y="55"/>
                  <a:pt x="77" y="55"/>
                </a:cubicBezTo>
                <a:close/>
                <a:moveTo>
                  <a:pt x="77" y="25"/>
                </a:moveTo>
                <a:cubicBezTo>
                  <a:pt x="79" y="25"/>
                  <a:pt x="79" y="25"/>
                  <a:pt x="79" y="25"/>
                </a:cubicBezTo>
                <a:cubicBezTo>
                  <a:pt x="79" y="25"/>
                  <a:pt x="79" y="25"/>
                  <a:pt x="79" y="25"/>
                </a:cubicBezTo>
                <a:cubicBezTo>
                  <a:pt x="80" y="25"/>
                  <a:pt x="80" y="25"/>
                  <a:pt x="80" y="25"/>
                </a:cubicBezTo>
                <a:cubicBezTo>
                  <a:pt x="82" y="24"/>
                  <a:pt x="82" y="23"/>
                  <a:pt x="81" y="22"/>
                </a:cubicBezTo>
                <a:cubicBezTo>
                  <a:pt x="77" y="13"/>
                  <a:pt x="77" y="13"/>
                  <a:pt x="77" y="13"/>
                </a:cubicBezTo>
                <a:lnTo>
                  <a:pt x="77" y="25"/>
                </a:lnTo>
                <a:close/>
                <a:moveTo>
                  <a:pt x="77" y="8"/>
                </a:moveTo>
                <a:cubicBezTo>
                  <a:pt x="75" y="4"/>
                  <a:pt x="75" y="4"/>
                  <a:pt x="75" y="4"/>
                </a:cubicBezTo>
                <a:cubicBezTo>
                  <a:pt x="48" y="4"/>
                  <a:pt x="48" y="4"/>
                  <a:pt x="48" y="4"/>
                </a:cubicBezTo>
                <a:cubicBezTo>
                  <a:pt x="48" y="0"/>
                  <a:pt x="48" y="0"/>
                  <a:pt x="48" y="0"/>
                </a:cubicBezTo>
                <a:cubicBezTo>
                  <a:pt x="77" y="0"/>
                  <a:pt x="77" y="0"/>
                  <a:pt x="77" y="0"/>
                </a:cubicBezTo>
                <a:cubicBezTo>
                  <a:pt x="77" y="0"/>
                  <a:pt x="77" y="0"/>
                  <a:pt x="77" y="0"/>
                </a:cubicBezTo>
                <a:cubicBezTo>
                  <a:pt x="77" y="0"/>
                  <a:pt x="77" y="0"/>
                  <a:pt x="77" y="0"/>
                </a:cubicBezTo>
                <a:cubicBezTo>
                  <a:pt x="77" y="8"/>
                  <a:pt x="77" y="8"/>
                  <a:pt x="77" y="8"/>
                </a:cubicBezTo>
                <a:close/>
                <a:moveTo>
                  <a:pt x="48" y="58"/>
                </a:moveTo>
                <a:cubicBezTo>
                  <a:pt x="73" y="58"/>
                  <a:pt x="73" y="58"/>
                  <a:pt x="73" y="58"/>
                </a:cubicBezTo>
                <a:cubicBezTo>
                  <a:pt x="74" y="58"/>
                  <a:pt x="75" y="59"/>
                  <a:pt x="75" y="60"/>
                </a:cubicBezTo>
                <a:cubicBezTo>
                  <a:pt x="75" y="71"/>
                  <a:pt x="75" y="71"/>
                  <a:pt x="75" y="71"/>
                </a:cubicBezTo>
                <a:cubicBezTo>
                  <a:pt x="75" y="71"/>
                  <a:pt x="75" y="72"/>
                  <a:pt x="75" y="72"/>
                </a:cubicBezTo>
                <a:cubicBezTo>
                  <a:pt x="76" y="72"/>
                  <a:pt x="76" y="72"/>
                  <a:pt x="76" y="72"/>
                </a:cubicBezTo>
                <a:cubicBezTo>
                  <a:pt x="76" y="72"/>
                  <a:pt x="76" y="73"/>
                  <a:pt x="77" y="73"/>
                </a:cubicBezTo>
                <a:cubicBezTo>
                  <a:pt x="77" y="73"/>
                  <a:pt x="77" y="73"/>
                  <a:pt x="77" y="73"/>
                </a:cubicBezTo>
                <a:cubicBezTo>
                  <a:pt x="77" y="77"/>
                  <a:pt x="77" y="77"/>
                  <a:pt x="77" y="77"/>
                </a:cubicBezTo>
                <a:cubicBezTo>
                  <a:pt x="77" y="77"/>
                  <a:pt x="77" y="77"/>
                  <a:pt x="77" y="77"/>
                </a:cubicBezTo>
                <a:cubicBezTo>
                  <a:pt x="75" y="77"/>
                  <a:pt x="73" y="77"/>
                  <a:pt x="72" y="76"/>
                </a:cubicBezTo>
                <a:cubicBezTo>
                  <a:pt x="72" y="75"/>
                  <a:pt x="72" y="75"/>
                  <a:pt x="72" y="75"/>
                </a:cubicBezTo>
                <a:cubicBezTo>
                  <a:pt x="71" y="74"/>
                  <a:pt x="70" y="73"/>
                  <a:pt x="70" y="71"/>
                </a:cubicBezTo>
                <a:cubicBezTo>
                  <a:pt x="70" y="63"/>
                  <a:pt x="70" y="63"/>
                  <a:pt x="70" y="63"/>
                </a:cubicBezTo>
                <a:cubicBezTo>
                  <a:pt x="48" y="63"/>
                  <a:pt x="48" y="63"/>
                  <a:pt x="48" y="63"/>
                </a:cubicBezTo>
                <a:cubicBezTo>
                  <a:pt x="48" y="58"/>
                  <a:pt x="48" y="58"/>
                  <a:pt x="48" y="58"/>
                </a:cubicBezTo>
                <a:close/>
                <a:moveTo>
                  <a:pt x="77" y="13"/>
                </a:moveTo>
                <a:cubicBezTo>
                  <a:pt x="74" y="7"/>
                  <a:pt x="74" y="7"/>
                  <a:pt x="74" y="7"/>
                </a:cubicBezTo>
                <a:cubicBezTo>
                  <a:pt x="73" y="6"/>
                  <a:pt x="73" y="6"/>
                  <a:pt x="72" y="6"/>
                </a:cubicBezTo>
                <a:cubicBezTo>
                  <a:pt x="48" y="6"/>
                  <a:pt x="48" y="6"/>
                  <a:pt x="48" y="6"/>
                </a:cubicBezTo>
                <a:cubicBezTo>
                  <a:pt x="48" y="10"/>
                  <a:pt x="48" y="10"/>
                  <a:pt x="48" y="10"/>
                </a:cubicBezTo>
                <a:cubicBezTo>
                  <a:pt x="70" y="10"/>
                  <a:pt x="70" y="10"/>
                  <a:pt x="70" y="10"/>
                </a:cubicBezTo>
                <a:cubicBezTo>
                  <a:pt x="75" y="20"/>
                  <a:pt x="75" y="20"/>
                  <a:pt x="75" y="20"/>
                </a:cubicBezTo>
                <a:cubicBezTo>
                  <a:pt x="48" y="20"/>
                  <a:pt x="48" y="20"/>
                  <a:pt x="48" y="20"/>
                </a:cubicBezTo>
                <a:cubicBezTo>
                  <a:pt x="48" y="25"/>
                  <a:pt x="48" y="25"/>
                  <a:pt x="48" y="25"/>
                </a:cubicBezTo>
                <a:cubicBezTo>
                  <a:pt x="77" y="25"/>
                  <a:pt x="77" y="25"/>
                  <a:pt x="77" y="25"/>
                </a:cubicBezTo>
                <a:cubicBezTo>
                  <a:pt x="77" y="13"/>
                  <a:pt x="77" y="13"/>
                  <a:pt x="77" y="13"/>
                </a:cubicBezTo>
                <a:close/>
                <a:moveTo>
                  <a:pt x="77" y="41"/>
                </a:moveTo>
                <a:cubicBezTo>
                  <a:pt x="77" y="46"/>
                  <a:pt x="77" y="46"/>
                  <a:pt x="77" y="46"/>
                </a:cubicBezTo>
                <a:cubicBezTo>
                  <a:pt x="70" y="46"/>
                  <a:pt x="70" y="46"/>
                  <a:pt x="70" y="46"/>
                </a:cubicBezTo>
                <a:cubicBezTo>
                  <a:pt x="70" y="50"/>
                  <a:pt x="70" y="50"/>
                  <a:pt x="70" y="50"/>
                </a:cubicBezTo>
                <a:cubicBezTo>
                  <a:pt x="77" y="50"/>
                  <a:pt x="77" y="50"/>
                  <a:pt x="77" y="50"/>
                </a:cubicBezTo>
                <a:cubicBezTo>
                  <a:pt x="77" y="55"/>
                  <a:pt x="77" y="55"/>
                  <a:pt x="77" y="55"/>
                </a:cubicBezTo>
                <a:cubicBezTo>
                  <a:pt x="68" y="55"/>
                  <a:pt x="68" y="55"/>
                  <a:pt x="68" y="55"/>
                </a:cubicBezTo>
                <a:cubicBezTo>
                  <a:pt x="67" y="55"/>
                  <a:pt x="65" y="54"/>
                  <a:pt x="65" y="53"/>
                </a:cubicBezTo>
                <a:cubicBezTo>
                  <a:pt x="65" y="43"/>
                  <a:pt x="65" y="43"/>
                  <a:pt x="65" y="43"/>
                </a:cubicBezTo>
                <a:cubicBezTo>
                  <a:pt x="65" y="42"/>
                  <a:pt x="67" y="41"/>
                  <a:pt x="68" y="41"/>
                </a:cubicBezTo>
                <a:lnTo>
                  <a:pt x="77" y="41"/>
                </a:lnTo>
                <a:close/>
                <a:moveTo>
                  <a:pt x="48" y="4"/>
                </a:moveTo>
                <a:cubicBezTo>
                  <a:pt x="22" y="4"/>
                  <a:pt x="22" y="4"/>
                  <a:pt x="22" y="4"/>
                </a:cubicBezTo>
                <a:cubicBezTo>
                  <a:pt x="20" y="8"/>
                  <a:pt x="20" y="8"/>
                  <a:pt x="20" y="8"/>
                </a:cubicBezTo>
                <a:cubicBezTo>
                  <a:pt x="20" y="0"/>
                  <a:pt x="20" y="0"/>
                  <a:pt x="20" y="0"/>
                </a:cubicBezTo>
                <a:cubicBezTo>
                  <a:pt x="20" y="0"/>
                  <a:pt x="20" y="0"/>
                  <a:pt x="20" y="0"/>
                </a:cubicBezTo>
                <a:cubicBezTo>
                  <a:pt x="48" y="0"/>
                  <a:pt x="48" y="0"/>
                  <a:pt x="48" y="0"/>
                </a:cubicBezTo>
                <a:cubicBezTo>
                  <a:pt x="48" y="4"/>
                  <a:pt x="48" y="4"/>
                  <a:pt x="48" y="4"/>
                </a:cubicBezTo>
                <a:close/>
                <a:moveTo>
                  <a:pt x="20" y="73"/>
                </a:moveTo>
                <a:cubicBezTo>
                  <a:pt x="20" y="73"/>
                  <a:pt x="20" y="73"/>
                  <a:pt x="20" y="73"/>
                </a:cubicBezTo>
                <a:cubicBezTo>
                  <a:pt x="21" y="73"/>
                  <a:pt x="21" y="72"/>
                  <a:pt x="21" y="72"/>
                </a:cubicBezTo>
                <a:cubicBezTo>
                  <a:pt x="22" y="72"/>
                  <a:pt x="22" y="71"/>
                  <a:pt x="22" y="71"/>
                </a:cubicBezTo>
                <a:cubicBezTo>
                  <a:pt x="22" y="60"/>
                  <a:pt x="22" y="60"/>
                  <a:pt x="22" y="60"/>
                </a:cubicBezTo>
                <a:cubicBezTo>
                  <a:pt x="22" y="59"/>
                  <a:pt x="23" y="58"/>
                  <a:pt x="24" y="58"/>
                </a:cubicBezTo>
                <a:cubicBezTo>
                  <a:pt x="48" y="58"/>
                  <a:pt x="48" y="58"/>
                  <a:pt x="48" y="58"/>
                </a:cubicBezTo>
                <a:cubicBezTo>
                  <a:pt x="48" y="63"/>
                  <a:pt x="48" y="63"/>
                  <a:pt x="48" y="63"/>
                </a:cubicBezTo>
                <a:cubicBezTo>
                  <a:pt x="27" y="63"/>
                  <a:pt x="27" y="63"/>
                  <a:pt x="27" y="63"/>
                </a:cubicBezTo>
                <a:cubicBezTo>
                  <a:pt x="27" y="71"/>
                  <a:pt x="27" y="71"/>
                  <a:pt x="27" y="71"/>
                </a:cubicBezTo>
                <a:cubicBezTo>
                  <a:pt x="27" y="73"/>
                  <a:pt x="26" y="74"/>
                  <a:pt x="25" y="75"/>
                </a:cubicBezTo>
                <a:cubicBezTo>
                  <a:pt x="24" y="77"/>
                  <a:pt x="22" y="77"/>
                  <a:pt x="20" y="77"/>
                </a:cubicBezTo>
                <a:cubicBezTo>
                  <a:pt x="20" y="77"/>
                  <a:pt x="20" y="77"/>
                  <a:pt x="20" y="77"/>
                </a:cubicBezTo>
                <a:cubicBezTo>
                  <a:pt x="20" y="73"/>
                  <a:pt x="20" y="73"/>
                  <a:pt x="20" y="73"/>
                </a:cubicBezTo>
                <a:close/>
                <a:moveTo>
                  <a:pt x="48" y="6"/>
                </a:moveTo>
                <a:cubicBezTo>
                  <a:pt x="25" y="6"/>
                  <a:pt x="25" y="6"/>
                  <a:pt x="25" y="6"/>
                </a:cubicBezTo>
                <a:cubicBezTo>
                  <a:pt x="25" y="6"/>
                  <a:pt x="25" y="6"/>
                  <a:pt x="25" y="6"/>
                </a:cubicBezTo>
                <a:cubicBezTo>
                  <a:pt x="25" y="6"/>
                  <a:pt x="24" y="6"/>
                  <a:pt x="23" y="7"/>
                </a:cubicBezTo>
                <a:cubicBezTo>
                  <a:pt x="20" y="13"/>
                  <a:pt x="20" y="13"/>
                  <a:pt x="20" y="13"/>
                </a:cubicBezTo>
                <a:cubicBezTo>
                  <a:pt x="20" y="25"/>
                  <a:pt x="20" y="25"/>
                  <a:pt x="20" y="25"/>
                </a:cubicBezTo>
                <a:cubicBezTo>
                  <a:pt x="48" y="25"/>
                  <a:pt x="48" y="25"/>
                  <a:pt x="48" y="25"/>
                </a:cubicBezTo>
                <a:cubicBezTo>
                  <a:pt x="48" y="20"/>
                  <a:pt x="48" y="20"/>
                  <a:pt x="48" y="20"/>
                </a:cubicBezTo>
                <a:cubicBezTo>
                  <a:pt x="22" y="20"/>
                  <a:pt x="22" y="20"/>
                  <a:pt x="22" y="20"/>
                </a:cubicBezTo>
                <a:cubicBezTo>
                  <a:pt x="27" y="10"/>
                  <a:pt x="27" y="10"/>
                  <a:pt x="27" y="10"/>
                </a:cubicBezTo>
                <a:cubicBezTo>
                  <a:pt x="48" y="10"/>
                  <a:pt x="48" y="10"/>
                  <a:pt x="48" y="10"/>
                </a:cubicBezTo>
                <a:cubicBezTo>
                  <a:pt x="48" y="6"/>
                  <a:pt x="48" y="6"/>
                  <a:pt x="48" y="6"/>
                </a:cubicBezTo>
                <a:close/>
                <a:moveTo>
                  <a:pt x="20" y="55"/>
                </a:moveTo>
                <a:cubicBezTo>
                  <a:pt x="20" y="50"/>
                  <a:pt x="20" y="50"/>
                  <a:pt x="20" y="50"/>
                </a:cubicBezTo>
                <a:cubicBezTo>
                  <a:pt x="27" y="50"/>
                  <a:pt x="27" y="50"/>
                  <a:pt x="27" y="50"/>
                </a:cubicBezTo>
                <a:cubicBezTo>
                  <a:pt x="27" y="46"/>
                  <a:pt x="27" y="46"/>
                  <a:pt x="27" y="46"/>
                </a:cubicBezTo>
                <a:cubicBezTo>
                  <a:pt x="20" y="46"/>
                  <a:pt x="20" y="46"/>
                  <a:pt x="20" y="46"/>
                </a:cubicBezTo>
                <a:cubicBezTo>
                  <a:pt x="20" y="41"/>
                  <a:pt x="20" y="41"/>
                  <a:pt x="20" y="41"/>
                </a:cubicBezTo>
                <a:cubicBezTo>
                  <a:pt x="29" y="41"/>
                  <a:pt x="29" y="41"/>
                  <a:pt x="29" y="41"/>
                </a:cubicBezTo>
                <a:cubicBezTo>
                  <a:pt x="30" y="41"/>
                  <a:pt x="32" y="42"/>
                  <a:pt x="32" y="43"/>
                </a:cubicBezTo>
                <a:cubicBezTo>
                  <a:pt x="32" y="53"/>
                  <a:pt x="32" y="53"/>
                  <a:pt x="32" y="53"/>
                </a:cubicBezTo>
                <a:cubicBezTo>
                  <a:pt x="32" y="54"/>
                  <a:pt x="30" y="55"/>
                  <a:pt x="29" y="55"/>
                </a:cubicBezTo>
                <a:lnTo>
                  <a:pt x="20" y="55"/>
                </a:lnTo>
                <a:close/>
                <a:moveTo>
                  <a:pt x="20" y="8"/>
                </a:moveTo>
                <a:cubicBezTo>
                  <a:pt x="14" y="19"/>
                  <a:pt x="14" y="19"/>
                  <a:pt x="14" y="19"/>
                </a:cubicBezTo>
                <a:cubicBezTo>
                  <a:pt x="14" y="20"/>
                  <a:pt x="14" y="20"/>
                  <a:pt x="14" y="20"/>
                </a:cubicBezTo>
                <a:cubicBezTo>
                  <a:pt x="14" y="20"/>
                  <a:pt x="14" y="20"/>
                  <a:pt x="14" y="20"/>
                </a:cubicBezTo>
                <a:cubicBezTo>
                  <a:pt x="5" y="29"/>
                  <a:pt x="5" y="29"/>
                  <a:pt x="5" y="29"/>
                </a:cubicBezTo>
                <a:cubicBezTo>
                  <a:pt x="5" y="58"/>
                  <a:pt x="5" y="58"/>
                  <a:pt x="5" y="58"/>
                </a:cubicBezTo>
                <a:cubicBezTo>
                  <a:pt x="5" y="60"/>
                  <a:pt x="5" y="60"/>
                  <a:pt x="5" y="60"/>
                </a:cubicBezTo>
                <a:cubicBezTo>
                  <a:pt x="5" y="71"/>
                  <a:pt x="5" y="71"/>
                  <a:pt x="5" y="71"/>
                </a:cubicBezTo>
                <a:cubicBezTo>
                  <a:pt x="5" y="71"/>
                  <a:pt x="5" y="72"/>
                  <a:pt x="5" y="72"/>
                </a:cubicBezTo>
                <a:cubicBezTo>
                  <a:pt x="6" y="72"/>
                  <a:pt x="6" y="73"/>
                  <a:pt x="7" y="73"/>
                </a:cubicBezTo>
                <a:cubicBezTo>
                  <a:pt x="20" y="73"/>
                  <a:pt x="20" y="73"/>
                  <a:pt x="20" y="73"/>
                </a:cubicBezTo>
                <a:cubicBezTo>
                  <a:pt x="20" y="77"/>
                  <a:pt x="20" y="77"/>
                  <a:pt x="20" y="77"/>
                </a:cubicBezTo>
                <a:cubicBezTo>
                  <a:pt x="7" y="77"/>
                  <a:pt x="7" y="77"/>
                  <a:pt x="7" y="77"/>
                </a:cubicBezTo>
                <a:cubicBezTo>
                  <a:pt x="5" y="77"/>
                  <a:pt x="3" y="77"/>
                  <a:pt x="2" y="75"/>
                </a:cubicBezTo>
                <a:cubicBezTo>
                  <a:pt x="1" y="74"/>
                  <a:pt x="0" y="73"/>
                  <a:pt x="0" y="71"/>
                </a:cubicBezTo>
                <a:cubicBezTo>
                  <a:pt x="0" y="60"/>
                  <a:pt x="0" y="60"/>
                  <a:pt x="0" y="60"/>
                </a:cubicBezTo>
                <a:cubicBezTo>
                  <a:pt x="0" y="58"/>
                  <a:pt x="0" y="58"/>
                  <a:pt x="0" y="58"/>
                </a:cubicBezTo>
                <a:cubicBezTo>
                  <a:pt x="0" y="28"/>
                  <a:pt x="0" y="28"/>
                  <a:pt x="0" y="28"/>
                </a:cubicBezTo>
                <a:cubicBezTo>
                  <a:pt x="0" y="28"/>
                  <a:pt x="0" y="28"/>
                  <a:pt x="0" y="28"/>
                </a:cubicBezTo>
                <a:cubicBezTo>
                  <a:pt x="0" y="28"/>
                  <a:pt x="0" y="27"/>
                  <a:pt x="1" y="27"/>
                </a:cubicBezTo>
                <a:cubicBezTo>
                  <a:pt x="10" y="17"/>
                  <a:pt x="10" y="17"/>
                  <a:pt x="10" y="17"/>
                </a:cubicBezTo>
                <a:cubicBezTo>
                  <a:pt x="18" y="1"/>
                  <a:pt x="18" y="1"/>
                  <a:pt x="18" y="1"/>
                </a:cubicBezTo>
                <a:cubicBezTo>
                  <a:pt x="18" y="0"/>
                  <a:pt x="19" y="0"/>
                  <a:pt x="20" y="0"/>
                </a:cubicBezTo>
                <a:cubicBezTo>
                  <a:pt x="20" y="8"/>
                  <a:pt x="20" y="8"/>
                  <a:pt x="20" y="8"/>
                </a:cubicBezTo>
                <a:close/>
                <a:moveTo>
                  <a:pt x="20" y="13"/>
                </a:moveTo>
                <a:cubicBezTo>
                  <a:pt x="16" y="22"/>
                  <a:pt x="16" y="22"/>
                  <a:pt x="16" y="22"/>
                </a:cubicBezTo>
                <a:cubicBezTo>
                  <a:pt x="15" y="22"/>
                  <a:pt x="15" y="22"/>
                  <a:pt x="15" y="23"/>
                </a:cubicBezTo>
                <a:cubicBezTo>
                  <a:pt x="15" y="24"/>
                  <a:pt x="16" y="25"/>
                  <a:pt x="18" y="25"/>
                </a:cubicBezTo>
                <a:cubicBezTo>
                  <a:pt x="20" y="25"/>
                  <a:pt x="20" y="25"/>
                  <a:pt x="20" y="25"/>
                </a:cubicBezTo>
                <a:cubicBezTo>
                  <a:pt x="20" y="13"/>
                  <a:pt x="20" y="13"/>
                  <a:pt x="20" y="13"/>
                </a:cubicBezTo>
                <a:close/>
                <a:moveTo>
                  <a:pt x="20" y="41"/>
                </a:moveTo>
                <a:cubicBezTo>
                  <a:pt x="11" y="41"/>
                  <a:pt x="11" y="41"/>
                  <a:pt x="11" y="41"/>
                </a:cubicBezTo>
                <a:cubicBezTo>
                  <a:pt x="9" y="41"/>
                  <a:pt x="8" y="42"/>
                  <a:pt x="8" y="43"/>
                </a:cubicBezTo>
                <a:cubicBezTo>
                  <a:pt x="8" y="53"/>
                  <a:pt x="8" y="53"/>
                  <a:pt x="8" y="53"/>
                </a:cubicBezTo>
                <a:cubicBezTo>
                  <a:pt x="8" y="54"/>
                  <a:pt x="9" y="55"/>
                  <a:pt x="11" y="55"/>
                </a:cubicBezTo>
                <a:cubicBezTo>
                  <a:pt x="20" y="55"/>
                  <a:pt x="20" y="55"/>
                  <a:pt x="20" y="55"/>
                </a:cubicBezTo>
                <a:cubicBezTo>
                  <a:pt x="20" y="50"/>
                  <a:pt x="20" y="50"/>
                  <a:pt x="20" y="50"/>
                </a:cubicBezTo>
                <a:cubicBezTo>
                  <a:pt x="13" y="50"/>
                  <a:pt x="13" y="50"/>
                  <a:pt x="13" y="50"/>
                </a:cubicBezTo>
                <a:cubicBezTo>
                  <a:pt x="13" y="46"/>
                  <a:pt x="13" y="46"/>
                  <a:pt x="13" y="46"/>
                </a:cubicBezTo>
                <a:cubicBezTo>
                  <a:pt x="20" y="46"/>
                  <a:pt x="20" y="46"/>
                  <a:pt x="20" y="46"/>
                </a:cubicBezTo>
                <a:lnTo>
                  <a:pt x="20" y="41"/>
                </a:ln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187" name="Freeform 163"/>
          <p:cNvSpPr>
            <a:spLocks noEditPoints="1"/>
          </p:cNvSpPr>
          <p:nvPr/>
        </p:nvSpPr>
        <p:spPr bwMode="auto">
          <a:xfrm rot="5400000">
            <a:off x="6971024" y="1955465"/>
            <a:ext cx="169025" cy="458272"/>
          </a:xfrm>
          <a:custGeom>
            <a:avLst/>
            <a:gdLst>
              <a:gd name="T0" fmla="*/ 60 w 100"/>
              <a:gd name="T1" fmla="*/ 266 h 270"/>
              <a:gd name="T2" fmla="*/ 60 w 100"/>
              <a:gd name="T3" fmla="*/ 129 h 270"/>
              <a:gd name="T4" fmla="*/ 62 w 100"/>
              <a:gd name="T5" fmla="*/ 127 h 270"/>
              <a:gd name="T6" fmla="*/ 86 w 100"/>
              <a:gd name="T7" fmla="*/ 107 h 270"/>
              <a:gd name="T8" fmla="*/ 95 w 100"/>
              <a:gd name="T9" fmla="*/ 73 h 270"/>
              <a:gd name="T10" fmla="*/ 81 w 100"/>
              <a:gd name="T11" fmla="*/ 25 h 270"/>
              <a:gd name="T12" fmla="*/ 50 w 100"/>
              <a:gd name="T13" fmla="*/ 5 h 270"/>
              <a:gd name="T14" fmla="*/ 50 w 100"/>
              <a:gd name="T15" fmla="*/ 5 h 270"/>
              <a:gd name="T16" fmla="*/ 50 w 100"/>
              <a:gd name="T17" fmla="*/ 0 h 270"/>
              <a:gd name="T18" fmla="*/ 50 w 100"/>
              <a:gd name="T19" fmla="*/ 0 h 270"/>
              <a:gd name="T20" fmla="*/ 85 w 100"/>
              <a:gd name="T21" fmla="*/ 23 h 270"/>
              <a:gd name="T22" fmla="*/ 100 w 100"/>
              <a:gd name="T23" fmla="*/ 73 h 270"/>
              <a:gd name="T24" fmla="*/ 90 w 100"/>
              <a:gd name="T25" fmla="*/ 110 h 270"/>
              <a:gd name="T26" fmla="*/ 65 w 100"/>
              <a:gd name="T27" fmla="*/ 131 h 270"/>
              <a:gd name="T28" fmla="*/ 65 w 100"/>
              <a:gd name="T29" fmla="*/ 268 h 270"/>
              <a:gd name="T30" fmla="*/ 62 w 100"/>
              <a:gd name="T31" fmla="*/ 270 h 270"/>
              <a:gd name="T32" fmla="*/ 50 w 100"/>
              <a:gd name="T33" fmla="*/ 270 h 270"/>
              <a:gd name="T34" fmla="*/ 50 w 100"/>
              <a:gd name="T35" fmla="*/ 266 h 270"/>
              <a:gd name="T36" fmla="*/ 60 w 100"/>
              <a:gd name="T37" fmla="*/ 266 h 270"/>
              <a:gd name="T38" fmla="*/ 50 w 100"/>
              <a:gd name="T39" fmla="*/ 5 h 270"/>
              <a:gd name="T40" fmla="*/ 20 w 100"/>
              <a:gd name="T41" fmla="*/ 25 h 270"/>
              <a:gd name="T42" fmla="*/ 5 w 100"/>
              <a:gd name="T43" fmla="*/ 73 h 270"/>
              <a:gd name="T44" fmla="*/ 14 w 100"/>
              <a:gd name="T45" fmla="*/ 107 h 270"/>
              <a:gd name="T46" fmla="*/ 39 w 100"/>
              <a:gd name="T47" fmla="*/ 127 h 270"/>
              <a:gd name="T48" fmla="*/ 40 w 100"/>
              <a:gd name="T49" fmla="*/ 129 h 270"/>
              <a:gd name="T50" fmla="*/ 40 w 100"/>
              <a:gd name="T51" fmla="*/ 129 h 270"/>
              <a:gd name="T52" fmla="*/ 40 w 100"/>
              <a:gd name="T53" fmla="*/ 266 h 270"/>
              <a:gd name="T54" fmla="*/ 50 w 100"/>
              <a:gd name="T55" fmla="*/ 266 h 270"/>
              <a:gd name="T56" fmla="*/ 50 w 100"/>
              <a:gd name="T57" fmla="*/ 270 h 270"/>
              <a:gd name="T58" fmla="*/ 38 w 100"/>
              <a:gd name="T59" fmla="*/ 270 h 270"/>
              <a:gd name="T60" fmla="*/ 35 w 100"/>
              <a:gd name="T61" fmla="*/ 268 h 270"/>
              <a:gd name="T62" fmla="*/ 35 w 100"/>
              <a:gd name="T63" fmla="*/ 131 h 270"/>
              <a:gd name="T64" fmla="*/ 10 w 100"/>
              <a:gd name="T65" fmla="*/ 110 h 270"/>
              <a:gd name="T66" fmla="*/ 0 w 100"/>
              <a:gd name="T67" fmla="*/ 73 h 270"/>
              <a:gd name="T68" fmla="*/ 16 w 100"/>
              <a:gd name="T69" fmla="*/ 23 h 270"/>
              <a:gd name="T70" fmla="*/ 50 w 100"/>
              <a:gd name="T71" fmla="*/ 0 h 270"/>
              <a:gd name="T72" fmla="*/ 50 w 100"/>
              <a:gd name="T73" fmla="*/ 5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0" h="270">
                <a:moveTo>
                  <a:pt x="60" y="266"/>
                </a:moveTo>
                <a:cubicBezTo>
                  <a:pt x="60" y="129"/>
                  <a:pt x="60" y="129"/>
                  <a:pt x="60" y="129"/>
                </a:cubicBezTo>
                <a:cubicBezTo>
                  <a:pt x="60" y="128"/>
                  <a:pt x="61" y="127"/>
                  <a:pt x="62" y="127"/>
                </a:cubicBezTo>
                <a:cubicBezTo>
                  <a:pt x="72" y="124"/>
                  <a:pt x="80" y="117"/>
                  <a:pt x="86" y="107"/>
                </a:cubicBezTo>
                <a:cubicBezTo>
                  <a:pt x="92" y="98"/>
                  <a:pt x="95" y="86"/>
                  <a:pt x="95" y="73"/>
                </a:cubicBezTo>
                <a:cubicBezTo>
                  <a:pt x="95" y="57"/>
                  <a:pt x="90" y="39"/>
                  <a:pt x="81" y="25"/>
                </a:cubicBezTo>
                <a:cubicBezTo>
                  <a:pt x="72" y="13"/>
                  <a:pt x="62" y="5"/>
                  <a:pt x="50" y="5"/>
                </a:cubicBezTo>
                <a:cubicBezTo>
                  <a:pt x="50" y="5"/>
                  <a:pt x="50" y="5"/>
                  <a:pt x="50" y="5"/>
                </a:cubicBezTo>
                <a:cubicBezTo>
                  <a:pt x="50" y="0"/>
                  <a:pt x="50" y="0"/>
                  <a:pt x="50" y="0"/>
                </a:cubicBezTo>
                <a:cubicBezTo>
                  <a:pt x="50" y="0"/>
                  <a:pt x="50" y="0"/>
                  <a:pt x="50" y="0"/>
                </a:cubicBezTo>
                <a:cubicBezTo>
                  <a:pt x="64" y="0"/>
                  <a:pt x="76" y="10"/>
                  <a:pt x="85" y="23"/>
                </a:cubicBezTo>
                <a:cubicBezTo>
                  <a:pt x="94" y="37"/>
                  <a:pt x="100" y="56"/>
                  <a:pt x="100" y="73"/>
                </a:cubicBezTo>
                <a:cubicBezTo>
                  <a:pt x="100" y="87"/>
                  <a:pt x="96" y="100"/>
                  <a:pt x="90" y="110"/>
                </a:cubicBezTo>
                <a:cubicBezTo>
                  <a:pt x="84" y="120"/>
                  <a:pt x="75" y="127"/>
                  <a:pt x="65" y="131"/>
                </a:cubicBezTo>
                <a:cubicBezTo>
                  <a:pt x="65" y="268"/>
                  <a:pt x="65" y="268"/>
                  <a:pt x="65" y="268"/>
                </a:cubicBezTo>
                <a:cubicBezTo>
                  <a:pt x="65" y="269"/>
                  <a:pt x="64" y="270"/>
                  <a:pt x="62" y="270"/>
                </a:cubicBezTo>
                <a:cubicBezTo>
                  <a:pt x="50" y="270"/>
                  <a:pt x="50" y="270"/>
                  <a:pt x="50" y="270"/>
                </a:cubicBezTo>
                <a:cubicBezTo>
                  <a:pt x="50" y="266"/>
                  <a:pt x="50" y="266"/>
                  <a:pt x="50" y="266"/>
                </a:cubicBezTo>
                <a:lnTo>
                  <a:pt x="60" y="266"/>
                </a:lnTo>
                <a:close/>
                <a:moveTo>
                  <a:pt x="50" y="5"/>
                </a:moveTo>
                <a:cubicBezTo>
                  <a:pt x="39" y="5"/>
                  <a:pt x="28" y="13"/>
                  <a:pt x="20" y="25"/>
                </a:cubicBezTo>
                <a:cubicBezTo>
                  <a:pt x="11" y="39"/>
                  <a:pt x="5" y="57"/>
                  <a:pt x="5" y="73"/>
                </a:cubicBezTo>
                <a:cubicBezTo>
                  <a:pt x="5" y="86"/>
                  <a:pt x="9" y="98"/>
                  <a:pt x="14" y="107"/>
                </a:cubicBezTo>
                <a:cubicBezTo>
                  <a:pt x="20" y="117"/>
                  <a:pt x="29" y="124"/>
                  <a:pt x="39" y="127"/>
                </a:cubicBezTo>
                <a:cubicBezTo>
                  <a:pt x="40" y="127"/>
                  <a:pt x="40" y="128"/>
                  <a:pt x="40" y="129"/>
                </a:cubicBezTo>
                <a:cubicBezTo>
                  <a:pt x="40" y="129"/>
                  <a:pt x="40" y="129"/>
                  <a:pt x="40" y="129"/>
                </a:cubicBezTo>
                <a:cubicBezTo>
                  <a:pt x="40" y="266"/>
                  <a:pt x="40" y="266"/>
                  <a:pt x="40" y="266"/>
                </a:cubicBezTo>
                <a:cubicBezTo>
                  <a:pt x="50" y="266"/>
                  <a:pt x="50" y="266"/>
                  <a:pt x="50" y="266"/>
                </a:cubicBezTo>
                <a:cubicBezTo>
                  <a:pt x="50" y="270"/>
                  <a:pt x="50" y="270"/>
                  <a:pt x="50" y="270"/>
                </a:cubicBezTo>
                <a:cubicBezTo>
                  <a:pt x="38" y="270"/>
                  <a:pt x="38" y="270"/>
                  <a:pt x="38" y="270"/>
                </a:cubicBezTo>
                <a:cubicBezTo>
                  <a:pt x="37" y="270"/>
                  <a:pt x="35" y="269"/>
                  <a:pt x="35" y="268"/>
                </a:cubicBezTo>
                <a:cubicBezTo>
                  <a:pt x="35" y="131"/>
                  <a:pt x="35" y="131"/>
                  <a:pt x="35" y="131"/>
                </a:cubicBezTo>
                <a:cubicBezTo>
                  <a:pt x="25" y="127"/>
                  <a:pt x="17" y="119"/>
                  <a:pt x="10" y="110"/>
                </a:cubicBezTo>
                <a:cubicBezTo>
                  <a:pt x="4" y="100"/>
                  <a:pt x="0" y="87"/>
                  <a:pt x="0" y="73"/>
                </a:cubicBezTo>
                <a:cubicBezTo>
                  <a:pt x="0" y="56"/>
                  <a:pt x="6" y="37"/>
                  <a:pt x="16" y="23"/>
                </a:cubicBezTo>
                <a:cubicBezTo>
                  <a:pt x="25" y="10"/>
                  <a:pt x="37" y="0"/>
                  <a:pt x="50" y="0"/>
                </a:cubicBezTo>
                <a:lnTo>
                  <a:pt x="50" y="5"/>
                </a:ln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188" name="Freeform 164"/>
          <p:cNvSpPr>
            <a:spLocks noEditPoints="1"/>
          </p:cNvSpPr>
          <p:nvPr/>
        </p:nvSpPr>
        <p:spPr bwMode="auto">
          <a:xfrm rot="5400000">
            <a:off x="5877720" y="3008299"/>
            <a:ext cx="116651" cy="116651"/>
          </a:xfrm>
          <a:custGeom>
            <a:avLst/>
            <a:gdLst>
              <a:gd name="T0" fmla="*/ 35 w 69"/>
              <a:gd name="T1" fmla="*/ 64 h 69"/>
              <a:gd name="T2" fmla="*/ 56 w 69"/>
              <a:gd name="T3" fmla="*/ 55 h 69"/>
              <a:gd name="T4" fmla="*/ 64 w 69"/>
              <a:gd name="T5" fmla="*/ 34 h 69"/>
              <a:gd name="T6" fmla="*/ 56 w 69"/>
              <a:gd name="T7" fmla="*/ 13 h 69"/>
              <a:gd name="T8" fmla="*/ 35 w 69"/>
              <a:gd name="T9" fmla="*/ 5 h 69"/>
              <a:gd name="T10" fmla="*/ 35 w 69"/>
              <a:gd name="T11" fmla="*/ 0 h 69"/>
              <a:gd name="T12" fmla="*/ 59 w 69"/>
              <a:gd name="T13" fmla="*/ 10 h 69"/>
              <a:gd name="T14" fmla="*/ 69 w 69"/>
              <a:gd name="T15" fmla="*/ 34 h 69"/>
              <a:gd name="T16" fmla="*/ 59 w 69"/>
              <a:gd name="T17" fmla="*/ 59 h 69"/>
              <a:gd name="T18" fmla="*/ 35 w 69"/>
              <a:gd name="T19" fmla="*/ 69 h 69"/>
              <a:gd name="T20" fmla="*/ 35 w 69"/>
              <a:gd name="T21" fmla="*/ 64 h 69"/>
              <a:gd name="T22" fmla="*/ 35 w 69"/>
              <a:gd name="T23" fmla="*/ 27 h 69"/>
              <a:gd name="T24" fmla="*/ 35 w 69"/>
              <a:gd name="T25" fmla="*/ 32 h 69"/>
              <a:gd name="T26" fmla="*/ 40 w 69"/>
              <a:gd name="T27" fmla="*/ 32 h 69"/>
              <a:gd name="T28" fmla="*/ 36 w 69"/>
              <a:gd name="T29" fmla="*/ 36 h 69"/>
              <a:gd name="T30" fmla="*/ 35 w 69"/>
              <a:gd name="T31" fmla="*/ 37 h 69"/>
              <a:gd name="T32" fmla="*/ 35 w 69"/>
              <a:gd name="T33" fmla="*/ 45 h 69"/>
              <a:gd name="T34" fmla="*/ 40 w 69"/>
              <a:gd name="T35" fmla="*/ 39 h 69"/>
              <a:gd name="T36" fmla="*/ 47 w 69"/>
              <a:gd name="T37" fmla="*/ 31 h 69"/>
              <a:gd name="T38" fmla="*/ 48 w 69"/>
              <a:gd name="T39" fmla="*/ 30 h 69"/>
              <a:gd name="T40" fmla="*/ 45 w 69"/>
              <a:gd name="T41" fmla="*/ 27 h 69"/>
              <a:gd name="T42" fmla="*/ 35 w 69"/>
              <a:gd name="T43" fmla="*/ 27 h 69"/>
              <a:gd name="T44" fmla="*/ 21 w 69"/>
              <a:gd name="T45" fmla="*/ 61 h 69"/>
              <a:gd name="T46" fmla="*/ 26 w 69"/>
              <a:gd name="T47" fmla="*/ 63 h 69"/>
              <a:gd name="T48" fmla="*/ 35 w 69"/>
              <a:gd name="T49" fmla="*/ 64 h 69"/>
              <a:gd name="T50" fmla="*/ 35 w 69"/>
              <a:gd name="T51" fmla="*/ 64 h 69"/>
              <a:gd name="T52" fmla="*/ 35 w 69"/>
              <a:gd name="T53" fmla="*/ 69 h 69"/>
              <a:gd name="T54" fmla="*/ 35 w 69"/>
              <a:gd name="T55" fmla="*/ 69 h 69"/>
              <a:gd name="T56" fmla="*/ 25 w 69"/>
              <a:gd name="T57" fmla="*/ 68 h 69"/>
              <a:gd name="T58" fmla="*/ 16 w 69"/>
              <a:gd name="T59" fmla="*/ 63 h 69"/>
              <a:gd name="T60" fmla="*/ 16 w 69"/>
              <a:gd name="T61" fmla="*/ 63 h 69"/>
              <a:gd name="T62" fmla="*/ 15 w 69"/>
              <a:gd name="T63" fmla="*/ 63 h 69"/>
              <a:gd name="T64" fmla="*/ 15 w 69"/>
              <a:gd name="T65" fmla="*/ 60 h 69"/>
              <a:gd name="T66" fmla="*/ 35 w 69"/>
              <a:gd name="T67" fmla="*/ 37 h 69"/>
              <a:gd name="T68" fmla="*/ 35 w 69"/>
              <a:gd name="T69" fmla="*/ 45 h 69"/>
              <a:gd name="T70" fmla="*/ 21 w 69"/>
              <a:gd name="T71" fmla="*/ 61 h 69"/>
              <a:gd name="T72" fmla="*/ 35 w 69"/>
              <a:gd name="T73" fmla="*/ 5 h 69"/>
              <a:gd name="T74" fmla="*/ 35 w 69"/>
              <a:gd name="T75" fmla="*/ 5 h 69"/>
              <a:gd name="T76" fmla="*/ 15 w 69"/>
              <a:gd name="T77" fmla="*/ 12 h 69"/>
              <a:gd name="T78" fmla="*/ 6 w 69"/>
              <a:gd name="T79" fmla="*/ 27 h 69"/>
              <a:gd name="T80" fmla="*/ 35 w 69"/>
              <a:gd name="T81" fmla="*/ 27 h 69"/>
              <a:gd name="T82" fmla="*/ 35 w 69"/>
              <a:gd name="T83" fmla="*/ 27 h 69"/>
              <a:gd name="T84" fmla="*/ 35 w 69"/>
              <a:gd name="T85" fmla="*/ 32 h 69"/>
              <a:gd name="T86" fmla="*/ 35 w 69"/>
              <a:gd name="T87" fmla="*/ 32 h 69"/>
              <a:gd name="T88" fmla="*/ 3 w 69"/>
              <a:gd name="T89" fmla="*/ 32 h 69"/>
              <a:gd name="T90" fmla="*/ 3 w 69"/>
              <a:gd name="T91" fmla="*/ 32 h 69"/>
              <a:gd name="T92" fmla="*/ 2 w 69"/>
              <a:gd name="T93" fmla="*/ 32 h 69"/>
              <a:gd name="T94" fmla="*/ 0 w 69"/>
              <a:gd name="T95" fmla="*/ 29 h 69"/>
              <a:gd name="T96" fmla="*/ 12 w 69"/>
              <a:gd name="T97" fmla="*/ 8 h 69"/>
              <a:gd name="T98" fmla="*/ 35 w 69"/>
              <a:gd name="T99" fmla="*/ 0 h 69"/>
              <a:gd name="T100" fmla="*/ 35 w 69"/>
              <a:gd name="T101" fmla="*/ 0 h 69"/>
              <a:gd name="T102" fmla="*/ 35 w 69"/>
              <a:gd name="T103" fmla="*/ 5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9" h="69">
                <a:moveTo>
                  <a:pt x="35" y="64"/>
                </a:moveTo>
                <a:cubicBezTo>
                  <a:pt x="43" y="64"/>
                  <a:pt x="50" y="61"/>
                  <a:pt x="56" y="55"/>
                </a:cubicBezTo>
                <a:cubicBezTo>
                  <a:pt x="61" y="50"/>
                  <a:pt x="64" y="43"/>
                  <a:pt x="64" y="34"/>
                </a:cubicBezTo>
                <a:cubicBezTo>
                  <a:pt x="64" y="26"/>
                  <a:pt x="61" y="19"/>
                  <a:pt x="56" y="13"/>
                </a:cubicBezTo>
                <a:cubicBezTo>
                  <a:pt x="50" y="8"/>
                  <a:pt x="43" y="5"/>
                  <a:pt x="35" y="5"/>
                </a:cubicBezTo>
                <a:cubicBezTo>
                  <a:pt x="35" y="0"/>
                  <a:pt x="35" y="0"/>
                  <a:pt x="35" y="0"/>
                </a:cubicBezTo>
                <a:cubicBezTo>
                  <a:pt x="44" y="0"/>
                  <a:pt x="53" y="4"/>
                  <a:pt x="59" y="10"/>
                </a:cubicBezTo>
                <a:cubicBezTo>
                  <a:pt x="65" y="16"/>
                  <a:pt x="69" y="25"/>
                  <a:pt x="69" y="34"/>
                </a:cubicBezTo>
                <a:cubicBezTo>
                  <a:pt x="69" y="44"/>
                  <a:pt x="65" y="53"/>
                  <a:pt x="59" y="59"/>
                </a:cubicBezTo>
                <a:cubicBezTo>
                  <a:pt x="53" y="65"/>
                  <a:pt x="44" y="69"/>
                  <a:pt x="35" y="69"/>
                </a:cubicBezTo>
                <a:cubicBezTo>
                  <a:pt x="35" y="64"/>
                  <a:pt x="35" y="64"/>
                  <a:pt x="35" y="64"/>
                </a:cubicBezTo>
                <a:close/>
                <a:moveTo>
                  <a:pt x="35" y="27"/>
                </a:moveTo>
                <a:cubicBezTo>
                  <a:pt x="35" y="32"/>
                  <a:pt x="35" y="32"/>
                  <a:pt x="35" y="32"/>
                </a:cubicBezTo>
                <a:cubicBezTo>
                  <a:pt x="40" y="32"/>
                  <a:pt x="40" y="32"/>
                  <a:pt x="40" y="32"/>
                </a:cubicBezTo>
                <a:cubicBezTo>
                  <a:pt x="36" y="36"/>
                  <a:pt x="36" y="36"/>
                  <a:pt x="36" y="36"/>
                </a:cubicBezTo>
                <a:cubicBezTo>
                  <a:pt x="35" y="37"/>
                  <a:pt x="35" y="37"/>
                  <a:pt x="35" y="37"/>
                </a:cubicBezTo>
                <a:cubicBezTo>
                  <a:pt x="35" y="45"/>
                  <a:pt x="35" y="45"/>
                  <a:pt x="35" y="45"/>
                </a:cubicBezTo>
                <a:cubicBezTo>
                  <a:pt x="40" y="39"/>
                  <a:pt x="40" y="39"/>
                  <a:pt x="40" y="39"/>
                </a:cubicBezTo>
                <a:cubicBezTo>
                  <a:pt x="47" y="31"/>
                  <a:pt x="47" y="31"/>
                  <a:pt x="47" y="31"/>
                </a:cubicBezTo>
                <a:cubicBezTo>
                  <a:pt x="47" y="31"/>
                  <a:pt x="48" y="30"/>
                  <a:pt x="48" y="30"/>
                </a:cubicBezTo>
                <a:cubicBezTo>
                  <a:pt x="48" y="28"/>
                  <a:pt x="46" y="27"/>
                  <a:pt x="45" y="27"/>
                </a:cubicBezTo>
                <a:lnTo>
                  <a:pt x="35" y="27"/>
                </a:lnTo>
                <a:close/>
                <a:moveTo>
                  <a:pt x="21" y="61"/>
                </a:moveTo>
                <a:cubicBezTo>
                  <a:pt x="22" y="62"/>
                  <a:pt x="24" y="62"/>
                  <a:pt x="26" y="63"/>
                </a:cubicBezTo>
                <a:cubicBezTo>
                  <a:pt x="29" y="64"/>
                  <a:pt x="32" y="64"/>
                  <a:pt x="35" y="64"/>
                </a:cubicBezTo>
                <a:cubicBezTo>
                  <a:pt x="35" y="64"/>
                  <a:pt x="35" y="64"/>
                  <a:pt x="35" y="64"/>
                </a:cubicBezTo>
                <a:cubicBezTo>
                  <a:pt x="35" y="69"/>
                  <a:pt x="35" y="69"/>
                  <a:pt x="35" y="69"/>
                </a:cubicBezTo>
                <a:cubicBezTo>
                  <a:pt x="35" y="69"/>
                  <a:pt x="35" y="69"/>
                  <a:pt x="35" y="69"/>
                </a:cubicBezTo>
                <a:cubicBezTo>
                  <a:pt x="31" y="69"/>
                  <a:pt x="28" y="68"/>
                  <a:pt x="25" y="68"/>
                </a:cubicBezTo>
                <a:cubicBezTo>
                  <a:pt x="22" y="67"/>
                  <a:pt x="19" y="65"/>
                  <a:pt x="16" y="63"/>
                </a:cubicBezTo>
                <a:cubicBezTo>
                  <a:pt x="16" y="63"/>
                  <a:pt x="16" y="63"/>
                  <a:pt x="16" y="63"/>
                </a:cubicBezTo>
                <a:cubicBezTo>
                  <a:pt x="16" y="63"/>
                  <a:pt x="16" y="63"/>
                  <a:pt x="15" y="63"/>
                </a:cubicBezTo>
                <a:cubicBezTo>
                  <a:pt x="14" y="62"/>
                  <a:pt x="14" y="61"/>
                  <a:pt x="15" y="60"/>
                </a:cubicBezTo>
                <a:cubicBezTo>
                  <a:pt x="35" y="37"/>
                  <a:pt x="35" y="37"/>
                  <a:pt x="35" y="37"/>
                </a:cubicBezTo>
                <a:cubicBezTo>
                  <a:pt x="35" y="45"/>
                  <a:pt x="35" y="45"/>
                  <a:pt x="35" y="45"/>
                </a:cubicBezTo>
                <a:cubicBezTo>
                  <a:pt x="21" y="61"/>
                  <a:pt x="21" y="61"/>
                  <a:pt x="21" y="61"/>
                </a:cubicBezTo>
                <a:close/>
                <a:moveTo>
                  <a:pt x="35" y="5"/>
                </a:moveTo>
                <a:cubicBezTo>
                  <a:pt x="35" y="5"/>
                  <a:pt x="35" y="5"/>
                  <a:pt x="35" y="5"/>
                </a:cubicBezTo>
                <a:cubicBezTo>
                  <a:pt x="27" y="5"/>
                  <a:pt x="20" y="7"/>
                  <a:pt x="15" y="12"/>
                </a:cubicBezTo>
                <a:cubicBezTo>
                  <a:pt x="11" y="16"/>
                  <a:pt x="7" y="21"/>
                  <a:pt x="6" y="27"/>
                </a:cubicBezTo>
                <a:cubicBezTo>
                  <a:pt x="35" y="27"/>
                  <a:pt x="35" y="27"/>
                  <a:pt x="35" y="27"/>
                </a:cubicBezTo>
                <a:cubicBezTo>
                  <a:pt x="35" y="27"/>
                  <a:pt x="35" y="27"/>
                  <a:pt x="35" y="27"/>
                </a:cubicBezTo>
                <a:cubicBezTo>
                  <a:pt x="35" y="32"/>
                  <a:pt x="35" y="32"/>
                  <a:pt x="35" y="32"/>
                </a:cubicBezTo>
                <a:cubicBezTo>
                  <a:pt x="35" y="32"/>
                  <a:pt x="35" y="32"/>
                  <a:pt x="35" y="32"/>
                </a:cubicBezTo>
                <a:cubicBezTo>
                  <a:pt x="3" y="32"/>
                  <a:pt x="3" y="32"/>
                  <a:pt x="3" y="32"/>
                </a:cubicBezTo>
                <a:cubicBezTo>
                  <a:pt x="3" y="32"/>
                  <a:pt x="3" y="32"/>
                  <a:pt x="3" y="32"/>
                </a:cubicBezTo>
                <a:cubicBezTo>
                  <a:pt x="3" y="32"/>
                  <a:pt x="3" y="32"/>
                  <a:pt x="2" y="32"/>
                </a:cubicBezTo>
                <a:cubicBezTo>
                  <a:pt x="1" y="32"/>
                  <a:pt x="0" y="31"/>
                  <a:pt x="0" y="29"/>
                </a:cubicBezTo>
                <a:cubicBezTo>
                  <a:pt x="2" y="21"/>
                  <a:pt x="6" y="14"/>
                  <a:pt x="12" y="8"/>
                </a:cubicBezTo>
                <a:cubicBezTo>
                  <a:pt x="18" y="3"/>
                  <a:pt x="26" y="0"/>
                  <a:pt x="35" y="0"/>
                </a:cubicBezTo>
                <a:cubicBezTo>
                  <a:pt x="35" y="0"/>
                  <a:pt x="35" y="0"/>
                  <a:pt x="35" y="0"/>
                </a:cubicBezTo>
                <a:lnTo>
                  <a:pt x="35" y="5"/>
                </a:ln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189" name="Freeform 165"/>
          <p:cNvSpPr>
            <a:spLocks noEditPoints="1"/>
          </p:cNvSpPr>
          <p:nvPr/>
        </p:nvSpPr>
        <p:spPr bwMode="auto">
          <a:xfrm rot="5400000">
            <a:off x="5715242" y="2844631"/>
            <a:ext cx="232112" cy="219018"/>
          </a:xfrm>
          <a:custGeom>
            <a:avLst/>
            <a:gdLst>
              <a:gd name="T0" fmla="*/ 69 w 137"/>
              <a:gd name="T1" fmla="*/ 124 h 129"/>
              <a:gd name="T2" fmla="*/ 86 w 137"/>
              <a:gd name="T3" fmla="*/ 124 h 129"/>
              <a:gd name="T4" fmla="*/ 84 w 137"/>
              <a:gd name="T5" fmla="*/ 122 h 129"/>
              <a:gd name="T6" fmla="*/ 75 w 137"/>
              <a:gd name="T7" fmla="*/ 119 h 129"/>
              <a:gd name="T8" fmla="*/ 73 w 137"/>
              <a:gd name="T9" fmla="*/ 116 h 129"/>
              <a:gd name="T10" fmla="*/ 73 w 137"/>
              <a:gd name="T11" fmla="*/ 116 h 129"/>
              <a:gd name="T12" fmla="*/ 73 w 137"/>
              <a:gd name="T13" fmla="*/ 76 h 129"/>
              <a:gd name="T14" fmla="*/ 73 w 137"/>
              <a:gd name="T15" fmla="*/ 73 h 129"/>
              <a:gd name="T16" fmla="*/ 73 w 137"/>
              <a:gd name="T17" fmla="*/ 69 h 129"/>
              <a:gd name="T18" fmla="*/ 74 w 137"/>
              <a:gd name="T19" fmla="*/ 67 h 129"/>
              <a:gd name="T20" fmla="*/ 111 w 137"/>
              <a:gd name="T21" fmla="*/ 25 h 129"/>
              <a:gd name="T22" fmla="*/ 129 w 137"/>
              <a:gd name="T23" fmla="*/ 5 h 129"/>
              <a:gd name="T24" fmla="*/ 102 w 137"/>
              <a:gd name="T25" fmla="*/ 5 h 129"/>
              <a:gd name="T26" fmla="*/ 69 w 137"/>
              <a:gd name="T27" fmla="*/ 5 h 129"/>
              <a:gd name="T28" fmla="*/ 69 w 137"/>
              <a:gd name="T29" fmla="*/ 0 h 129"/>
              <a:gd name="T30" fmla="*/ 102 w 137"/>
              <a:gd name="T31" fmla="*/ 0 h 129"/>
              <a:gd name="T32" fmla="*/ 135 w 137"/>
              <a:gd name="T33" fmla="*/ 0 h 129"/>
              <a:gd name="T34" fmla="*/ 135 w 137"/>
              <a:gd name="T35" fmla="*/ 0 h 129"/>
              <a:gd name="T36" fmla="*/ 136 w 137"/>
              <a:gd name="T37" fmla="*/ 1 h 129"/>
              <a:gd name="T38" fmla="*/ 136 w 137"/>
              <a:gd name="T39" fmla="*/ 4 h 129"/>
              <a:gd name="T40" fmla="*/ 115 w 137"/>
              <a:gd name="T41" fmla="*/ 28 h 129"/>
              <a:gd name="T42" fmla="*/ 78 w 137"/>
              <a:gd name="T43" fmla="*/ 70 h 129"/>
              <a:gd name="T44" fmla="*/ 78 w 137"/>
              <a:gd name="T45" fmla="*/ 73 h 129"/>
              <a:gd name="T46" fmla="*/ 78 w 137"/>
              <a:gd name="T47" fmla="*/ 76 h 129"/>
              <a:gd name="T48" fmla="*/ 78 w 137"/>
              <a:gd name="T49" fmla="*/ 114 h 129"/>
              <a:gd name="T50" fmla="*/ 87 w 137"/>
              <a:gd name="T51" fmla="*/ 119 h 129"/>
              <a:gd name="T52" fmla="*/ 91 w 137"/>
              <a:gd name="T53" fmla="*/ 127 h 129"/>
              <a:gd name="T54" fmla="*/ 89 w 137"/>
              <a:gd name="T55" fmla="*/ 129 h 129"/>
              <a:gd name="T56" fmla="*/ 69 w 137"/>
              <a:gd name="T57" fmla="*/ 129 h 129"/>
              <a:gd name="T58" fmla="*/ 69 w 137"/>
              <a:gd name="T59" fmla="*/ 124 h 129"/>
              <a:gd name="T60" fmla="*/ 64 w 137"/>
              <a:gd name="T61" fmla="*/ 69 h 129"/>
              <a:gd name="T62" fmla="*/ 64 w 137"/>
              <a:gd name="T63" fmla="*/ 73 h 129"/>
              <a:gd name="T64" fmla="*/ 64 w 137"/>
              <a:gd name="T65" fmla="*/ 76 h 129"/>
              <a:gd name="T66" fmla="*/ 64 w 137"/>
              <a:gd name="T67" fmla="*/ 116 h 129"/>
              <a:gd name="T68" fmla="*/ 62 w 137"/>
              <a:gd name="T69" fmla="*/ 118 h 129"/>
              <a:gd name="T70" fmla="*/ 52 w 137"/>
              <a:gd name="T71" fmla="*/ 122 h 129"/>
              <a:gd name="T72" fmla="*/ 49 w 137"/>
              <a:gd name="T73" fmla="*/ 124 h 129"/>
              <a:gd name="T74" fmla="*/ 69 w 137"/>
              <a:gd name="T75" fmla="*/ 124 h 129"/>
              <a:gd name="T76" fmla="*/ 69 w 137"/>
              <a:gd name="T77" fmla="*/ 129 h 129"/>
              <a:gd name="T78" fmla="*/ 46 w 137"/>
              <a:gd name="T79" fmla="*/ 129 h 129"/>
              <a:gd name="T80" fmla="*/ 44 w 137"/>
              <a:gd name="T81" fmla="*/ 127 h 129"/>
              <a:gd name="T82" fmla="*/ 49 w 137"/>
              <a:gd name="T83" fmla="*/ 118 h 129"/>
              <a:gd name="T84" fmla="*/ 59 w 137"/>
              <a:gd name="T85" fmla="*/ 114 h 129"/>
              <a:gd name="T86" fmla="*/ 59 w 137"/>
              <a:gd name="T87" fmla="*/ 76 h 129"/>
              <a:gd name="T88" fmla="*/ 59 w 137"/>
              <a:gd name="T89" fmla="*/ 73 h 129"/>
              <a:gd name="T90" fmla="*/ 59 w 137"/>
              <a:gd name="T91" fmla="*/ 70 h 129"/>
              <a:gd name="T92" fmla="*/ 1 w 137"/>
              <a:gd name="T93" fmla="*/ 4 h 129"/>
              <a:gd name="T94" fmla="*/ 0 w 137"/>
              <a:gd name="T95" fmla="*/ 2 h 129"/>
              <a:gd name="T96" fmla="*/ 2 w 137"/>
              <a:gd name="T97" fmla="*/ 0 h 129"/>
              <a:gd name="T98" fmla="*/ 69 w 137"/>
              <a:gd name="T99" fmla="*/ 0 h 129"/>
              <a:gd name="T100" fmla="*/ 69 w 137"/>
              <a:gd name="T101" fmla="*/ 5 h 129"/>
              <a:gd name="T102" fmla="*/ 8 w 137"/>
              <a:gd name="T103" fmla="*/ 5 h 129"/>
              <a:gd name="T104" fmla="*/ 63 w 137"/>
              <a:gd name="T105" fmla="*/ 67 h 129"/>
              <a:gd name="T106" fmla="*/ 64 w 137"/>
              <a:gd name="T107" fmla="*/ 69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37" h="129">
                <a:moveTo>
                  <a:pt x="69" y="124"/>
                </a:moveTo>
                <a:cubicBezTo>
                  <a:pt x="86" y="124"/>
                  <a:pt x="86" y="124"/>
                  <a:pt x="86" y="124"/>
                </a:cubicBezTo>
                <a:cubicBezTo>
                  <a:pt x="85" y="124"/>
                  <a:pt x="85" y="123"/>
                  <a:pt x="84" y="122"/>
                </a:cubicBezTo>
                <a:cubicBezTo>
                  <a:pt x="82" y="121"/>
                  <a:pt x="79" y="119"/>
                  <a:pt x="75" y="119"/>
                </a:cubicBezTo>
                <a:cubicBezTo>
                  <a:pt x="74" y="118"/>
                  <a:pt x="73" y="117"/>
                  <a:pt x="73" y="116"/>
                </a:cubicBezTo>
                <a:cubicBezTo>
                  <a:pt x="73" y="116"/>
                  <a:pt x="73" y="116"/>
                  <a:pt x="73" y="116"/>
                </a:cubicBezTo>
                <a:cubicBezTo>
                  <a:pt x="73" y="76"/>
                  <a:pt x="73" y="76"/>
                  <a:pt x="73" y="76"/>
                </a:cubicBezTo>
                <a:cubicBezTo>
                  <a:pt x="73" y="73"/>
                  <a:pt x="73" y="73"/>
                  <a:pt x="73" y="73"/>
                </a:cubicBezTo>
                <a:cubicBezTo>
                  <a:pt x="73" y="69"/>
                  <a:pt x="73" y="69"/>
                  <a:pt x="73" y="69"/>
                </a:cubicBezTo>
                <a:cubicBezTo>
                  <a:pt x="73" y="68"/>
                  <a:pt x="74" y="68"/>
                  <a:pt x="74" y="67"/>
                </a:cubicBezTo>
                <a:cubicBezTo>
                  <a:pt x="111" y="25"/>
                  <a:pt x="111" y="25"/>
                  <a:pt x="111" y="25"/>
                </a:cubicBezTo>
                <a:cubicBezTo>
                  <a:pt x="129" y="5"/>
                  <a:pt x="129" y="5"/>
                  <a:pt x="129" y="5"/>
                </a:cubicBezTo>
                <a:cubicBezTo>
                  <a:pt x="102" y="5"/>
                  <a:pt x="102" y="5"/>
                  <a:pt x="102" y="5"/>
                </a:cubicBezTo>
                <a:cubicBezTo>
                  <a:pt x="69" y="5"/>
                  <a:pt x="69" y="5"/>
                  <a:pt x="69" y="5"/>
                </a:cubicBezTo>
                <a:cubicBezTo>
                  <a:pt x="69" y="0"/>
                  <a:pt x="69" y="0"/>
                  <a:pt x="69" y="0"/>
                </a:cubicBezTo>
                <a:cubicBezTo>
                  <a:pt x="102" y="0"/>
                  <a:pt x="102" y="0"/>
                  <a:pt x="102" y="0"/>
                </a:cubicBezTo>
                <a:cubicBezTo>
                  <a:pt x="135" y="0"/>
                  <a:pt x="135" y="0"/>
                  <a:pt x="135" y="0"/>
                </a:cubicBezTo>
                <a:cubicBezTo>
                  <a:pt x="135" y="0"/>
                  <a:pt x="135" y="0"/>
                  <a:pt x="135" y="0"/>
                </a:cubicBezTo>
                <a:cubicBezTo>
                  <a:pt x="135" y="0"/>
                  <a:pt x="136" y="0"/>
                  <a:pt x="136" y="1"/>
                </a:cubicBezTo>
                <a:cubicBezTo>
                  <a:pt x="137" y="2"/>
                  <a:pt x="137" y="3"/>
                  <a:pt x="136" y="4"/>
                </a:cubicBezTo>
                <a:cubicBezTo>
                  <a:pt x="115" y="28"/>
                  <a:pt x="115" y="28"/>
                  <a:pt x="115" y="28"/>
                </a:cubicBezTo>
                <a:cubicBezTo>
                  <a:pt x="78" y="70"/>
                  <a:pt x="78" y="70"/>
                  <a:pt x="78" y="70"/>
                </a:cubicBezTo>
                <a:cubicBezTo>
                  <a:pt x="78" y="73"/>
                  <a:pt x="78" y="73"/>
                  <a:pt x="78" y="73"/>
                </a:cubicBezTo>
                <a:cubicBezTo>
                  <a:pt x="78" y="76"/>
                  <a:pt x="78" y="76"/>
                  <a:pt x="78" y="76"/>
                </a:cubicBezTo>
                <a:cubicBezTo>
                  <a:pt x="78" y="114"/>
                  <a:pt x="78" y="114"/>
                  <a:pt x="78" y="114"/>
                </a:cubicBezTo>
                <a:cubicBezTo>
                  <a:pt x="82" y="115"/>
                  <a:pt x="85" y="117"/>
                  <a:pt x="87" y="119"/>
                </a:cubicBezTo>
                <a:cubicBezTo>
                  <a:pt x="90" y="121"/>
                  <a:pt x="91" y="124"/>
                  <a:pt x="91" y="127"/>
                </a:cubicBezTo>
                <a:cubicBezTo>
                  <a:pt x="91" y="128"/>
                  <a:pt x="90" y="129"/>
                  <a:pt x="89" y="129"/>
                </a:cubicBezTo>
                <a:cubicBezTo>
                  <a:pt x="69" y="129"/>
                  <a:pt x="69" y="129"/>
                  <a:pt x="69" y="129"/>
                </a:cubicBezTo>
                <a:lnTo>
                  <a:pt x="69" y="124"/>
                </a:lnTo>
                <a:close/>
                <a:moveTo>
                  <a:pt x="64" y="69"/>
                </a:moveTo>
                <a:cubicBezTo>
                  <a:pt x="64" y="73"/>
                  <a:pt x="64" y="73"/>
                  <a:pt x="64" y="73"/>
                </a:cubicBezTo>
                <a:cubicBezTo>
                  <a:pt x="64" y="76"/>
                  <a:pt x="64" y="76"/>
                  <a:pt x="64" y="76"/>
                </a:cubicBezTo>
                <a:cubicBezTo>
                  <a:pt x="64" y="116"/>
                  <a:pt x="64" y="116"/>
                  <a:pt x="64" y="116"/>
                </a:cubicBezTo>
                <a:cubicBezTo>
                  <a:pt x="64" y="117"/>
                  <a:pt x="63" y="118"/>
                  <a:pt x="62" y="118"/>
                </a:cubicBezTo>
                <a:cubicBezTo>
                  <a:pt x="58" y="119"/>
                  <a:pt x="54" y="120"/>
                  <a:pt x="52" y="122"/>
                </a:cubicBezTo>
                <a:cubicBezTo>
                  <a:pt x="51" y="123"/>
                  <a:pt x="50" y="123"/>
                  <a:pt x="49" y="124"/>
                </a:cubicBezTo>
                <a:cubicBezTo>
                  <a:pt x="69" y="124"/>
                  <a:pt x="69" y="124"/>
                  <a:pt x="69" y="124"/>
                </a:cubicBezTo>
                <a:cubicBezTo>
                  <a:pt x="69" y="129"/>
                  <a:pt x="69" y="129"/>
                  <a:pt x="69" y="129"/>
                </a:cubicBezTo>
                <a:cubicBezTo>
                  <a:pt x="46" y="129"/>
                  <a:pt x="46" y="129"/>
                  <a:pt x="46" y="129"/>
                </a:cubicBezTo>
                <a:cubicBezTo>
                  <a:pt x="45" y="129"/>
                  <a:pt x="44" y="128"/>
                  <a:pt x="44" y="127"/>
                </a:cubicBezTo>
                <a:cubicBezTo>
                  <a:pt x="44" y="123"/>
                  <a:pt x="46" y="120"/>
                  <a:pt x="49" y="118"/>
                </a:cubicBezTo>
                <a:cubicBezTo>
                  <a:pt x="52" y="116"/>
                  <a:pt x="55" y="115"/>
                  <a:pt x="59" y="114"/>
                </a:cubicBezTo>
                <a:cubicBezTo>
                  <a:pt x="59" y="76"/>
                  <a:pt x="59" y="76"/>
                  <a:pt x="59" y="76"/>
                </a:cubicBezTo>
                <a:cubicBezTo>
                  <a:pt x="59" y="73"/>
                  <a:pt x="59" y="73"/>
                  <a:pt x="59" y="73"/>
                </a:cubicBezTo>
                <a:cubicBezTo>
                  <a:pt x="59" y="70"/>
                  <a:pt x="59" y="70"/>
                  <a:pt x="59" y="70"/>
                </a:cubicBezTo>
                <a:cubicBezTo>
                  <a:pt x="1" y="4"/>
                  <a:pt x="1" y="4"/>
                  <a:pt x="1" y="4"/>
                </a:cubicBezTo>
                <a:cubicBezTo>
                  <a:pt x="0" y="4"/>
                  <a:pt x="0" y="3"/>
                  <a:pt x="0" y="2"/>
                </a:cubicBezTo>
                <a:cubicBezTo>
                  <a:pt x="0" y="1"/>
                  <a:pt x="1" y="0"/>
                  <a:pt x="2" y="0"/>
                </a:cubicBezTo>
                <a:cubicBezTo>
                  <a:pt x="69" y="0"/>
                  <a:pt x="69" y="0"/>
                  <a:pt x="69" y="0"/>
                </a:cubicBezTo>
                <a:cubicBezTo>
                  <a:pt x="69" y="5"/>
                  <a:pt x="69" y="5"/>
                  <a:pt x="69" y="5"/>
                </a:cubicBezTo>
                <a:cubicBezTo>
                  <a:pt x="8" y="5"/>
                  <a:pt x="8" y="5"/>
                  <a:pt x="8" y="5"/>
                </a:cubicBezTo>
                <a:cubicBezTo>
                  <a:pt x="63" y="67"/>
                  <a:pt x="63" y="67"/>
                  <a:pt x="63" y="67"/>
                </a:cubicBezTo>
                <a:cubicBezTo>
                  <a:pt x="64" y="68"/>
                  <a:pt x="64" y="68"/>
                  <a:pt x="64" y="69"/>
                </a:cubicBez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190" name="Freeform 166"/>
          <p:cNvSpPr>
            <a:spLocks noEditPoints="1"/>
          </p:cNvSpPr>
          <p:nvPr/>
        </p:nvSpPr>
        <p:spPr bwMode="auto">
          <a:xfrm rot="5400000">
            <a:off x="8972539" y="1049040"/>
            <a:ext cx="29759" cy="63087"/>
          </a:xfrm>
          <a:custGeom>
            <a:avLst/>
            <a:gdLst>
              <a:gd name="T0" fmla="*/ 8 w 17"/>
              <a:gd name="T1" fmla="*/ 0 h 37"/>
              <a:gd name="T2" fmla="*/ 14 w 17"/>
              <a:gd name="T3" fmla="*/ 0 h 37"/>
              <a:gd name="T4" fmla="*/ 17 w 17"/>
              <a:gd name="T5" fmla="*/ 2 h 37"/>
              <a:gd name="T6" fmla="*/ 17 w 17"/>
              <a:gd name="T7" fmla="*/ 34 h 37"/>
              <a:gd name="T8" fmla="*/ 14 w 17"/>
              <a:gd name="T9" fmla="*/ 37 h 37"/>
              <a:gd name="T10" fmla="*/ 8 w 17"/>
              <a:gd name="T11" fmla="*/ 37 h 37"/>
              <a:gd name="T12" fmla="*/ 8 w 17"/>
              <a:gd name="T13" fmla="*/ 32 h 37"/>
              <a:gd name="T14" fmla="*/ 12 w 17"/>
              <a:gd name="T15" fmla="*/ 32 h 37"/>
              <a:gd name="T16" fmla="*/ 12 w 17"/>
              <a:gd name="T17" fmla="*/ 4 h 37"/>
              <a:gd name="T18" fmla="*/ 8 w 17"/>
              <a:gd name="T19" fmla="*/ 4 h 37"/>
              <a:gd name="T20" fmla="*/ 8 w 17"/>
              <a:gd name="T21" fmla="*/ 0 h 37"/>
              <a:gd name="T22" fmla="*/ 2 w 17"/>
              <a:gd name="T23" fmla="*/ 0 h 37"/>
              <a:gd name="T24" fmla="*/ 8 w 17"/>
              <a:gd name="T25" fmla="*/ 0 h 37"/>
              <a:gd name="T26" fmla="*/ 8 w 17"/>
              <a:gd name="T27" fmla="*/ 4 h 37"/>
              <a:gd name="T28" fmla="*/ 4 w 17"/>
              <a:gd name="T29" fmla="*/ 4 h 37"/>
              <a:gd name="T30" fmla="*/ 4 w 17"/>
              <a:gd name="T31" fmla="*/ 32 h 37"/>
              <a:gd name="T32" fmla="*/ 8 w 17"/>
              <a:gd name="T33" fmla="*/ 32 h 37"/>
              <a:gd name="T34" fmla="*/ 8 w 17"/>
              <a:gd name="T35" fmla="*/ 37 h 37"/>
              <a:gd name="T36" fmla="*/ 2 w 17"/>
              <a:gd name="T37" fmla="*/ 37 h 37"/>
              <a:gd name="T38" fmla="*/ 0 w 17"/>
              <a:gd name="T39" fmla="*/ 34 h 37"/>
              <a:gd name="T40" fmla="*/ 0 w 17"/>
              <a:gd name="T41" fmla="*/ 2 h 37"/>
              <a:gd name="T42" fmla="*/ 2 w 17"/>
              <a:gd name="T43"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7" h="37">
                <a:moveTo>
                  <a:pt x="8" y="0"/>
                </a:moveTo>
                <a:cubicBezTo>
                  <a:pt x="14" y="0"/>
                  <a:pt x="14" y="0"/>
                  <a:pt x="14" y="0"/>
                </a:cubicBezTo>
                <a:cubicBezTo>
                  <a:pt x="16" y="0"/>
                  <a:pt x="17" y="1"/>
                  <a:pt x="17" y="2"/>
                </a:cubicBezTo>
                <a:cubicBezTo>
                  <a:pt x="17" y="34"/>
                  <a:pt x="17" y="34"/>
                  <a:pt x="17" y="34"/>
                </a:cubicBezTo>
                <a:cubicBezTo>
                  <a:pt x="17" y="36"/>
                  <a:pt x="16" y="37"/>
                  <a:pt x="14" y="37"/>
                </a:cubicBezTo>
                <a:cubicBezTo>
                  <a:pt x="8" y="37"/>
                  <a:pt x="8" y="37"/>
                  <a:pt x="8" y="37"/>
                </a:cubicBezTo>
                <a:cubicBezTo>
                  <a:pt x="8" y="32"/>
                  <a:pt x="8" y="32"/>
                  <a:pt x="8" y="32"/>
                </a:cubicBezTo>
                <a:cubicBezTo>
                  <a:pt x="12" y="32"/>
                  <a:pt x="12" y="32"/>
                  <a:pt x="12" y="32"/>
                </a:cubicBezTo>
                <a:cubicBezTo>
                  <a:pt x="12" y="4"/>
                  <a:pt x="12" y="4"/>
                  <a:pt x="12" y="4"/>
                </a:cubicBezTo>
                <a:cubicBezTo>
                  <a:pt x="8" y="4"/>
                  <a:pt x="8" y="4"/>
                  <a:pt x="8" y="4"/>
                </a:cubicBezTo>
                <a:lnTo>
                  <a:pt x="8" y="0"/>
                </a:lnTo>
                <a:close/>
                <a:moveTo>
                  <a:pt x="2" y="0"/>
                </a:moveTo>
                <a:cubicBezTo>
                  <a:pt x="8" y="0"/>
                  <a:pt x="8" y="0"/>
                  <a:pt x="8" y="0"/>
                </a:cubicBezTo>
                <a:cubicBezTo>
                  <a:pt x="8" y="4"/>
                  <a:pt x="8" y="4"/>
                  <a:pt x="8" y="4"/>
                </a:cubicBezTo>
                <a:cubicBezTo>
                  <a:pt x="4" y="4"/>
                  <a:pt x="4" y="4"/>
                  <a:pt x="4" y="4"/>
                </a:cubicBezTo>
                <a:cubicBezTo>
                  <a:pt x="4" y="32"/>
                  <a:pt x="4" y="32"/>
                  <a:pt x="4" y="32"/>
                </a:cubicBezTo>
                <a:cubicBezTo>
                  <a:pt x="8" y="32"/>
                  <a:pt x="8" y="32"/>
                  <a:pt x="8" y="32"/>
                </a:cubicBezTo>
                <a:cubicBezTo>
                  <a:pt x="8" y="37"/>
                  <a:pt x="8" y="37"/>
                  <a:pt x="8" y="37"/>
                </a:cubicBezTo>
                <a:cubicBezTo>
                  <a:pt x="2" y="37"/>
                  <a:pt x="2" y="37"/>
                  <a:pt x="2" y="37"/>
                </a:cubicBezTo>
                <a:cubicBezTo>
                  <a:pt x="1" y="37"/>
                  <a:pt x="0" y="36"/>
                  <a:pt x="0" y="34"/>
                </a:cubicBezTo>
                <a:cubicBezTo>
                  <a:pt x="0" y="2"/>
                  <a:pt x="0" y="2"/>
                  <a:pt x="0" y="2"/>
                </a:cubicBezTo>
                <a:cubicBezTo>
                  <a:pt x="0" y="1"/>
                  <a:pt x="1" y="0"/>
                  <a:pt x="2" y="0"/>
                </a:cubicBez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191" name="Freeform 167"/>
          <p:cNvSpPr>
            <a:spLocks noEditPoints="1"/>
          </p:cNvSpPr>
          <p:nvPr/>
        </p:nvSpPr>
        <p:spPr bwMode="auto">
          <a:xfrm rot="5400000">
            <a:off x="8937425" y="1174619"/>
            <a:ext cx="99986" cy="63087"/>
          </a:xfrm>
          <a:custGeom>
            <a:avLst/>
            <a:gdLst>
              <a:gd name="T0" fmla="*/ 54 w 59"/>
              <a:gd name="T1" fmla="*/ 32 h 37"/>
              <a:gd name="T2" fmla="*/ 54 w 59"/>
              <a:gd name="T3" fmla="*/ 4 h 37"/>
              <a:gd name="T4" fmla="*/ 37 w 59"/>
              <a:gd name="T5" fmla="*/ 4 h 37"/>
              <a:gd name="T6" fmla="*/ 31 w 59"/>
              <a:gd name="T7" fmla="*/ 10 h 37"/>
              <a:gd name="T8" fmla="*/ 31 w 59"/>
              <a:gd name="T9" fmla="*/ 3 h 37"/>
              <a:gd name="T10" fmla="*/ 34 w 59"/>
              <a:gd name="T11" fmla="*/ 0 h 37"/>
              <a:gd name="T12" fmla="*/ 36 w 59"/>
              <a:gd name="T13" fmla="*/ 0 h 37"/>
              <a:gd name="T14" fmla="*/ 56 w 59"/>
              <a:gd name="T15" fmla="*/ 0 h 37"/>
              <a:gd name="T16" fmla="*/ 59 w 59"/>
              <a:gd name="T17" fmla="*/ 2 h 37"/>
              <a:gd name="T18" fmla="*/ 59 w 59"/>
              <a:gd name="T19" fmla="*/ 34 h 37"/>
              <a:gd name="T20" fmla="*/ 56 w 59"/>
              <a:gd name="T21" fmla="*/ 37 h 37"/>
              <a:gd name="T22" fmla="*/ 31 w 59"/>
              <a:gd name="T23" fmla="*/ 37 h 37"/>
              <a:gd name="T24" fmla="*/ 31 w 59"/>
              <a:gd name="T25" fmla="*/ 32 h 37"/>
              <a:gd name="T26" fmla="*/ 54 w 59"/>
              <a:gd name="T27" fmla="*/ 32 h 37"/>
              <a:gd name="T28" fmla="*/ 31 w 59"/>
              <a:gd name="T29" fmla="*/ 10 h 37"/>
              <a:gd name="T30" fmla="*/ 9 w 59"/>
              <a:gd name="T31" fmla="*/ 32 h 37"/>
              <a:gd name="T32" fmla="*/ 31 w 59"/>
              <a:gd name="T33" fmla="*/ 32 h 37"/>
              <a:gd name="T34" fmla="*/ 31 w 59"/>
              <a:gd name="T35" fmla="*/ 37 h 37"/>
              <a:gd name="T36" fmla="*/ 3 w 59"/>
              <a:gd name="T37" fmla="*/ 37 h 37"/>
              <a:gd name="T38" fmla="*/ 3 w 59"/>
              <a:gd name="T39" fmla="*/ 37 h 37"/>
              <a:gd name="T40" fmla="*/ 1 w 59"/>
              <a:gd name="T41" fmla="*/ 36 h 37"/>
              <a:gd name="T42" fmla="*/ 1 w 59"/>
              <a:gd name="T43" fmla="*/ 33 h 37"/>
              <a:gd name="T44" fmla="*/ 31 w 59"/>
              <a:gd name="T45" fmla="*/ 3 h 37"/>
              <a:gd name="T46" fmla="*/ 31 w 59"/>
              <a:gd name="T47" fmla="*/ 1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9" h="37">
                <a:moveTo>
                  <a:pt x="54" y="32"/>
                </a:moveTo>
                <a:cubicBezTo>
                  <a:pt x="54" y="4"/>
                  <a:pt x="54" y="4"/>
                  <a:pt x="54" y="4"/>
                </a:cubicBezTo>
                <a:cubicBezTo>
                  <a:pt x="37" y="4"/>
                  <a:pt x="37" y="4"/>
                  <a:pt x="37" y="4"/>
                </a:cubicBezTo>
                <a:cubicBezTo>
                  <a:pt x="31" y="10"/>
                  <a:pt x="31" y="10"/>
                  <a:pt x="31" y="10"/>
                </a:cubicBezTo>
                <a:cubicBezTo>
                  <a:pt x="31" y="3"/>
                  <a:pt x="31" y="3"/>
                  <a:pt x="31" y="3"/>
                </a:cubicBezTo>
                <a:cubicBezTo>
                  <a:pt x="34" y="0"/>
                  <a:pt x="34" y="0"/>
                  <a:pt x="34" y="0"/>
                </a:cubicBezTo>
                <a:cubicBezTo>
                  <a:pt x="34" y="0"/>
                  <a:pt x="35" y="0"/>
                  <a:pt x="36" y="0"/>
                </a:cubicBezTo>
                <a:cubicBezTo>
                  <a:pt x="56" y="0"/>
                  <a:pt x="56" y="0"/>
                  <a:pt x="56" y="0"/>
                </a:cubicBezTo>
                <a:cubicBezTo>
                  <a:pt x="57" y="0"/>
                  <a:pt x="59" y="1"/>
                  <a:pt x="59" y="2"/>
                </a:cubicBezTo>
                <a:cubicBezTo>
                  <a:pt x="59" y="34"/>
                  <a:pt x="59" y="34"/>
                  <a:pt x="59" y="34"/>
                </a:cubicBezTo>
                <a:cubicBezTo>
                  <a:pt x="59" y="36"/>
                  <a:pt x="57" y="37"/>
                  <a:pt x="56" y="37"/>
                </a:cubicBezTo>
                <a:cubicBezTo>
                  <a:pt x="31" y="37"/>
                  <a:pt x="31" y="37"/>
                  <a:pt x="31" y="37"/>
                </a:cubicBezTo>
                <a:cubicBezTo>
                  <a:pt x="31" y="32"/>
                  <a:pt x="31" y="32"/>
                  <a:pt x="31" y="32"/>
                </a:cubicBezTo>
                <a:lnTo>
                  <a:pt x="54" y="32"/>
                </a:lnTo>
                <a:close/>
                <a:moveTo>
                  <a:pt x="31" y="10"/>
                </a:moveTo>
                <a:cubicBezTo>
                  <a:pt x="9" y="32"/>
                  <a:pt x="9" y="32"/>
                  <a:pt x="9" y="32"/>
                </a:cubicBezTo>
                <a:cubicBezTo>
                  <a:pt x="31" y="32"/>
                  <a:pt x="31" y="32"/>
                  <a:pt x="31" y="32"/>
                </a:cubicBezTo>
                <a:cubicBezTo>
                  <a:pt x="31" y="37"/>
                  <a:pt x="31" y="37"/>
                  <a:pt x="31" y="37"/>
                </a:cubicBezTo>
                <a:cubicBezTo>
                  <a:pt x="3" y="37"/>
                  <a:pt x="3" y="37"/>
                  <a:pt x="3" y="37"/>
                </a:cubicBezTo>
                <a:cubicBezTo>
                  <a:pt x="3" y="37"/>
                  <a:pt x="3" y="37"/>
                  <a:pt x="3" y="37"/>
                </a:cubicBezTo>
                <a:cubicBezTo>
                  <a:pt x="2" y="37"/>
                  <a:pt x="2" y="37"/>
                  <a:pt x="1" y="36"/>
                </a:cubicBezTo>
                <a:cubicBezTo>
                  <a:pt x="0" y="35"/>
                  <a:pt x="0" y="34"/>
                  <a:pt x="1" y="33"/>
                </a:cubicBezTo>
                <a:cubicBezTo>
                  <a:pt x="31" y="3"/>
                  <a:pt x="31" y="3"/>
                  <a:pt x="31" y="3"/>
                </a:cubicBezTo>
                <a:lnTo>
                  <a:pt x="31" y="10"/>
                </a:ln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192" name="Freeform 168"/>
          <p:cNvSpPr>
            <a:spLocks noEditPoints="1"/>
          </p:cNvSpPr>
          <p:nvPr/>
        </p:nvSpPr>
        <p:spPr bwMode="auto">
          <a:xfrm rot="5400000">
            <a:off x="8953493" y="1099034"/>
            <a:ext cx="67848" cy="63087"/>
          </a:xfrm>
          <a:custGeom>
            <a:avLst/>
            <a:gdLst>
              <a:gd name="T0" fmla="*/ 31 w 40"/>
              <a:gd name="T1" fmla="*/ 4 h 37"/>
              <a:gd name="T2" fmla="*/ 18 w 40"/>
              <a:gd name="T3" fmla="*/ 4 h 37"/>
              <a:gd name="T4" fmla="*/ 18 w 40"/>
              <a:gd name="T5" fmla="*/ 0 h 37"/>
              <a:gd name="T6" fmla="*/ 37 w 40"/>
              <a:gd name="T7" fmla="*/ 0 h 37"/>
              <a:gd name="T8" fmla="*/ 37 w 40"/>
              <a:gd name="T9" fmla="*/ 0 h 37"/>
              <a:gd name="T10" fmla="*/ 39 w 40"/>
              <a:gd name="T11" fmla="*/ 0 h 37"/>
              <a:gd name="T12" fmla="*/ 39 w 40"/>
              <a:gd name="T13" fmla="*/ 4 h 37"/>
              <a:gd name="T14" fmla="*/ 18 w 40"/>
              <a:gd name="T15" fmla="*/ 25 h 37"/>
              <a:gd name="T16" fmla="*/ 18 w 40"/>
              <a:gd name="T17" fmla="*/ 18 h 37"/>
              <a:gd name="T18" fmla="*/ 31 w 40"/>
              <a:gd name="T19" fmla="*/ 4 h 37"/>
              <a:gd name="T20" fmla="*/ 18 w 40"/>
              <a:gd name="T21" fmla="*/ 4 h 37"/>
              <a:gd name="T22" fmla="*/ 4 w 40"/>
              <a:gd name="T23" fmla="*/ 4 h 37"/>
              <a:gd name="T24" fmla="*/ 4 w 40"/>
              <a:gd name="T25" fmla="*/ 31 h 37"/>
              <a:gd name="T26" fmla="*/ 18 w 40"/>
              <a:gd name="T27" fmla="*/ 18 h 37"/>
              <a:gd name="T28" fmla="*/ 18 w 40"/>
              <a:gd name="T29" fmla="*/ 25 h 37"/>
              <a:gd name="T30" fmla="*/ 6 w 40"/>
              <a:gd name="T31" fmla="*/ 36 h 37"/>
              <a:gd name="T32" fmla="*/ 4 w 40"/>
              <a:gd name="T33" fmla="*/ 37 h 37"/>
              <a:gd name="T34" fmla="*/ 2 w 40"/>
              <a:gd name="T35" fmla="*/ 37 h 37"/>
              <a:gd name="T36" fmla="*/ 0 w 40"/>
              <a:gd name="T37" fmla="*/ 34 h 37"/>
              <a:gd name="T38" fmla="*/ 0 w 40"/>
              <a:gd name="T39" fmla="*/ 2 h 37"/>
              <a:gd name="T40" fmla="*/ 2 w 40"/>
              <a:gd name="T41" fmla="*/ 0 h 37"/>
              <a:gd name="T42" fmla="*/ 18 w 40"/>
              <a:gd name="T43" fmla="*/ 0 h 37"/>
              <a:gd name="T44" fmla="*/ 18 w 40"/>
              <a:gd name="T45" fmla="*/ 4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0" h="37">
                <a:moveTo>
                  <a:pt x="31" y="4"/>
                </a:moveTo>
                <a:cubicBezTo>
                  <a:pt x="18" y="4"/>
                  <a:pt x="18" y="4"/>
                  <a:pt x="18" y="4"/>
                </a:cubicBezTo>
                <a:cubicBezTo>
                  <a:pt x="18" y="0"/>
                  <a:pt x="18" y="0"/>
                  <a:pt x="18" y="0"/>
                </a:cubicBezTo>
                <a:cubicBezTo>
                  <a:pt x="37" y="0"/>
                  <a:pt x="37" y="0"/>
                  <a:pt x="37" y="0"/>
                </a:cubicBezTo>
                <a:cubicBezTo>
                  <a:pt x="37" y="0"/>
                  <a:pt x="37" y="0"/>
                  <a:pt x="37" y="0"/>
                </a:cubicBezTo>
                <a:cubicBezTo>
                  <a:pt x="38" y="0"/>
                  <a:pt x="38" y="0"/>
                  <a:pt x="39" y="0"/>
                </a:cubicBezTo>
                <a:cubicBezTo>
                  <a:pt x="40" y="1"/>
                  <a:pt x="40" y="3"/>
                  <a:pt x="39" y="4"/>
                </a:cubicBezTo>
                <a:cubicBezTo>
                  <a:pt x="18" y="25"/>
                  <a:pt x="18" y="25"/>
                  <a:pt x="18" y="25"/>
                </a:cubicBezTo>
                <a:cubicBezTo>
                  <a:pt x="18" y="18"/>
                  <a:pt x="18" y="18"/>
                  <a:pt x="18" y="18"/>
                </a:cubicBezTo>
                <a:lnTo>
                  <a:pt x="31" y="4"/>
                </a:lnTo>
                <a:close/>
                <a:moveTo>
                  <a:pt x="18" y="4"/>
                </a:moveTo>
                <a:cubicBezTo>
                  <a:pt x="4" y="4"/>
                  <a:pt x="4" y="4"/>
                  <a:pt x="4" y="4"/>
                </a:cubicBezTo>
                <a:cubicBezTo>
                  <a:pt x="4" y="31"/>
                  <a:pt x="4" y="31"/>
                  <a:pt x="4" y="31"/>
                </a:cubicBezTo>
                <a:cubicBezTo>
                  <a:pt x="18" y="18"/>
                  <a:pt x="18" y="18"/>
                  <a:pt x="18" y="18"/>
                </a:cubicBezTo>
                <a:cubicBezTo>
                  <a:pt x="18" y="25"/>
                  <a:pt x="18" y="25"/>
                  <a:pt x="18" y="25"/>
                </a:cubicBezTo>
                <a:cubicBezTo>
                  <a:pt x="6" y="36"/>
                  <a:pt x="6" y="36"/>
                  <a:pt x="6" y="36"/>
                </a:cubicBezTo>
                <a:cubicBezTo>
                  <a:pt x="6" y="37"/>
                  <a:pt x="5" y="37"/>
                  <a:pt x="4" y="37"/>
                </a:cubicBezTo>
                <a:cubicBezTo>
                  <a:pt x="2" y="37"/>
                  <a:pt x="2" y="37"/>
                  <a:pt x="2" y="37"/>
                </a:cubicBezTo>
                <a:cubicBezTo>
                  <a:pt x="1" y="37"/>
                  <a:pt x="0" y="36"/>
                  <a:pt x="0" y="34"/>
                </a:cubicBezTo>
                <a:cubicBezTo>
                  <a:pt x="0" y="2"/>
                  <a:pt x="0" y="2"/>
                  <a:pt x="0" y="2"/>
                </a:cubicBezTo>
                <a:cubicBezTo>
                  <a:pt x="0" y="1"/>
                  <a:pt x="1" y="0"/>
                  <a:pt x="2" y="0"/>
                </a:cubicBezTo>
                <a:cubicBezTo>
                  <a:pt x="18" y="0"/>
                  <a:pt x="18" y="0"/>
                  <a:pt x="18" y="0"/>
                </a:cubicBezTo>
                <a:lnTo>
                  <a:pt x="18" y="4"/>
                </a:ln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193" name="Freeform 169"/>
          <p:cNvSpPr>
            <a:spLocks noEditPoints="1"/>
          </p:cNvSpPr>
          <p:nvPr/>
        </p:nvSpPr>
        <p:spPr bwMode="auto">
          <a:xfrm rot="5400000">
            <a:off x="8839819" y="1011545"/>
            <a:ext cx="296389" cy="297579"/>
          </a:xfrm>
          <a:custGeom>
            <a:avLst/>
            <a:gdLst>
              <a:gd name="T0" fmla="*/ 170 w 175"/>
              <a:gd name="T1" fmla="*/ 88 h 176"/>
              <a:gd name="T2" fmla="*/ 88 w 175"/>
              <a:gd name="T3" fmla="*/ 5 h 176"/>
              <a:gd name="T4" fmla="*/ 150 w 175"/>
              <a:gd name="T5" fmla="*/ 26 h 176"/>
              <a:gd name="T6" fmla="*/ 88 w 175"/>
              <a:gd name="T7" fmla="*/ 176 h 176"/>
              <a:gd name="T8" fmla="*/ 88 w 175"/>
              <a:gd name="T9" fmla="*/ 171 h 176"/>
              <a:gd name="T10" fmla="*/ 139 w 175"/>
              <a:gd name="T11" fmla="*/ 140 h 176"/>
              <a:gd name="T12" fmla="*/ 144 w 175"/>
              <a:gd name="T13" fmla="*/ 42 h 176"/>
              <a:gd name="T14" fmla="*/ 117 w 175"/>
              <a:gd name="T15" fmla="*/ 65 h 176"/>
              <a:gd name="T16" fmla="*/ 115 w 175"/>
              <a:gd name="T17" fmla="*/ 68 h 176"/>
              <a:gd name="T18" fmla="*/ 88 w 175"/>
              <a:gd name="T19" fmla="*/ 95 h 176"/>
              <a:gd name="T20" fmla="*/ 116 w 175"/>
              <a:gd name="T21" fmla="*/ 73 h 176"/>
              <a:gd name="T22" fmla="*/ 120 w 175"/>
              <a:gd name="T23" fmla="*/ 69 h 176"/>
              <a:gd name="T24" fmla="*/ 152 w 175"/>
              <a:gd name="T25" fmla="*/ 65 h 176"/>
              <a:gd name="T26" fmla="*/ 88 w 175"/>
              <a:gd name="T27" fmla="*/ 157 h 176"/>
              <a:gd name="T28" fmla="*/ 88 w 175"/>
              <a:gd name="T29" fmla="*/ 82 h 176"/>
              <a:gd name="T30" fmla="*/ 95 w 175"/>
              <a:gd name="T31" fmla="*/ 74 h 176"/>
              <a:gd name="T32" fmla="*/ 100 w 175"/>
              <a:gd name="T33" fmla="*/ 69 h 176"/>
              <a:gd name="T34" fmla="*/ 134 w 175"/>
              <a:gd name="T35" fmla="*/ 35 h 176"/>
              <a:gd name="T36" fmla="*/ 88 w 175"/>
              <a:gd name="T37" fmla="*/ 15 h 176"/>
              <a:gd name="T38" fmla="*/ 88 w 175"/>
              <a:gd name="T39" fmla="*/ 20 h 176"/>
              <a:gd name="T40" fmla="*/ 97 w 175"/>
              <a:gd name="T41" fmla="*/ 65 h 176"/>
              <a:gd name="T42" fmla="*/ 94 w 175"/>
              <a:gd name="T43" fmla="*/ 68 h 176"/>
              <a:gd name="T44" fmla="*/ 88 w 175"/>
              <a:gd name="T45" fmla="*/ 75 h 176"/>
              <a:gd name="T46" fmla="*/ 29 w 175"/>
              <a:gd name="T47" fmla="*/ 30 h 176"/>
              <a:gd name="T48" fmla="*/ 88 w 175"/>
              <a:gd name="T49" fmla="*/ 171 h 176"/>
              <a:gd name="T50" fmla="*/ 0 w 175"/>
              <a:gd name="T51" fmla="*/ 88 h 176"/>
              <a:gd name="T52" fmla="*/ 88 w 175"/>
              <a:gd name="T53" fmla="*/ 5 h 176"/>
              <a:gd name="T54" fmla="*/ 14 w 175"/>
              <a:gd name="T55" fmla="*/ 88 h 176"/>
              <a:gd name="T56" fmla="*/ 31 w 175"/>
              <a:gd name="T57" fmla="*/ 135 h 176"/>
              <a:gd name="T58" fmla="*/ 58 w 175"/>
              <a:gd name="T59" fmla="*/ 111 h 176"/>
              <a:gd name="T60" fmla="*/ 63 w 175"/>
              <a:gd name="T61" fmla="*/ 106 h 176"/>
              <a:gd name="T62" fmla="*/ 88 w 175"/>
              <a:gd name="T63" fmla="*/ 75 h 176"/>
              <a:gd name="T64" fmla="*/ 57 w 175"/>
              <a:gd name="T65" fmla="*/ 105 h 176"/>
              <a:gd name="T66" fmla="*/ 33 w 175"/>
              <a:gd name="T67" fmla="*/ 130 h 176"/>
              <a:gd name="T68" fmla="*/ 39 w 175"/>
              <a:gd name="T69" fmla="*/ 40 h 176"/>
              <a:gd name="T70" fmla="*/ 88 w 175"/>
              <a:gd name="T71" fmla="*/ 95 h 176"/>
              <a:gd name="T72" fmla="*/ 77 w 175"/>
              <a:gd name="T73" fmla="*/ 105 h 176"/>
              <a:gd name="T74" fmla="*/ 75 w 175"/>
              <a:gd name="T75" fmla="*/ 108 h 176"/>
              <a:gd name="T76" fmla="*/ 41 w 175"/>
              <a:gd name="T77" fmla="*/ 142 h 176"/>
              <a:gd name="T78" fmla="*/ 88 w 175"/>
              <a:gd name="T79" fmla="*/ 162 h 176"/>
              <a:gd name="T80" fmla="*/ 46 w 175"/>
              <a:gd name="T81" fmla="*/ 143 h 176"/>
              <a:gd name="T82" fmla="*/ 81 w 175"/>
              <a:gd name="T83" fmla="*/ 109 h 176"/>
              <a:gd name="T84" fmla="*/ 88 w 175"/>
              <a:gd name="T85" fmla="*/ 10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75" h="176">
                <a:moveTo>
                  <a:pt x="88" y="171"/>
                </a:moveTo>
                <a:cubicBezTo>
                  <a:pt x="110" y="171"/>
                  <a:pt x="131" y="162"/>
                  <a:pt x="146" y="147"/>
                </a:cubicBezTo>
                <a:cubicBezTo>
                  <a:pt x="161" y="132"/>
                  <a:pt x="170" y="111"/>
                  <a:pt x="170" y="88"/>
                </a:cubicBezTo>
                <a:cubicBezTo>
                  <a:pt x="170" y="65"/>
                  <a:pt x="161" y="45"/>
                  <a:pt x="146" y="30"/>
                </a:cubicBezTo>
                <a:cubicBezTo>
                  <a:pt x="131" y="15"/>
                  <a:pt x="110" y="5"/>
                  <a:pt x="88" y="5"/>
                </a:cubicBezTo>
                <a:cubicBezTo>
                  <a:pt x="88" y="5"/>
                  <a:pt x="88" y="5"/>
                  <a:pt x="88" y="5"/>
                </a:cubicBezTo>
                <a:cubicBezTo>
                  <a:pt x="88" y="0"/>
                  <a:pt x="88" y="0"/>
                  <a:pt x="88" y="0"/>
                </a:cubicBezTo>
                <a:cubicBezTo>
                  <a:pt x="88" y="0"/>
                  <a:pt x="88" y="0"/>
                  <a:pt x="88" y="0"/>
                </a:cubicBezTo>
                <a:cubicBezTo>
                  <a:pt x="112" y="0"/>
                  <a:pt x="134" y="10"/>
                  <a:pt x="150" y="26"/>
                </a:cubicBezTo>
                <a:cubicBezTo>
                  <a:pt x="165" y="42"/>
                  <a:pt x="175" y="64"/>
                  <a:pt x="175" y="88"/>
                </a:cubicBezTo>
                <a:cubicBezTo>
                  <a:pt x="175" y="112"/>
                  <a:pt x="165" y="134"/>
                  <a:pt x="150" y="150"/>
                </a:cubicBezTo>
                <a:cubicBezTo>
                  <a:pt x="134" y="166"/>
                  <a:pt x="112" y="176"/>
                  <a:pt x="88" y="176"/>
                </a:cubicBezTo>
                <a:cubicBezTo>
                  <a:pt x="88" y="176"/>
                  <a:pt x="88" y="176"/>
                  <a:pt x="88" y="176"/>
                </a:cubicBezTo>
                <a:cubicBezTo>
                  <a:pt x="88" y="171"/>
                  <a:pt x="88" y="171"/>
                  <a:pt x="88" y="171"/>
                </a:cubicBezTo>
                <a:cubicBezTo>
                  <a:pt x="88" y="171"/>
                  <a:pt x="88" y="171"/>
                  <a:pt x="88" y="171"/>
                </a:cubicBezTo>
                <a:close/>
                <a:moveTo>
                  <a:pt x="88" y="162"/>
                </a:moveTo>
                <a:cubicBezTo>
                  <a:pt x="88" y="162"/>
                  <a:pt x="88" y="162"/>
                  <a:pt x="88" y="162"/>
                </a:cubicBezTo>
                <a:cubicBezTo>
                  <a:pt x="108" y="162"/>
                  <a:pt x="126" y="153"/>
                  <a:pt x="139" y="140"/>
                </a:cubicBezTo>
                <a:cubicBezTo>
                  <a:pt x="153" y="127"/>
                  <a:pt x="161" y="108"/>
                  <a:pt x="161" y="88"/>
                </a:cubicBezTo>
                <a:cubicBezTo>
                  <a:pt x="161" y="80"/>
                  <a:pt x="160" y="71"/>
                  <a:pt x="157" y="64"/>
                </a:cubicBezTo>
                <a:cubicBezTo>
                  <a:pt x="154" y="56"/>
                  <a:pt x="150" y="48"/>
                  <a:pt x="144" y="42"/>
                </a:cubicBezTo>
                <a:cubicBezTo>
                  <a:pt x="144" y="42"/>
                  <a:pt x="144" y="42"/>
                  <a:pt x="144" y="42"/>
                </a:cubicBezTo>
                <a:cubicBezTo>
                  <a:pt x="143" y="41"/>
                  <a:pt x="142" y="41"/>
                  <a:pt x="141" y="42"/>
                </a:cubicBezTo>
                <a:cubicBezTo>
                  <a:pt x="117" y="65"/>
                  <a:pt x="117" y="65"/>
                  <a:pt x="117" y="65"/>
                </a:cubicBezTo>
                <a:cubicBezTo>
                  <a:pt x="117" y="66"/>
                  <a:pt x="117" y="66"/>
                  <a:pt x="117" y="66"/>
                </a:cubicBezTo>
                <a:cubicBezTo>
                  <a:pt x="117" y="66"/>
                  <a:pt x="117" y="66"/>
                  <a:pt x="117" y="66"/>
                </a:cubicBezTo>
                <a:cubicBezTo>
                  <a:pt x="115" y="68"/>
                  <a:pt x="115" y="68"/>
                  <a:pt x="115" y="68"/>
                </a:cubicBezTo>
                <a:cubicBezTo>
                  <a:pt x="112" y="70"/>
                  <a:pt x="112" y="70"/>
                  <a:pt x="112" y="70"/>
                </a:cubicBezTo>
                <a:cubicBezTo>
                  <a:pt x="112" y="70"/>
                  <a:pt x="112" y="70"/>
                  <a:pt x="112" y="70"/>
                </a:cubicBezTo>
                <a:cubicBezTo>
                  <a:pt x="88" y="95"/>
                  <a:pt x="88" y="95"/>
                  <a:pt x="88" y="95"/>
                </a:cubicBezTo>
                <a:cubicBezTo>
                  <a:pt x="88" y="102"/>
                  <a:pt x="88" y="102"/>
                  <a:pt x="88" y="102"/>
                </a:cubicBezTo>
                <a:cubicBezTo>
                  <a:pt x="116" y="74"/>
                  <a:pt x="116" y="74"/>
                  <a:pt x="116" y="74"/>
                </a:cubicBezTo>
                <a:cubicBezTo>
                  <a:pt x="116" y="73"/>
                  <a:pt x="116" y="73"/>
                  <a:pt x="116" y="73"/>
                </a:cubicBezTo>
                <a:cubicBezTo>
                  <a:pt x="118" y="71"/>
                  <a:pt x="118" y="71"/>
                  <a:pt x="118" y="71"/>
                </a:cubicBezTo>
                <a:cubicBezTo>
                  <a:pt x="118" y="71"/>
                  <a:pt x="118" y="71"/>
                  <a:pt x="118" y="71"/>
                </a:cubicBezTo>
                <a:cubicBezTo>
                  <a:pt x="120" y="69"/>
                  <a:pt x="120" y="69"/>
                  <a:pt x="120" y="69"/>
                </a:cubicBezTo>
                <a:cubicBezTo>
                  <a:pt x="120" y="69"/>
                  <a:pt x="120" y="69"/>
                  <a:pt x="120" y="69"/>
                </a:cubicBezTo>
                <a:cubicBezTo>
                  <a:pt x="142" y="47"/>
                  <a:pt x="142" y="47"/>
                  <a:pt x="142" y="47"/>
                </a:cubicBezTo>
                <a:cubicBezTo>
                  <a:pt x="147" y="52"/>
                  <a:pt x="150" y="59"/>
                  <a:pt x="152" y="65"/>
                </a:cubicBezTo>
                <a:cubicBezTo>
                  <a:pt x="155" y="72"/>
                  <a:pt x="156" y="80"/>
                  <a:pt x="156" y="88"/>
                </a:cubicBezTo>
                <a:cubicBezTo>
                  <a:pt x="156" y="107"/>
                  <a:pt x="149" y="124"/>
                  <a:pt x="136" y="137"/>
                </a:cubicBezTo>
                <a:cubicBezTo>
                  <a:pt x="124" y="149"/>
                  <a:pt x="106" y="157"/>
                  <a:pt x="88" y="157"/>
                </a:cubicBezTo>
                <a:cubicBezTo>
                  <a:pt x="88" y="157"/>
                  <a:pt x="88" y="157"/>
                  <a:pt x="88" y="157"/>
                </a:cubicBezTo>
                <a:cubicBezTo>
                  <a:pt x="88" y="162"/>
                  <a:pt x="88" y="162"/>
                  <a:pt x="88" y="162"/>
                </a:cubicBezTo>
                <a:close/>
                <a:moveTo>
                  <a:pt x="88" y="82"/>
                </a:moveTo>
                <a:cubicBezTo>
                  <a:pt x="95" y="74"/>
                  <a:pt x="95" y="74"/>
                  <a:pt x="95" y="74"/>
                </a:cubicBezTo>
                <a:cubicBezTo>
                  <a:pt x="95" y="74"/>
                  <a:pt x="95" y="74"/>
                  <a:pt x="95" y="74"/>
                </a:cubicBezTo>
                <a:cubicBezTo>
                  <a:pt x="95" y="74"/>
                  <a:pt x="95" y="74"/>
                  <a:pt x="95" y="74"/>
                </a:cubicBezTo>
                <a:cubicBezTo>
                  <a:pt x="98" y="71"/>
                  <a:pt x="98" y="71"/>
                  <a:pt x="98" y="71"/>
                </a:cubicBezTo>
                <a:cubicBezTo>
                  <a:pt x="100" y="69"/>
                  <a:pt x="100" y="69"/>
                  <a:pt x="100" y="69"/>
                </a:cubicBezTo>
                <a:cubicBezTo>
                  <a:pt x="100" y="69"/>
                  <a:pt x="100" y="69"/>
                  <a:pt x="100" y="69"/>
                </a:cubicBezTo>
                <a:cubicBezTo>
                  <a:pt x="134" y="35"/>
                  <a:pt x="134" y="35"/>
                  <a:pt x="134" y="35"/>
                </a:cubicBezTo>
                <a:cubicBezTo>
                  <a:pt x="134" y="35"/>
                  <a:pt x="134" y="35"/>
                  <a:pt x="134" y="35"/>
                </a:cubicBezTo>
                <a:cubicBezTo>
                  <a:pt x="134" y="35"/>
                  <a:pt x="134" y="35"/>
                  <a:pt x="134" y="35"/>
                </a:cubicBezTo>
                <a:cubicBezTo>
                  <a:pt x="135" y="34"/>
                  <a:pt x="135" y="32"/>
                  <a:pt x="134" y="31"/>
                </a:cubicBezTo>
                <a:cubicBezTo>
                  <a:pt x="128" y="26"/>
                  <a:pt x="120" y="22"/>
                  <a:pt x="112" y="19"/>
                </a:cubicBezTo>
                <a:cubicBezTo>
                  <a:pt x="104" y="16"/>
                  <a:pt x="96" y="15"/>
                  <a:pt x="88" y="15"/>
                </a:cubicBezTo>
                <a:cubicBezTo>
                  <a:pt x="88" y="15"/>
                  <a:pt x="88" y="15"/>
                  <a:pt x="88" y="15"/>
                </a:cubicBezTo>
                <a:cubicBezTo>
                  <a:pt x="88" y="20"/>
                  <a:pt x="88" y="20"/>
                  <a:pt x="88" y="20"/>
                </a:cubicBezTo>
                <a:cubicBezTo>
                  <a:pt x="88" y="20"/>
                  <a:pt x="88" y="20"/>
                  <a:pt x="88" y="20"/>
                </a:cubicBezTo>
                <a:cubicBezTo>
                  <a:pt x="96" y="20"/>
                  <a:pt x="103" y="21"/>
                  <a:pt x="111" y="23"/>
                </a:cubicBezTo>
                <a:cubicBezTo>
                  <a:pt x="117" y="26"/>
                  <a:pt x="123" y="29"/>
                  <a:pt x="129" y="33"/>
                </a:cubicBezTo>
                <a:cubicBezTo>
                  <a:pt x="97" y="65"/>
                  <a:pt x="97" y="65"/>
                  <a:pt x="97" y="65"/>
                </a:cubicBezTo>
                <a:cubicBezTo>
                  <a:pt x="97" y="66"/>
                  <a:pt x="97" y="66"/>
                  <a:pt x="97" y="66"/>
                </a:cubicBezTo>
                <a:cubicBezTo>
                  <a:pt x="94" y="68"/>
                  <a:pt x="94" y="68"/>
                  <a:pt x="94" y="68"/>
                </a:cubicBezTo>
                <a:cubicBezTo>
                  <a:pt x="94" y="68"/>
                  <a:pt x="94" y="68"/>
                  <a:pt x="94" y="68"/>
                </a:cubicBezTo>
                <a:cubicBezTo>
                  <a:pt x="92" y="70"/>
                  <a:pt x="92" y="70"/>
                  <a:pt x="92" y="70"/>
                </a:cubicBezTo>
                <a:cubicBezTo>
                  <a:pt x="92" y="70"/>
                  <a:pt x="92" y="70"/>
                  <a:pt x="92" y="70"/>
                </a:cubicBezTo>
                <a:cubicBezTo>
                  <a:pt x="88" y="75"/>
                  <a:pt x="88" y="75"/>
                  <a:pt x="88" y="75"/>
                </a:cubicBezTo>
                <a:lnTo>
                  <a:pt x="88" y="82"/>
                </a:lnTo>
                <a:close/>
                <a:moveTo>
                  <a:pt x="88" y="5"/>
                </a:moveTo>
                <a:cubicBezTo>
                  <a:pt x="65" y="5"/>
                  <a:pt x="44" y="15"/>
                  <a:pt x="29" y="30"/>
                </a:cubicBezTo>
                <a:cubicBezTo>
                  <a:pt x="14" y="45"/>
                  <a:pt x="5" y="65"/>
                  <a:pt x="5" y="88"/>
                </a:cubicBezTo>
                <a:cubicBezTo>
                  <a:pt x="5" y="111"/>
                  <a:pt x="14" y="132"/>
                  <a:pt x="29" y="147"/>
                </a:cubicBezTo>
                <a:cubicBezTo>
                  <a:pt x="44" y="162"/>
                  <a:pt x="65" y="171"/>
                  <a:pt x="88" y="171"/>
                </a:cubicBezTo>
                <a:cubicBezTo>
                  <a:pt x="88" y="176"/>
                  <a:pt x="88" y="176"/>
                  <a:pt x="88" y="176"/>
                </a:cubicBezTo>
                <a:cubicBezTo>
                  <a:pt x="63" y="176"/>
                  <a:pt x="41" y="166"/>
                  <a:pt x="25" y="150"/>
                </a:cubicBezTo>
                <a:cubicBezTo>
                  <a:pt x="10" y="134"/>
                  <a:pt x="0" y="112"/>
                  <a:pt x="0" y="88"/>
                </a:cubicBezTo>
                <a:cubicBezTo>
                  <a:pt x="0" y="64"/>
                  <a:pt x="10" y="42"/>
                  <a:pt x="25" y="26"/>
                </a:cubicBezTo>
                <a:cubicBezTo>
                  <a:pt x="41" y="10"/>
                  <a:pt x="63" y="0"/>
                  <a:pt x="88" y="0"/>
                </a:cubicBezTo>
                <a:cubicBezTo>
                  <a:pt x="88" y="5"/>
                  <a:pt x="88" y="5"/>
                  <a:pt x="88" y="5"/>
                </a:cubicBezTo>
                <a:close/>
                <a:moveTo>
                  <a:pt x="88" y="15"/>
                </a:moveTo>
                <a:cubicBezTo>
                  <a:pt x="67" y="15"/>
                  <a:pt x="49" y="23"/>
                  <a:pt x="36" y="36"/>
                </a:cubicBezTo>
                <a:cubicBezTo>
                  <a:pt x="22" y="50"/>
                  <a:pt x="14" y="68"/>
                  <a:pt x="14" y="88"/>
                </a:cubicBezTo>
                <a:cubicBezTo>
                  <a:pt x="14" y="97"/>
                  <a:pt x="16" y="105"/>
                  <a:pt x="18" y="113"/>
                </a:cubicBezTo>
                <a:cubicBezTo>
                  <a:pt x="21" y="121"/>
                  <a:pt x="25" y="128"/>
                  <a:pt x="31" y="135"/>
                </a:cubicBezTo>
                <a:cubicBezTo>
                  <a:pt x="31" y="135"/>
                  <a:pt x="31" y="135"/>
                  <a:pt x="31" y="135"/>
                </a:cubicBezTo>
                <a:cubicBezTo>
                  <a:pt x="31" y="135"/>
                  <a:pt x="31" y="135"/>
                  <a:pt x="31" y="135"/>
                </a:cubicBezTo>
                <a:cubicBezTo>
                  <a:pt x="32" y="136"/>
                  <a:pt x="33" y="136"/>
                  <a:pt x="34" y="135"/>
                </a:cubicBezTo>
                <a:cubicBezTo>
                  <a:pt x="58" y="111"/>
                  <a:pt x="58" y="111"/>
                  <a:pt x="58" y="111"/>
                </a:cubicBezTo>
                <a:cubicBezTo>
                  <a:pt x="61" y="109"/>
                  <a:pt x="61" y="109"/>
                  <a:pt x="61" y="109"/>
                </a:cubicBezTo>
                <a:cubicBezTo>
                  <a:pt x="61" y="109"/>
                  <a:pt x="61" y="109"/>
                  <a:pt x="61" y="109"/>
                </a:cubicBezTo>
                <a:cubicBezTo>
                  <a:pt x="63" y="106"/>
                  <a:pt x="63" y="106"/>
                  <a:pt x="63" y="106"/>
                </a:cubicBezTo>
                <a:cubicBezTo>
                  <a:pt x="63" y="106"/>
                  <a:pt x="63" y="106"/>
                  <a:pt x="63" y="106"/>
                </a:cubicBezTo>
                <a:cubicBezTo>
                  <a:pt x="88" y="82"/>
                  <a:pt x="88" y="82"/>
                  <a:pt x="88" y="82"/>
                </a:cubicBezTo>
                <a:cubicBezTo>
                  <a:pt x="88" y="75"/>
                  <a:pt x="88" y="75"/>
                  <a:pt x="88" y="75"/>
                </a:cubicBezTo>
                <a:cubicBezTo>
                  <a:pt x="59" y="103"/>
                  <a:pt x="59" y="103"/>
                  <a:pt x="59" y="103"/>
                </a:cubicBezTo>
                <a:cubicBezTo>
                  <a:pt x="59" y="103"/>
                  <a:pt x="59" y="103"/>
                  <a:pt x="59" y="103"/>
                </a:cubicBezTo>
                <a:cubicBezTo>
                  <a:pt x="57" y="105"/>
                  <a:pt x="57" y="105"/>
                  <a:pt x="57" y="105"/>
                </a:cubicBezTo>
                <a:cubicBezTo>
                  <a:pt x="55" y="108"/>
                  <a:pt x="55" y="108"/>
                  <a:pt x="55" y="108"/>
                </a:cubicBezTo>
                <a:cubicBezTo>
                  <a:pt x="55" y="108"/>
                  <a:pt x="55" y="108"/>
                  <a:pt x="55" y="108"/>
                </a:cubicBezTo>
                <a:cubicBezTo>
                  <a:pt x="33" y="130"/>
                  <a:pt x="33" y="130"/>
                  <a:pt x="33" y="130"/>
                </a:cubicBezTo>
                <a:cubicBezTo>
                  <a:pt x="29" y="124"/>
                  <a:pt x="25" y="118"/>
                  <a:pt x="23" y="111"/>
                </a:cubicBezTo>
                <a:cubicBezTo>
                  <a:pt x="20" y="104"/>
                  <a:pt x="19" y="96"/>
                  <a:pt x="19" y="88"/>
                </a:cubicBezTo>
                <a:cubicBezTo>
                  <a:pt x="19" y="69"/>
                  <a:pt x="27" y="52"/>
                  <a:pt x="39" y="40"/>
                </a:cubicBezTo>
                <a:cubicBezTo>
                  <a:pt x="51" y="27"/>
                  <a:pt x="69" y="20"/>
                  <a:pt x="88" y="20"/>
                </a:cubicBezTo>
                <a:cubicBezTo>
                  <a:pt x="88" y="15"/>
                  <a:pt x="88" y="15"/>
                  <a:pt x="88" y="15"/>
                </a:cubicBezTo>
                <a:close/>
                <a:moveTo>
                  <a:pt x="88" y="95"/>
                </a:moveTo>
                <a:cubicBezTo>
                  <a:pt x="80" y="103"/>
                  <a:pt x="80" y="103"/>
                  <a:pt x="80" y="103"/>
                </a:cubicBezTo>
                <a:cubicBezTo>
                  <a:pt x="77" y="105"/>
                  <a:pt x="77" y="105"/>
                  <a:pt x="77" y="105"/>
                </a:cubicBezTo>
                <a:cubicBezTo>
                  <a:pt x="77" y="105"/>
                  <a:pt x="77" y="105"/>
                  <a:pt x="77" y="105"/>
                </a:cubicBezTo>
                <a:cubicBezTo>
                  <a:pt x="77" y="105"/>
                  <a:pt x="77" y="105"/>
                  <a:pt x="77" y="105"/>
                </a:cubicBezTo>
                <a:cubicBezTo>
                  <a:pt x="75" y="107"/>
                  <a:pt x="75" y="107"/>
                  <a:pt x="75" y="107"/>
                </a:cubicBezTo>
                <a:cubicBezTo>
                  <a:pt x="75" y="108"/>
                  <a:pt x="75" y="108"/>
                  <a:pt x="75" y="108"/>
                </a:cubicBezTo>
                <a:cubicBezTo>
                  <a:pt x="41" y="142"/>
                  <a:pt x="41" y="142"/>
                  <a:pt x="41" y="142"/>
                </a:cubicBezTo>
                <a:cubicBezTo>
                  <a:pt x="41" y="142"/>
                  <a:pt x="41" y="142"/>
                  <a:pt x="41" y="142"/>
                </a:cubicBezTo>
                <a:cubicBezTo>
                  <a:pt x="41" y="142"/>
                  <a:pt x="41" y="142"/>
                  <a:pt x="41" y="142"/>
                </a:cubicBezTo>
                <a:cubicBezTo>
                  <a:pt x="40" y="143"/>
                  <a:pt x="40" y="144"/>
                  <a:pt x="41" y="145"/>
                </a:cubicBezTo>
                <a:cubicBezTo>
                  <a:pt x="47" y="150"/>
                  <a:pt x="55" y="155"/>
                  <a:pt x="63" y="157"/>
                </a:cubicBezTo>
                <a:cubicBezTo>
                  <a:pt x="71" y="160"/>
                  <a:pt x="79" y="162"/>
                  <a:pt x="88" y="162"/>
                </a:cubicBezTo>
                <a:cubicBezTo>
                  <a:pt x="88" y="157"/>
                  <a:pt x="88" y="157"/>
                  <a:pt x="88" y="157"/>
                </a:cubicBezTo>
                <a:cubicBezTo>
                  <a:pt x="79" y="157"/>
                  <a:pt x="72" y="156"/>
                  <a:pt x="64" y="153"/>
                </a:cubicBezTo>
                <a:cubicBezTo>
                  <a:pt x="58" y="151"/>
                  <a:pt x="52" y="147"/>
                  <a:pt x="46" y="143"/>
                </a:cubicBezTo>
                <a:cubicBezTo>
                  <a:pt x="78" y="111"/>
                  <a:pt x="78" y="111"/>
                  <a:pt x="78" y="111"/>
                </a:cubicBezTo>
                <a:cubicBezTo>
                  <a:pt x="78" y="111"/>
                  <a:pt x="78" y="111"/>
                  <a:pt x="78" y="111"/>
                </a:cubicBezTo>
                <a:cubicBezTo>
                  <a:pt x="81" y="109"/>
                  <a:pt x="81" y="109"/>
                  <a:pt x="81" y="109"/>
                </a:cubicBezTo>
                <a:cubicBezTo>
                  <a:pt x="81" y="109"/>
                  <a:pt x="81" y="109"/>
                  <a:pt x="81" y="109"/>
                </a:cubicBezTo>
                <a:cubicBezTo>
                  <a:pt x="83" y="106"/>
                  <a:pt x="83" y="106"/>
                  <a:pt x="83" y="106"/>
                </a:cubicBezTo>
                <a:cubicBezTo>
                  <a:pt x="88" y="102"/>
                  <a:pt x="88" y="102"/>
                  <a:pt x="88" y="102"/>
                </a:cubicBezTo>
                <a:lnTo>
                  <a:pt x="88" y="95"/>
                </a:ln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194" name="Freeform 170"/>
          <p:cNvSpPr>
            <a:spLocks noEditPoints="1"/>
          </p:cNvSpPr>
          <p:nvPr/>
        </p:nvSpPr>
        <p:spPr bwMode="auto">
          <a:xfrm rot="5400000">
            <a:off x="7270984" y="3839735"/>
            <a:ext cx="315434" cy="85703"/>
          </a:xfrm>
          <a:custGeom>
            <a:avLst/>
            <a:gdLst>
              <a:gd name="T0" fmla="*/ 157 w 186"/>
              <a:gd name="T1" fmla="*/ 37 h 50"/>
              <a:gd name="T2" fmla="*/ 164 w 186"/>
              <a:gd name="T3" fmla="*/ 45 h 50"/>
              <a:gd name="T4" fmla="*/ 148 w 186"/>
              <a:gd name="T5" fmla="*/ 4 h 50"/>
              <a:gd name="T6" fmla="*/ 135 w 186"/>
              <a:gd name="T7" fmla="*/ 7 h 50"/>
              <a:gd name="T8" fmla="*/ 133 w 186"/>
              <a:gd name="T9" fmla="*/ 10 h 50"/>
              <a:gd name="T10" fmla="*/ 93 w 186"/>
              <a:gd name="T11" fmla="*/ 10 h 50"/>
              <a:gd name="T12" fmla="*/ 128 w 186"/>
              <a:gd name="T13" fmla="*/ 6 h 50"/>
              <a:gd name="T14" fmla="*/ 126 w 186"/>
              <a:gd name="T15" fmla="*/ 2 h 50"/>
              <a:gd name="T16" fmla="*/ 149 w 186"/>
              <a:gd name="T17" fmla="*/ 0 h 50"/>
              <a:gd name="T18" fmla="*/ 151 w 186"/>
              <a:gd name="T19" fmla="*/ 1 h 50"/>
              <a:gd name="T20" fmla="*/ 186 w 186"/>
              <a:gd name="T21" fmla="*/ 47 h 50"/>
              <a:gd name="T22" fmla="*/ 163 w 186"/>
              <a:gd name="T23" fmla="*/ 50 h 50"/>
              <a:gd name="T24" fmla="*/ 161 w 186"/>
              <a:gd name="T25" fmla="*/ 49 h 50"/>
              <a:gd name="T26" fmla="*/ 93 w 186"/>
              <a:gd name="T27" fmla="*/ 42 h 50"/>
              <a:gd name="T28" fmla="*/ 93 w 186"/>
              <a:gd name="T29" fmla="*/ 30 h 50"/>
              <a:gd name="T30" fmla="*/ 148 w 186"/>
              <a:gd name="T31" fmla="*/ 30 h 50"/>
              <a:gd name="T32" fmla="*/ 150 w 186"/>
              <a:gd name="T33" fmla="*/ 26 h 50"/>
              <a:gd name="T34" fmla="*/ 142 w 186"/>
              <a:gd name="T35" fmla="*/ 17 h 50"/>
              <a:gd name="T36" fmla="*/ 93 w 186"/>
              <a:gd name="T37" fmla="*/ 22 h 50"/>
              <a:gd name="T38" fmla="*/ 143 w 186"/>
              <a:gd name="T39" fmla="*/ 25 h 50"/>
              <a:gd name="T40" fmla="*/ 93 w 186"/>
              <a:gd name="T41" fmla="*/ 30 h 50"/>
              <a:gd name="T42" fmla="*/ 93 w 186"/>
              <a:gd name="T43" fmla="*/ 37 h 50"/>
              <a:gd name="T44" fmla="*/ 31 w 186"/>
              <a:gd name="T45" fmla="*/ 42 h 50"/>
              <a:gd name="T46" fmla="*/ 24 w 186"/>
              <a:gd name="T47" fmla="*/ 50 h 50"/>
              <a:gd name="T48" fmla="*/ 3 w 186"/>
              <a:gd name="T49" fmla="*/ 50 h 50"/>
              <a:gd name="T50" fmla="*/ 1 w 186"/>
              <a:gd name="T51" fmla="*/ 46 h 50"/>
              <a:gd name="T52" fmla="*/ 37 w 186"/>
              <a:gd name="T53" fmla="*/ 0 h 50"/>
              <a:gd name="T54" fmla="*/ 58 w 186"/>
              <a:gd name="T55" fmla="*/ 0 h 50"/>
              <a:gd name="T56" fmla="*/ 60 w 186"/>
              <a:gd name="T57" fmla="*/ 3 h 50"/>
              <a:gd name="T58" fmla="*/ 93 w 186"/>
              <a:gd name="T59" fmla="*/ 6 h 50"/>
              <a:gd name="T60" fmla="*/ 53 w 186"/>
              <a:gd name="T61" fmla="*/ 10 h 50"/>
              <a:gd name="T62" fmla="*/ 51 w 186"/>
              <a:gd name="T63" fmla="*/ 6 h 50"/>
              <a:gd name="T64" fmla="*/ 38 w 186"/>
              <a:gd name="T65" fmla="*/ 4 h 50"/>
              <a:gd name="T66" fmla="*/ 22 w 186"/>
              <a:gd name="T67" fmla="*/ 45 h 50"/>
              <a:gd name="T68" fmla="*/ 29 w 186"/>
              <a:gd name="T69" fmla="*/ 37 h 50"/>
              <a:gd name="T70" fmla="*/ 93 w 186"/>
              <a:gd name="T71" fmla="*/ 17 h 50"/>
              <a:gd name="T72" fmla="*/ 44 w 186"/>
              <a:gd name="T73" fmla="*/ 17 h 50"/>
              <a:gd name="T74" fmla="*/ 36 w 186"/>
              <a:gd name="T75" fmla="*/ 26 h 50"/>
              <a:gd name="T76" fmla="*/ 38 w 186"/>
              <a:gd name="T77" fmla="*/ 30 h 50"/>
              <a:gd name="T78" fmla="*/ 93 w 186"/>
              <a:gd name="T79" fmla="*/ 25 h 50"/>
              <a:gd name="T80" fmla="*/ 45 w 186"/>
              <a:gd name="T81" fmla="*/ 22 h 50"/>
              <a:gd name="T82" fmla="*/ 93 w 186"/>
              <a:gd name="T83" fmla="*/ 17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86" h="50">
                <a:moveTo>
                  <a:pt x="93" y="37"/>
                </a:moveTo>
                <a:cubicBezTo>
                  <a:pt x="157" y="37"/>
                  <a:pt x="157" y="37"/>
                  <a:pt x="157" y="37"/>
                </a:cubicBezTo>
                <a:cubicBezTo>
                  <a:pt x="158" y="37"/>
                  <a:pt x="159" y="38"/>
                  <a:pt x="159" y="38"/>
                </a:cubicBezTo>
                <a:cubicBezTo>
                  <a:pt x="164" y="45"/>
                  <a:pt x="164" y="45"/>
                  <a:pt x="164" y="45"/>
                </a:cubicBezTo>
                <a:cubicBezTo>
                  <a:pt x="179" y="45"/>
                  <a:pt x="179" y="45"/>
                  <a:pt x="179" y="45"/>
                </a:cubicBezTo>
                <a:cubicBezTo>
                  <a:pt x="148" y="4"/>
                  <a:pt x="148" y="4"/>
                  <a:pt x="148" y="4"/>
                </a:cubicBezTo>
                <a:cubicBezTo>
                  <a:pt x="134" y="4"/>
                  <a:pt x="134" y="4"/>
                  <a:pt x="134" y="4"/>
                </a:cubicBezTo>
                <a:cubicBezTo>
                  <a:pt x="135" y="7"/>
                  <a:pt x="135" y="7"/>
                  <a:pt x="135" y="7"/>
                </a:cubicBezTo>
                <a:cubicBezTo>
                  <a:pt x="136" y="8"/>
                  <a:pt x="136" y="9"/>
                  <a:pt x="135" y="10"/>
                </a:cubicBezTo>
                <a:cubicBezTo>
                  <a:pt x="134" y="10"/>
                  <a:pt x="134" y="10"/>
                  <a:pt x="133" y="10"/>
                </a:cubicBezTo>
                <a:cubicBezTo>
                  <a:pt x="133" y="10"/>
                  <a:pt x="133" y="10"/>
                  <a:pt x="133" y="10"/>
                </a:cubicBezTo>
                <a:cubicBezTo>
                  <a:pt x="93" y="10"/>
                  <a:pt x="93" y="10"/>
                  <a:pt x="93" y="10"/>
                </a:cubicBezTo>
                <a:cubicBezTo>
                  <a:pt x="93" y="6"/>
                  <a:pt x="93" y="6"/>
                  <a:pt x="93" y="6"/>
                </a:cubicBezTo>
                <a:cubicBezTo>
                  <a:pt x="128" y="6"/>
                  <a:pt x="128" y="6"/>
                  <a:pt x="128" y="6"/>
                </a:cubicBezTo>
                <a:cubicBezTo>
                  <a:pt x="127" y="4"/>
                  <a:pt x="127" y="4"/>
                  <a:pt x="127" y="4"/>
                </a:cubicBezTo>
                <a:cubicBezTo>
                  <a:pt x="127" y="3"/>
                  <a:pt x="126" y="3"/>
                  <a:pt x="126" y="2"/>
                </a:cubicBezTo>
                <a:cubicBezTo>
                  <a:pt x="126" y="1"/>
                  <a:pt x="127" y="0"/>
                  <a:pt x="129" y="0"/>
                </a:cubicBezTo>
                <a:cubicBezTo>
                  <a:pt x="149" y="0"/>
                  <a:pt x="149" y="0"/>
                  <a:pt x="149" y="0"/>
                </a:cubicBezTo>
                <a:cubicBezTo>
                  <a:pt x="149" y="0"/>
                  <a:pt x="149" y="0"/>
                  <a:pt x="149" y="0"/>
                </a:cubicBezTo>
                <a:cubicBezTo>
                  <a:pt x="150" y="0"/>
                  <a:pt x="151" y="0"/>
                  <a:pt x="151" y="1"/>
                </a:cubicBezTo>
                <a:cubicBezTo>
                  <a:pt x="185" y="46"/>
                  <a:pt x="185" y="46"/>
                  <a:pt x="185" y="46"/>
                </a:cubicBezTo>
                <a:cubicBezTo>
                  <a:pt x="186" y="46"/>
                  <a:pt x="186" y="47"/>
                  <a:pt x="186" y="47"/>
                </a:cubicBezTo>
                <a:cubicBezTo>
                  <a:pt x="186" y="48"/>
                  <a:pt x="185" y="50"/>
                  <a:pt x="184" y="50"/>
                </a:cubicBezTo>
                <a:cubicBezTo>
                  <a:pt x="163" y="50"/>
                  <a:pt x="163" y="50"/>
                  <a:pt x="163" y="50"/>
                </a:cubicBezTo>
                <a:cubicBezTo>
                  <a:pt x="163" y="50"/>
                  <a:pt x="163" y="50"/>
                  <a:pt x="163" y="50"/>
                </a:cubicBezTo>
                <a:cubicBezTo>
                  <a:pt x="162" y="50"/>
                  <a:pt x="161" y="49"/>
                  <a:pt x="161" y="49"/>
                </a:cubicBezTo>
                <a:cubicBezTo>
                  <a:pt x="156" y="42"/>
                  <a:pt x="156" y="42"/>
                  <a:pt x="156" y="42"/>
                </a:cubicBezTo>
                <a:cubicBezTo>
                  <a:pt x="93" y="42"/>
                  <a:pt x="93" y="42"/>
                  <a:pt x="93" y="42"/>
                </a:cubicBezTo>
                <a:cubicBezTo>
                  <a:pt x="93" y="37"/>
                  <a:pt x="93" y="37"/>
                  <a:pt x="93" y="37"/>
                </a:cubicBezTo>
                <a:close/>
                <a:moveTo>
                  <a:pt x="93" y="30"/>
                </a:moveTo>
                <a:cubicBezTo>
                  <a:pt x="148" y="30"/>
                  <a:pt x="148" y="30"/>
                  <a:pt x="148" y="30"/>
                </a:cubicBezTo>
                <a:cubicBezTo>
                  <a:pt x="148" y="30"/>
                  <a:pt x="148" y="30"/>
                  <a:pt x="148" y="30"/>
                </a:cubicBezTo>
                <a:cubicBezTo>
                  <a:pt x="149" y="30"/>
                  <a:pt x="149" y="30"/>
                  <a:pt x="150" y="30"/>
                </a:cubicBezTo>
                <a:cubicBezTo>
                  <a:pt x="151" y="29"/>
                  <a:pt x="151" y="27"/>
                  <a:pt x="150" y="26"/>
                </a:cubicBezTo>
                <a:cubicBezTo>
                  <a:pt x="144" y="18"/>
                  <a:pt x="144" y="18"/>
                  <a:pt x="144" y="18"/>
                </a:cubicBezTo>
                <a:cubicBezTo>
                  <a:pt x="144" y="18"/>
                  <a:pt x="143" y="17"/>
                  <a:pt x="142" y="17"/>
                </a:cubicBezTo>
                <a:cubicBezTo>
                  <a:pt x="93" y="17"/>
                  <a:pt x="93" y="17"/>
                  <a:pt x="93" y="17"/>
                </a:cubicBezTo>
                <a:cubicBezTo>
                  <a:pt x="93" y="22"/>
                  <a:pt x="93" y="22"/>
                  <a:pt x="93" y="22"/>
                </a:cubicBezTo>
                <a:cubicBezTo>
                  <a:pt x="141" y="22"/>
                  <a:pt x="141" y="22"/>
                  <a:pt x="141" y="22"/>
                </a:cubicBezTo>
                <a:cubicBezTo>
                  <a:pt x="143" y="25"/>
                  <a:pt x="143" y="25"/>
                  <a:pt x="143" y="25"/>
                </a:cubicBezTo>
                <a:cubicBezTo>
                  <a:pt x="93" y="25"/>
                  <a:pt x="93" y="25"/>
                  <a:pt x="93" y="25"/>
                </a:cubicBezTo>
                <a:lnTo>
                  <a:pt x="93" y="30"/>
                </a:lnTo>
                <a:close/>
                <a:moveTo>
                  <a:pt x="29" y="37"/>
                </a:moveTo>
                <a:cubicBezTo>
                  <a:pt x="93" y="37"/>
                  <a:pt x="93" y="37"/>
                  <a:pt x="93" y="37"/>
                </a:cubicBezTo>
                <a:cubicBezTo>
                  <a:pt x="93" y="42"/>
                  <a:pt x="93" y="42"/>
                  <a:pt x="93" y="42"/>
                </a:cubicBezTo>
                <a:cubicBezTo>
                  <a:pt x="31" y="42"/>
                  <a:pt x="31" y="42"/>
                  <a:pt x="31" y="42"/>
                </a:cubicBezTo>
                <a:cubicBezTo>
                  <a:pt x="26" y="48"/>
                  <a:pt x="26" y="48"/>
                  <a:pt x="26" y="48"/>
                </a:cubicBezTo>
                <a:cubicBezTo>
                  <a:pt x="25" y="49"/>
                  <a:pt x="24" y="50"/>
                  <a:pt x="24" y="50"/>
                </a:cubicBezTo>
                <a:cubicBezTo>
                  <a:pt x="3" y="50"/>
                  <a:pt x="3" y="50"/>
                  <a:pt x="3" y="50"/>
                </a:cubicBezTo>
                <a:cubicBezTo>
                  <a:pt x="3" y="50"/>
                  <a:pt x="3" y="50"/>
                  <a:pt x="3" y="50"/>
                </a:cubicBezTo>
                <a:cubicBezTo>
                  <a:pt x="2" y="50"/>
                  <a:pt x="2" y="49"/>
                  <a:pt x="2" y="49"/>
                </a:cubicBezTo>
                <a:cubicBezTo>
                  <a:pt x="0" y="48"/>
                  <a:pt x="0" y="47"/>
                  <a:pt x="1" y="46"/>
                </a:cubicBezTo>
                <a:cubicBezTo>
                  <a:pt x="35" y="1"/>
                  <a:pt x="35" y="1"/>
                  <a:pt x="35" y="1"/>
                </a:cubicBezTo>
                <a:cubicBezTo>
                  <a:pt x="36" y="0"/>
                  <a:pt x="36" y="0"/>
                  <a:pt x="37" y="0"/>
                </a:cubicBezTo>
                <a:cubicBezTo>
                  <a:pt x="58" y="0"/>
                  <a:pt x="58" y="0"/>
                  <a:pt x="58" y="0"/>
                </a:cubicBezTo>
                <a:cubicBezTo>
                  <a:pt x="58" y="0"/>
                  <a:pt x="58" y="0"/>
                  <a:pt x="58" y="0"/>
                </a:cubicBezTo>
                <a:cubicBezTo>
                  <a:pt x="58" y="0"/>
                  <a:pt x="59" y="0"/>
                  <a:pt x="59" y="0"/>
                </a:cubicBezTo>
                <a:cubicBezTo>
                  <a:pt x="60" y="1"/>
                  <a:pt x="60" y="2"/>
                  <a:pt x="60" y="3"/>
                </a:cubicBezTo>
                <a:cubicBezTo>
                  <a:pt x="58" y="6"/>
                  <a:pt x="58" y="6"/>
                  <a:pt x="58" y="6"/>
                </a:cubicBezTo>
                <a:cubicBezTo>
                  <a:pt x="93" y="6"/>
                  <a:pt x="93" y="6"/>
                  <a:pt x="93" y="6"/>
                </a:cubicBezTo>
                <a:cubicBezTo>
                  <a:pt x="93" y="10"/>
                  <a:pt x="93" y="10"/>
                  <a:pt x="93" y="10"/>
                </a:cubicBezTo>
                <a:cubicBezTo>
                  <a:pt x="53" y="10"/>
                  <a:pt x="53" y="10"/>
                  <a:pt x="53" y="10"/>
                </a:cubicBezTo>
                <a:cubicBezTo>
                  <a:pt x="52" y="10"/>
                  <a:pt x="51" y="9"/>
                  <a:pt x="51" y="8"/>
                </a:cubicBezTo>
                <a:cubicBezTo>
                  <a:pt x="51" y="7"/>
                  <a:pt x="51" y="7"/>
                  <a:pt x="51" y="6"/>
                </a:cubicBezTo>
                <a:cubicBezTo>
                  <a:pt x="53" y="4"/>
                  <a:pt x="53" y="4"/>
                  <a:pt x="53" y="4"/>
                </a:cubicBezTo>
                <a:cubicBezTo>
                  <a:pt x="38" y="4"/>
                  <a:pt x="38" y="4"/>
                  <a:pt x="38" y="4"/>
                </a:cubicBezTo>
                <a:cubicBezTo>
                  <a:pt x="8" y="45"/>
                  <a:pt x="8" y="45"/>
                  <a:pt x="8" y="45"/>
                </a:cubicBezTo>
                <a:cubicBezTo>
                  <a:pt x="22" y="45"/>
                  <a:pt x="22" y="45"/>
                  <a:pt x="22" y="45"/>
                </a:cubicBezTo>
                <a:cubicBezTo>
                  <a:pt x="27" y="38"/>
                  <a:pt x="27" y="38"/>
                  <a:pt x="27" y="38"/>
                </a:cubicBezTo>
                <a:cubicBezTo>
                  <a:pt x="28" y="38"/>
                  <a:pt x="29" y="37"/>
                  <a:pt x="29" y="37"/>
                </a:cubicBezTo>
                <a:cubicBezTo>
                  <a:pt x="29" y="37"/>
                  <a:pt x="29" y="37"/>
                  <a:pt x="29" y="37"/>
                </a:cubicBezTo>
                <a:close/>
                <a:moveTo>
                  <a:pt x="93" y="17"/>
                </a:moveTo>
                <a:cubicBezTo>
                  <a:pt x="44" y="17"/>
                  <a:pt x="44" y="17"/>
                  <a:pt x="44" y="17"/>
                </a:cubicBezTo>
                <a:cubicBezTo>
                  <a:pt x="44" y="17"/>
                  <a:pt x="44" y="17"/>
                  <a:pt x="44" y="17"/>
                </a:cubicBezTo>
                <a:cubicBezTo>
                  <a:pt x="44" y="17"/>
                  <a:pt x="43" y="18"/>
                  <a:pt x="42" y="18"/>
                </a:cubicBezTo>
                <a:cubicBezTo>
                  <a:pt x="36" y="26"/>
                  <a:pt x="36" y="26"/>
                  <a:pt x="36" y="26"/>
                </a:cubicBezTo>
                <a:cubicBezTo>
                  <a:pt x="36" y="27"/>
                  <a:pt x="36" y="27"/>
                  <a:pt x="36" y="28"/>
                </a:cubicBezTo>
                <a:cubicBezTo>
                  <a:pt x="36" y="29"/>
                  <a:pt x="37" y="30"/>
                  <a:pt x="38" y="30"/>
                </a:cubicBezTo>
                <a:cubicBezTo>
                  <a:pt x="93" y="30"/>
                  <a:pt x="93" y="30"/>
                  <a:pt x="93" y="30"/>
                </a:cubicBezTo>
                <a:cubicBezTo>
                  <a:pt x="93" y="25"/>
                  <a:pt x="93" y="25"/>
                  <a:pt x="93" y="25"/>
                </a:cubicBezTo>
                <a:cubicBezTo>
                  <a:pt x="43" y="25"/>
                  <a:pt x="43" y="25"/>
                  <a:pt x="43" y="25"/>
                </a:cubicBezTo>
                <a:cubicBezTo>
                  <a:pt x="45" y="22"/>
                  <a:pt x="45" y="22"/>
                  <a:pt x="45" y="22"/>
                </a:cubicBezTo>
                <a:cubicBezTo>
                  <a:pt x="93" y="22"/>
                  <a:pt x="93" y="22"/>
                  <a:pt x="93" y="22"/>
                </a:cubicBezTo>
                <a:lnTo>
                  <a:pt x="93" y="17"/>
                </a:ln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195" name="Freeform 172"/>
          <p:cNvSpPr>
            <a:spLocks noEditPoints="1"/>
          </p:cNvSpPr>
          <p:nvPr/>
        </p:nvSpPr>
        <p:spPr bwMode="auto">
          <a:xfrm rot="5400000">
            <a:off x="6540131" y="1647173"/>
            <a:ext cx="67848" cy="64277"/>
          </a:xfrm>
          <a:custGeom>
            <a:avLst/>
            <a:gdLst>
              <a:gd name="T0" fmla="*/ 27 w 40"/>
              <a:gd name="T1" fmla="*/ 7 h 38"/>
              <a:gd name="T2" fmla="*/ 20 w 40"/>
              <a:gd name="T3" fmla="*/ 16 h 38"/>
              <a:gd name="T4" fmla="*/ 20 w 40"/>
              <a:gd name="T5" fmla="*/ 8 h 38"/>
              <a:gd name="T6" fmla="*/ 25 w 40"/>
              <a:gd name="T7" fmla="*/ 2 h 38"/>
              <a:gd name="T8" fmla="*/ 26 w 40"/>
              <a:gd name="T9" fmla="*/ 1 h 38"/>
              <a:gd name="T10" fmla="*/ 29 w 40"/>
              <a:gd name="T11" fmla="*/ 2 h 38"/>
              <a:gd name="T12" fmla="*/ 33 w 40"/>
              <a:gd name="T13" fmla="*/ 6 h 38"/>
              <a:gd name="T14" fmla="*/ 38 w 40"/>
              <a:gd name="T15" fmla="*/ 9 h 38"/>
              <a:gd name="T16" fmla="*/ 38 w 40"/>
              <a:gd name="T17" fmla="*/ 9 h 38"/>
              <a:gd name="T18" fmla="*/ 39 w 40"/>
              <a:gd name="T19" fmla="*/ 9 h 38"/>
              <a:gd name="T20" fmla="*/ 39 w 40"/>
              <a:gd name="T21" fmla="*/ 12 h 38"/>
              <a:gd name="T22" fmla="*/ 20 w 40"/>
              <a:gd name="T23" fmla="*/ 37 h 38"/>
              <a:gd name="T24" fmla="*/ 20 w 40"/>
              <a:gd name="T25" fmla="*/ 37 h 38"/>
              <a:gd name="T26" fmla="*/ 20 w 40"/>
              <a:gd name="T27" fmla="*/ 30 h 38"/>
              <a:gd name="T28" fmla="*/ 33 w 40"/>
              <a:gd name="T29" fmla="*/ 12 h 38"/>
              <a:gd name="T30" fmla="*/ 30 w 40"/>
              <a:gd name="T31" fmla="*/ 10 h 38"/>
              <a:gd name="T32" fmla="*/ 27 w 40"/>
              <a:gd name="T33" fmla="*/ 7 h 38"/>
              <a:gd name="T34" fmla="*/ 20 w 40"/>
              <a:gd name="T35" fmla="*/ 16 h 38"/>
              <a:gd name="T36" fmla="*/ 7 w 40"/>
              <a:gd name="T37" fmla="*/ 34 h 38"/>
              <a:gd name="T38" fmla="*/ 17 w 40"/>
              <a:gd name="T39" fmla="*/ 34 h 38"/>
              <a:gd name="T40" fmla="*/ 20 w 40"/>
              <a:gd name="T41" fmla="*/ 30 h 38"/>
              <a:gd name="T42" fmla="*/ 20 w 40"/>
              <a:gd name="T43" fmla="*/ 37 h 38"/>
              <a:gd name="T44" fmla="*/ 18 w 40"/>
              <a:gd name="T45" fmla="*/ 38 h 38"/>
              <a:gd name="T46" fmla="*/ 2 w 40"/>
              <a:gd name="T47" fmla="*/ 38 h 38"/>
              <a:gd name="T48" fmla="*/ 2 w 40"/>
              <a:gd name="T49" fmla="*/ 38 h 38"/>
              <a:gd name="T50" fmla="*/ 1 w 40"/>
              <a:gd name="T51" fmla="*/ 38 h 38"/>
              <a:gd name="T52" fmla="*/ 0 w 40"/>
              <a:gd name="T53" fmla="*/ 35 h 38"/>
              <a:gd name="T54" fmla="*/ 20 w 40"/>
              <a:gd name="T55" fmla="*/ 8 h 38"/>
              <a:gd name="T56" fmla="*/ 20 w 40"/>
              <a:gd name="T57" fmla="*/ 16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0" h="38">
                <a:moveTo>
                  <a:pt x="27" y="7"/>
                </a:moveTo>
                <a:cubicBezTo>
                  <a:pt x="20" y="16"/>
                  <a:pt x="20" y="16"/>
                  <a:pt x="20" y="16"/>
                </a:cubicBezTo>
                <a:cubicBezTo>
                  <a:pt x="20" y="8"/>
                  <a:pt x="20" y="8"/>
                  <a:pt x="20" y="8"/>
                </a:cubicBezTo>
                <a:cubicBezTo>
                  <a:pt x="25" y="2"/>
                  <a:pt x="25" y="2"/>
                  <a:pt x="25" y="2"/>
                </a:cubicBezTo>
                <a:cubicBezTo>
                  <a:pt x="26" y="1"/>
                  <a:pt x="26" y="1"/>
                  <a:pt x="26" y="1"/>
                </a:cubicBezTo>
                <a:cubicBezTo>
                  <a:pt x="27" y="0"/>
                  <a:pt x="29" y="1"/>
                  <a:pt x="29" y="2"/>
                </a:cubicBezTo>
                <a:cubicBezTo>
                  <a:pt x="30" y="4"/>
                  <a:pt x="31" y="5"/>
                  <a:pt x="33" y="6"/>
                </a:cubicBezTo>
                <a:cubicBezTo>
                  <a:pt x="34" y="8"/>
                  <a:pt x="36" y="8"/>
                  <a:pt x="38" y="9"/>
                </a:cubicBezTo>
                <a:cubicBezTo>
                  <a:pt x="38" y="9"/>
                  <a:pt x="38" y="9"/>
                  <a:pt x="38" y="9"/>
                </a:cubicBezTo>
                <a:cubicBezTo>
                  <a:pt x="38" y="9"/>
                  <a:pt x="39" y="9"/>
                  <a:pt x="39" y="9"/>
                </a:cubicBezTo>
                <a:cubicBezTo>
                  <a:pt x="40" y="10"/>
                  <a:pt x="40" y="11"/>
                  <a:pt x="39" y="12"/>
                </a:cubicBezTo>
                <a:cubicBezTo>
                  <a:pt x="20" y="37"/>
                  <a:pt x="20" y="37"/>
                  <a:pt x="20" y="37"/>
                </a:cubicBezTo>
                <a:cubicBezTo>
                  <a:pt x="20" y="37"/>
                  <a:pt x="20" y="37"/>
                  <a:pt x="20" y="37"/>
                </a:cubicBezTo>
                <a:cubicBezTo>
                  <a:pt x="20" y="30"/>
                  <a:pt x="20" y="30"/>
                  <a:pt x="20" y="30"/>
                </a:cubicBezTo>
                <a:cubicBezTo>
                  <a:pt x="33" y="12"/>
                  <a:pt x="33" y="12"/>
                  <a:pt x="33" y="12"/>
                </a:cubicBezTo>
                <a:cubicBezTo>
                  <a:pt x="32" y="12"/>
                  <a:pt x="31" y="11"/>
                  <a:pt x="30" y="10"/>
                </a:cubicBezTo>
                <a:cubicBezTo>
                  <a:pt x="29" y="9"/>
                  <a:pt x="28" y="8"/>
                  <a:pt x="27" y="7"/>
                </a:cubicBezTo>
                <a:close/>
                <a:moveTo>
                  <a:pt x="20" y="16"/>
                </a:moveTo>
                <a:cubicBezTo>
                  <a:pt x="7" y="34"/>
                  <a:pt x="7" y="34"/>
                  <a:pt x="7" y="34"/>
                </a:cubicBezTo>
                <a:cubicBezTo>
                  <a:pt x="17" y="34"/>
                  <a:pt x="17" y="34"/>
                  <a:pt x="17" y="34"/>
                </a:cubicBezTo>
                <a:cubicBezTo>
                  <a:pt x="20" y="30"/>
                  <a:pt x="20" y="30"/>
                  <a:pt x="20" y="30"/>
                </a:cubicBezTo>
                <a:cubicBezTo>
                  <a:pt x="20" y="37"/>
                  <a:pt x="20" y="37"/>
                  <a:pt x="20" y="37"/>
                </a:cubicBezTo>
                <a:cubicBezTo>
                  <a:pt x="20" y="38"/>
                  <a:pt x="19" y="38"/>
                  <a:pt x="18" y="38"/>
                </a:cubicBezTo>
                <a:cubicBezTo>
                  <a:pt x="2" y="38"/>
                  <a:pt x="2" y="38"/>
                  <a:pt x="2" y="38"/>
                </a:cubicBezTo>
                <a:cubicBezTo>
                  <a:pt x="2" y="38"/>
                  <a:pt x="2" y="38"/>
                  <a:pt x="2" y="38"/>
                </a:cubicBezTo>
                <a:cubicBezTo>
                  <a:pt x="2" y="38"/>
                  <a:pt x="1" y="38"/>
                  <a:pt x="1" y="38"/>
                </a:cubicBezTo>
                <a:cubicBezTo>
                  <a:pt x="0" y="37"/>
                  <a:pt x="0" y="36"/>
                  <a:pt x="0" y="35"/>
                </a:cubicBezTo>
                <a:cubicBezTo>
                  <a:pt x="20" y="8"/>
                  <a:pt x="20" y="8"/>
                  <a:pt x="20" y="8"/>
                </a:cubicBezTo>
                <a:lnTo>
                  <a:pt x="20" y="16"/>
                </a:ln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196" name="Freeform 173"/>
          <p:cNvSpPr>
            <a:spLocks noEditPoints="1"/>
          </p:cNvSpPr>
          <p:nvPr/>
        </p:nvSpPr>
        <p:spPr bwMode="auto">
          <a:xfrm rot="5400000">
            <a:off x="6591314" y="1693596"/>
            <a:ext cx="39281" cy="38090"/>
          </a:xfrm>
          <a:custGeom>
            <a:avLst/>
            <a:gdLst>
              <a:gd name="T0" fmla="*/ 12 w 23"/>
              <a:gd name="T1" fmla="*/ 18 h 23"/>
              <a:gd name="T2" fmla="*/ 12 w 23"/>
              <a:gd name="T3" fmla="*/ 18 h 23"/>
              <a:gd name="T4" fmla="*/ 13 w 23"/>
              <a:gd name="T5" fmla="*/ 18 h 23"/>
              <a:gd name="T6" fmla="*/ 13 w 23"/>
              <a:gd name="T7" fmla="*/ 18 h 23"/>
              <a:gd name="T8" fmla="*/ 18 w 23"/>
              <a:gd name="T9" fmla="*/ 12 h 23"/>
              <a:gd name="T10" fmla="*/ 18 w 23"/>
              <a:gd name="T11" fmla="*/ 11 h 23"/>
              <a:gd name="T12" fmla="*/ 18 w 23"/>
              <a:gd name="T13" fmla="*/ 11 h 23"/>
              <a:gd name="T14" fmla="*/ 18 w 23"/>
              <a:gd name="T15" fmla="*/ 11 h 23"/>
              <a:gd name="T16" fmla="*/ 18 w 23"/>
              <a:gd name="T17" fmla="*/ 10 h 23"/>
              <a:gd name="T18" fmla="*/ 12 w 23"/>
              <a:gd name="T19" fmla="*/ 5 h 23"/>
              <a:gd name="T20" fmla="*/ 12 w 23"/>
              <a:gd name="T21" fmla="*/ 0 h 23"/>
              <a:gd name="T22" fmla="*/ 19 w 23"/>
              <a:gd name="T23" fmla="*/ 2 h 23"/>
              <a:gd name="T24" fmla="*/ 23 w 23"/>
              <a:gd name="T25" fmla="*/ 9 h 23"/>
              <a:gd name="T26" fmla="*/ 23 w 23"/>
              <a:gd name="T27" fmla="*/ 10 h 23"/>
              <a:gd name="T28" fmla="*/ 23 w 23"/>
              <a:gd name="T29" fmla="*/ 10 h 23"/>
              <a:gd name="T30" fmla="*/ 23 w 23"/>
              <a:gd name="T31" fmla="*/ 11 h 23"/>
              <a:gd name="T32" fmla="*/ 23 w 23"/>
              <a:gd name="T33" fmla="*/ 11 h 23"/>
              <a:gd name="T34" fmla="*/ 23 w 23"/>
              <a:gd name="T35" fmla="*/ 11 h 23"/>
              <a:gd name="T36" fmla="*/ 21 w 23"/>
              <a:gd name="T37" fmla="*/ 19 h 23"/>
              <a:gd name="T38" fmla="*/ 14 w 23"/>
              <a:gd name="T39" fmla="*/ 23 h 23"/>
              <a:gd name="T40" fmla="*/ 14 w 23"/>
              <a:gd name="T41" fmla="*/ 23 h 23"/>
              <a:gd name="T42" fmla="*/ 13 w 23"/>
              <a:gd name="T43" fmla="*/ 23 h 23"/>
              <a:gd name="T44" fmla="*/ 12 w 23"/>
              <a:gd name="T45" fmla="*/ 23 h 23"/>
              <a:gd name="T46" fmla="*/ 12 w 23"/>
              <a:gd name="T47" fmla="*/ 18 h 23"/>
              <a:gd name="T48" fmla="*/ 12 w 23"/>
              <a:gd name="T49" fmla="*/ 18 h 23"/>
              <a:gd name="T50" fmla="*/ 12 w 23"/>
              <a:gd name="T51" fmla="*/ 23 h 23"/>
              <a:gd name="T52" fmla="*/ 0 w 23"/>
              <a:gd name="T53" fmla="*/ 14 h 23"/>
              <a:gd name="T54" fmla="*/ 0 w 23"/>
              <a:gd name="T55" fmla="*/ 14 h 23"/>
              <a:gd name="T56" fmla="*/ 0 w 23"/>
              <a:gd name="T57" fmla="*/ 13 h 23"/>
              <a:gd name="T58" fmla="*/ 0 w 23"/>
              <a:gd name="T59" fmla="*/ 13 h 23"/>
              <a:gd name="T60" fmla="*/ 9 w 23"/>
              <a:gd name="T61" fmla="*/ 0 h 23"/>
              <a:gd name="T62" fmla="*/ 9 w 23"/>
              <a:gd name="T63" fmla="*/ 0 h 23"/>
              <a:gd name="T64" fmla="*/ 12 w 23"/>
              <a:gd name="T65" fmla="*/ 0 h 23"/>
              <a:gd name="T66" fmla="*/ 11 w 23"/>
              <a:gd name="T67" fmla="*/ 5 h 23"/>
              <a:gd name="T68" fmla="*/ 10 w 23"/>
              <a:gd name="T69" fmla="*/ 5 h 23"/>
              <a:gd name="T70" fmla="*/ 5 w 23"/>
              <a:gd name="T71" fmla="*/ 13 h 23"/>
              <a:gd name="T72" fmla="*/ 5 w 23"/>
              <a:gd name="T73" fmla="*/ 13 h 23"/>
              <a:gd name="T74" fmla="*/ 5 w 23"/>
              <a:gd name="T75" fmla="*/ 13 h 23"/>
              <a:gd name="T76" fmla="*/ 12 w 23"/>
              <a:gd name="T77" fmla="*/ 18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3" h="23">
                <a:moveTo>
                  <a:pt x="12" y="18"/>
                </a:moveTo>
                <a:cubicBezTo>
                  <a:pt x="12" y="18"/>
                  <a:pt x="12" y="18"/>
                  <a:pt x="12" y="18"/>
                </a:cubicBezTo>
                <a:cubicBezTo>
                  <a:pt x="12" y="18"/>
                  <a:pt x="12" y="18"/>
                  <a:pt x="12" y="18"/>
                </a:cubicBezTo>
                <a:cubicBezTo>
                  <a:pt x="12" y="18"/>
                  <a:pt x="12" y="18"/>
                  <a:pt x="12" y="18"/>
                </a:cubicBezTo>
                <a:cubicBezTo>
                  <a:pt x="12" y="18"/>
                  <a:pt x="13" y="18"/>
                  <a:pt x="13" y="18"/>
                </a:cubicBezTo>
                <a:cubicBezTo>
                  <a:pt x="13" y="18"/>
                  <a:pt x="13" y="18"/>
                  <a:pt x="13" y="18"/>
                </a:cubicBezTo>
                <a:cubicBezTo>
                  <a:pt x="13" y="18"/>
                  <a:pt x="13" y="18"/>
                  <a:pt x="13" y="18"/>
                </a:cubicBezTo>
                <a:cubicBezTo>
                  <a:pt x="13" y="18"/>
                  <a:pt x="13" y="18"/>
                  <a:pt x="13" y="18"/>
                </a:cubicBezTo>
                <a:cubicBezTo>
                  <a:pt x="15" y="18"/>
                  <a:pt x="16" y="17"/>
                  <a:pt x="17" y="16"/>
                </a:cubicBezTo>
                <a:cubicBezTo>
                  <a:pt x="18" y="15"/>
                  <a:pt x="18" y="13"/>
                  <a:pt x="18" y="12"/>
                </a:cubicBezTo>
                <a:cubicBezTo>
                  <a:pt x="18" y="11"/>
                  <a:pt x="18" y="11"/>
                  <a:pt x="18" y="11"/>
                </a:cubicBezTo>
                <a:cubicBezTo>
                  <a:pt x="18" y="11"/>
                  <a:pt x="18" y="11"/>
                  <a:pt x="18" y="11"/>
                </a:cubicBezTo>
                <a:cubicBezTo>
                  <a:pt x="18" y="11"/>
                  <a:pt x="18" y="11"/>
                  <a:pt x="18" y="11"/>
                </a:cubicBezTo>
                <a:cubicBezTo>
                  <a:pt x="18" y="11"/>
                  <a:pt x="18" y="11"/>
                  <a:pt x="18" y="11"/>
                </a:cubicBezTo>
                <a:cubicBezTo>
                  <a:pt x="18" y="11"/>
                  <a:pt x="18" y="11"/>
                  <a:pt x="18" y="11"/>
                </a:cubicBezTo>
                <a:cubicBezTo>
                  <a:pt x="18" y="11"/>
                  <a:pt x="18" y="11"/>
                  <a:pt x="18" y="11"/>
                </a:cubicBezTo>
                <a:cubicBezTo>
                  <a:pt x="18" y="10"/>
                  <a:pt x="18" y="10"/>
                  <a:pt x="18" y="10"/>
                </a:cubicBezTo>
                <a:cubicBezTo>
                  <a:pt x="18" y="10"/>
                  <a:pt x="18" y="10"/>
                  <a:pt x="18" y="10"/>
                </a:cubicBezTo>
                <a:cubicBezTo>
                  <a:pt x="18" y="8"/>
                  <a:pt x="17" y="7"/>
                  <a:pt x="16" y="6"/>
                </a:cubicBezTo>
                <a:cubicBezTo>
                  <a:pt x="15" y="5"/>
                  <a:pt x="13" y="5"/>
                  <a:pt x="12" y="5"/>
                </a:cubicBezTo>
                <a:cubicBezTo>
                  <a:pt x="12" y="5"/>
                  <a:pt x="12" y="5"/>
                  <a:pt x="12" y="5"/>
                </a:cubicBezTo>
                <a:cubicBezTo>
                  <a:pt x="12" y="0"/>
                  <a:pt x="12" y="0"/>
                  <a:pt x="12" y="0"/>
                </a:cubicBezTo>
                <a:cubicBezTo>
                  <a:pt x="12" y="0"/>
                  <a:pt x="12" y="0"/>
                  <a:pt x="12" y="0"/>
                </a:cubicBezTo>
                <a:cubicBezTo>
                  <a:pt x="14" y="0"/>
                  <a:pt x="17" y="1"/>
                  <a:pt x="19" y="2"/>
                </a:cubicBezTo>
                <a:cubicBezTo>
                  <a:pt x="21" y="4"/>
                  <a:pt x="22" y="6"/>
                  <a:pt x="23" y="9"/>
                </a:cubicBezTo>
                <a:cubicBezTo>
                  <a:pt x="23" y="9"/>
                  <a:pt x="23" y="9"/>
                  <a:pt x="23" y="9"/>
                </a:cubicBezTo>
                <a:cubicBezTo>
                  <a:pt x="23" y="9"/>
                  <a:pt x="23" y="9"/>
                  <a:pt x="23" y="9"/>
                </a:cubicBezTo>
                <a:cubicBezTo>
                  <a:pt x="23" y="9"/>
                  <a:pt x="23" y="10"/>
                  <a:pt x="23" y="10"/>
                </a:cubicBezTo>
                <a:cubicBezTo>
                  <a:pt x="23" y="10"/>
                  <a:pt x="23" y="10"/>
                  <a:pt x="23" y="10"/>
                </a:cubicBezTo>
                <a:cubicBezTo>
                  <a:pt x="23" y="10"/>
                  <a:pt x="23" y="10"/>
                  <a:pt x="23" y="10"/>
                </a:cubicBezTo>
                <a:cubicBezTo>
                  <a:pt x="23" y="10"/>
                  <a:pt x="23" y="11"/>
                  <a:pt x="23" y="11"/>
                </a:cubicBezTo>
                <a:cubicBezTo>
                  <a:pt x="23" y="11"/>
                  <a:pt x="23" y="11"/>
                  <a:pt x="23" y="11"/>
                </a:cubicBezTo>
                <a:cubicBezTo>
                  <a:pt x="23" y="11"/>
                  <a:pt x="23" y="11"/>
                  <a:pt x="23" y="11"/>
                </a:cubicBezTo>
                <a:cubicBezTo>
                  <a:pt x="23" y="11"/>
                  <a:pt x="23" y="11"/>
                  <a:pt x="23" y="11"/>
                </a:cubicBezTo>
                <a:cubicBezTo>
                  <a:pt x="23" y="11"/>
                  <a:pt x="23" y="11"/>
                  <a:pt x="23" y="11"/>
                </a:cubicBezTo>
                <a:cubicBezTo>
                  <a:pt x="23" y="11"/>
                  <a:pt x="23" y="11"/>
                  <a:pt x="23" y="11"/>
                </a:cubicBezTo>
                <a:cubicBezTo>
                  <a:pt x="23" y="11"/>
                  <a:pt x="23" y="11"/>
                  <a:pt x="23" y="11"/>
                </a:cubicBezTo>
                <a:cubicBezTo>
                  <a:pt x="23" y="14"/>
                  <a:pt x="22" y="17"/>
                  <a:pt x="21" y="19"/>
                </a:cubicBezTo>
                <a:cubicBezTo>
                  <a:pt x="19" y="21"/>
                  <a:pt x="17" y="22"/>
                  <a:pt x="14" y="23"/>
                </a:cubicBezTo>
                <a:cubicBezTo>
                  <a:pt x="14" y="23"/>
                  <a:pt x="14" y="23"/>
                  <a:pt x="14" y="23"/>
                </a:cubicBezTo>
                <a:cubicBezTo>
                  <a:pt x="14" y="23"/>
                  <a:pt x="14" y="23"/>
                  <a:pt x="14" y="23"/>
                </a:cubicBezTo>
                <a:cubicBezTo>
                  <a:pt x="14" y="23"/>
                  <a:pt x="14" y="23"/>
                  <a:pt x="14" y="23"/>
                </a:cubicBezTo>
                <a:cubicBezTo>
                  <a:pt x="13" y="23"/>
                  <a:pt x="13" y="23"/>
                  <a:pt x="13" y="23"/>
                </a:cubicBezTo>
                <a:cubicBezTo>
                  <a:pt x="13" y="23"/>
                  <a:pt x="13" y="23"/>
                  <a:pt x="13" y="23"/>
                </a:cubicBezTo>
                <a:cubicBezTo>
                  <a:pt x="13" y="23"/>
                  <a:pt x="13" y="23"/>
                  <a:pt x="13" y="23"/>
                </a:cubicBezTo>
                <a:cubicBezTo>
                  <a:pt x="13" y="23"/>
                  <a:pt x="12" y="23"/>
                  <a:pt x="12" y="23"/>
                </a:cubicBezTo>
                <a:cubicBezTo>
                  <a:pt x="12" y="23"/>
                  <a:pt x="12" y="23"/>
                  <a:pt x="12" y="23"/>
                </a:cubicBezTo>
                <a:lnTo>
                  <a:pt x="12" y="18"/>
                </a:lnTo>
                <a:close/>
                <a:moveTo>
                  <a:pt x="12" y="18"/>
                </a:moveTo>
                <a:cubicBezTo>
                  <a:pt x="12" y="18"/>
                  <a:pt x="12" y="18"/>
                  <a:pt x="12" y="18"/>
                </a:cubicBezTo>
                <a:cubicBezTo>
                  <a:pt x="12" y="23"/>
                  <a:pt x="12" y="23"/>
                  <a:pt x="12" y="23"/>
                </a:cubicBezTo>
                <a:cubicBezTo>
                  <a:pt x="12" y="23"/>
                  <a:pt x="12" y="23"/>
                  <a:pt x="12" y="23"/>
                </a:cubicBezTo>
                <a:cubicBezTo>
                  <a:pt x="9" y="23"/>
                  <a:pt x="6" y="22"/>
                  <a:pt x="4" y="21"/>
                </a:cubicBezTo>
                <a:cubicBezTo>
                  <a:pt x="2" y="19"/>
                  <a:pt x="1" y="17"/>
                  <a:pt x="0" y="14"/>
                </a:cubicBezTo>
                <a:cubicBezTo>
                  <a:pt x="0" y="14"/>
                  <a:pt x="0" y="14"/>
                  <a:pt x="0" y="14"/>
                </a:cubicBezTo>
                <a:cubicBezTo>
                  <a:pt x="0" y="14"/>
                  <a:pt x="0" y="14"/>
                  <a:pt x="0" y="14"/>
                </a:cubicBezTo>
                <a:cubicBezTo>
                  <a:pt x="0" y="14"/>
                  <a:pt x="0" y="14"/>
                  <a:pt x="0" y="13"/>
                </a:cubicBezTo>
                <a:cubicBezTo>
                  <a:pt x="0" y="13"/>
                  <a:pt x="0" y="13"/>
                  <a:pt x="0" y="13"/>
                </a:cubicBezTo>
                <a:cubicBezTo>
                  <a:pt x="0" y="13"/>
                  <a:pt x="0" y="13"/>
                  <a:pt x="0" y="13"/>
                </a:cubicBezTo>
                <a:cubicBezTo>
                  <a:pt x="0" y="13"/>
                  <a:pt x="0" y="13"/>
                  <a:pt x="0" y="13"/>
                </a:cubicBezTo>
                <a:cubicBezTo>
                  <a:pt x="0" y="10"/>
                  <a:pt x="0" y="7"/>
                  <a:pt x="2" y="5"/>
                </a:cubicBezTo>
                <a:cubicBezTo>
                  <a:pt x="4" y="3"/>
                  <a:pt x="6" y="1"/>
                  <a:pt x="9" y="0"/>
                </a:cubicBezTo>
                <a:cubicBezTo>
                  <a:pt x="9" y="0"/>
                  <a:pt x="9" y="0"/>
                  <a:pt x="9" y="0"/>
                </a:cubicBezTo>
                <a:cubicBezTo>
                  <a:pt x="9" y="0"/>
                  <a:pt x="9" y="0"/>
                  <a:pt x="9" y="0"/>
                </a:cubicBezTo>
                <a:cubicBezTo>
                  <a:pt x="9" y="0"/>
                  <a:pt x="10" y="0"/>
                  <a:pt x="10" y="0"/>
                </a:cubicBezTo>
                <a:cubicBezTo>
                  <a:pt x="11" y="0"/>
                  <a:pt x="11" y="0"/>
                  <a:pt x="12" y="0"/>
                </a:cubicBezTo>
                <a:cubicBezTo>
                  <a:pt x="12" y="5"/>
                  <a:pt x="12" y="5"/>
                  <a:pt x="12" y="5"/>
                </a:cubicBezTo>
                <a:cubicBezTo>
                  <a:pt x="11" y="5"/>
                  <a:pt x="11" y="5"/>
                  <a:pt x="11" y="5"/>
                </a:cubicBezTo>
                <a:cubicBezTo>
                  <a:pt x="11" y="5"/>
                  <a:pt x="10" y="5"/>
                  <a:pt x="10" y="5"/>
                </a:cubicBezTo>
                <a:cubicBezTo>
                  <a:pt x="10" y="5"/>
                  <a:pt x="10" y="5"/>
                  <a:pt x="10" y="5"/>
                </a:cubicBezTo>
                <a:cubicBezTo>
                  <a:pt x="8" y="5"/>
                  <a:pt x="7" y="6"/>
                  <a:pt x="6" y="8"/>
                </a:cubicBezTo>
                <a:cubicBezTo>
                  <a:pt x="5" y="9"/>
                  <a:pt x="5" y="11"/>
                  <a:pt x="5" y="13"/>
                </a:cubicBezTo>
                <a:cubicBezTo>
                  <a:pt x="5" y="13"/>
                  <a:pt x="5" y="13"/>
                  <a:pt x="5" y="13"/>
                </a:cubicBezTo>
                <a:cubicBezTo>
                  <a:pt x="5" y="13"/>
                  <a:pt x="5" y="13"/>
                  <a:pt x="5" y="13"/>
                </a:cubicBezTo>
                <a:cubicBezTo>
                  <a:pt x="5" y="13"/>
                  <a:pt x="5" y="13"/>
                  <a:pt x="5" y="13"/>
                </a:cubicBezTo>
                <a:cubicBezTo>
                  <a:pt x="5" y="13"/>
                  <a:pt x="5" y="13"/>
                  <a:pt x="5" y="13"/>
                </a:cubicBezTo>
                <a:cubicBezTo>
                  <a:pt x="5" y="15"/>
                  <a:pt x="6" y="16"/>
                  <a:pt x="7" y="17"/>
                </a:cubicBezTo>
                <a:cubicBezTo>
                  <a:pt x="8" y="18"/>
                  <a:pt x="10" y="18"/>
                  <a:pt x="12" y="18"/>
                </a:cubicBez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197" name="Freeform 174"/>
          <p:cNvSpPr>
            <a:spLocks noEditPoints="1"/>
          </p:cNvSpPr>
          <p:nvPr/>
        </p:nvSpPr>
        <p:spPr bwMode="auto">
          <a:xfrm rot="5400000">
            <a:off x="6540726" y="1752517"/>
            <a:ext cx="66658" cy="64277"/>
          </a:xfrm>
          <a:custGeom>
            <a:avLst/>
            <a:gdLst>
              <a:gd name="T0" fmla="*/ 23 w 40"/>
              <a:gd name="T1" fmla="*/ 34 h 38"/>
              <a:gd name="T2" fmla="*/ 33 w 40"/>
              <a:gd name="T3" fmla="*/ 34 h 38"/>
              <a:gd name="T4" fmla="*/ 20 w 40"/>
              <a:gd name="T5" fmla="*/ 16 h 38"/>
              <a:gd name="T6" fmla="*/ 20 w 40"/>
              <a:gd name="T7" fmla="*/ 8 h 38"/>
              <a:gd name="T8" fmla="*/ 39 w 40"/>
              <a:gd name="T9" fmla="*/ 34 h 38"/>
              <a:gd name="T10" fmla="*/ 40 w 40"/>
              <a:gd name="T11" fmla="*/ 36 h 38"/>
              <a:gd name="T12" fmla="*/ 37 w 40"/>
              <a:gd name="T13" fmla="*/ 38 h 38"/>
              <a:gd name="T14" fmla="*/ 21 w 40"/>
              <a:gd name="T15" fmla="*/ 38 h 38"/>
              <a:gd name="T16" fmla="*/ 21 w 40"/>
              <a:gd name="T17" fmla="*/ 38 h 38"/>
              <a:gd name="T18" fmla="*/ 20 w 40"/>
              <a:gd name="T19" fmla="*/ 37 h 38"/>
              <a:gd name="T20" fmla="*/ 20 w 40"/>
              <a:gd name="T21" fmla="*/ 37 h 38"/>
              <a:gd name="T22" fmla="*/ 20 w 40"/>
              <a:gd name="T23" fmla="*/ 30 h 38"/>
              <a:gd name="T24" fmla="*/ 23 w 40"/>
              <a:gd name="T25" fmla="*/ 34 h 38"/>
              <a:gd name="T26" fmla="*/ 20 w 40"/>
              <a:gd name="T27" fmla="*/ 16 h 38"/>
              <a:gd name="T28" fmla="*/ 13 w 40"/>
              <a:gd name="T29" fmla="*/ 7 h 38"/>
              <a:gd name="T30" fmla="*/ 10 w 40"/>
              <a:gd name="T31" fmla="*/ 10 h 38"/>
              <a:gd name="T32" fmla="*/ 6 w 40"/>
              <a:gd name="T33" fmla="*/ 12 h 38"/>
              <a:gd name="T34" fmla="*/ 20 w 40"/>
              <a:gd name="T35" fmla="*/ 30 h 38"/>
              <a:gd name="T36" fmla="*/ 20 w 40"/>
              <a:gd name="T37" fmla="*/ 37 h 38"/>
              <a:gd name="T38" fmla="*/ 0 w 40"/>
              <a:gd name="T39" fmla="*/ 12 h 38"/>
              <a:gd name="T40" fmla="*/ 0 w 40"/>
              <a:gd name="T41" fmla="*/ 11 h 38"/>
              <a:gd name="T42" fmla="*/ 2 w 40"/>
              <a:gd name="T43" fmla="*/ 9 h 38"/>
              <a:gd name="T44" fmla="*/ 7 w 40"/>
              <a:gd name="T45" fmla="*/ 6 h 38"/>
              <a:gd name="T46" fmla="*/ 10 w 40"/>
              <a:gd name="T47" fmla="*/ 2 h 38"/>
              <a:gd name="T48" fmla="*/ 11 w 40"/>
              <a:gd name="T49" fmla="*/ 1 h 38"/>
              <a:gd name="T50" fmla="*/ 14 w 40"/>
              <a:gd name="T51" fmla="*/ 2 h 38"/>
              <a:gd name="T52" fmla="*/ 20 w 40"/>
              <a:gd name="T53" fmla="*/ 8 h 38"/>
              <a:gd name="T54" fmla="*/ 20 w 40"/>
              <a:gd name="T55" fmla="*/ 16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0" h="38">
                <a:moveTo>
                  <a:pt x="23" y="34"/>
                </a:moveTo>
                <a:cubicBezTo>
                  <a:pt x="33" y="34"/>
                  <a:pt x="33" y="34"/>
                  <a:pt x="33" y="34"/>
                </a:cubicBezTo>
                <a:cubicBezTo>
                  <a:pt x="20" y="16"/>
                  <a:pt x="20" y="16"/>
                  <a:pt x="20" y="16"/>
                </a:cubicBezTo>
                <a:cubicBezTo>
                  <a:pt x="20" y="8"/>
                  <a:pt x="20" y="8"/>
                  <a:pt x="20" y="8"/>
                </a:cubicBezTo>
                <a:cubicBezTo>
                  <a:pt x="39" y="34"/>
                  <a:pt x="39" y="34"/>
                  <a:pt x="39" y="34"/>
                </a:cubicBezTo>
                <a:cubicBezTo>
                  <a:pt x="40" y="35"/>
                  <a:pt x="40" y="35"/>
                  <a:pt x="40" y="36"/>
                </a:cubicBezTo>
                <a:cubicBezTo>
                  <a:pt x="40" y="37"/>
                  <a:pt x="39" y="38"/>
                  <a:pt x="37" y="38"/>
                </a:cubicBezTo>
                <a:cubicBezTo>
                  <a:pt x="21" y="38"/>
                  <a:pt x="21" y="38"/>
                  <a:pt x="21" y="38"/>
                </a:cubicBezTo>
                <a:cubicBezTo>
                  <a:pt x="21" y="38"/>
                  <a:pt x="21" y="38"/>
                  <a:pt x="21" y="38"/>
                </a:cubicBezTo>
                <a:cubicBezTo>
                  <a:pt x="21" y="38"/>
                  <a:pt x="20" y="38"/>
                  <a:pt x="20" y="37"/>
                </a:cubicBezTo>
                <a:cubicBezTo>
                  <a:pt x="20" y="37"/>
                  <a:pt x="20" y="37"/>
                  <a:pt x="20" y="37"/>
                </a:cubicBezTo>
                <a:cubicBezTo>
                  <a:pt x="20" y="30"/>
                  <a:pt x="20" y="30"/>
                  <a:pt x="20" y="30"/>
                </a:cubicBezTo>
                <a:lnTo>
                  <a:pt x="23" y="34"/>
                </a:lnTo>
                <a:close/>
                <a:moveTo>
                  <a:pt x="20" y="16"/>
                </a:moveTo>
                <a:cubicBezTo>
                  <a:pt x="13" y="7"/>
                  <a:pt x="13" y="7"/>
                  <a:pt x="13" y="7"/>
                </a:cubicBezTo>
                <a:cubicBezTo>
                  <a:pt x="12" y="8"/>
                  <a:pt x="11" y="9"/>
                  <a:pt x="10" y="10"/>
                </a:cubicBezTo>
                <a:cubicBezTo>
                  <a:pt x="9" y="11"/>
                  <a:pt x="8" y="12"/>
                  <a:pt x="6" y="12"/>
                </a:cubicBezTo>
                <a:cubicBezTo>
                  <a:pt x="20" y="30"/>
                  <a:pt x="20" y="30"/>
                  <a:pt x="20" y="30"/>
                </a:cubicBezTo>
                <a:cubicBezTo>
                  <a:pt x="20" y="37"/>
                  <a:pt x="20" y="37"/>
                  <a:pt x="20" y="37"/>
                </a:cubicBezTo>
                <a:cubicBezTo>
                  <a:pt x="0" y="12"/>
                  <a:pt x="0" y="12"/>
                  <a:pt x="0" y="12"/>
                </a:cubicBezTo>
                <a:cubicBezTo>
                  <a:pt x="0" y="12"/>
                  <a:pt x="0" y="12"/>
                  <a:pt x="0" y="11"/>
                </a:cubicBezTo>
                <a:cubicBezTo>
                  <a:pt x="0" y="10"/>
                  <a:pt x="1" y="9"/>
                  <a:pt x="2" y="9"/>
                </a:cubicBezTo>
                <a:cubicBezTo>
                  <a:pt x="4" y="8"/>
                  <a:pt x="6" y="8"/>
                  <a:pt x="7" y="6"/>
                </a:cubicBezTo>
                <a:cubicBezTo>
                  <a:pt x="8" y="5"/>
                  <a:pt x="10" y="4"/>
                  <a:pt x="10" y="2"/>
                </a:cubicBezTo>
                <a:cubicBezTo>
                  <a:pt x="10" y="2"/>
                  <a:pt x="11" y="2"/>
                  <a:pt x="11" y="1"/>
                </a:cubicBezTo>
                <a:cubicBezTo>
                  <a:pt x="12" y="0"/>
                  <a:pt x="14" y="1"/>
                  <a:pt x="14" y="2"/>
                </a:cubicBezTo>
                <a:cubicBezTo>
                  <a:pt x="20" y="8"/>
                  <a:pt x="20" y="8"/>
                  <a:pt x="20" y="8"/>
                </a:cubicBezTo>
                <a:lnTo>
                  <a:pt x="20" y="16"/>
                </a:ln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198" name="Freeform 175"/>
          <p:cNvSpPr>
            <a:spLocks noEditPoints="1"/>
          </p:cNvSpPr>
          <p:nvPr/>
        </p:nvSpPr>
        <p:spPr bwMode="auto">
          <a:xfrm rot="5400000">
            <a:off x="6591314" y="1732877"/>
            <a:ext cx="39281" cy="38090"/>
          </a:xfrm>
          <a:custGeom>
            <a:avLst/>
            <a:gdLst>
              <a:gd name="T0" fmla="*/ 12 w 23"/>
              <a:gd name="T1" fmla="*/ 5 h 23"/>
              <a:gd name="T2" fmla="*/ 11 w 23"/>
              <a:gd name="T3" fmla="*/ 0 h 23"/>
              <a:gd name="T4" fmla="*/ 14 w 23"/>
              <a:gd name="T5" fmla="*/ 0 h 23"/>
              <a:gd name="T6" fmla="*/ 21 w 23"/>
              <a:gd name="T7" fmla="*/ 5 h 23"/>
              <a:gd name="T8" fmla="*/ 23 w 23"/>
              <a:gd name="T9" fmla="*/ 13 h 23"/>
              <a:gd name="T10" fmla="*/ 23 w 23"/>
              <a:gd name="T11" fmla="*/ 13 h 23"/>
              <a:gd name="T12" fmla="*/ 23 w 23"/>
              <a:gd name="T13" fmla="*/ 14 h 23"/>
              <a:gd name="T14" fmla="*/ 11 w 23"/>
              <a:gd name="T15" fmla="*/ 23 h 23"/>
              <a:gd name="T16" fmla="*/ 11 w 23"/>
              <a:gd name="T17" fmla="*/ 18 h 23"/>
              <a:gd name="T18" fmla="*/ 15 w 23"/>
              <a:gd name="T19" fmla="*/ 17 h 23"/>
              <a:gd name="T20" fmla="*/ 18 w 23"/>
              <a:gd name="T21" fmla="*/ 13 h 23"/>
              <a:gd name="T22" fmla="*/ 18 w 23"/>
              <a:gd name="T23" fmla="*/ 13 h 23"/>
              <a:gd name="T24" fmla="*/ 13 w 23"/>
              <a:gd name="T25" fmla="*/ 5 h 23"/>
              <a:gd name="T26" fmla="*/ 11 w 23"/>
              <a:gd name="T27" fmla="*/ 5 h 23"/>
              <a:gd name="T28" fmla="*/ 5 w 23"/>
              <a:gd name="T29" fmla="*/ 10 h 23"/>
              <a:gd name="T30" fmla="*/ 4 w 23"/>
              <a:gd name="T31" fmla="*/ 11 h 23"/>
              <a:gd name="T32" fmla="*/ 4 w 23"/>
              <a:gd name="T33" fmla="*/ 11 h 23"/>
              <a:gd name="T34" fmla="*/ 4 w 23"/>
              <a:gd name="T35" fmla="*/ 12 h 23"/>
              <a:gd name="T36" fmla="*/ 6 w 23"/>
              <a:gd name="T37" fmla="*/ 16 h 23"/>
              <a:gd name="T38" fmla="*/ 10 w 23"/>
              <a:gd name="T39" fmla="*/ 18 h 23"/>
              <a:gd name="T40" fmla="*/ 10 w 23"/>
              <a:gd name="T41" fmla="*/ 18 h 23"/>
              <a:gd name="T42" fmla="*/ 11 w 23"/>
              <a:gd name="T43" fmla="*/ 18 h 23"/>
              <a:gd name="T44" fmla="*/ 11 w 23"/>
              <a:gd name="T45" fmla="*/ 18 h 23"/>
              <a:gd name="T46" fmla="*/ 11 w 23"/>
              <a:gd name="T47" fmla="*/ 23 h 23"/>
              <a:gd name="T48" fmla="*/ 10 w 23"/>
              <a:gd name="T49" fmla="*/ 23 h 23"/>
              <a:gd name="T50" fmla="*/ 9 w 23"/>
              <a:gd name="T51" fmla="*/ 23 h 23"/>
              <a:gd name="T52" fmla="*/ 2 w 23"/>
              <a:gd name="T53" fmla="*/ 19 h 23"/>
              <a:gd name="T54" fmla="*/ 0 w 23"/>
              <a:gd name="T55" fmla="*/ 12 h 23"/>
              <a:gd name="T56" fmla="*/ 0 w 23"/>
              <a:gd name="T57" fmla="*/ 11 h 23"/>
              <a:gd name="T58" fmla="*/ 0 w 23"/>
              <a:gd name="T59" fmla="*/ 11 h 23"/>
              <a:gd name="T60" fmla="*/ 0 w 23"/>
              <a:gd name="T61" fmla="*/ 11 h 23"/>
              <a:gd name="T62" fmla="*/ 0 w 23"/>
              <a:gd name="T63" fmla="*/ 11 h 23"/>
              <a:gd name="T64" fmla="*/ 0 w 23"/>
              <a:gd name="T65" fmla="*/ 9 h 23"/>
              <a:gd name="T66" fmla="*/ 4 w 23"/>
              <a:gd name="T67" fmla="*/ 2 h 23"/>
              <a:gd name="T68" fmla="*/ 11 w 23"/>
              <a:gd name="T69" fmla="*/ 0 h 23"/>
              <a:gd name="T70" fmla="*/ 0 w 23"/>
              <a:gd name="T71" fmla="*/ 12 h 23"/>
              <a:gd name="T72" fmla="*/ 0 w 23"/>
              <a:gd name="T73" fmla="*/ 1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3" h="23">
                <a:moveTo>
                  <a:pt x="13" y="5"/>
                </a:moveTo>
                <a:cubicBezTo>
                  <a:pt x="12" y="5"/>
                  <a:pt x="12" y="5"/>
                  <a:pt x="12" y="5"/>
                </a:cubicBezTo>
                <a:cubicBezTo>
                  <a:pt x="12" y="5"/>
                  <a:pt x="11" y="5"/>
                  <a:pt x="11" y="5"/>
                </a:cubicBezTo>
                <a:cubicBezTo>
                  <a:pt x="11" y="0"/>
                  <a:pt x="11" y="0"/>
                  <a:pt x="11" y="0"/>
                </a:cubicBezTo>
                <a:cubicBezTo>
                  <a:pt x="12" y="0"/>
                  <a:pt x="12" y="0"/>
                  <a:pt x="13" y="0"/>
                </a:cubicBezTo>
                <a:cubicBezTo>
                  <a:pt x="13" y="0"/>
                  <a:pt x="13" y="0"/>
                  <a:pt x="14" y="0"/>
                </a:cubicBezTo>
                <a:cubicBezTo>
                  <a:pt x="14" y="0"/>
                  <a:pt x="14" y="0"/>
                  <a:pt x="14" y="0"/>
                </a:cubicBezTo>
                <a:cubicBezTo>
                  <a:pt x="17" y="1"/>
                  <a:pt x="19" y="3"/>
                  <a:pt x="21" y="5"/>
                </a:cubicBezTo>
                <a:cubicBezTo>
                  <a:pt x="22" y="7"/>
                  <a:pt x="23" y="10"/>
                  <a:pt x="23" y="13"/>
                </a:cubicBezTo>
                <a:cubicBezTo>
                  <a:pt x="23" y="13"/>
                  <a:pt x="23" y="13"/>
                  <a:pt x="23" y="13"/>
                </a:cubicBezTo>
                <a:cubicBezTo>
                  <a:pt x="23" y="13"/>
                  <a:pt x="23" y="13"/>
                  <a:pt x="23" y="13"/>
                </a:cubicBezTo>
                <a:cubicBezTo>
                  <a:pt x="23" y="13"/>
                  <a:pt x="23" y="13"/>
                  <a:pt x="23" y="13"/>
                </a:cubicBezTo>
                <a:cubicBezTo>
                  <a:pt x="23" y="13"/>
                  <a:pt x="23" y="13"/>
                  <a:pt x="23" y="13"/>
                </a:cubicBezTo>
                <a:cubicBezTo>
                  <a:pt x="23" y="14"/>
                  <a:pt x="23" y="14"/>
                  <a:pt x="23" y="14"/>
                </a:cubicBezTo>
                <a:cubicBezTo>
                  <a:pt x="22" y="17"/>
                  <a:pt x="20" y="19"/>
                  <a:pt x="18" y="21"/>
                </a:cubicBezTo>
                <a:cubicBezTo>
                  <a:pt x="16" y="22"/>
                  <a:pt x="14" y="23"/>
                  <a:pt x="11" y="23"/>
                </a:cubicBezTo>
                <a:cubicBezTo>
                  <a:pt x="11" y="23"/>
                  <a:pt x="11" y="23"/>
                  <a:pt x="11" y="23"/>
                </a:cubicBezTo>
                <a:cubicBezTo>
                  <a:pt x="11" y="18"/>
                  <a:pt x="11" y="18"/>
                  <a:pt x="11" y="18"/>
                </a:cubicBezTo>
                <a:cubicBezTo>
                  <a:pt x="11" y="18"/>
                  <a:pt x="11" y="18"/>
                  <a:pt x="11" y="18"/>
                </a:cubicBezTo>
                <a:cubicBezTo>
                  <a:pt x="13" y="18"/>
                  <a:pt x="14" y="18"/>
                  <a:pt x="15" y="17"/>
                </a:cubicBezTo>
                <a:cubicBezTo>
                  <a:pt x="17" y="16"/>
                  <a:pt x="17" y="15"/>
                  <a:pt x="18" y="13"/>
                </a:cubicBezTo>
                <a:cubicBezTo>
                  <a:pt x="18" y="13"/>
                  <a:pt x="18" y="13"/>
                  <a:pt x="18" y="13"/>
                </a:cubicBezTo>
                <a:cubicBezTo>
                  <a:pt x="18" y="13"/>
                  <a:pt x="18" y="13"/>
                  <a:pt x="18" y="13"/>
                </a:cubicBezTo>
                <a:cubicBezTo>
                  <a:pt x="18" y="13"/>
                  <a:pt x="18" y="13"/>
                  <a:pt x="18" y="13"/>
                </a:cubicBezTo>
                <a:cubicBezTo>
                  <a:pt x="18" y="11"/>
                  <a:pt x="18" y="9"/>
                  <a:pt x="17" y="8"/>
                </a:cubicBezTo>
                <a:cubicBezTo>
                  <a:pt x="16" y="6"/>
                  <a:pt x="15" y="5"/>
                  <a:pt x="13" y="5"/>
                </a:cubicBezTo>
                <a:close/>
                <a:moveTo>
                  <a:pt x="11" y="5"/>
                </a:moveTo>
                <a:cubicBezTo>
                  <a:pt x="11" y="5"/>
                  <a:pt x="11" y="5"/>
                  <a:pt x="11" y="5"/>
                </a:cubicBezTo>
                <a:cubicBezTo>
                  <a:pt x="10" y="5"/>
                  <a:pt x="8" y="5"/>
                  <a:pt x="7" y="6"/>
                </a:cubicBezTo>
                <a:cubicBezTo>
                  <a:pt x="6" y="7"/>
                  <a:pt x="5" y="8"/>
                  <a:pt x="5" y="10"/>
                </a:cubicBezTo>
                <a:cubicBezTo>
                  <a:pt x="5" y="10"/>
                  <a:pt x="5" y="10"/>
                  <a:pt x="5" y="10"/>
                </a:cubicBezTo>
                <a:cubicBezTo>
                  <a:pt x="5" y="10"/>
                  <a:pt x="4" y="10"/>
                  <a:pt x="4" y="11"/>
                </a:cubicBezTo>
                <a:cubicBezTo>
                  <a:pt x="4" y="11"/>
                  <a:pt x="4" y="11"/>
                  <a:pt x="4" y="11"/>
                </a:cubicBezTo>
                <a:cubicBezTo>
                  <a:pt x="4" y="11"/>
                  <a:pt x="4" y="11"/>
                  <a:pt x="4" y="11"/>
                </a:cubicBezTo>
                <a:cubicBezTo>
                  <a:pt x="4" y="12"/>
                  <a:pt x="4" y="12"/>
                  <a:pt x="4" y="12"/>
                </a:cubicBezTo>
                <a:cubicBezTo>
                  <a:pt x="4" y="12"/>
                  <a:pt x="4" y="12"/>
                  <a:pt x="4" y="12"/>
                </a:cubicBezTo>
                <a:cubicBezTo>
                  <a:pt x="4" y="13"/>
                  <a:pt x="5" y="15"/>
                  <a:pt x="6" y="16"/>
                </a:cubicBezTo>
                <a:cubicBezTo>
                  <a:pt x="6" y="16"/>
                  <a:pt x="6" y="16"/>
                  <a:pt x="6" y="16"/>
                </a:cubicBezTo>
                <a:cubicBezTo>
                  <a:pt x="6" y="16"/>
                  <a:pt x="6" y="16"/>
                  <a:pt x="6" y="16"/>
                </a:cubicBezTo>
                <a:cubicBezTo>
                  <a:pt x="7" y="17"/>
                  <a:pt x="8" y="18"/>
                  <a:pt x="10" y="18"/>
                </a:cubicBezTo>
                <a:cubicBezTo>
                  <a:pt x="10" y="18"/>
                  <a:pt x="10" y="18"/>
                  <a:pt x="10" y="18"/>
                </a:cubicBezTo>
                <a:cubicBezTo>
                  <a:pt x="10" y="18"/>
                  <a:pt x="10" y="18"/>
                  <a:pt x="10" y="18"/>
                </a:cubicBezTo>
                <a:cubicBezTo>
                  <a:pt x="10" y="18"/>
                  <a:pt x="10" y="18"/>
                  <a:pt x="10" y="18"/>
                </a:cubicBezTo>
                <a:cubicBezTo>
                  <a:pt x="11" y="18"/>
                  <a:pt x="11" y="18"/>
                  <a:pt x="11" y="18"/>
                </a:cubicBezTo>
                <a:cubicBezTo>
                  <a:pt x="11" y="18"/>
                  <a:pt x="11" y="18"/>
                  <a:pt x="11" y="18"/>
                </a:cubicBezTo>
                <a:cubicBezTo>
                  <a:pt x="11" y="18"/>
                  <a:pt x="11" y="18"/>
                  <a:pt x="11" y="18"/>
                </a:cubicBezTo>
                <a:cubicBezTo>
                  <a:pt x="11" y="23"/>
                  <a:pt x="11" y="23"/>
                  <a:pt x="11" y="23"/>
                </a:cubicBezTo>
                <a:cubicBezTo>
                  <a:pt x="11" y="23"/>
                  <a:pt x="11" y="23"/>
                  <a:pt x="11" y="23"/>
                </a:cubicBezTo>
                <a:cubicBezTo>
                  <a:pt x="10" y="23"/>
                  <a:pt x="10" y="23"/>
                  <a:pt x="10" y="23"/>
                </a:cubicBezTo>
                <a:cubicBezTo>
                  <a:pt x="10" y="23"/>
                  <a:pt x="10" y="23"/>
                  <a:pt x="10" y="23"/>
                </a:cubicBezTo>
                <a:cubicBezTo>
                  <a:pt x="10" y="23"/>
                  <a:pt x="9" y="23"/>
                  <a:pt x="9" y="23"/>
                </a:cubicBezTo>
                <a:cubicBezTo>
                  <a:pt x="9" y="23"/>
                  <a:pt x="9" y="23"/>
                  <a:pt x="9" y="23"/>
                </a:cubicBezTo>
                <a:cubicBezTo>
                  <a:pt x="9" y="23"/>
                  <a:pt x="9" y="23"/>
                  <a:pt x="9" y="23"/>
                </a:cubicBezTo>
                <a:cubicBezTo>
                  <a:pt x="6" y="22"/>
                  <a:pt x="4" y="21"/>
                  <a:pt x="2" y="19"/>
                </a:cubicBezTo>
                <a:cubicBezTo>
                  <a:pt x="2" y="19"/>
                  <a:pt x="2" y="19"/>
                  <a:pt x="2" y="19"/>
                </a:cubicBezTo>
                <a:cubicBezTo>
                  <a:pt x="1" y="17"/>
                  <a:pt x="0" y="14"/>
                  <a:pt x="0" y="12"/>
                </a:cubicBezTo>
                <a:cubicBezTo>
                  <a:pt x="0" y="11"/>
                  <a:pt x="0" y="11"/>
                  <a:pt x="0" y="11"/>
                </a:cubicBezTo>
                <a:cubicBezTo>
                  <a:pt x="0" y="11"/>
                  <a:pt x="0" y="11"/>
                  <a:pt x="0" y="11"/>
                </a:cubicBezTo>
                <a:cubicBezTo>
                  <a:pt x="0" y="11"/>
                  <a:pt x="0" y="11"/>
                  <a:pt x="0" y="11"/>
                </a:cubicBezTo>
                <a:cubicBezTo>
                  <a:pt x="0" y="11"/>
                  <a:pt x="0" y="11"/>
                  <a:pt x="0" y="11"/>
                </a:cubicBezTo>
                <a:cubicBezTo>
                  <a:pt x="0" y="11"/>
                  <a:pt x="0" y="11"/>
                  <a:pt x="0" y="11"/>
                </a:cubicBezTo>
                <a:cubicBezTo>
                  <a:pt x="0" y="11"/>
                  <a:pt x="0" y="11"/>
                  <a:pt x="0" y="11"/>
                </a:cubicBezTo>
                <a:cubicBezTo>
                  <a:pt x="0" y="11"/>
                  <a:pt x="0" y="11"/>
                  <a:pt x="0" y="11"/>
                </a:cubicBezTo>
                <a:cubicBezTo>
                  <a:pt x="0" y="11"/>
                  <a:pt x="0" y="11"/>
                  <a:pt x="0" y="11"/>
                </a:cubicBezTo>
                <a:cubicBezTo>
                  <a:pt x="0" y="11"/>
                  <a:pt x="0" y="10"/>
                  <a:pt x="0" y="10"/>
                </a:cubicBezTo>
                <a:cubicBezTo>
                  <a:pt x="0" y="10"/>
                  <a:pt x="0" y="9"/>
                  <a:pt x="0" y="9"/>
                </a:cubicBezTo>
                <a:cubicBezTo>
                  <a:pt x="0" y="9"/>
                  <a:pt x="0" y="9"/>
                  <a:pt x="0" y="9"/>
                </a:cubicBezTo>
                <a:cubicBezTo>
                  <a:pt x="1" y="6"/>
                  <a:pt x="2" y="4"/>
                  <a:pt x="4" y="2"/>
                </a:cubicBezTo>
                <a:cubicBezTo>
                  <a:pt x="6" y="1"/>
                  <a:pt x="9" y="0"/>
                  <a:pt x="11" y="0"/>
                </a:cubicBezTo>
                <a:cubicBezTo>
                  <a:pt x="11" y="0"/>
                  <a:pt x="11" y="0"/>
                  <a:pt x="11" y="0"/>
                </a:cubicBezTo>
                <a:cubicBezTo>
                  <a:pt x="11" y="5"/>
                  <a:pt x="11" y="5"/>
                  <a:pt x="11" y="5"/>
                </a:cubicBezTo>
                <a:close/>
                <a:moveTo>
                  <a:pt x="0" y="12"/>
                </a:moveTo>
                <a:cubicBezTo>
                  <a:pt x="0" y="11"/>
                  <a:pt x="0" y="11"/>
                  <a:pt x="0" y="11"/>
                </a:cubicBezTo>
                <a:lnTo>
                  <a:pt x="0" y="12"/>
                </a:ln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199" name="Freeform 176"/>
          <p:cNvSpPr>
            <a:spLocks noEditPoints="1"/>
          </p:cNvSpPr>
          <p:nvPr/>
        </p:nvSpPr>
        <p:spPr bwMode="auto">
          <a:xfrm rot="5400000">
            <a:off x="6371701" y="1672765"/>
            <a:ext cx="226160" cy="119032"/>
          </a:xfrm>
          <a:custGeom>
            <a:avLst/>
            <a:gdLst>
              <a:gd name="T0" fmla="*/ 67 w 134"/>
              <a:gd name="T1" fmla="*/ 65 h 70"/>
              <a:gd name="T2" fmla="*/ 113 w 134"/>
              <a:gd name="T3" fmla="*/ 65 h 70"/>
              <a:gd name="T4" fmla="*/ 129 w 134"/>
              <a:gd name="T5" fmla="*/ 5 h 70"/>
              <a:gd name="T6" fmla="*/ 118 w 134"/>
              <a:gd name="T7" fmla="*/ 5 h 70"/>
              <a:gd name="T8" fmla="*/ 102 w 134"/>
              <a:gd name="T9" fmla="*/ 5 h 70"/>
              <a:gd name="T10" fmla="*/ 67 w 134"/>
              <a:gd name="T11" fmla="*/ 5 h 70"/>
              <a:gd name="T12" fmla="*/ 67 w 134"/>
              <a:gd name="T13" fmla="*/ 0 h 70"/>
              <a:gd name="T14" fmla="*/ 102 w 134"/>
              <a:gd name="T15" fmla="*/ 0 h 70"/>
              <a:gd name="T16" fmla="*/ 118 w 134"/>
              <a:gd name="T17" fmla="*/ 0 h 70"/>
              <a:gd name="T18" fmla="*/ 132 w 134"/>
              <a:gd name="T19" fmla="*/ 0 h 70"/>
              <a:gd name="T20" fmla="*/ 132 w 134"/>
              <a:gd name="T21" fmla="*/ 0 h 70"/>
              <a:gd name="T22" fmla="*/ 132 w 134"/>
              <a:gd name="T23" fmla="*/ 0 h 70"/>
              <a:gd name="T24" fmla="*/ 134 w 134"/>
              <a:gd name="T25" fmla="*/ 3 h 70"/>
              <a:gd name="T26" fmla="*/ 117 w 134"/>
              <a:gd name="T27" fmla="*/ 68 h 70"/>
              <a:gd name="T28" fmla="*/ 115 w 134"/>
              <a:gd name="T29" fmla="*/ 70 h 70"/>
              <a:gd name="T30" fmla="*/ 67 w 134"/>
              <a:gd name="T31" fmla="*/ 70 h 70"/>
              <a:gd name="T32" fmla="*/ 67 w 134"/>
              <a:gd name="T33" fmla="*/ 65 h 70"/>
              <a:gd name="T34" fmla="*/ 5 w 134"/>
              <a:gd name="T35" fmla="*/ 5 h 70"/>
              <a:gd name="T36" fmla="*/ 21 w 134"/>
              <a:gd name="T37" fmla="*/ 65 h 70"/>
              <a:gd name="T38" fmla="*/ 67 w 134"/>
              <a:gd name="T39" fmla="*/ 65 h 70"/>
              <a:gd name="T40" fmla="*/ 67 w 134"/>
              <a:gd name="T41" fmla="*/ 70 h 70"/>
              <a:gd name="T42" fmla="*/ 19 w 134"/>
              <a:gd name="T43" fmla="*/ 70 h 70"/>
              <a:gd name="T44" fmla="*/ 19 w 134"/>
              <a:gd name="T45" fmla="*/ 70 h 70"/>
              <a:gd name="T46" fmla="*/ 17 w 134"/>
              <a:gd name="T47" fmla="*/ 68 h 70"/>
              <a:gd name="T48" fmla="*/ 0 w 134"/>
              <a:gd name="T49" fmla="*/ 4 h 70"/>
              <a:gd name="T50" fmla="*/ 0 w 134"/>
              <a:gd name="T51" fmla="*/ 3 h 70"/>
              <a:gd name="T52" fmla="*/ 2 w 134"/>
              <a:gd name="T53" fmla="*/ 0 h 70"/>
              <a:gd name="T54" fmla="*/ 15 w 134"/>
              <a:gd name="T55" fmla="*/ 0 h 70"/>
              <a:gd name="T56" fmla="*/ 31 w 134"/>
              <a:gd name="T57" fmla="*/ 0 h 70"/>
              <a:gd name="T58" fmla="*/ 67 w 134"/>
              <a:gd name="T59" fmla="*/ 0 h 70"/>
              <a:gd name="T60" fmla="*/ 67 w 134"/>
              <a:gd name="T61" fmla="*/ 5 h 70"/>
              <a:gd name="T62" fmla="*/ 31 w 134"/>
              <a:gd name="T63" fmla="*/ 5 h 70"/>
              <a:gd name="T64" fmla="*/ 15 w 134"/>
              <a:gd name="T65" fmla="*/ 5 h 70"/>
              <a:gd name="T66" fmla="*/ 5 w 134"/>
              <a:gd name="T67" fmla="*/ 5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34" h="70">
                <a:moveTo>
                  <a:pt x="67" y="65"/>
                </a:moveTo>
                <a:cubicBezTo>
                  <a:pt x="113" y="65"/>
                  <a:pt x="113" y="65"/>
                  <a:pt x="113" y="65"/>
                </a:cubicBezTo>
                <a:cubicBezTo>
                  <a:pt x="129" y="5"/>
                  <a:pt x="129" y="5"/>
                  <a:pt x="129" y="5"/>
                </a:cubicBezTo>
                <a:cubicBezTo>
                  <a:pt x="118" y="5"/>
                  <a:pt x="118" y="5"/>
                  <a:pt x="118" y="5"/>
                </a:cubicBezTo>
                <a:cubicBezTo>
                  <a:pt x="102" y="5"/>
                  <a:pt x="102" y="5"/>
                  <a:pt x="102" y="5"/>
                </a:cubicBezTo>
                <a:cubicBezTo>
                  <a:pt x="67" y="5"/>
                  <a:pt x="67" y="5"/>
                  <a:pt x="67" y="5"/>
                </a:cubicBezTo>
                <a:cubicBezTo>
                  <a:pt x="67" y="0"/>
                  <a:pt x="67" y="0"/>
                  <a:pt x="67" y="0"/>
                </a:cubicBezTo>
                <a:cubicBezTo>
                  <a:pt x="102" y="0"/>
                  <a:pt x="102" y="0"/>
                  <a:pt x="102" y="0"/>
                </a:cubicBezTo>
                <a:cubicBezTo>
                  <a:pt x="118" y="0"/>
                  <a:pt x="118" y="0"/>
                  <a:pt x="118" y="0"/>
                </a:cubicBezTo>
                <a:cubicBezTo>
                  <a:pt x="132" y="0"/>
                  <a:pt x="132" y="0"/>
                  <a:pt x="132" y="0"/>
                </a:cubicBezTo>
                <a:cubicBezTo>
                  <a:pt x="132" y="0"/>
                  <a:pt x="132" y="0"/>
                  <a:pt x="132" y="0"/>
                </a:cubicBezTo>
                <a:cubicBezTo>
                  <a:pt x="132" y="0"/>
                  <a:pt x="132" y="0"/>
                  <a:pt x="132" y="0"/>
                </a:cubicBezTo>
                <a:cubicBezTo>
                  <a:pt x="134" y="1"/>
                  <a:pt x="134" y="2"/>
                  <a:pt x="134" y="3"/>
                </a:cubicBezTo>
                <a:cubicBezTo>
                  <a:pt x="117" y="68"/>
                  <a:pt x="117" y="68"/>
                  <a:pt x="117" y="68"/>
                </a:cubicBezTo>
                <a:cubicBezTo>
                  <a:pt x="117" y="69"/>
                  <a:pt x="116" y="70"/>
                  <a:pt x="115" y="70"/>
                </a:cubicBezTo>
                <a:cubicBezTo>
                  <a:pt x="67" y="70"/>
                  <a:pt x="67" y="70"/>
                  <a:pt x="67" y="70"/>
                </a:cubicBezTo>
                <a:lnTo>
                  <a:pt x="67" y="65"/>
                </a:lnTo>
                <a:close/>
                <a:moveTo>
                  <a:pt x="5" y="5"/>
                </a:moveTo>
                <a:cubicBezTo>
                  <a:pt x="21" y="65"/>
                  <a:pt x="21" y="65"/>
                  <a:pt x="21" y="65"/>
                </a:cubicBezTo>
                <a:cubicBezTo>
                  <a:pt x="67" y="65"/>
                  <a:pt x="67" y="65"/>
                  <a:pt x="67" y="65"/>
                </a:cubicBezTo>
                <a:cubicBezTo>
                  <a:pt x="67" y="70"/>
                  <a:pt x="67" y="70"/>
                  <a:pt x="67" y="70"/>
                </a:cubicBezTo>
                <a:cubicBezTo>
                  <a:pt x="19" y="70"/>
                  <a:pt x="19" y="70"/>
                  <a:pt x="19" y="70"/>
                </a:cubicBezTo>
                <a:cubicBezTo>
                  <a:pt x="19" y="70"/>
                  <a:pt x="19" y="70"/>
                  <a:pt x="19" y="70"/>
                </a:cubicBezTo>
                <a:cubicBezTo>
                  <a:pt x="18" y="70"/>
                  <a:pt x="17" y="69"/>
                  <a:pt x="17" y="68"/>
                </a:cubicBezTo>
                <a:cubicBezTo>
                  <a:pt x="0" y="4"/>
                  <a:pt x="0" y="4"/>
                  <a:pt x="0" y="4"/>
                </a:cubicBezTo>
                <a:cubicBezTo>
                  <a:pt x="0" y="3"/>
                  <a:pt x="0" y="3"/>
                  <a:pt x="0" y="3"/>
                </a:cubicBezTo>
                <a:cubicBezTo>
                  <a:pt x="0" y="1"/>
                  <a:pt x="1" y="0"/>
                  <a:pt x="2" y="0"/>
                </a:cubicBezTo>
                <a:cubicBezTo>
                  <a:pt x="15" y="0"/>
                  <a:pt x="15" y="0"/>
                  <a:pt x="15" y="0"/>
                </a:cubicBezTo>
                <a:cubicBezTo>
                  <a:pt x="31" y="0"/>
                  <a:pt x="31" y="0"/>
                  <a:pt x="31" y="0"/>
                </a:cubicBezTo>
                <a:cubicBezTo>
                  <a:pt x="67" y="0"/>
                  <a:pt x="67" y="0"/>
                  <a:pt x="67" y="0"/>
                </a:cubicBezTo>
                <a:cubicBezTo>
                  <a:pt x="67" y="5"/>
                  <a:pt x="67" y="5"/>
                  <a:pt x="67" y="5"/>
                </a:cubicBezTo>
                <a:cubicBezTo>
                  <a:pt x="31" y="5"/>
                  <a:pt x="31" y="5"/>
                  <a:pt x="31" y="5"/>
                </a:cubicBezTo>
                <a:cubicBezTo>
                  <a:pt x="15" y="5"/>
                  <a:pt x="15" y="5"/>
                  <a:pt x="15" y="5"/>
                </a:cubicBezTo>
                <a:lnTo>
                  <a:pt x="5" y="5"/>
                </a:ln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200" name="Freeform 177"/>
          <p:cNvSpPr>
            <a:spLocks noEditPoints="1"/>
          </p:cNvSpPr>
          <p:nvPr/>
        </p:nvSpPr>
        <p:spPr bwMode="auto">
          <a:xfrm rot="5400000">
            <a:off x="5920571" y="2788091"/>
            <a:ext cx="232112" cy="67848"/>
          </a:xfrm>
          <a:custGeom>
            <a:avLst/>
            <a:gdLst>
              <a:gd name="T0" fmla="*/ 89 w 137"/>
              <a:gd name="T1" fmla="*/ 23 h 40"/>
              <a:gd name="T2" fmla="*/ 69 w 137"/>
              <a:gd name="T3" fmla="*/ 23 h 40"/>
              <a:gd name="T4" fmla="*/ 69 w 137"/>
              <a:gd name="T5" fmla="*/ 18 h 40"/>
              <a:gd name="T6" fmla="*/ 86 w 137"/>
              <a:gd name="T7" fmla="*/ 18 h 40"/>
              <a:gd name="T8" fmla="*/ 86 w 137"/>
              <a:gd name="T9" fmla="*/ 3 h 40"/>
              <a:gd name="T10" fmla="*/ 89 w 137"/>
              <a:gd name="T11" fmla="*/ 0 h 40"/>
              <a:gd name="T12" fmla="*/ 135 w 137"/>
              <a:gd name="T13" fmla="*/ 0 h 40"/>
              <a:gd name="T14" fmla="*/ 137 w 137"/>
              <a:gd name="T15" fmla="*/ 3 h 40"/>
              <a:gd name="T16" fmla="*/ 137 w 137"/>
              <a:gd name="T17" fmla="*/ 37 h 40"/>
              <a:gd name="T18" fmla="*/ 135 w 137"/>
              <a:gd name="T19" fmla="*/ 40 h 40"/>
              <a:gd name="T20" fmla="*/ 69 w 137"/>
              <a:gd name="T21" fmla="*/ 40 h 40"/>
              <a:gd name="T22" fmla="*/ 69 w 137"/>
              <a:gd name="T23" fmla="*/ 35 h 40"/>
              <a:gd name="T24" fmla="*/ 132 w 137"/>
              <a:gd name="T25" fmla="*/ 35 h 40"/>
              <a:gd name="T26" fmla="*/ 132 w 137"/>
              <a:gd name="T27" fmla="*/ 5 h 40"/>
              <a:gd name="T28" fmla="*/ 91 w 137"/>
              <a:gd name="T29" fmla="*/ 5 h 40"/>
              <a:gd name="T30" fmla="*/ 91 w 137"/>
              <a:gd name="T31" fmla="*/ 21 h 40"/>
              <a:gd name="T32" fmla="*/ 89 w 137"/>
              <a:gd name="T33" fmla="*/ 23 h 40"/>
              <a:gd name="T34" fmla="*/ 69 w 137"/>
              <a:gd name="T35" fmla="*/ 23 h 40"/>
              <a:gd name="T36" fmla="*/ 48 w 137"/>
              <a:gd name="T37" fmla="*/ 23 h 40"/>
              <a:gd name="T38" fmla="*/ 46 w 137"/>
              <a:gd name="T39" fmla="*/ 21 h 40"/>
              <a:gd name="T40" fmla="*/ 46 w 137"/>
              <a:gd name="T41" fmla="*/ 5 h 40"/>
              <a:gd name="T42" fmla="*/ 5 w 137"/>
              <a:gd name="T43" fmla="*/ 5 h 40"/>
              <a:gd name="T44" fmla="*/ 5 w 137"/>
              <a:gd name="T45" fmla="*/ 35 h 40"/>
              <a:gd name="T46" fmla="*/ 69 w 137"/>
              <a:gd name="T47" fmla="*/ 35 h 40"/>
              <a:gd name="T48" fmla="*/ 69 w 137"/>
              <a:gd name="T49" fmla="*/ 40 h 40"/>
              <a:gd name="T50" fmla="*/ 2 w 137"/>
              <a:gd name="T51" fmla="*/ 40 h 40"/>
              <a:gd name="T52" fmla="*/ 0 w 137"/>
              <a:gd name="T53" fmla="*/ 37 h 40"/>
              <a:gd name="T54" fmla="*/ 0 w 137"/>
              <a:gd name="T55" fmla="*/ 3 h 40"/>
              <a:gd name="T56" fmla="*/ 2 w 137"/>
              <a:gd name="T57" fmla="*/ 0 h 40"/>
              <a:gd name="T58" fmla="*/ 48 w 137"/>
              <a:gd name="T59" fmla="*/ 0 h 40"/>
              <a:gd name="T60" fmla="*/ 51 w 137"/>
              <a:gd name="T61" fmla="*/ 3 h 40"/>
              <a:gd name="T62" fmla="*/ 51 w 137"/>
              <a:gd name="T63" fmla="*/ 18 h 40"/>
              <a:gd name="T64" fmla="*/ 69 w 137"/>
              <a:gd name="T65" fmla="*/ 18 h 40"/>
              <a:gd name="T66" fmla="*/ 69 w 137"/>
              <a:gd name="T67" fmla="*/ 23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37" h="40">
                <a:moveTo>
                  <a:pt x="89" y="23"/>
                </a:moveTo>
                <a:cubicBezTo>
                  <a:pt x="69" y="23"/>
                  <a:pt x="69" y="23"/>
                  <a:pt x="69" y="23"/>
                </a:cubicBezTo>
                <a:cubicBezTo>
                  <a:pt x="69" y="18"/>
                  <a:pt x="69" y="18"/>
                  <a:pt x="69" y="18"/>
                </a:cubicBezTo>
                <a:cubicBezTo>
                  <a:pt x="86" y="18"/>
                  <a:pt x="86" y="18"/>
                  <a:pt x="86" y="18"/>
                </a:cubicBezTo>
                <a:cubicBezTo>
                  <a:pt x="86" y="3"/>
                  <a:pt x="86" y="3"/>
                  <a:pt x="86" y="3"/>
                </a:cubicBezTo>
                <a:cubicBezTo>
                  <a:pt x="86" y="2"/>
                  <a:pt x="87" y="0"/>
                  <a:pt x="89" y="0"/>
                </a:cubicBezTo>
                <a:cubicBezTo>
                  <a:pt x="135" y="0"/>
                  <a:pt x="135" y="0"/>
                  <a:pt x="135" y="0"/>
                </a:cubicBezTo>
                <a:cubicBezTo>
                  <a:pt x="136" y="0"/>
                  <a:pt x="137" y="2"/>
                  <a:pt x="137" y="3"/>
                </a:cubicBezTo>
                <a:cubicBezTo>
                  <a:pt x="137" y="37"/>
                  <a:pt x="137" y="37"/>
                  <a:pt x="137" y="37"/>
                </a:cubicBezTo>
                <a:cubicBezTo>
                  <a:pt x="137" y="39"/>
                  <a:pt x="136" y="40"/>
                  <a:pt x="135" y="40"/>
                </a:cubicBezTo>
                <a:cubicBezTo>
                  <a:pt x="69" y="40"/>
                  <a:pt x="69" y="40"/>
                  <a:pt x="69" y="40"/>
                </a:cubicBezTo>
                <a:cubicBezTo>
                  <a:pt x="69" y="35"/>
                  <a:pt x="69" y="35"/>
                  <a:pt x="69" y="35"/>
                </a:cubicBezTo>
                <a:cubicBezTo>
                  <a:pt x="132" y="35"/>
                  <a:pt x="132" y="35"/>
                  <a:pt x="132" y="35"/>
                </a:cubicBezTo>
                <a:cubicBezTo>
                  <a:pt x="132" y="5"/>
                  <a:pt x="132" y="5"/>
                  <a:pt x="132" y="5"/>
                </a:cubicBezTo>
                <a:cubicBezTo>
                  <a:pt x="91" y="5"/>
                  <a:pt x="91" y="5"/>
                  <a:pt x="91" y="5"/>
                </a:cubicBezTo>
                <a:cubicBezTo>
                  <a:pt x="91" y="21"/>
                  <a:pt x="91" y="21"/>
                  <a:pt x="91" y="21"/>
                </a:cubicBezTo>
                <a:cubicBezTo>
                  <a:pt x="91" y="22"/>
                  <a:pt x="90" y="23"/>
                  <a:pt x="89" y="23"/>
                </a:cubicBezTo>
                <a:close/>
                <a:moveTo>
                  <a:pt x="69" y="23"/>
                </a:moveTo>
                <a:cubicBezTo>
                  <a:pt x="48" y="23"/>
                  <a:pt x="48" y="23"/>
                  <a:pt x="48" y="23"/>
                </a:cubicBezTo>
                <a:cubicBezTo>
                  <a:pt x="47" y="23"/>
                  <a:pt x="46" y="22"/>
                  <a:pt x="46" y="21"/>
                </a:cubicBezTo>
                <a:cubicBezTo>
                  <a:pt x="46" y="5"/>
                  <a:pt x="46" y="5"/>
                  <a:pt x="46" y="5"/>
                </a:cubicBezTo>
                <a:cubicBezTo>
                  <a:pt x="5" y="5"/>
                  <a:pt x="5" y="5"/>
                  <a:pt x="5" y="5"/>
                </a:cubicBezTo>
                <a:cubicBezTo>
                  <a:pt x="5" y="35"/>
                  <a:pt x="5" y="35"/>
                  <a:pt x="5" y="35"/>
                </a:cubicBezTo>
                <a:cubicBezTo>
                  <a:pt x="69" y="35"/>
                  <a:pt x="69" y="35"/>
                  <a:pt x="69" y="35"/>
                </a:cubicBezTo>
                <a:cubicBezTo>
                  <a:pt x="69" y="40"/>
                  <a:pt x="69" y="40"/>
                  <a:pt x="69" y="40"/>
                </a:cubicBezTo>
                <a:cubicBezTo>
                  <a:pt x="2" y="40"/>
                  <a:pt x="2" y="40"/>
                  <a:pt x="2" y="40"/>
                </a:cubicBezTo>
                <a:cubicBezTo>
                  <a:pt x="1" y="40"/>
                  <a:pt x="0" y="39"/>
                  <a:pt x="0" y="37"/>
                </a:cubicBezTo>
                <a:cubicBezTo>
                  <a:pt x="0" y="3"/>
                  <a:pt x="0" y="3"/>
                  <a:pt x="0" y="3"/>
                </a:cubicBezTo>
                <a:cubicBezTo>
                  <a:pt x="0" y="2"/>
                  <a:pt x="1" y="0"/>
                  <a:pt x="2" y="0"/>
                </a:cubicBezTo>
                <a:cubicBezTo>
                  <a:pt x="48" y="0"/>
                  <a:pt x="48" y="0"/>
                  <a:pt x="48" y="0"/>
                </a:cubicBezTo>
                <a:cubicBezTo>
                  <a:pt x="50" y="0"/>
                  <a:pt x="51" y="2"/>
                  <a:pt x="51" y="3"/>
                </a:cubicBezTo>
                <a:cubicBezTo>
                  <a:pt x="51" y="18"/>
                  <a:pt x="51" y="18"/>
                  <a:pt x="51" y="18"/>
                </a:cubicBezTo>
                <a:cubicBezTo>
                  <a:pt x="69" y="18"/>
                  <a:pt x="69" y="18"/>
                  <a:pt x="69" y="18"/>
                </a:cubicBezTo>
                <a:lnTo>
                  <a:pt x="69" y="23"/>
                </a:ln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201" name="Freeform 178"/>
          <p:cNvSpPr>
            <a:spLocks noEditPoints="1"/>
          </p:cNvSpPr>
          <p:nvPr/>
        </p:nvSpPr>
        <p:spPr bwMode="auto">
          <a:xfrm rot="5400000">
            <a:off x="6032461" y="2810706"/>
            <a:ext cx="51184" cy="24997"/>
          </a:xfrm>
          <a:custGeom>
            <a:avLst/>
            <a:gdLst>
              <a:gd name="T0" fmla="*/ 15 w 30"/>
              <a:gd name="T1" fmla="*/ 0 h 15"/>
              <a:gd name="T2" fmla="*/ 27 w 30"/>
              <a:gd name="T3" fmla="*/ 0 h 15"/>
              <a:gd name="T4" fmla="*/ 30 w 30"/>
              <a:gd name="T5" fmla="*/ 3 h 15"/>
              <a:gd name="T6" fmla="*/ 30 w 30"/>
              <a:gd name="T7" fmla="*/ 13 h 15"/>
              <a:gd name="T8" fmla="*/ 27 w 30"/>
              <a:gd name="T9" fmla="*/ 15 h 15"/>
              <a:gd name="T10" fmla="*/ 15 w 30"/>
              <a:gd name="T11" fmla="*/ 15 h 15"/>
              <a:gd name="T12" fmla="*/ 15 w 30"/>
              <a:gd name="T13" fmla="*/ 11 h 15"/>
              <a:gd name="T14" fmla="*/ 25 w 30"/>
              <a:gd name="T15" fmla="*/ 11 h 15"/>
              <a:gd name="T16" fmla="*/ 25 w 30"/>
              <a:gd name="T17" fmla="*/ 5 h 15"/>
              <a:gd name="T18" fmla="*/ 15 w 30"/>
              <a:gd name="T19" fmla="*/ 5 h 15"/>
              <a:gd name="T20" fmla="*/ 15 w 30"/>
              <a:gd name="T21" fmla="*/ 0 h 15"/>
              <a:gd name="T22" fmla="*/ 2 w 30"/>
              <a:gd name="T23" fmla="*/ 0 h 15"/>
              <a:gd name="T24" fmla="*/ 15 w 30"/>
              <a:gd name="T25" fmla="*/ 0 h 15"/>
              <a:gd name="T26" fmla="*/ 15 w 30"/>
              <a:gd name="T27" fmla="*/ 5 h 15"/>
              <a:gd name="T28" fmla="*/ 4 w 30"/>
              <a:gd name="T29" fmla="*/ 5 h 15"/>
              <a:gd name="T30" fmla="*/ 4 w 30"/>
              <a:gd name="T31" fmla="*/ 11 h 15"/>
              <a:gd name="T32" fmla="*/ 15 w 30"/>
              <a:gd name="T33" fmla="*/ 11 h 15"/>
              <a:gd name="T34" fmla="*/ 15 w 30"/>
              <a:gd name="T35" fmla="*/ 15 h 15"/>
              <a:gd name="T36" fmla="*/ 2 w 30"/>
              <a:gd name="T37" fmla="*/ 15 h 15"/>
              <a:gd name="T38" fmla="*/ 0 w 30"/>
              <a:gd name="T39" fmla="*/ 13 h 15"/>
              <a:gd name="T40" fmla="*/ 0 w 30"/>
              <a:gd name="T41" fmla="*/ 3 h 15"/>
              <a:gd name="T42" fmla="*/ 2 w 30"/>
              <a:gd name="T43"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0" h="15">
                <a:moveTo>
                  <a:pt x="15" y="0"/>
                </a:moveTo>
                <a:cubicBezTo>
                  <a:pt x="27" y="0"/>
                  <a:pt x="27" y="0"/>
                  <a:pt x="27" y="0"/>
                </a:cubicBezTo>
                <a:cubicBezTo>
                  <a:pt x="28" y="0"/>
                  <a:pt x="30" y="2"/>
                  <a:pt x="30" y="3"/>
                </a:cubicBezTo>
                <a:cubicBezTo>
                  <a:pt x="30" y="13"/>
                  <a:pt x="30" y="13"/>
                  <a:pt x="30" y="13"/>
                </a:cubicBezTo>
                <a:cubicBezTo>
                  <a:pt x="30" y="14"/>
                  <a:pt x="28" y="15"/>
                  <a:pt x="27" y="15"/>
                </a:cubicBezTo>
                <a:cubicBezTo>
                  <a:pt x="15" y="15"/>
                  <a:pt x="15" y="15"/>
                  <a:pt x="15" y="15"/>
                </a:cubicBezTo>
                <a:cubicBezTo>
                  <a:pt x="15" y="11"/>
                  <a:pt x="15" y="11"/>
                  <a:pt x="15" y="11"/>
                </a:cubicBezTo>
                <a:cubicBezTo>
                  <a:pt x="25" y="11"/>
                  <a:pt x="25" y="11"/>
                  <a:pt x="25" y="11"/>
                </a:cubicBezTo>
                <a:cubicBezTo>
                  <a:pt x="25" y="5"/>
                  <a:pt x="25" y="5"/>
                  <a:pt x="25" y="5"/>
                </a:cubicBezTo>
                <a:cubicBezTo>
                  <a:pt x="15" y="5"/>
                  <a:pt x="15" y="5"/>
                  <a:pt x="15" y="5"/>
                </a:cubicBezTo>
                <a:lnTo>
                  <a:pt x="15" y="0"/>
                </a:lnTo>
                <a:close/>
                <a:moveTo>
                  <a:pt x="2" y="0"/>
                </a:moveTo>
                <a:cubicBezTo>
                  <a:pt x="15" y="0"/>
                  <a:pt x="15" y="0"/>
                  <a:pt x="15" y="0"/>
                </a:cubicBezTo>
                <a:cubicBezTo>
                  <a:pt x="15" y="5"/>
                  <a:pt x="15" y="5"/>
                  <a:pt x="15" y="5"/>
                </a:cubicBezTo>
                <a:cubicBezTo>
                  <a:pt x="4" y="5"/>
                  <a:pt x="4" y="5"/>
                  <a:pt x="4" y="5"/>
                </a:cubicBezTo>
                <a:cubicBezTo>
                  <a:pt x="4" y="11"/>
                  <a:pt x="4" y="11"/>
                  <a:pt x="4" y="11"/>
                </a:cubicBezTo>
                <a:cubicBezTo>
                  <a:pt x="15" y="11"/>
                  <a:pt x="15" y="11"/>
                  <a:pt x="15" y="11"/>
                </a:cubicBezTo>
                <a:cubicBezTo>
                  <a:pt x="15" y="15"/>
                  <a:pt x="15" y="15"/>
                  <a:pt x="15" y="15"/>
                </a:cubicBezTo>
                <a:cubicBezTo>
                  <a:pt x="2" y="15"/>
                  <a:pt x="2" y="15"/>
                  <a:pt x="2" y="15"/>
                </a:cubicBezTo>
                <a:cubicBezTo>
                  <a:pt x="1" y="15"/>
                  <a:pt x="0" y="14"/>
                  <a:pt x="0" y="13"/>
                </a:cubicBezTo>
                <a:cubicBezTo>
                  <a:pt x="0" y="3"/>
                  <a:pt x="0" y="3"/>
                  <a:pt x="0" y="3"/>
                </a:cubicBezTo>
                <a:cubicBezTo>
                  <a:pt x="0" y="2"/>
                  <a:pt x="1" y="0"/>
                  <a:pt x="2" y="0"/>
                </a:cubicBez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202" name="Freeform 179"/>
          <p:cNvSpPr>
            <a:spLocks noEditPoints="1"/>
          </p:cNvSpPr>
          <p:nvPr/>
        </p:nvSpPr>
        <p:spPr bwMode="auto">
          <a:xfrm rot="5400000">
            <a:off x="6021153" y="2758928"/>
            <a:ext cx="232112" cy="126173"/>
          </a:xfrm>
          <a:custGeom>
            <a:avLst/>
            <a:gdLst>
              <a:gd name="T0" fmla="*/ 98 w 137"/>
              <a:gd name="T1" fmla="*/ 5 h 74"/>
              <a:gd name="T2" fmla="*/ 69 w 137"/>
              <a:gd name="T3" fmla="*/ 5 h 74"/>
              <a:gd name="T4" fmla="*/ 69 w 137"/>
              <a:gd name="T5" fmla="*/ 0 h 74"/>
              <a:gd name="T6" fmla="*/ 101 w 137"/>
              <a:gd name="T7" fmla="*/ 0 h 74"/>
              <a:gd name="T8" fmla="*/ 103 w 137"/>
              <a:gd name="T9" fmla="*/ 2 h 74"/>
              <a:gd name="T10" fmla="*/ 103 w 137"/>
              <a:gd name="T11" fmla="*/ 25 h 74"/>
              <a:gd name="T12" fmla="*/ 135 w 137"/>
              <a:gd name="T13" fmla="*/ 25 h 74"/>
              <a:gd name="T14" fmla="*/ 137 w 137"/>
              <a:gd name="T15" fmla="*/ 27 h 74"/>
              <a:gd name="T16" fmla="*/ 137 w 137"/>
              <a:gd name="T17" fmla="*/ 71 h 74"/>
              <a:gd name="T18" fmla="*/ 135 w 137"/>
              <a:gd name="T19" fmla="*/ 74 h 74"/>
              <a:gd name="T20" fmla="*/ 89 w 137"/>
              <a:gd name="T21" fmla="*/ 74 h 74"/>
              <a:gd name="T22" fmla="*/ 69 w 137"/>
              <a:gd name="T23" fmla="*/ 74 h 74"/>
              <a:gd name="T24" fmla="*/ 69 w 137"/>
              <a:gd name="T25" fmla="*/ 69 h 74"/>
              <a:gd name="T26" fmla="*/ 89 w 137"/>
              <a:gd name="T27" fmla="*/ 69 h 74"/>
              <a:gd name="T28" fmla="*/ 132 w 137"/>
              <a:gd name="T29" fmla="*/ 69 h 74"/>
              <a:gd name="T30" fmla="*/ 132 w 137"/>
              <a:gd name="T31" fmla="*/ 30 h 74"/>
              <a:gd name="T32" fmla="*/ 101 w 137"/>
              <a:gd name="T33" fmla="*/ 30 h 74"/>
              <a:gd name="T34" fmla="*/ 98 w 137"/>
              <a:gd name="T35" fmla="*/ 27 h 74"/>
              <a:gd name="T36" fmla="*/ 98 w 137"/>
              <a:gd name="T37" fmla="*/ 5 h 74"/>
              <a:gd name="T38" fmla="*/ 69 w 137"/>
              <a:gd name="T39" fmla="*/ 30 h 74"/>
              <a:gd name="T40" fmla="*/ 90 w 137"/>
              <a:gd name="T41" fmla="*/ 30 h 74"/>
              <a:gd name="T42" fmla="*/ 92 w 137"/>
              <a:gd name="T43" fmla="*/ 27 h 74"/>
              <a:gd name="T44" fmla="*/ 92 w 137"/>
              <a:gd name="T45" fmla="*/ 14 h 74"/>
              <a:gd name="T46" fmla="*/ 90 w 137"/>
              <a:gd name="T47" fmla="*/ 11 h 74"/>
              <a:gd name="T48" fmla="*/ 69 w 137"/>
              <a:gd name="T49" fmla="*/ 11 h 74"/>
              <a:gd name="T50" fmla="*/ 69 w 137"/>
              <a:gd name="T51" fmla="*/ 16 h 74"/>
              <a:gd name="T52" fmla="*/ 87 w 137"/>
              <a:gd name="T53" fmla="*/ 16 h 74"/>
              <a:gd name="T54" fmla="*/ 87 w 137"/>
              <a:gd name="T55" fmla="*/ 25 h 74"/>
              <a:gd name="T56" fmla="*/ 69 w 137"/>
              <a:gd name="T57" fmla="*/ 25 h 74"/>
              <a:gd name="T58" fmla="*/ 69 w 137"/>
              <a:gd name="T59" fmla="*/ 30 h 74"/>
              <a:gd name="T60" fmla="*/ 69 w 137"/>
              <a:gd name="T61" fmla="*/ 5 h 74"/>
              <a:gd name="T62" fmla="*/ 39 w 137"/>
              <a:gd name="T63" fmla="*/ 5 h 74"/>
              <a:gd name="T64" fmla="*/ 39 w 137"/>
              <a:gd name="T65" fmla="*/ 27 h 74"/>
              <a:gd name="T66" fmla="*/ 36 w 137"/>
              <a:gd name="T67" fmla="*/ 30 h 74"/>
              <a:gd name="T68" fmla="*/ 5 w 137"/>
              <a:gd name="T69" fmla="*/ 30 h 74"/>
              <a:gd name="T70" fmla="*/ 5 w 137"/>
              <a:gd name="T71" fmla="*/ 69 h 74"/>
              <a:gd name="T72" fmla="*/ 48 w 137"/>
              <a:gd name="T73" fmla="*/ 69 h 74"/>
              <a:gd name="T74" fmla="*/ 69 w 137"/>
              <a:gd name="T75" fmla="*/ 69 h 74"/>
              <a:gd name="T76" fmla="*/ 69 w 137"/>
              <a:gd name="T77" fmla="*/ 74 h 74"/>
              <a:gd name="T78" fmla="*/ 48 w 137"/>
              <a:gd name="T79" fmla="*/ 74 h 74"/>
              <a:gd name="T80" fmla="*/ 2 w 137"/>
              <a:gd name="T81" fmla="*/ 74 h 74"/>
              <a:gd name="T82" fmla="*/ 0 w 137"/>
              <a:gd name="T83" fmla="*/ 71 h 74"/>
              <a:gd name="T84" fmla="*/ 0 w 137"/>
              <a:gd name="T85" fmla="*/ 27 h 74"/>
              <a:gd name="T86" fmla="*/ 2 w 137"/>
              <a:gd name="T87" fmla="*/ 25 h 74"/>
              <a:gd name="T88" fmla="*/ 34 w 137"/>
              <a:gd name="T89" fmla="*/ 25 h 74"/>
              <a:gd name="T90" fmla="*/ 34 w 137"/>
              <a:gd name="T91" fmla="*/ 2 h 74"/>
              <a:gd name="T92" fmla="*/ 36 w 137"/>
              <a:gd name="T93" fmla="*/ 0 h 74"/>
              <a:gd name="T94" fmla="*/ 69 w 137"/>
              <a:gd name="T95" fmla="*/ 0 h 74"/>
              <a:gd name="T96" fmla="*/ 69 w 137"/>
              <a:gd name="T97" fmla="*/ 5 h 74"/>
              <a:gd name="T98" fmla="*/ 69 w 137"/>
              <a:gd name="T99" fmla="*/ 11 h 74"/>
              <a:gd name="T100" fmla="*/ 48 w 137"/>
              <a:gd name="T101" fmla="*/ 11 h 74"/>
              <a:gd name="T102" fmla="*/ 45 w 137"/>
              <a:gd name="T103" fmla="*/ 14 h 74"/>
              <a:gd name="T104" fmla="*/ 45 w 137"/>
              <a:gd name="T105" fmla="*/ 27 h 74"/>
              <a:gd name="T106" fmla="*/ 48 w 137"/>
              <a:gd name="T107" fmla="*/ 30 h 74"/>
              <a:gd name="T108" fmla="*/ 69 w 137"/>
              <a:gd name="T109" fmla="*/ 30 h 74"/>
              <a:gd name="T110" fmla="*/ 69 w 137"/>
              <a:gd name="T111" fmla="*/ 25 h 74"/>
              <a:gd name="T112" fmla="*/ 50 w 137"/>
              <a:gd name="T113" fmla="*/ 25 h 74"/>
              <a:gd name="T114" fmla="*/ 50 w 137"/>
              <a:gd name="T115" fmla="*/ 16 h 74"/>
              <a:gd name="T116" fmla="*/ 69 w 137"/>
              <a:gd name="T117" fmla="*/ 16 h 74"/>
              <a:gd name="T118" fmla="*/ 69 w 137"/>
              <a:gd name="T119" fmla="*/ 11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37" h="74">
                <a:moveTo>
                  <a:pt x="98" y="5"/>
                </a:moveTo>
                <a:cubicBezTo>
                  <a:pt x="69" y="5"/>
                  <a:pt x="69" y="5"/>
                  <a:pt x="69" y="5"/>
                </a:cubicBezTo>
                <a:cubicBezTo>
                  <a:pt x="69" y="0"/>
                  <a:pt x="69" y="0"/>
                  <a:pt x="69" y="0"/>
                </a:cubicBezTo>
                <a:cubicBezTo>
                  <a:pt x="101" y="0"/>
                  <a:pt x="101" y="0"/>
                  <a:pt x="101" y="0"/>
                </a:cubicBezTo>
                <a:cubicBezTo>
                  <a:pt x="102" y="0"/>
                  <a:pt x="103" y="1"/>
                  <a:pt x="103" y="2"/>
                </a:cubicBezTo>
                <a:cubicBezTo>
                  <a:pt x="103" y="25"/>
                  <a:pt x="103" y="25"/>
                  <a:pt x="103" y="25"/>
                </a:cubicBezTo>
                <a:cubicBezTo>
                  <a:pt x="135" y="25"/>
                  <a:pt x="135" y="25"/>
                  <a:pt x="135" y="25"/>
                </a:cubicBezTo>
                <a:cubicBezTo>
                  <a:pt x="136" y="25"/>
                  <a:pt x="137" y="26"/>
                  <a:pt x="137" y="27"/>
                </a:cubicBezTo>
                <a:cubicBezTo>
                  <a:pt x="137" y="71"/>
                  <a:pt x="137" y="71"/>
                  <a:pt x="137" y="71"/>
                </a:cubicBezTo>
                <a:cubicBezTo>
                  <a:pt x="137" y="73"/>
                  <a:pt x="136" y="74"/>
                  <a:pt x="135" y="74"/>
                </a:cubicBezTo>
                <a:cubicBezTo>
                  <a:pt x="89" y="74"/>
                  <a:pt x="89" y="74"/>
                  <a:pt x="89" y="74"/>
                </a:cubicBezTo>
                <a:cubicBezTo>
                  <a:pt x="69" y="74"/>
                  <a:pt x="69" y="74"/>
                  <a:pt x="69" y="74"/>
                </a:cubicBezTo>
                <a:cubicBezTo>
                  <a:pt x="69" y="69"/>
                  <a:pt x="69" y="69"/>
                  <a:pt x="69" y="69"/>
                </a:cubicBezTo>
                <a:cubicBezTo>
                  <a:pt x="89" y="69"/>
                  <a:pt x="89" y="69"/>
                  <a:pt x="89" y="69"/>
                </a:cubicBezTo>
                <a:cubicBezTo>
                  <a:pt x="132" y="69"/>
                  <a:pt x="132" y="69"/>
                  <a:pt x="132" y="69"/>
                </a:cubicBezTo>
                <a:cubicBezTo>
                  <a:pt x="132" y="30"/>
                  <a:pt x="132" y="30"/>
                  <a:pt x="132" y="30"/>
                </a:cubicBezTo>
                <a:cubicBezTo>
                  <a:pt x="101" y="30"/>
                  <a:pt x="101" y="30"/>
                  <a:pt x="101" y="30"/>
                </a:cubicBezTo>
                <a:cubicBezTo>
                  <a:pt x="100" y="30"/>
                  <a:pt x="98" y="29"/>
                  <a:pt x="98" y="27"/>
                </a:cubicBezTo>
                <a:cubicBezTo>
                  <a:pt x="98" y="5"/>
                  <a:pt x="98" y="5"/>
                  <a:pt x="98" y="5"/>
                </a:cubicBezTo>
                <a:close/>
                <a:moveTo>
                  <a:pt x="69" y="30"/>
                </a:moveTo>
                <a:cubicBezTo>
                  <a:pt x="90" y="30"/>
                  <a:pt x="90" y="30"/>
                  <a:pt x="90" y="30"/>
                </a:cubicBezTo>
                <a:cubicBezTo>
                  <a:pt x="91" y="30"/>
                  <a:pt x="92" y="29"/>
                  <a:pt x="92" y="27"/>
                </a:cubicBezTo>
                <a:cubicBezTo>
                  <a:pt x="92" y="14"/>
                  <a:pt x="92" y="14"/>
                  <a:pt x="92" y="14"/>
                </a:cubicBezTo>
                <a:cubicBezTo>
                  <a:pt x="92" y="12"/>
                  <a:pt x="91" y="11"/>
                  <a:pt x="90" y="11"/>
                </a:cubicBezTo>
                <a:cubicBezTo>
                  <a:pt x="69" y="11"/>
                  <a:pt x="69" y="11"/>
                  <a:pt x="69" y="11"/>
                </a:cubicBezTo>
                <a:cubicBezTo>
                  <a:pt x="69" y="16"/>
                  <a:pt x="69" y="16"/>
                  <a:pt x="69" y="16"/>
                </a:cubicBezTo>
                <a:cubicBezTo>
                  <a:pt x="87" y="16"/>
                  <a:pt x="87" y="16"/>
                  <a:pt x="87" y="16"/>
                </a:cubicBezTo>
                <a:cubicBezTo>
                  <a:pt x="87" y="25"/>
                  <a:pt x="87" y="25"/>
                  <a:pt x="87" y="25"/>
                </a:cubicBezTo>
                <a:cubicBezTo>
                  <a:pt x="69" y="25"/>
                  <a:pt x="69" y="25"/>
                  <a:pt x="69" y="25"/>
                </a:cubicBezTo>
                <a:lnTo>
                  <a:pt x="69" y="30"/>
                </a:lnTo>
                <a:close/>
                <a:moveTo>
                  <a:pt x="69" y="5"/>
                </a:moveTo>
                <a:cubicBezTo>
                  <a:pt x="39" y="5"/>
                  <a:pt x="39" y="5"/>
                  <a:pt x="39" y="5"/>
                </a:cubicBezTo>
                <a:cubicBezTo>
                  <a:pt x="39" y="27"/>
                  <a:pt x="39" y="27"/>
                  <a:pt x="39" y="27"/>
                </a:cubicBezTo>
                <a:cubicBezTo>
                  <a:pt x="39" y="29"/>
                  <a:pt x="38" y="30"/>
                  <a:pt x="36" y="30"/>
                </a:cubicBezTo>
                <a:cubicBezTo>
                  <a:pt x="5" y="30"/>
                  <a:pt x="5" y="30"/>
                  <a:pt x="5" y="30"/>
                </a:cubicBezTo>
                <a:cubicBezTo>
                  <a:pt x="5" y="69"/>
                  <a:pt x="5" y="69"/>
                  <a:pt x="5" y="69"/>
                </a:cubicBezTo>
                <a:cubicBezTo>
                  <a:pt x="48" y="69"/>
                  <a:pt x="48" y="69"/>
                  <a:pt x="48" y="69"/>
                </a:cubicBezTo>
                <a:cubicBezTo>
                  <a:pt x="69" y="69"/>
                  <a:pt x="69" y="69"/>
                  <a:pt x="69" y="69"/>
                </a:cubicBezTo>
                <a:cubicBezTo>
                  <a:pt x="69" y="74"/>
                  <a:pt x="69" y="74"/>
                  <a:pt x="69" y="74"/>
                </a:cubicBezTo>
                <a:cubicBezTo>
                  <a:pt x="48" y="74"/>
                  <a:pt x="48" y="74"/>
                  <a:pt x="48" y="74"/>
                </a:cubicBezTo>
                <a:cubicBezTo>
                  <a:pt x="2" y="74"/>
                  <a:pt x="2" y="74"/>
                  <a:pt x="2" y="74"/>
                </a:cubicBezTo>
                <a:cubicBezTo>
                  <a:pt x="1" y="74"/>
                  <a:pt x="0" y="73"/>
                  <a:pt x="0" y="71"/>
                </a:cubicBezTo>
                <a:cubicBezTo>
                  <a:pt x="0" y="27"/>
                  <a:pt x="0" y="27"/>
                  <a:pt x="0" y="27"/>
                </a:cubicBezTo>
                <a:cubicBezTo>
                  <a:pt x="0" y="26"/>
                  <a:pt x="1" y="25"/>
                  <a:pt x="2" y="25"/>
                </a:cubicBezTo>
                <a:cubicBezTo>
                  <a:pt x="34" y="25"/>
                  <a:pt x="34" y="25"/>
                  <a:pt x="34" y="25"/>
                </a:cubicBezTo>
                <a:cubicBezTo>
                  <a:pt x="34" y="2"/>
                  <a:pt x="34" y="2"/>
                  <a:pt x="34" y="2"/>
                </a:cubicBezTo>
                <a:cubicBezTo>
                  <a:pt x="34" y="1"/>
                  <a:pt x="35" y="0"/>
                  <a:pt x="36" y="0"/>
                </a:cubicBezTo>
                <a:cubicBezTo>
                  <a:pt x="69" y="0"/>
                  <a:pt x="69" y="0"/>
                  <a:pt x="69" y="0"/>
                </a:cubicBezTo>
                <a:cubicBezTo>
                  <a:pt x="69" y="5"/>
                  <a:pt x="69" y="5"/>
                  <a:pt x="69" y="5"/>
                </a:cubicBezTo>
                <a:close/>
                <a:moveTo>
                  <a:pt x="69" y="11"/>
                </a:moveTo>
                <a:cubicBezTo>
                  <a:pt x="48" y="11"/>
                  <a:pt x="48" y="11"/>
                  <a:pt x="48" y="11"/>
                </a:cubicBezTo>
                <a:cubicBezTo>
                  <a:pt x="46" y="11"/>
                  <a:pt x="45" y="12"/>
                  <a:pt x="45" y="14"/>
                </a:cubicBezTo>
                <a:cubicBezTo>
                  <a:pt x="45" y="27"/>
                  <a:pt x="45" y="27"/>
                  <a:pt x="45" y="27"/>
                </a:cubicBezTo>
                <a:cubicBezTo>
                  <a:pt x="45" y="29"/>
                  <a:pt x="46" y="30"/>
                  <a:pt x="48" y="30"/>
                </a:cubicBezTo>
                <a:cubicBezTo>
                  <a:pt x="69" y="30"/>
                  <a:pt x="69" y="30"/>
                  <a:pt x="69" y="30"/>
                </a:cubicBezTo>
                <a:cubicBezTo>
                  <a:pt x="69" y="25"/>
                  <a:pt x="69" y="25"/>
                  <a:pt x="69" y="25"/>
                </a:cubicBezTo>
                <a:cubicBezTo>
                  <a:pt x="50" y="25"/>
                  <a:pt x="50" y="25"/>
                  <a:pt x="50" y="25"/>
                </a:cubicBezTo>
                <a:cubicBezTo>
                  <a:pt x="50" y="16"/>
                  <a:pt x="50" y="16"/>
                  <a:pt x="50" y="16"/>
                </a:cubicBezTo>
                <a:cubicBezTo>
                  <a:pt x="69" y="16"/>
                  <a:pt x="69" y="16"/>
                  <a:pt x="69" y="16"/>
                </a:cubicBezTo>
                <a:lnTo>
                  <a:pt x="69" y="11"/>
                </a:ln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203" name="Freeform 180"/>
          <p:cNvSpPr>
            <a:spLocks noEditPoints="1"/>
          </p:cNvSpPr>
          <p:nvPr/>
        </p:nvSpPr>
        <p:spPr bwMode="auto">
          <a:xfrm rot="5400000">
            <a:off x="8272039" y="3133877"/>
            <a:ext cx="271392" cy="39281"/>
          </a:xfrm>
          <a:custGeom>
            <a:avLst/>
            <a:gdLst>
              <a:gd name="T0" fmla="*/ 80 w 160"/>
              <a:gd name="T1" fmla="*/ 0 h 23"/>
              <a:gd name="T2" fmla="*/ 158 w 160"/>
              <a:gd name="T3" fmla="*/ 0 h 23"/>
              <a:gd name="T4" fmla="*/ 160 w 160"/>
              <a:gd name="T5" fmla="*/ 3 h 23"/>
              <a:gd name="T6" fmla="*/ 160 w 160"/>
              <a:gd name="T7" fmla="*/ 21 h 23"/>
              <a:gd name="T8" fmla="*/ 158 w 160"/>
              <a:gd name="T9" fmla="*/ 23 h 23"/>
              <a:gd name="T10" fmla="*/ 80 w 160"/>
              <a:gd name="T11" fmla="*/ 23 h 23"/>
              <a:gd name="T12" fmla="*/ 80 w 160"/>
              <a:gd name="T13" fmla="*/ 18 h 23"/>
              <a:gd name="T14" fmla="*/ 155 w 160"/>
              <a:gd name="T15" fmla="*/ 18 h 23"/>
              <a:gd name="T16" fmla="*/ 155 w 160"/>
              <a:gd name="T17" fmla="*/ 5 h 23"/>
              <a:gd name="T18" fmla="*/ 80 w 160"/>
              <a:gd name="T19" fmla="*/ 5 h 23"/>
              <a:gd name="T20" fmla="*/ 80 w 160"/>
              <a:gd name="T21" fmla="*/ 0 h 23"/>
              <a:gd name="T22" fmla="*/ 3 w 160"/>
              <a:gd name="T23" fmla="*/ 0 h 23"/>
              <a:gd name="T24" fmla="*/ 80 w 160"/>
              <a:gd name="T25" fmla="*/ 0 h 23"/>
              <a:gd name="T26" fmla="*/ 80 w 160"/>
              <a:gd name="T27" fmla="*/ 5 h 23"/>
              <a:gd name="T28" fmla="*/ 5 w 160"/>
              <a:gd name="T29" fmla="*/ 5 h 23"/>
              <a:gd name="T30" fmla="*/ 5 w 160"/>
              <a:gd name="T31" fmla="*/ 18 h 23"/>
              <a:gd name="T32" fmla="*/ 80 w 160"/>
              <a:gd name="T33" fmla="*/ 18 h 23"/>
              <a:gd name="T34" fmla="*/ 80 w 160"/>
              <a:gd name="T35" fmla="*/ 23 h 23"/>
              <a:gd name="T36" fmla="*/ 3 w 160"/>
              <a:gd name="T37" fmla="*/ 23 h 23"/>
              <a:gd name="T38" fmla="*/ 0 w 160"/>
              <a:gd name="T39" fmla="*/ 21 h 23"/>
              <a:gd name="T40" fmla="*/ 0 w 160"/>
              <a:gd name="T41" fmla="*/ 3 h 23"/>
              <a:gd name="T42" fmla="*/ 3 w 160"/>
              <a:gd name="T43"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60" h="23">
                <a:moveTo>
                  <a:pt x="80" y="0"/>
                </a:moveTo>
                <a:cubicBezTo>
                  <a:pt x="158" y="0"/>
                  <a:pt x="158" y="0"/>
                  <a:pt x="158" y="0"/>
                </a:cubicBezTo>
                <a:cubicBezTo>
                  <a:pt x="159" y="0"/>
                  <a:pt x="160" y="1"/>
                  <a:pt x="160" y="3"/>
                </a:cubicBezTo>
                <a:cubicBezTo>
                  <a:pt x="160" y="21"/>
                  <a:pt x="160" y="21"/>
                  <a:pt x="160" y="21"/>
                </a:cubicBezTo>
                <a:cubicBezTo>
                  <a:pt x="160" y="22"/>
                  <a:pt x="159" y="23"/>
                  <a:pt x="158" y="23"/>
                </a:cubicBezTo>
                <a:cubicBezTo>
                  <a:pt x="80" y="23"/>
                  <a:pt x="80" y="23"/>
                  <a:pt x="80" y="23"/>
                </a:cubicBezTo>
                <a:cubicBezTo>
                  <a:pt x="80" y="18"/>
                  <a:pt x="80" y="18"/>
                  <a:pt x="80" y="18"/>
                </a:cubicBezTo>
                <a:cubicBezTo>
                  <a:pt x="155" y="18"/>
                  <a:pt x="155" y="18"/>
                  <a:pt x="155" y="18"/>
                </a:cubicBezTo>
                <a:cubicBezTo>
                  <a:pt x="155" y="5"/>
                  <a:pt x="155" y="5"/>
                  <a:pt x="155" y="5"/>
                </a:cubicBezTo>
                <a:cubicBezTo>
                  <a:pt x="80" y="5"/>
                  <a:pt x="80" y="5"/>
                  <a:pt x="80" y="5"/>
                </a:cubicBezTo>
                <a:lnTo>
                  <a:pt x="80" y="0"/>
                </a:lnTo>
                <a:close/>
                <a:moveTo>
                  <a:pt x="3" y="0"/>
                </a:moveTo>
                <a:cubicBezTo>
                  <a:pt x="80" y="0"/>
                  <a:pt x="80" y="0"/>
                  <a:pt x="80" y="0"/>
                </a:cubicBezTo>
                <a:cubicBezTo>
                  <a:pt x="80" y="5"/>
                  <a:pt x="80" y="5"/>
                  <a:pt x="80" y="5"/>
                </a:cubicBezTo>
                <a:cubicBezTo>
                  <a:pt x="5" y="5"/>
                  <a:pt x="5" y="5"/>
                  <a:pt x="5" y="5"/>
                </a:cubicBezTo>
                <a:cubicBezTo>
                  <a:pt x="5" y="18"/>
                  <a:pt x="5" y="18"/>
                  <a:pt x="5" y="18"/>
                </a:cubicBezTo>
                <a:cubicBezTo>
                  <a:pt x="80" y="18"/>
                  <a:pt x="80" y="18"/>
                  <a:pt x="80" y="18"/>
                </a:cubicBezTo>
                <a:cubicBezTo>
                  <a:pt x="80" y="23"/>
                  <a:pt x="80" y="23"/>
                  <a:pt x="80" y="23"/>
                </a:cubicBezTo>
                <a:cubicBezTo>
                  <a:pt x="3" y="23"/>
                  <a:pt x="3" y="23"/>
                  <a:pt x="3" y="23"/>
                </a:cubicBezTo>
                <a:cubicBezTo>
                  <a:pt x="1" y="23"/>
                  <a:pt x="0" y="22"/>
                  <a:pt x="0" y="21"/>
                </a:cubicBezTo>
                <a:cubicBezTo>
                  <a:pt x="0" y="3"/>
                  <a:pt x="0" y="3"/>
                  <a:pt x="0" y="3"/>
                </a:cubicBezTo>
                <a:cubicBezTo>
                  <a:pt x="0" y="1"/>
                  <a:pt x="1" y="0"/>
                  <a:pt x="3" y="0"/>
                </a:cubicBez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204" name="Freeform 182"/>
          <p:cNvSpPr>
            <a:spLocks noEditPoints="1"/>
          </p:cNvSpPr>
          <p:nvPr/>
        </p:nvSpPr>
        <p:spPr bwMode="auto">
          <a:xfrm rot="5400000">
            <a:off x="8705313" y="1725734"/>
            <a:ext cx="192831" cy="172596"/>
          </a:xfrm>
          <a:custGeom>
            <a:avLst/>
            <a:gdLst>
              <a:gd name="T0" fmla="*/ 57 w 114"/>
              <a:gd name="T1" fmla="*/ 90 h 102"/>
              <a:gd name="T2" fmla="*/ 64 w 114"/>
              <a:gd name="T3" fmla="*/ 84 h 102"/>
              <a:gd name="T4" fmla="*/ 86 w 114"/>
              <a:gd name="T5" fmla="*/ 86 h 102"/>
              <a:gd name="T6" fmla="*/ 87 w 114"/>
              <a:gd name="T7" fmla="*/ 97 h 102"/>
              <a:gd name="T8" fmla="*/ 89 w 114"/>
              <a:gd name="T9" fmla="*/ 84 h 102"/>
              <a:gd name="T10" fmla="*/ 109 w 114"/>
              <a:gd name="T11" fmla="*/ 44 h 102"/>
              <a:gd name="T12" fmla="*/ 104 w 114"/>
              <a:gd name="T13" fmla="*/ 54 h 102"/>
              <a:gd name="T14" fmla="*/ 91 w 114"/>
              <a:gd name="T15" fmla="*/ 44 h 102"/>
              <a:gd name="T16" fmla="*/ 83 w 114"/>
              <a:gd name="T17" fmla="*/ 54 h 102"/>
              <a:gd name="T18" fmla="*/ 70 w 114"/>
              <a:gd name="T19" fmla="*/ 44 h 102"/>
              <a:gd name="T20" fmla="*/ 61 w 114"/>
              <a:gd name="T21" fmla="*/ 5 h 102"/>
              <a:gd name="T22" fmla="*/ 64 w 114"/>
              <a:gd name="T23" fmla="*/ 0 h 102"/>
              <a:gd name="T24" fmla="*/ 73 w 114"/>
              <a:gd name="T25" fmla="*/ 39 h 102"/>
              <a:gd name="T26" fmla="*/ 81 w 114"/>
              <a:gd name="T27" fmla="*/ 49 h 102"/>
              <a:gd name="T28" fmla="*/ 94 w 114"/>
              <a:gd name="T29" fmla="*/ 39 h 102"/>
              <a:gd name="T30" fmla="*/ 102 w 114"/>
              <a:gd name="T31" fmla="*/ 49 h 102"/>
              <a:gd name="T32" fmla="*/ 111 w 114"/>
              <a:gd name="T33" fmla="*/ 39 h 102"/>
              <a:gd name="T34" fmla="*/ 111 w 114"/>
              <a:gd name="T35" fmla="*/ 88 h 102"/>
              <a:gd name="T36" fmla="*/ 92 w 114"/>
              <a:gd name="T37" fmla="*/ 88 h 102"/>
              <a:gd name="T38" fmla="*/ 89 w 114"/>
              <a:gd name="T39" fmla="*/ 102 h 102"/>
              <a:gd name="T40" fmla="*/ 81 w 114"/>
              <a:gd name="T41" fmla="*/ 90 h 102"/>
              <a:gd name="T42" fmla="*/ 64 w 114"/>
              <a:gd name="T43" fmla="*/ 88 h 102"/>
              <a:gd name="T44" fmla="*/ 62 w 114"/>
              <a:gd name="T45" fmla="*/ 100 h 102"/>
              <a:gd name="T46" fmla="*/ 57 w 114"/>
              <a:gd name="T47" fmla="*/ 97 h 102"/>
              <a:gd name="T48" fmla="*/ 20 w 114"/>
              <a:gd name="T49" fmla="*/ 84 h 102"/>
              <a:gd name="T50" fmla="*/ 27 w 114"/>
              <a:gd name="T51" fmla="*/ 90 h 102"/>
              <a:gd name="T52" fmla="*/ 28 w 114"/>
              <a:gd name="T53" fmla="*/ 90 h 102"/>
              <a:gd name="T54" fmla="*/ 35 w 114"/>
              <a:gd name="T55" fmla="*/ 84 h 102"/>
              <a:gd name="T56" fmla="*/ 57 w 114"/>
              <a:gd name="T57" fmla="*/ 86 h 102"/>
              <a:gd name="T58" fmla="*/ 57 w 114"/>
              <a:gd name="T59" fmla="*/ 97 h 102"/>
              <a:gd name="T60" fmla="*/ 52 w 114"/>
              <a:gd name="T61" fmla="*/ 100 h 102"/>
              <a:gd name="T62" fmla="*/ 50 w 114"/>
              <a:gd name="T63" fmla="*/ 88 h 102"/>
              <a:gd name="T64" fmla="*/ 32 w 114"/>
              <a:gd name="T65" fmla="*/ 90 h 102"/>
              <a:gd name="T66" fmla="*/ 25 w 114"/>
              <a:gd name="T67" fmla="*/ 102 h 102"/>
              <a:gd name="T68" fmla="*/ 22 w 114"/>
              <a:gd name="T69" fmla="*/ 88 h 102"/>
              <a:gd name="T70" fmla="*/ 3 w 114"/>
              <a:gd name="T71" fmla="*/ 88 h 102"/>
              <a:gd name="T72" fmla="*/ 3 w 114"/>
              <a:gd name="T73" fmla="*/ 39 h 102"/>
              <a:gd name="T74" fmla="*/ 12 w 114"/>
              <a:gd name="T75" fmla="*/ 49 h 102"/>
              <a:gd name="T76" fmla="*/ 20 w 114"/>
              <a:gd name="T77" fmla="*/ 39 h 102"/>
              <a:gd name="T78" fmla="*/ 33 w 114"/>
              <a:gd name="T79" fmla="*/ 49 h 102"/>
              <a:gd name="T80" fmla="*/ 41 w 114"/>
              <a:gd name="T81" fmla="*/ 39 h 102"/>
              <a:gd name="T82" fmla="*/ 50 w 114"/>
              <a:gd name="T83" fmla="*/ 0 h 102"/>
              <a:gd name="T84" fmla="*/ 53 w 114"/>
              <a:gd name="T85" fmla="*/ 5 h 102"/>
              <a:gd name="T86" fmla="*/ 43 w 114"/>
              <a:gd name="T87" fmla="*/ 44 h 102"/>
              <a:gd name="T88" fmla="*/ 31 w 114"/>
              <a:gd name="T89" fmla="*/ 54 h 102"/>
              <a:gd name="T90" fmla="*/ 22 w 114"/>
              <a:gd name="T91" fmla="*/ 44 h 102"/>
              <a:gd name="T92" fmla="*/ 10 w 114"/>
              <a:gd name="T93" fmla="*/ 54 h 102"/>
              <a:gd name="T94" fmla="*/ 5 w 114"/>
              <a:gd name="T95" fmla="*/ 44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4" h="102">
                <a:moveTo>
                  <a:pt x="57" y="97"/>
                </a:moveTo>
                <a:cubicBezTo>
                  <a:pt x="57" y="97"/>
                  <a:pt x="57" y="97"/>
                  <a:pt x="57" y="97"/>
                </a:cubicBezTo>
                <a:cubicBezTo>
                  <a:pt x="57" y="90"/>
                  <a:pt x="57" y="90"/>
                  <a:pt x="57" y="90"/>
                </a:cubicBezTo>
                <a:cubicBezTo>
                  <a:pt x="57" y="86"/>
                  <a:pt x="57" y="86"/>
                  <a:pt x="57" y="86"/>
                </a:cubicBezTo>
                <a:cubicBezTo>
                  <a:pt x="57" y="85"/>
                  <a:pt x="58" y="84"/>
                  <a:pt x="60" y="84"/>
                </a:cubicBezTo>
                <a:cubicBezTo>
                  <a:pt x="64" y="84"/>
                  <a:pt x="64" y="84"/>
                  <a:pt x="64" y="84"/>
                </a:cubicBezTo>
                <a:cubicBezTo>
                  <a:pt x="79" y="84"/>
                  <a:pt x="79" y="84"/>
                  <a:pt x="79" y="84"/>
                </a:cubicBezTo>
                <a:cubicBezTo>
                  <a:pt x="84" y="84"/>
                  <a:pt x="84" y="84"/>
                  <a:pt x="84" y="84"/>
                </a:cubicBezTo>
                <a:cubicBezTo>
                  <a:pt x="85" y="84"/>
                  <a:pt x="86" y="85"/>
                  <a:pt x="86" y="86"/>
                </a:cubicBezTo>
                <a:cubicBezTo>
                  <a:pt x="86" y="90"/>
                  <a:pt x="86" y="90"/>
                  <a:pt x="86" y="90"/>
                </a:cubicBezTo>
                <a:cubicBezTo>
                  <a:pt x="86" y="97"/>
                  <a:pt x="86" y="97"/>
                  <a:pt x="86" y="97"/>
                </a:cubicBezTo>
                <a:cubicBezTo>
                  <a:pt x="87" y="97"/>
                  <a:pt x="87" y="97"/>
                  <a:pt x="87" y="97"/>
                </a:cubicBezTo>
                <a:cubicBezTo>
                  <a:pt x="87" y="90"/>
                  <a:pt x="87" y="90"/>
                  <a:pt x="87" y="90"/>
                </a:cubicBezTo>
                <a:cubicBezTo>
                  <a:pt x="87" y="86"/>
                  <a:pt x="87" y="86"/>
                  <a:pt x="87" y="86"/>
                </a:cubicBezTo>
                <a:cubicBezTo>
                  <a:pt x="87" y="85"/>
                  <a:pt x="88" y="84"/>
                  <a:pt x="89" y="84"/>
                </a:cubicBezTo>
                <a:cubicBezTo>
                  <a:pt x="94" y="84"/>
                  <a:pt x="94" y="84"/>
                  <a:pt x="94" y="84"/>
                </a:cubicBezTo>
                <a:cubicBezTo>
                  <a:pt x="109" y="84"/>
                  <a:pt x="109" y="84"/>
                  <a:pt x="109" y="84"/>
                </a:cubicBezTo>
                <a:cubicBezTo>
                  <a:pt x="109" y="44"/>
                  <a:pt x="109" y="44"/>
                  <a:pt x="109" y="44"/>
                </a:cubicBezTo>
                <a:cubicBezTo>
                  <a:pt x="106" y="44"/>
                  <a:pt x="106" y="44"/>
                  <a:pt x="106" y="44"/>
                </a:cubicBezTo>
                <a:cubicBezTo>
                  <a:pt x="106" y="51"/>
                  <a:pt x="106" y="51"/>
                  <a:pt x="106" y="51"/>
                </a:cubicBezTo>
                <a:cubicBezTo>
                  <a:pt x="106" y="52"/>
                  <a:pt x="105" y="54"/>
                  <a:pt x="104" y="54"/>
                </a:cubicBezTo>
                <a:cubicBezTo>
                  <a:pt x="94" y="54"/>
                  <a:pt x="94" y="54"/>
                  <a:pt x="94" y="54"/>
                </a:cubicBezTo>
                <a:cubicBezTo>
                  <a:pt x="93" y="54"/>
                  <a:pt x="91" y="52"/>
                  <a:pt x="91" y="51"/>
                </a:cubicBezTo>
                <a:cubicBezTo>
                  <a:pt x="91" y="44"/>
                  <a:pt x="91" y="44"/>
                  <a:pt x="91" y="44"/>
                </a:cubicBezTo>
                <a:cubicBezTo>
                  <a:pt x="85" y="44"/>
                  <a:pt x="85" y="44"/>
                  <a:pt x="85" y="44"/>
                </a:cubicBezTo>
                <a:cubicBezTo>
                  <a:pt x="85" y="51"/>
                  <a:pt x="85" y="51"/>
                  <a:pt x="85" y="51"/>
                </a:cubicBezTo>
                <a:cubicBezTo>
                  <a:pt x="85" y="52"/>
                  <a:pt x="84" y="54"/>
                  <a:pt x="83" y="54"/>
                </a:cubicBezTo>
                <a:cubicBezTo>
                  <a:pt x="73" y="54"/>
                  <a:pt x="73" y="54"/>
                  <a:pt x="73" y="54"/>
                </a:cubicBezTo>
                <a:cubicBezTo>
                  <a:pt x="72" y="54"/>
                  <a:pt x="70" y="52"/>
                  <a:pt x="70" y="51"/>
                </a:cubicBezTo>
                <a:cubicBezTo>
                  <a:pt x="70" y="44"/>
                  <a:pt x="70" y="44"/>
                  <a:pt x="70" y="44"/>
                </a:cubicBezTo>
                <a:cubicBezTo>
                  <a:pt x="64" y="44"/>
                  <a:pt x="64" y="44"/>
                  <a:pt x="64" y="44"/>
                </a:cubicBezTo>
                <a:cubicBezTo>
                  <a:pt x="62" y="44"/>
                  <a:pt x="61" y="43"/>
                  <a:pt x="61" y="41"/>
                </a:cubicBezTo>
                <a:cubicBezTo>
                  <a:pt x="61" y="5"/>
                  <a:pt x="61" y="5"/>
                  <a:pt x="61" y="5"/>
                </a:cubicBezTo>
                <a:cubicBezTo>
                  <a:pt x="57" y="5"/>
                  <a:pt x="57" y="5"/>
                  <a:pt x="57" y="5"/>
                </a:cubicBezTo>
                <a:cubicBezTo>
                  <a:pt x="57" y="0"/>
                  <a:pt x="57" y="0"/>
                  <a:pt x="57" y="0"/>
                </a:cubicBezTo>
                <a:cubicBezTo>
                  <a:pt x="64" y="0"/>
                  <a:pt x="64" y="0"/>
                  <a:pt x="64" y="0"/>
                </a:cubicBezTo>
                <a:cubicBezTo>
                  <a:pt x="65" y="0"/>
                  <a:pt x="66" y="1"/>
                  <a:pt x="66" y="2"/>
                </a:cubicBezTo>
                <a:cubicBezTo>
                  <a:pt x="66" y="39"/>
                  <a:pt x="66" y="39"/>
                  <a:pt x="66" y="39"/>
                </a:cubicBezTo>
                <a:cubicBezTo>
                  <a:pt x="73" y="39"/>
                  <a:pt x="73" y="39"/>
                  <a:pt x="73" y="39"/>
                </a:cubicBezTo>
                <a:cubicBezTo>
                  <a:pt x="74" y="39"/>
                  <a:pt x="75" y="40"/>
                  <a:pt x="75" y="41"/>
                </a:cubicBezTo>
                <a:cubicBezTo>
                  <a:pt x="75" y="49"/>
                  <a:pt x="75" y="49"/>
                  <a:pt x="75" y="49"/>
                </a:cubicBezTo>
                <a:cubicBezTo>
                  <a:pt x="81" y="49"/>
                  <a:pt x="81" y="49"/>
                  <a:pt x="81" y="49"/>
                </a:cubicBezTo>
                <a:cubicBezTo>
                  <a:pt x="81" y="41"/>
                  <a:pt x="81" y="41"/>
                  <a:pt x="81" y="41"/>
                </a:cubicBezTo>
                <a:cubicBezTo>
                  <a:pt x="81" y="40"/>
                  <a:pt x="82" y="39"/>
                  <a:pt x="83" y="39"/>
                </a:cubicBezTo>
                <a:cubicBezTo>
                  <a:pt x="94" y="39"/>
                  <a:pt x="94" y="39"/>
                  <a:pt x="94" y="39"/>
                </a:cubicBezTo>
                <a:cubicBezTo>
                  <a:pt x="95" y="39"/>
                  <a:pt x="96" y="40"/>
                  <a:pt x="96" y="41"/>
                </a:cubicBezTo>
                <a:cubicBezTo>
                  <a:pt x="96" y="49"/>
                  <a:pt x="96" y="49"/>
                  <a:pt x="96" y="49"/>
                </a:cubicBezTo>
                <a:cubicBezTo>
                  <a:pt x="102" y="49"/>
                  <a:pt x="102" y="49"/>
                  <a:pt x="102" y="49"/>
                </a:cubicBezTo>
                <a:cubicBezTo>
                  <a:pt x="102" y="41"/>
                  <a:pt x="102" y="41"/>
                  <a:pt x="102" y="41"/>
                </a:cubicBezTo>
                <a:cubicBezTo>
                  <a:pt x="102" y="40"/>
                  <a:pt x="103" y="39"/>
                  <a:pt x="104" y="39"/>
                </a:cubicBezTo>
                <a:cubicBezTo>
                  <a:pt x="111" y="39"/>
                  <a:pt x="111" y="39"/>
                  <a:pt x="111" y="39"/>
                </a:cubicBezTo>
                <a:cubicBezTo>
                  <a:pt x="113" y="39"/>
                  <a:pt x="114" y="40"/>
                  <a:pt x="114" y="41"/>
                </a:cubicBezTo>
                <a:cubicBezTo>
                  <a:pt x="114" y="86"/>
                  <a:pt x="114" y="86"/>
                  <a:pt x="114" y="86"/>
                </a:cubicBezTo>
                <a:cubicBezTo>
                  <a:pt x="114" y="87"/>
                  <a:pt x="113" y="88"/>
                  <a:pt x="111" y="88"/>
                </a:cubicBezTo>
                <a:cubicBezTo>
                  <a:pt x="109" y="88"/>
                  <a:pt x="109" y="88"/>
                  <a:pt x="109" y="88"/>
                </a:cubicBezTo>
                <a:cubicBezTo>
                  <a:pt x="94" y="88"/>
                  <a:pt x="94" y="88"/>
                  <a:pt x="94" y="88"/>
                </a:cubicBezTo>
                <a:cubicBezTo>
                  <a:pt x="92" y="88"/>
                  <a:pt x="92" y="88"/>
                  <a:pt x="92" y="88"/>
                </a:cubicBezTo>
                <a:cubicBezTo>
                  <a:pt x="92" y="90"/>
                  <a:pt x="92" y="90"/>
                  <a:pt x="92" y="90"/>
                </a:cubicBezTo>
                <a:cubicBezTo>
                  <a:pt x="92" y="100"/>
                  <a:pt x="92" y="100"/>
                  <a:pt x="92" y="100"/>
                </a:cubicBezTo>
                <a:cubicBezTo>
                  <a:pt x="92" y="101"/>
                  <a:pt x="91" y="102"/>
                  <a:pt x="89" y="102"/>
                </a:cubicBezTo>
                <a:cubicBezTo>
                  <a:pt x="84" y="102"/>
                  <a:pt x="84" y="102"/>
                  <a:pt x="84" y="102"/>
                </a:cubicBezTo>
                <a:cubicBezTo>
                  <a:pt x="83" y="102"/>
                  <a:pt x="81" y="101"/>
                  <a:pt x="81" y="100"/>
                </a:cubicBezTo>
                <a:cubicBezTo>
                  <a:pt x="81" y="90"/>
                  <a:pt x="81" y="90"/>
                  <a:pt x="81" y="90"/>
                </a:cubicBezTo>
                <a:cubicBezTo>
                  <a:pt x="81" y="88"/>
                  <a:pt x="81" y="88"/>
                  <a:pt x="81" y="88"/>
                </a:cubicBezTo>
                <a:cubicBezTo>
                  <a:pt x="79" y="88"/>
                  <a:pt x="79" y="88"/>
                  <a:pt x="79" y="88"/>
                </a:cubicBezTo>
                <a:cubicBezTo>
                  <a:pt x="64" y="88"/>
                  <a:pt x="64" y="88"/>
                  <a:pt x="64" y="88"/>
                </a:cubicBezTo>
                <a:cubicBezTo>
                  <a:pt x="62" y="88"/>
                  <a:pt x="62" y="88"/>
                  <a:pt x="62" y="88"/>
                </a:cubicBezTo>
                <a:cubicBezTo>
                  <a:pt x="62" y="90"/>
                  <a:pt x="62" y="90"/>
                  <a:pt x="62" y="90"/>
                </a:cubicBezTo>
                <a:cubicBezTo>
                  <a:pt x="62" y="100"/>
                  <a:pt x="62" y="100"/>
                  <a:pt x="62" y="100"/>
                </a:cubicBezTo>
                <a:cubicBezTo>
                  <a:pt x="62" y="101"/>
                  <a:pt x="61" y="102"/>
                  <a:pt x="60" y="102"/>
                </a:cubicBezTo>
                <a:cubicBezTo>
                  <a:pt x="57" y="102"/>
                  <a:pt x="57" y="102"/>
                  <a:pt x="57" y="102"/>
                </a:cubicBezTo>
                <a:lnTo>
                  <a:pt x="57" y="97"/>
                </a:lnTo>
                <a:close/>
                <a:moveTo>
                  <a:pt x="5" y="44"/>
                </a:moveTo>
                <a:cubicBezTo>
                  <a:pt x="5" y="84"/>
                  <a:pt x="5" y="84"/>
                  <a:pt x="5" y="84"/>
                </a:cubicBezTo>
                <a:cubicBezTo>
                  <a:pt x="20" y="84"/>
                  <a:pt x="20" y="84"/>
                  <a:pt x="20" y="84"/>
                </a:cubicBezTo>
                <a:cubicBezTo>
                  <a:pt x="25" y="84"/>
                  <a:pt x="25" y="84"/>
                  <a:pt x="25" y="84"/>
                </a:cubicBezTo>
                <a:cubicBezTo>
                  <a:pt x="26" y="84"/>
                  <a:pt x="27" y="85"/>
                  <a:pt x="27" y="86"/>
                </a:cubicBezTo>
                <a:cubicBezTo>
                  <a:pt x="27" y="90"/>
                  <a:pt x="27" y="90"/>
                  <a:pt x="27" y="90"/>
                </a:cubicBezTo>
                <a:cubicBezTo>
                  <a:pt x="27" y="97"/>
                  <a:pt x="27" y="97"/>
                  <a:pt x="27" y="97"/>
                </a:cubicBezTo>
                <a:cubicBezTo>
                  <a:pt x="28" y="97"/>
                  <a:pt x="28" y="97"/>
                  <a:pt x="28" y="97"/>
                </a:cubicBezTo>
                <a:cubicBezTo>
                  <a:pt x="28" y="90"/>
                  <a:pt x="28" y="90"/>
                  <a:pt x="28" y="90"/>
                </a:cubicBezTo>
                <a:cubicBezTo>
                  <a:pt x="28" y="86"/>
                  <a:pt x="28" y="86"/>
                  <a:pt x="28" y="86"/>
                </a:cubicBezTo>
                <a:cubicBezTo>
                  <a:pt x="28" y="85"/>
                  <a:pt x="29" y="84"/>
                  <a:pt x="30" y="84"/>
                </a:cubicBezTo>
                <a:cubicBezTo>
                  <a:pt x="35" y="84"/>
                  <a:pt x="35" y="84"/>
                  <a:pt x="35" y="84"/>
                </a:cubicBezTo>
                <a:cubicBezTo>
                  <a:pt x="50" y="84"/>
                  <a:pt x="50" y="84"/>
                  <a:pt x="50" y="84"/>
                </a:cubicBezTo>
                <a:cubicBezTo>
                  <a:pt x="54" y="84"/>
                  <a:pt x="54" y="84"/>
                  <a:pt x="54" y="84"/>
                </a:cubicBezTo>
                <a:cubicBezTo>
                  <a:pt x="56" y="84"/>
                  <a:pt x="57" y="85"/>
                  <a:pt x="57" y="86"/>
                </a:cubicBezTo>
                <a:cubicBezTo>
                  <a:pt x="57" y="90"/>
                  <a:pt x="57" y="90"/>
                  <a:pt x="57" y="90"/>
                </a:cubicBezTo>
                <a:cubicBezTo>
                  <a:pt x="57" y="97"/>
                  <a:pt x="57" y="97"/>
                  <a:pt x="57" y="97"/>
                </a:cubicBezTo>
                <a:cubicBezTo>
                  <a:pt x="57" y="97"/>
                  <a:pt x="57" y="97"/>
                  <a:pt x="57" y="97"/>
                </a:cubicBezTo>
                <a:cubicBezTo>
                  <a:pt x="57" y="102"/>
                  <a:pt x="57" y="102"/>
                  <a:pt x="57" y="102"/>
                </a:cubicBezTo>
                <a:cubicBezTo>
                  <a:pt x="54" y="102"/>
                  <a:pt x="54" y="102"/>
                  <a:pt x="54" y="102"/>
                </a:cubicBezTo>
                <a:cubicBezTo>
                  <a:pt x="53" y="102"/>
                  <a:pt x="52" y="101"/>
                  <a:pt x="52" y="100"/>
                </a:cubicBezTo>
                <a:cubicBezTo>
                  <a:pt x="52" y="90"/>
                  <a:pt x="52" y="90"/>
                  <a:pt x="52" y="90"/>
                </a:cubicBezTo>
                <a:cubicBezTo>
                  <a:pt x="52" y="88"/>
                  <a:pt x="52" y="88"/>
                  <a:pt x="52" y="88"/>
                </a:cubicBezTo>
                <a:cubicBezTo>
                  <a:pt x="50" y="88"/>
                  <a:pt x="50" y="88"/>
                  <a:pt x="50" y="88"/>
                </a:cubicBezTo>
                <a:cubicBezTo>
                  <a:pt x="35" y="88"/>
                  <a:pt x="35" y="88"/>
                  <a:pt x="35" y="88"/>
                </a:cubicBezTo>
                <a:cubicBezTo>
                  <a:pt x="32" y="88"/>
                  <a:pt x="32" y="88"/>
                  <a:pt x="32" y="88"/>
                </a:cubicBezTo>
                <a:cubicBezTo>
                  <a:pt x="32" y="90"/>
                  <a:pt x="32" y="90"/>
                  <a:pt x="32" y="90"/>
                </a:cubicBezTo>
                <a:cubicBezTo>
                  <a:pt x="32" y="100"/>
                  <a:pt x="32" y="100"/>
                  <a:pt x="32" y="100"/>
                </a:cubicBezTo>
                <a:cubicBezTo>
                  <a:pt x="32" y="101"/>
                  <a:pt x="31" y="102"/>
                  <a:pt x="30" y="102"/>
                </a:cubicBezTo>
                <a:cubicBezTo>
                  <a:pt x="25" y="102"/>
                  <a:pt x="25" y="102"/>
                  <a:pt x="25" y="102"/>
                </a:cubicBezTo>
                <a:cubicBezTo>
                  <a:pt x="23" y="102"/>
                  <a:pt x="22" y="101"/>
                  <a:pt x="22" y="100"/>
                </a:cubicBezTo>
                <a:cubicBezTo>
                  <a:pt x="22" y="90"/>
                  <a:pt x="22" y="90"/>
                  <a:pt x="22" y="90"/>
                </a:cubicBezTo>
                <a:cubicBezTo>
                  <a:pt x="22" y="88"/>
                  <a:pt x="22" y="88"/>
                  <a:pt x="22" y="88"/>
                </a:cubicBezTo>
                <a:cubicBezTo>
                  <a:pt x="20" y="88"/>
                  <a:pt x="20" y="88"/>
                  <a:pt x="20" y="88"/>
                </a:cubicBezTo>
                <a:cubicBezTo>
                  <a:pt x="5" y="88"/>
                  <a:pt x="5" y="88"/>
                  <a:pt x="5" y="88"/>
                </a:cubicBezTo>
                <a:cubicBezTo>
                  <a:pt x="3" y="88"/>
                  <a:pt x="3" y="88"/>
                  <a:pt x="3" y="88"/>
                </a:cubicBezTo>
                <a:cubicBezTo>
                  <a:pt x="1" y="88"/>
                  <a:pt x="0" y="87"/>
                  <a:pt x="0" y="86"/>
                </a:cubicBezTo>
                <a:cubicBezTo>
                  <a:pt x="0" y="41"/>
                  <a:pt x="0" y="41"/>
                  <a:pt x="0" y="41"/>
                </a:cubicBezTo>
                <a:cubicBezTo>
                  <a:pt x="0" y="40"/>
                  <a:pt x="1" y="39"/>
                  <a:pt x="3" y="39"/>
                </a:cubicBezTo>
                <a:cubicBezTo>
                  <a:pt x="10" y="39"/>
                  <a:pt x="10" y="39"/>
                  <a:pt x="10" y="39"/>
                </a:cubicBezTo>
                <a:cubicBezTo>
                  <a:pt x="11" y="39"/>
                  <a:pt x="12" y="40"/>
                  <a:pt x="12" y="41"/>
                </a:cubicBezTo>
                <a:cubicBezTo>
                  <a:pt x="12" y="49"/>
                  <a:pt x="12" y="49"/>
                  <a:pt x="12" y="49"/>
                </a:cubicBezTo>
                <a:cubicBezTo>
                  <a:pt x="18" y="49"/>
                  <a:pt x="18" y="49"/>
                  <a:pt x="18" y="49"/>
                </a:cubicBezTo>
                <a:cubicBezTo>
                  <a:pt x="18" y="41"/>
                  <a:pt x="18" y="41"/>
                  <a:pt x="18" y="41"/>
                </a:cubicBezTo>
                <a:cubicBezTo>
                  <a:pt x="18" y="40"/>
                  <a:pt x="19" y="39"/>
                  <a:pt x="20" y="39"/>
                </a:cubicBezTo>
                <a:cubicBezTo>
                  <a:pt x="31" y="39"/>
                  <a:pt x="31" y="39"/>
                  <a:pt x="31" y="39"/>
                </a:cubicBezTo>
                <a:cubicBezTo>
                  <a:pt x="32" y="39"/>
                  <a:pt x="33" y="40"/>
                  <a:pt x="33" y="41"/>
                </a:cubicBezTo>
                <a:cubicBezTo>
                  <a:pt x="33" y="49"/>
                  <a:pt x="33" y="49"/>
                  <a:pt x="33" y="49"/>
                </a:cubicBezTo>
                <a:cubicBezTo>
                  <a:pt x="39" y="49"/>
                  <a:pt x="39" y="49"/>
                  <a:pt x="39" y="49"/>
                </a:cubicBezTo>
                <a:cubicBezTo>
                  <a:pt x="39" y="41"/>
                  <a:pt x="39" y="41"/>
                  <a:pt x="39" y="41"/>
                </a:cubicBezTo>
                <a:cubicBezTo>
                  <a:pt x="39" y="40"/>
                  <a:pt x="40" y="39"/>
                  <a:pt x="41" y="39"/>
                </a:cubicBezTo>
                <a:cubicBezTo>
                  <a:pt x="48" y="39"/>
                  <a:pt x="48" y="39"/>
                  <a:pt x="48" y="39"/>
                </a:cubicBezTo>
                <a:cubicBezTo>
                  <a:pt x="48" y="2"/>
                  <a:pt x="48" y="2"/>
                  <a:pt x="48" y="2"/>
                </a:cubicBezTo>
                <a:cubicBezTo>
                  <a:pt x="48" y="1"/>
                  <a:pt x="49" y="0"/>
                  <a:pt x="50" y="0"/>
                </a:cubicBezTo>
                <a:cubicBezTo>
                  <a:pt x="57" y="0"/>
                  <a:pt x="57" y="0"/>
                  <a:pt x="57" y="0"/>
                </a:cubicBezTo>
                <a:cubicBezTo>
                  <a:pt x="57" y="5"/>
                  <a:pt x="57" y="5"/>
                  <a:pt x="57" y="5"/>
                </a:cubicBezTo>
                <a:cubicBezTo>
                  <a:pt x="53" y="5"/>
                  <a:pt x="53" y="5"/>
                  <a:pt x="53" y="5"/>
                </a:cubicBezTo>
                <a:cubicBezTo>
                  <a:pt x="53" y="41"/>
                  <a:pt x="53" y="41"/>
                  <a:pt x="53" y="41"/>
                </a:cubicBezTo>
                <a:cubicBezTo>
                  <a:pt x="53" y="43"/>
                  <a:pt x="52" y="44"/>
                  <a:pt x="50" y="44"/>
                </a:cubicBezTo>
                <a:cubicBezTo>
                  <a:pt x="43" y="44"/>
                  <a:pt x="43" y="44"/>
                  <a:pt x="43" y="44"/>
                </a:cubicBezTo>
                <a:cubicBezTo>
                  <a:pt x="43" y="51"/>
                  <a:pt x="43" y="51"/>
                  <a:pt x="43" y="51"/>
                </a:cubicBezTo>
                <a:cubicBezTo>
                  <a:pt x="43" y="52"/>
                  <a:pt x="42" y="54"/>
                  <a:pt x="41" y="54"/>
                </a:cubicBezTo>
                <a:cubicBezTo>
                  <a:pt x="31" y="54"/>
                  <a:pt x="31" y="54"/>
                  <a:pt x="31" y="54"/>
                </a:cubicBezTo>
                <a:cubicBezTo>
                  <a:pt x="29" y="54"/>
                  <a:pt x="28" y="52"/>
                  <a:pt x="28" y="51"/>
                </a:cubicBezTo>
                <a:cubicBezTo>
                  <a:pt x="28" y="44"/>
                  <a:pt x="28" y="44"/>
                  <a:pt x="28" y="44"/>
                </a:cubicBezTo>
                <a:cubicBezTo>
                  <a:pt x="22" y="44"/>
                  <a:pt x="22" y="44"/>
                  <a:pt x="22" y="44"/>
                </a:cubicBezTo>
                <a:cubicBezTo>
                  <a:pt x="22" y="51"/>
                  <a:pt x="22" y="51"/>
                  <a:pt x="22" y="51"/>
                </a:cubicBezTo>
                <a:cubicBezTo>
                  <a:pt x="22" y="52"/>
                  <a:pt x="21" y="54"/>
                  <a:pt x="20" y="54"/>
                </a:cubicBezTo>
                <a:cubicBezTo>
                  <a:pt x="10" y="54"/>
                  <a:pt x="10" y="54"/>
                  <a:pt x="10" y="54"/>
                </a:cubicBezTo>
                <a:cubicBezTo>
                  <a:pt x="8" y="54"/>
                  <a:pt x="7" y="52"/>
                  <a:pt x="7" y="51"/>
                </a:cubicBezTo>
                <a:cubicBezTo>
                  <a:pt x="7" y="44"/>
                  <a:pt x="7" y="44"/>
                  <a:pt x="7" y="44"/>
                </a:cubicBezTo>
                <a:lnTo>
                  <a:pt x="5" y="44"/>
                </a:ln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205" name="Freeform 183"/>
          <p:cNvSpPr>
            <a:spLocks noEditPoints="1"/>
          </p:cNvSpPr>
          <p:nvPr/>
        </p:nvSpPr>
        <p:spPr bwMode="auto">
          <a:xfrm rot="5400000">
            <a:off x="8533908" y="1740019"/>
            <a:ext cx="267821" cy="142838"/>
          </a:xfrm>
          <a:custGeom>
            <a:avLst/>
            <a:gdLst>
              <a:gd name="T0" fmla="*/ 148 w 158"/>
              <a:gd name="T1" fmla="*/ 5 h 84"/>
              <a:gd name="T2" fmla="*/ 146 w 158"/>
              <a:gd name="T3" fmla="*/ 18 h 84"/>
              <a:gd name="T4" fmla="*/ 131 w 158"/>
              <a:gd name="T5" fmla="*/ 18 h 84"/>
              <a:gd name="T6" fmla="*/ 129 w 158"/>
              <a:gd name="T7" fmla="*/ 5 h 84"/>
              <a:gd name="T8" fmla="*/ 118 w 158"/>
              <a:gd name="T9" fmla="*/ 16 h 84"/>
              <a:gd name="T10" fmla="*/ 101 w 158"/>
              <a:gd name="T11" fmla="*/ 18 h 84"/>
              <a:gd name="T12" fmla="*/ 99 w 158"/>
              <a:gd name="T13" fmla="*/ 5 h 84"/>
              <a:gd name="T14" fmla="*/ 89 w 158"/>
              <a:gd name="T15" fmla="*/ 16 h 84"/>
              <a:gd name="T16" fmla="*/ 79 w 158"/>
              <a:gd name="T17" fmla="*/ 18 h 84"/>
              <a:gd name="T18" fmla="*/ 84 w 158"/>
              <a:gd name="T19" fmla="*/ 14 h 84"/>
              <a:gd name="T20" fmla="*/ 86 w 158"/>
              <a:gd name="T21" fmla="*/ 0 h 84"/>
              <a:gd name="T22" fmla="*/ 104 w 158"/>
              <a:gd name="T23" fmla="*/ 2 h 84"/>
              <a:gd name="T24" fmla="*/ 113 w 158"/>
              <a:gd name="T25" fmla="*/ 14 h 84"/>
              <a:gd name="T26" fmla="*/ 116 w 158"/>
              <a:gd name="T27" fmla="*/ 0 h 84"/>
              <a:gd name="T28" fmla="*/ 133 w 158"/>
              <a:gd name="T29" fmla="*/ 2 h 84"/>
              <a:gd name="T30" fmla="*/ 143 w 158"/>
              <a:gd name="T31" fmla="*/ 14 h 84"/>
              <a:gd name="T32" fmla="*/ 146 w 158"/>
              <a:gd name="T33" fmla="*/ 0 h 84"/>
              <a:gd name="T34" fmla="*/ 158 w 158"/>
              <a:gd name="T35" fmla="*/ 2 h 84"/>
              <a:gd name="T36" fmla="*/ 156 w 158"/>
              <a:gd name="T37" fmla="*/ 84 h 84"/>
              <a:gd name="T38" fmla="*/ 99 w 158"/>
              <a:gd name="T39" fmla="*/ 82 h 84"/>
              <a:gd name="T40" fmla="*/ 79 w 158"/>
              <a:gd name="T41" fmla="*/ 53 h 84"/>
              <a:gd name="T42" fmla="*/ 101 w 158"/>
              <a:gd name="T43" fmla="*/ 48 h 84"/>
              <a:gd name="T44" fmla="*/ 103 w 158"/>
              <a:gd name="T45" fmla="*/ 79 h 84"/>
              <a:gd name="T46" fmla="*/ 153 w 158"/>
              <a:gd name="T47" fmla="*/ 5 h 84"/>
              <a:gd name="T48" fmla="*/ 72 w 158"/>
              <a:gd name="T49" fmla="*/ 18 h 84"/>
              <a:gd name="T50" fmla="*/ 69 w 158"/>
              <a:gd name="T51" fmla="*/ 5 h 84"/>
              <a:gd name="T52" fmla="*/ 59 w 158"/>
              <a:gd name="T53" fmla="*/ 16 h 84"/>
              <a:gd name="T54" fmla="*/ 42 w 158"/>
              <a:gd name="T55" fmla="*/ 18 h 84"/>
              <a:gd name="T56" fmla="*/ 40 w 158"/>
              <a:gd name="T57" fmla="*/ 5 h 84"/>
              <a:gd name="T58" fmla="*/ 29 w 158"/>
              <a:gd name="T59" fmla="*/ 16 h 84"/>
              <a:gd name="T60" fmla="*/ 25 w 158"/>
              <a:gd name="T61" fmla="*/ 18 h 84"/>
              <a:gd name="T62" fmla="*/ 10 w 158"/>
              <a:gd name="T63" fmla="*/ 16 h 84"/>
              <a:gd name="T64" fmla="*/ 5 w 158"/>
              <a:gd name="T65" fmla="*/ 5 h 84"/>
              <a:gd name="T66" fmla="*/ 58 w 158"/>
              <a:gd name="T67" fmla="*/ 79 h 84"/>
              <a:gd name="T68" fmla="*/ 61 w 158"/>
              <a:gd name="T69" fmla="*/ 48 h 84"/>
              <a:gd name="T70" fmla="*/ 79 w 158"/>
              <a:gd name="T71" fmla="*/ 53 h 84"/>
              <a:gd name="T72" fmla="*/ 63 w 158"/>
              <a:gd name="T73" fmla="*/ 82 h 84"/>
              <a:gd name="T74" fmla="*/ 2 w 158"/>
              <a:gd name="T75" fmla="*/ 84 h 84"/>
              <a:gd name="T76" fmla="*/ 0 w 158"/>
              <a:gd name="T77" fmla="*/ 2 h 84"/>
              <a:gd name="T78" fmla="*/ 12 w 158"/>
              <a:gd name="T79" fmla="*/ 0 h 84"/>
              <a:gd name="T80" fmla="*/ 15 w 158"/>
              <a:gd name="T81" fmla="*/ 14 h 84"/>
              <a:gd name="T82" fmla="*/ 24 w 158"/>
              <a:gd name="T83" fmla="*/ 2 h 84"/>
              <a:gd name="T84" fmla="*/ 42 w 158"/>
              <a:gd name="T85" fmla="*/ 0 h 84"/>
              <a:gd name="T86" fmla="*/ 44 w 158"/>
              <a:gd name="T87" fmla="*/ 14 h 84"/>
              <a:gd name="T88" fmla="*/ 54 w 158"/>
              <a:gd name="T89" fmla="*/ 2 h 84"/>
              <a:gd name="T90" fmla="*/ 72 w 158"/>
              <a:gd name="T91" fmla="*/ 0 h 84"/>
              <a:gd name="T92" fmla="*/ 74 w 158"/>
              <a:gd name="T93" fmla="*/ 14 h 84"/>
              <a:gd name="T94" fmla="*/ 79 w 158"/>
              <a:gd name="T95" fmla="*/ 18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58" h="84">
                <a:moveTo>
                  <a:pt x="153" y="5"/>
                </a:moveTo>
                <a:cubicBezTo>
                  <a:pt x="148" y="5"/>
                  <a:pt x="148" y="5"/>
                  <a:pt x="148" y="5"/>
                </a:cubicBezTo>
                <a:cubicBezTo>
                  <a:pt x="148" y="16"/>
                  <a:pt x="148" y="16"/>
                  <a:pt x="148" y="16"/>
                </a:cubicBezTo>
                <a:cubicBezTo>
                  <a:pt x="148" y="17"/>
                  <a:pt x="147" y="18"/>
                  <a:pt x="146" y="18"/>
                </a:cubicBezTo>
                <a:cubicBezTo>
                  <a:pt x="133" y="18"/>
                  <a:pt x="133" y="18"/>
                  <a:pt x="133" y="18"/>
                </a:cubicBezTo>
                <a:cubicBezTo>
                  <a:pt x="131" y="18"/>
                  <a:pt x="131" y="18"/>
                  <a:pt x="131" y="18"/>
                </a:cubicBezTo>
                <a:cubicBezTo>
                  <a:pt x="130" y="18"/>
                  <a:pt x="129" y="17"/>
                  <a:pt x="129" y="16"/>
                </a:cubicBezTo>
                <a:cubicBezTo>
                  <a:pt x="129" y="5"/>
                  <a:pt x="129" y="5"/>
                  <a:pt x="129" y="5"/>
                </a:cubicBezTo>
                <a:cubicBezTo>
                  <a:pt x="118" y="5"/>
                  <a:pt x="118" y="5"/>
                  <a:pt x="118" y="5"/>
                </a:cubicBezTo>
                <a:cubicBezTo>
                  <a:pt x="118" y="16"/>
                  <a:pt x="118" y="16"/>
                  <a:pt x="118" y="16"/>
                </a:cubicBezTo>
                <a:cubicBezTo>
                  <a:pt x="118" y="17"/>
                  <a:pt x="117" y="18"/>
                  <a:pt x="116" y="18"/>
                </a:cubicBezTo>
                <a:cubicBezTo>
                  <a:pt x="101" y="18"/>
                  <a:pt x="101" y="18"/>
                  <a:pt x="101" y="18"/>
                </a:cubicBezTo>
                <a:cubicBezTo>
                  <a:pt x="100" y="18"/>
                  <a:pt x="99" y="17"/>
                  <a:pt x="99" y="16"/>
                </a:cubicBezTo>
                <a:cubicBezTo>
                  <a:pt x="99" y="5"/>
                  <a:pt x="99" y="5"/>
                  <a:pt x="99" y="5"/>
                </a:cubicBezTo>
                <a:cubicBezTo>
                  <a:pt x="89" y="5"/>
                  <a:pt x="89" y="5"/>
                  <a:pt x="89" y="5"/>
                </a:cubicBezTo>
                <a:cubicBezTo>
                  <a:pt x="89" y="16"/>
                  <a:pt x="89" y="16"/>
                  <a:pt x="89" y="16"/>
                </a:cubicBezTo>
                <a:cubicBezTo>
                  <a:pt x="89" y="17"/>
                  <a:pt x="88" y="18"/>
                  <a:pt x="86" y="18"/>
                </a:cubicBezTo>
                <a:cubicBezTo>
                  <a:pt x="79" y="18"/>
                  <a:pt x="79" y="18"/>
                  <a:pt x="79" y="18"/>
                </a:cubicBezTo>
                <a:cubicBezTo>
                  <a:pt x="79" y="14"/>
                  <a:pt x="79" y="14"/>
                  <a:pt x="79" y="14"/>
                </a:cubicBezTo>
                <a:cubicBezTo>
                  <a:pt x="84" y="14"/>
                  <a:pt x="84" y="14"/>
                  <a:pt x="84" y="14"/>
                </a:cubicBezTo>
                <a:cubicBezTo>
                  <a:pt x="84" y="2"/>
                  <a:pt x="84" y="2"/>
                  <a:pt x="84" y="2"/>
                </a:cubicBezTo>
                <a:cubicBezTo>
                  <a:pt x="84" y="1"/>
                  <a:pt x="85" y="0"/>
                  <a:pt x="86" y="0"/>
                </a:cubicBezTo>
                <a:cubicBezTo>
                  <a:pt x="101" y="0"/>
                  <a:pt x="101" y="0"/>
                  <a:pt x="101" y="0"/>
                </a:cubicBezTo>
                <a:cubicBezTo>
                  <a:pt x="103" y="0"/>
                  <a:pt x="104" y="1"/>
                  <a:pt x="104" y="2"/>
                </a:cubicBezTo>
                <a:cubicBezTo>
                  <a:pt x="104" y="14"/>
                  <a:pt x="104" y="14"/>
                  <a:pt x="104" y="14"/>
                </a:cubicBezTo>
                <a:cubicBezTo>
                  <a:pt x="113" y="14"/>
                  <a:pt x="113" y="14"/>
                  <a:pt x="113" y="14"/>
                </a:cubicBezTo>
                <a:cubicBezTo>
                  <a:pt x="113" y="2"/>
                  <a:pt x="113" y="2"/>
                  <a:pt x="113" y="2"/>
                </a:cubicBezTo>
                <a:cubicBezTo>
                  <a:pt x="113" y="1"/>
                  <a:pt x="115" y="0"/>
                  <a:pt x="116" y="0"/>
                </a:cubicBezTo>
                <a:cubicBezTo>
                  <a:pt x="131" y="0"/>
                  <a:pt x="131" y="0"/>
                  <a:pt x="131" y="0"/>
                </a:cubicBezTo>
                <a:cubicBezTo>
                  <a:pt x="132" y="0"/>
                  <a:pt x="133" y="1"/>
                  <a:pt x="133" y="2"/>
                </a:cubicBezTo>
                <a:cubicBezTo>
                  <a:pt x="133" y="14"/>
                  <a:pt x="133" y="14"/>
                  <a:pt x="133" y="14"/>
                </a:cubicBezTo>
                <a:cubicBezTo>
                  <a:pt x="143" y="14"/>
                  <a:pt x="143" y="14"/>
                  <a:pt x="143" y="14"/>
                </a:cubicBezTo>
                <a:cubicBezTo>
                  <a:pt x="143" y="2"/>
                  <a:pt x="143" y="2"/>
                  <a:pt x="143" y="2"/>
                </a:cubicBezTo>
                <a:cubicBezTo>
                  <a:pt x="143" y="1"/>
                  <a:pt x="144" y="0"/>
                  <a:pt x="146" y="0"/>
                </a:cubicBezTo>
                <a:cubicBezTo>
                  <a:pt x="156" y="0"/>
                  <a:pt x="156" y="0"/>
                  <a:pt x="156" y="0"/>
                </a:cubicBezTo>
                <a:cubicBezTo>
                  <a:pt x="157" y="0"/>
                  <a:pt x="158" y="1"/>
                  <a:pt x="158" y="2"/>
                </a:cubicBezTo>
                <a:cubicBezTo>
                  <a:pt x="158" y="82"/>
                  <a:pt x="158" y="82"/>
                  <a:pt x="158" y="82"/>
                </a:cubicBezTo>
                <a:cubicBezTo>
                  <a:pt x="158" y="83"/>
                  <a:pt x="157" y="84"/>
                  <a:pt x="156" y="84"/>
                </a:cubicBezTo>
                <a:cubicBezTo>
                  <a:pt x="101" y="84"/>
                  <a:pt x="101" y="84"/>
                  <a:pt x="101" y="84"/>
                </a:cubicBezTo>
                <a:cubicBezTo>
                  <a:pt x="100" y="84"/>
                  <a:pt x="99" y="83"/>
                  <a:pt x="99" y="82"/>
                </a:cubicBezTo>
                <a:cubicBezTo>
                  <a:pt x="99" y="53"/>
                  <a:pt x="99" y="53"/>
                  <a:pt x="99" y="53"/>
                </a:cubicBezTo>
                <a:cubicBezTo>
                  <a:pt x="79" y="53"/>
                  <a:pt x="79" y="53"/>
                  <a:pt x="79" y="53"/>
                </a:cubicBezTo>
                <a:cubicBezTo>
                  <a:pt x="79" y="48"/>
                  <a:pt x="79" y="48"/>
                  <a:pt x="79" y="48"/>
                </a:cubicBezTo>
                <a:cubicBezTo>
                  <a:pt x="101" y="48"/>
                  <a:pt x="101" y="48"/>
                  <a:pt x="101" y="48"/>
                </a:cubicBezTo>
                <a:cubicBezTo>
                  <a:pt x="102" y="48"/>
                  <a:pt x="103" y="49"/>
                  <a:pt x="103" y="50"/>
                </a:cubicBezTo>
                <a:cubicBezTo>
                  <a:pt x="103" y="79"/>
                  <a:pt x="103" y="79"/>
                  <a:pt x="103" y="79"/>
                </a:cubicBezTo>
                <a:cubicBezTo>
                  <a:pt x="153" y="79"/>
                  <a:pt x="153" y="79"/>
                  <a:pt x="153" y="79"/>
                </a:cubicBezTo>
                <a:lnTo>
                  <a:pt x="153" y="5"/>
                </a:lnTo>
                <a:close/>
                <a:moveTo>
                  <a:pt x="79" y="18"/>
                </a:moveTo>
                <a:cubicBezTo>
                  <a:pt x="72" y="18"/>
                  <a:pt x="72" y="18"/>
                  <a:pt x="72" y="18"/>
                </a:cubicBezTo>
                <a:cubicBezTo>
                  <a:pt x="70" y="18"/>
                  <a:pt x="69" y="17"/>
                  <a:pt x="69" y="16"/>
                </a:cubicBezTo>
                <a:cubicBezTo>
                  <a:pt x="69" y="5"/>
                  <a:pt x="69" y="5"/>
                  <a:pt x="69" y="5"/>
                </a:cubicBezTo>
                <a:cubicBezTo>
                  <a:pt x="59" y="5"/>
                  <a:pt x="59" y="5"/>
                  <a:pt x="59" y="5"/>
                </a:cubicBezTo>
                <a:cubicBezTo>
                  <a:pt x="59" y="16"/>
                  <a:pt x="59" y="16"/>
                  <a:pt x="59" y="16"/>
                </a:cubicBezTo>
                <a:cubicBezTo>
                  <a:pt x="59" y="17"/>
                  <a:pt x="58" y="18"/>
                  <a:pt x="57" y="18"/>
                </a:cubicBezTo>
                <a:cubicBezTo>
                  <a:pt x="42" y="18"/>
                  <a:pt x="42" y="18"/>
                  <a:pt x="42" y="18"/>
                </a:cubicBezTo>
                <a:cubicBezTo>
                  <a:pt x="41" y="18"/>
                  <a:pt x="40" y="17"/>
                  <a:pt x="40" y="16"/>
                </a:cubicBezTo>
                <a:cubicBezTo>
                  <a:pt x="40" y="5"/>
                  <a:pt x="40" y="5"/>
                  <a:pt x="40" y="5"/>
                </a:cubicBezTo>
                <a:cubicBezTo>
                  <a:pt x="29" y="5"/>
                  <a:pt x="29" y="5"/>
                  <a:pt x="29" y="5"/>
                </a:cubicBezTo>
                <a:cubicBezTo>
                  <a:pt x="29" y="16"/>
                  <a:pt x="29" y="16"/>
                  <a:pt x="29" y="16"/>
                </a:cubicBezTo>
                <a:cubicBezTo>
                  <a:pt x="29" y="17"/>
                  <a:pt x="28" y="18"/>
                  <a:pt x="27" y="18"/>
                </a:cubicBezTo>
                <a:cubicBezTo>
                  <a:pt x="25" y="18"/>
                  <a:pt x="25" y="18"/>
                  <a:pt x="25" y="18"/>
                </a:cubicBezTo>
                <a:cubicBezTo>
                  <a:pt x="12" y="18"/>
                  <a:pt x="12" y="18"/>
                  <a:pt x="12" y="18"/>
                </a:cubicBezTo>
                <a:cubicBezTo>
                  <a:pt x="11" y="18"/>
                  <a:pt x="10" y="17"/>
                  <a:pt x="10" y="16"/>
                </a:cubicBezTo>
                <a:cubicBezTo>
                  <a:pt x="10" y="5"/>
                  <a:pt x="10" y="5"/>
                  <a:pt x="10" y="5"/>
                </a:cubicBezTo>
                <a:cubicBezTo>
                  <a:pt x="5" y="5"/>
                  <a:pt x="5" y="5"/>
                  <a:pt x="5" y="5"/>
                </a:cubicBezTo>
                <a:cubicBezTo>
                  <a:pt x="5" y="79"/>
                  <a:pt x="5" y="79"/>
                  <a:pt x="5" y="79"/>
                </a:cubicBezTo>
                <a:cubicBezTo>
                  <a:pt x="58" y="79"/>
                  <a:pt x="58" y="79"/>
                  <a:pt x="58" y="79"/>
                </a:cubicBezTo>
                <a:cubicBezTo>
                  <a:pt x="58" y="50"/>
                  <a:pt x="58" y="50"/>
                  <a:pt x="58" y="50"/>
                </a:cubicBezTo>
                <a:cubicBezTo>
                  <a:pt x="58" y="49"/>
                  <a:pt x="59" y="48"/>
                  <a:pt x="61" y="48"/>
                </a:cubicBezTo>
                <a:cubicBezTo>
                  <a:pt x="79" y="48"/>
                  <a:pt x="79" y="48"/>
                  <a:pt x="79" y="48"/>
                </a:cubicBezTo>
                <a:cubicBezTo>
                  <a:pt x="79" y="53"/>
                  <a:pt x="79" y="53"/>
                  <a:pt x="79" y="53"/>
                </a:cubicBezTo>
                <a:cubicBezTo>
                  <a:pt x="63" y="53"/>
                  <a:pt x="63" y="53"/>
                  <a:pt x="63" y="53"/>
                </a:cubicBezTo>
                <a:cubicBezTo>
                  <a:pt x="63" y="82"/>
                  <a:pt x="63" y="82"/>
                  <a:pt x="63" y="82"/>
                </a:cubicBezTo>
                <a:cubicBezTo>
                  <a:pt x="63" y="83"/>
                  <a:pt x="62" y="84"/>
                  <a:pt x="61" y="84"/>
                </a:cubicBezTo>
                <a:cubicBezTo>
                  <a:pt x="2" y="84"/>
                  <a:pt x="2" y="84"/>
                  <a:pt x="2" y="84"/>
                </a:cubicBezTo>
                <a:cubicBezTo>
                  <a:pt x="1" y="84"/>
                  <a:pt x="0" y="83"/>
                  <a:pt x="0" y="82"/>
                </a:cubicBezTo>
                <a:cubicBezTo>
                  <a:pt x="0" y="2"/>
                  <a:pt x="0" y="2"/>
                  <a:pt x="0" y="2"/>
                </a:cubicBezTo>
                <a:cubicBezTo>
                  <a:pt x="0" y="1"/>
                  <a:pt x="1" y="0"/>
                  <a:pt x="2" y="0"/>
                </a:cubicBezTo>
                <a:cubicBezTo>
                  <a:pt x="12" y="0"/>
                  <a:pt x="12" y="0"/>
                  <a:pt x="12" y="0"/>
                </a:cubicBezTo>
                <a:cubicBezTo>
                  <a:pt x="14" y="0"/>
                  <a:pt x="15" y="1"/>
                  <a:pt x="15" y="2"/>
                </a:cubicBezTo>
                <a:cubicBezTo>
                  <a:pt x="15" y="14"/>
                  <a:pt x="15" y="14"/>
                  <a:pt x="15" y="14"/>
                </a:cubicBezTo>
                <a:cubicBezTo>
                  <a:pt x="24" y="14"/>
                  <a:pt x="24" y="14"/>
                  <a:pt x="24" y="14"/>
                </a:cubicBezTo>
                <a:cubicBezTo>
                  <a:pt x="24" y="2"/>
                  <a:pt x="24" y="2"/>
                  <a:pt x="24" y="2"/>
                </a:cubicBezTo>
                <a:cubicBezTo>
                  <a:pt x="24" y="1"/>
                  <a:pt x="26" y="0"/>
                  <a:pt x="27" y="0"/>
                </a:cubicBezTo>
                <a:cubicBezTo>
                  <a:pt x="42" y="0"/>
                  <a:pt x="42" y="0"/>
                  <a:pt x="42" y="0"/>
                </a:cubicBezTo>
                <a:cubicBezTo>
                  <a:pt x="43" y="0"/>
                  <a:pt x="44" y="1"/>
                  <a:pt x="44" y="2"/>
                </a:cubicBezTo>
                <a:cubicBezTo>
                  <a:pt x="44" y="14"/>
                  <a:pt x="44" y="14"/>
                  <a:pt x="44" y="14"/>
                </a:cubicBezTo>
                <a:cubicBezTo>
                  <a:pt x="54" y="14"/>
                  <a:pt x="54" y="14"/>
                  <a:pt x="54" y="14"/>
                </a:cubicBezTo>
                <a:cubicBezTo>
                  <a:pt x="54" y="2"/>
                  <a:pt x="54" y="2"/>
                  <a:pt x="54" y="2"/>
                </a:cubicBezTo>
                <a:cubicBezTo>
                  <a:pt x="54" y="1"/>
                  <a:pt x="55" y="0"/>
                  <a:pt x="57" y="0"/>
                </a:cubicBezTo>
                <a:cubicBezTo>
                  <a:pt x="72" y="0"/>
                  <a:pt x="72" y="0"/>
                  <a:pt x="72" y="0"/>
                </a:cubicBezTo>
                <a:cubicBezTo>
                  <a:pt x="73" y="0"/>
                  <a:pt x="74" y="1"/>
                  <a:pt x="74" y="2"/>
                </a:cubicBezTo>
                <a:cubicBezTo>
                  <a:pt x="74" y="14"/>
                  <a:pt x="74" y="14"/>
                  <a:pt x="74" y="14"/>
                </a:cubicBezTo>
                <a:cubicBezTo>
                  <a:pt x="79" y="14"/>
                  <a:pt x="79" y="14"/>
                  <a:pt x="79" y="14"/>
                </a:cubicBezTo>
                <a:lnTo>
                  <a:pt x="79" y="18"/>
                </a:ln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206" name="Freeform 184"/>
          <p:cNvSpPr>
            <a:spLocks noEditPoints="1"/>
          </p:cNvSpPr>
          <p:nvPr/>
        </p:nvSpPr>
        <p:spPr bwMode="auto">
          <a:xfrm rot="5400000">
            <a:off x="8811251" y="1845956"/>
            <a:ext cx="83322" cy="55946"/>
          </a:xfrm>
          <a:custGeom>
            <a:avLst/>
            <a:gdLst>
              <a:gd name="T0" fmla="*/ 21 w 49"/>
              <a:gd name="T1" fmla="*/ 22 h 33"/>
              <a:gd name="T2" fmla="*/ 38 w 49"/>
              <a:gd name="T3" fmla="*/ 16 h 33"/>
              <a:gd name="T4" fmla="*/ 21 w 49"/>
              <a:gd name="T5" fmla="*/ 11 h 33"/>
              <a:gd name="T6" fmla="*/ 21 w 49"/>
              <a:gd name="T7" fmla="*/ 6 h 33"/>
              <a:gd name="T8" fmla="*/ 47 w 49"/>
              <a:gd name="T9" fmla="*/ 14 h 33"/>
              <a:gd name="T10" fmla="*/ 48 w 49"/>
              <a:gd name="T11" fmla="*/ 16 h 33"/>
              <a:gd name="T12" fmla="*/ 47 w 49"/>
              <a:gd name="T13" fmla="*/ 19 h 33"/>
              <a:gd name="T14" fmla="*/ 21 w 49"/>
              <a:gd name="T15" fmla="*/ 27 h 33"/>
              <a:gd name="T16" fmla="*/ 21 w 49"/>
              <a:gd name="T17" fmla="*/ 22 h 33"/>
              <a:gd name="T18" fmla="*/ 4 w 49"/>
              <a:gd name="T19" fmla="*/ 6 h 33"/>
              <a:gd name="T20" fmla="*/ 4 w 49"/>
              <a:gd name="T21" fmla="*/ 27 h 33"/>
              <a:gd name="T22" fmla="*/ 21 w 49"/>
              <a:gd name="T23" fmla="*/ 22 h 33"/>
              <a:gd name="T24" fmla="*/ 21 w 49"/>
              <a:gd name="T25" fmla="*/ 27 h 33"/>
              <a:gd name="T26" fmla="*/ 3 w 49"/>
              <a:gd name="T27" fmla="*/ 33 h 33"/>
              <a:gd name="T28" fmla="*/ 2 w 49"/>
              <a:gd name="T29" fmla="*/ 33 h 33"/>
              <a:gd name="T30" fmla="*/ 0 w 49"/>
              <a:gd name="T31" fmla="*/ 30 h 33"/>
              <a:gd name="T32" fmla="*/ 0 w 49"/>
              <a:gd name="T33" fmla="*/ 2 h 33"/>
              <a:gd name="T34" fmla="*/ 0 w 49"/>
              <a:gd name="T35" fmla="*/ 2 h 33"/>
              <a:gd name="T36" fmla="*/ 0 w 49"/>
              <a:gd name="T37" fmla="*/ 2 h 33"/>
              <a:gd name="T38" fmla="*/ 3 w 49"/>
              <a:gd name="T39" fmla="*/ 0 h 33"/>
              <a:gd name="T40" fmla="*/ 21 w 49"/>
              <a:gd name="T41" fmla="*/ 6 h 33"/>
              <a:gd name="T42" fmla="*/ 21 w 49"/>
              <a:gd name="T43" fmla="*/ 11 h 33"/>
              <a:gd name="T44" fmla="*/ 4 w 49"/>
              <a:gd name="T45" fmla="*/ 6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9" h="33">
                <a:moveTo>
                  <a:pt x="21" y="22"/>
                </a:moveTo>
                <a:cubicBezTo>
                  <a:pt x="38" y="16"/>
                  <a:pt x="38" y="16"/>
                  <a:pt x="38" y="16"/>
                </a:cubicBezTo>
                <a:cubicBezTo>
                  <a:pt x="21" y="11"/>
                  <a:pt x="21" y="11"/>
                  <a:pt x="21" y="11"/>
                </a:cubicBezTo>
                <a:cubicBezTo>
                  <a:pt x="21" y="6"/>
                  <a:pt x="21" y="6"/>
                  <a:pt x="21" y="6"/>
                </a:cubicBezTo>
                <a:cubicBezTo>
                  <a:pt x="47" y="14"/>
                  <a:pt x="47" y="14"/>
                  <a:pt x="47" y="14"/>
                </a:cubicBezTo>
                <a:cubicBezTo>
                  <a:pt x="48" y="14"/>
                  <a:pt x="48" y="15"/>
                  <a:pt x="48" y="16"/>
                </a:cubicBezTo>
                <a:cubicBezTo>
                  <a:pt x="49" y="17"/>
                  <a:pt x="48" y="18"/>
                  <a:pt x="47" y="19"/>
                </a:cubicBezTo>
                <a:cubicBezTo>
                  <a:pt x="21" y="27"/>
                  <a:pt x="21" y="27"/>
                  <a:pt x="21" y="27"/>
                </a:cubicBezTo>
                <a:lnTo>
                  <a:pt x="21" y="22"/>
                </a:lnTo>
                <a:close/>
                <a:moveTo>
                  <a:pt x="4" y="6"/>
                </a:moveTo>
                <a:cubicBezTo>
                  <a:pt x="4" y="27"/>
                  <a:pt x="4" y="27"/>
                  <a:pt x="4" y="27"/>
                </a:cubicBezTo>
                <a:cubicBezTo>
                  <a:pt x="21" y="22"/>
                  <a:pt x="21" y="22"/>
                  <a:pt x="21" y="22"/>
                </a:cubicBezTo>
                <a:cubicBezTo>
                  <a:pt x="21" y="27"/>
                  <a:pt x="21" y="27"/>
                  <a:pt x="21" y="27"/>
                </a:cubicBezTo>
                <a:cubicBezTo>
                  <a:pt x="3" y="33"/>
                  <a:pt x="3" y="33"/>
                  <a:pt x="3" y="33"/>
                </a:cubicBezTo>
                <a:cubicBezTo>
                  <a:pt x="3" y="33"/>
                  <a:pt x="2" y="33"/>
                  <a:pt x="2" y="33"/>
                </a:cubicBezTo>
                <a:cubicBezTo>
                  <a:pt x="1" y="33"/>
                  <a:pt x="0" y="32"/>
                  <a:pt x="0" y="30"/>
                </a:cubicBezTo>
                <a:cubicBezTo>
                  <a:pt x="0" y="2"/>
                  <a:pt x="0" y="2"/>
                  <a:pt x="0" y="2"/>
                </a:cubicBezTo>
                <a:cubicBezTo>
                  <a:pt x="0" y="2"/>
                  <a:pt x="0" y="2"/>
                  <a:pt x="0" y="2"/>
                </a:cubicBezTo>
                <a:cubicBezTo>
                  <a:pt x="0" y="2"/>
                  <a:pt x="0" y="2"/>
                  <a:pt x="0" y="2"/>
                </a:cubicBezTo>
                <a:cubicBezTo>
                  <a:pt x="0" y="0"/>
                  <a:pt x="1" y="0"/>
                  <a:pt x="3" y="0"/>
                </a:cubicBezTo>
                <a:cubicBezTo>
                  <a:pt x="21" y="6"/>
                  <a:pt x="21" y="6"/>
                  <a:pt x="21" y="6"/>
                </a:cubicBezTo>
                <a:cubicBezTo>
                  <a:pt x="21" y="11"/>
                  <a:pt x="21" y="11"/>
                  <a:pt x="21" y="11"/>
                </a:cubicBezTo>
                <a:lnTo>
                  <a:pt x="4" y="6"/>
                </a:ln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207" name="Freeform 185"/>
          <p:cNvSpPr>
            <a:spLocks noEditPoints="1"/>
          </p:cNvSpPr>
          <p:nvPr/>
        </p:nvSpPr>
        <p:spPr bwMode="auto">
          <a:xfrm rot="5400000">
            <a:off x="8298225" y="4452746"/>
            <a:ext cx="291628" cy="326147"/>
          </a:xfrm>
          <a:custGeom>
            <a:avLst/>
            <a:gdLst>
              <a:gd name="T0" fmla="*/ 130 w 172"/>
              <a:gd name="T1" fmla="*/ 14 h 192"/>
              <a:gd name="T2" fmla="*/ 96 w 172"/>
              <a:gd name="T3" fmla="*/ 54 h 192"/>
              <a:gd name="T4" fmla="*/ 87 w 172"/>
              <a:gd name="T5" fmla="*/ 54 h 192"/>
              <a:gd name="T6" fmla="*/ 93 w 172"/>
              <a:gd name="T7" fmla="*/ 50 h 192"/>
              <a:gd name="T8" fmla="*/ 127 w 172"/>
              <a:gd name="T9" fmla="*/ 10 h 192"/>
              <a:gd name="T10" fmla="*/ 155 w 172"/>
              <a:gd name="T11" fmla="*/ 28 h 192"/>
              <a:gd name="T12" fmla="*/ 146 w 172"/>
              <a:gd name="T13" fmla="*/ 53 h 192"/>
              <a:gd name="T14" fmla="*/ 172 w 172"/>
              <a:gd name="T15" fmla="*/ 138 h 192"/>
              <a:gd name="T16" fmla="*/ 172 w 172"/>
              <a:gd name="T17" fmla="*/ 140 h 192"/>
              <a:gd name="T18" fmla="*/ 160 w 172"/>
              <a:gd name="T19" fmla="*/ 157 h 192"/>
              <a:gd name="T20" fmla="*/ 157 w 172"/>
              <a:gd name="T21" fmla="*/ 157 h 192"/>
              <a:gd name="T22" fmla="*/ 88 w 172"/>
              <a:gd name="T23" fmla="*/ 139 h 192"/>
              <a:gd name="T24" fmla="*/ 100 w 172"/>
              <a:gd name="T25" fmla="*/ 173 h 192"/>
              <a:gd name="T26" fmla="*/ 89 w 172"/>
              <a:gd name="T27" fmla="*/ 191 h 192"/>
              <a:gd name="T28" fmla="*/ 88 w 172"/>
              <a:gd name="T29" fmla="*/ 192 h 192"/>
              <a:gd name="T30" fmla="*/ 87 w 172"/>
              <a:gd name="T31" fmla="*/ 186 h 192"/>
              <a:gd name="T32" fmla="*/ 87 w 172"/>
              <a:gd name="T33" fmla="*/ 149 h 192"/>
              <a:gd name="T34" fmla="*/ 106 w 172"/>
              <a:gd name="T35" fmla="*/ 104 h 192"/>
              <a:gd name="T36" fmla="*/ 109 w 172"/>
              <a:gd name="T37" fmla="*/ 104 h 192"/>
              <a:gd name="T38" fmla="*/ 167 w 172"/>
              <a:gd name="T39" fmla="*/ 139 h 192"/>
              <a:gd name="T40" fmla="*/ 126 w 172"/>
              <a:gd name="T41" fmla="*/ 74 h 192"/>
              <a:gd name="T42" fmla="*/ 142 w 172"/>
              <a:gd name="T43" fmla="*/ 50 h 192"/>
              <a:gd name="T44" fmla="*/ 148 w 172"/>
              <a:gd name="T45" fmla="*/ 8 h 192"/>
              <a:gd name="T46" fmla="*/ 19 w 172"/>
              <a:gd name="T47" fmla="*/ 41 h 192"/>
              <a:gd name="T48" fmla="*/ 75 w 172"/>
              <a:gd name="T49" fmla="*/ 81 h 192"/>
              <a:gd name="T50" fmla="*/ 76 w 172"/>
              <a:gd name="T51" fmla="*/ 84 h 192"/>
              <a:gd name="T52" fmla="*/ 52 w 172"/>
              <a:gd name="T53" fmla="*/ 118 h 192"/>
              <a:gd name="T54" fmla="*/ 7 w 172"/>
              <a:gd name="T55" fmla="*/ 133 h 192"/>
              <a:gd name="T56" fmla="*/ 57 w 172"/>
              <a:gd name="T57" fmla="*/ 146 h 192"/>
              <a:gd name="T58" fmla="*/ 87 w 172"/>
              <a:gd name="T59" fmla="*/ 186 h 192"/>
              <a:gd name="T60" fmla="*/ 85 w 172"/>
              <a:gd name="T61" fmla="*/ 192 h 192"/>
              <a:gd name="T62" fmla="*/ 2 w 172"/>
              <a:gd name="T63" fmla="*/ 137 h 192"/>
              <a:gd name="T64" fmla="*/ 1 w 172"/>
              <a:gd name="T65" fmla="*/ 136 h 192"/>
              <a:gd name="T66" fmla="*/ 12 w 172"/>
              <a:gd name="T67" fmla="*/ 116 h 192"/>
              <a:gd name="T68" fmla="*/ 14 w 172"/>
              <a:gd name="T69" fmla="*/ 115 h 192"/>
              <a:gd name="T70" fmla="*/ 70 w 172"/>
              <a:gd name="T71" fmla="*/ 84 h 192"/>
              <a:gd name="T72" fmla="*/ 5 w 172"/>
              <a:gd name="T73" fmla="*/ 57 h 192"/>
              <a:gd name="T74" fmla="*/ 16 w 172"/>
              <a:gd name="T75" fmla="*/ 37 h 192"/>
              <a:gd name="T76" fmla="*/ 87 w 172"/>
              <a:gd name="T77" fmla="*/ 49 h 192"/>
              <a:gd name="T78" fmla="*/ 87 w 172"/>
              <a:gd name="T79" fmla="*/ 149 h 192"/>
              <a:gd name="T80" fmla="*/ 83 w 172"/>
              <a:gd name="T81" fmla="*/ 138 h 192"/>
              <a:gd name="T82" fmla="*/ 87 w 172"/>
              <a:gd name="T83" fmla="*/ 149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72" h="192">
                <a:moveTo>
                  <a:pt x="148" y="8"/>
                </a:moveTo>
                <a:cubicBezTo>
                  <a:pt x="144" y="6"/>
                  <a:pt x="137" y="9"/>
                  <a:pt x="130" y="14"/>
                </a:cubicBezTo>
                <a:cubicBezTo>
                  <a:pt x="122" y="19"/>
                  <a:pt x="115" y="26"/>
                  <a:pt x="112" y="30"/>
                </a:cubicBezTo>
                <a:cubicBezTo>
                  <a:pt x="96" y="54"/>
                  <a:pt x="96" y="54"/>
                  <a:pt x="96" y="54"/>
                </a:cubicBezTo>
                <a:cubicBezTo>
                  <a:pt x="95" y="55"/>
                  <a:pt x="94" y="55"/>
                  <a:pt x="93" y="55"/>
                </a:cubicBezTo>
                <a:cubicBezTo>
                  <a:pt x="87" y="54"/>
                  <a:pt x="87" y="54"/>
                  <a:pt x="87" y="54"/>
                </a:cubicBezTo>
                <a:cubicBezTo>
                  <a:pt x="87" y="49"/>
                  <a:pt x="87" y="49"/>
                  <a:pt x="87" y="49"/>
                </a:cubicBezTo>
                <a:cubicBezTo>
                  <a:pt x="93" y="50"/>
                  <a:pt x="93" y="50"/>
                  <a:pt x="93" y="50"/>
                </a:cubicBezTo>
                <a:cubicBezTo>
                  <a:pt x="108" y="27"/>
                  <a:pt x="108" y="27"/>
                  <a:pt x="108" y="27"/>
                </a:cubicBezTo>
                <a:cubicBezTo>
                  <a:pt x="111" y="23"/>
                  <a:pt x="119" y="15"/>
                  <a:pt x="127" y="10"/>
                </a:cubicBezTo>
                <a:cubicBezTo>
                  <a:pt x="136" y="4"/>
                  <a:pt x="145" y="0"/>
                  <a:pt x="150" y="4"/>
                </a:cubicBezTo>
                <a:cubicBezTo>
                  <a:pt x="156" y="8"/>
                  <a:pt x="157" y="18"/>
                  <a:pt x="155" y="28"/>
                </a:cubicBezTo>
                <a:cubicBezTo>
                  <a:pt x="153" y="38"/>
                  <a:pt x="149" y="48"/>
                  <a:pt x="146" y="53"/>
                </a:cubicBezTo>
                <a:cubicBezTo>
                  <a:pt x="146" y="53"/>
                  <a:pt x="146" y="53"/>
                  <a:pt x="146" y="53"/>
                </a:cubicBezTo>
                <a:cubicBezTo>
                  <a:pt x="131" y="75"/>
                  <a:pt x="131" y="75"/>
                  <a:pt x="131" y="75"/>
                </a:cubicBezTo>
                <a:cubicBezTo>
                  <a:pt x="172" y="138"/>
                  <a:pt x="172" y="138"/>
                  <a:pt x="172" y="138"/>
                </a:cubicBezTo>
                <a:cubicBezTo>
                  <a:pt x="172" y="138"/>
                  <a:pt x="172" y="138"/>
                  <a:pt x="172" y="138"/>
                </a:cubicBezTo>
                <a:cubicBezTo>
                  <a:pt x="172" y="139"/>
                  <a:pt x="172" y="140"/>
                  <a:pt x="172" y="140"/>
                </a:cubicBezTo>
                <a:cubicBezTo>
                  <a:pt x="160" y="157"/>
                  <a:pt x="160" y="157"/>
                  <a:pt x="160" y="157"/>
                </a:cubicBezTo>
                <a:cubicBezTo>
                  <a:pt x="160" y="157"/>
                  <a:pt x="160" y="157"/>
                  <a:pt x="160" y="157"/>
                </a:cubicBezTo>
                <a:cubicBezTo>
                  <a:pt x="160" y="157"/>
                  <a:pt x="160" y="157"/>
                  <a:pt x="160" y="157"/>
                </a:cubicBezTo>
                <a:cubicBezTo>
                  <a:pt x="159" y="158"/>
                  <a:pt x="158" y="158"/>
                  <a:pt x="157" y="157"/>
                </a:cubicBezTo>
                <a:cubicBezTo>
                  <a:pt x="108" y="109"/>
                  <a:pt x="108" y="109"/>
                  <a:pt x="108" y="109"/>
                </a:cubicBezTo>
                <a:cubicBezTo>
                  <a:pt x="88" y="139"/>
                  <a:pt x="88" y="139"/>
                  <a:pt x="88" y="139"/>
                </a:cubicBezTo>
                <a:cubicBezTo>
                  <a:pt x="100" y="173"/>
                  <a:pt x="100" y="173"/>
                  <a:pt x="100" y="173"/>
                </a:cubicBezTo>
                <a:cubicBezTo>
                  <a:pt x="100" y="173"/>
                  <a:pt x="100" y="173"/>
                  <a:pt x="100" y="173"/>
                </a:cubicBezTo>
                <a:cubicBezTo>
                  <a:pt x="100" y="173"/>
                  <a:pt x="100" y="174"/>
                  <a:pt x="100" y="175"/>
                </a:cubicBezTo>
                <a:cubicBezTo>
                  <a:pt x="89" y="191"/>
                  <a:pt x="89" y="191"/>
                  <a:pt x="89" y="191"/>
                </a:cubicBezTo>
                <a:cubicBezTo>
                  <a:pt x="89" y="191"/>
                  <a:pt x="89" y="191"/>
                  <a:pt x="89" y="191"/>
                </a:cubicBezTo>
                <a:cubicBezTo>
                  <a:pt x="88" y="192"/>
                  <a:pt x="88" y="192"/>
                  <a:pt x="88" y="192"/>
                </a:cubicBezTo>
                <a:cubicBezTo>
                  <a:pt x="88" y="192"/>
                  <a:pt x="87" y="192"/>
                  <a:pt x="87" y="192"/>
                </a:cubicBezTo>
                <a:cubicBezTo>
                  <a:pt x="87" y="186"/>
                  <a:pt x="87" y="186"/>
                  <a:pt x="87" y="186"/>
                </a:cubicBezTo>
                <a:cubicBezTo>
                  <a:pt x="95" y="173"/>
                  <a:pt x="95" y="173"/>
                  <a:pt x="95" y="173"/>
                </a:cubicBezTo>
                <a:cubicBezTo>
                  <a:pt x="87" y="149"/>
                  <a:pt x="87" y="149"/>
                  <a:pt x="87" y="149"/>
                </a:cubicBezTo>
                <a:cubicBezTo>
                  <a:pt x="87" y="133"/>
                  <a:pt x="87" y="133"/>
                  <a:pt x="87" y="133"/>
                </a:cubicBezTo>
                <a:cubicBezTo>
                  <a:pt x="106" y="104"/>
                  <a:pt x="106" y="104"/>
                  <a:pt x="106" y="104"/>
                </a:cubicBezTo>
                <a:cubicBezTo>
                  <a:pt x="106" y="103"/>
                  <a:pt x="108" y="103"/>
                  <a:pt x="109" y="103"/>
                </a:cubicBezTo>
                <a:cubicBezTo>
                  <a:pt x="109" y="104"/>
                  <a:pt x="109" y="104"/>
                  <a:pt x="109" y="104"/>
                </a:cubicBezTo>
                <a:cubicBezTo>
                  <a:pt x="158" y="152"/>
                  <a:pt x="158" y="152"/>
                  <a:pt x="158" y="152"/>
                </a:cubicBezTo>
                <a:cubicBezTo>
                  <a:pt x="167" y="139"/>
                  <a:pt x="167" y="139"/>
                  <a:pt x="167" y="139"/>
                </a:cubicBezTo>
                <a:cubicBezTo>
                  <a:pt x="126" y="77"/>
                  <a:pt x="126" y="77"/>
                  <a:pt x="126" y="77"/>
                </a:cubicBezTo>
                <a:cubicBezTo>
                  <a:pt x="125" y="76"/>
                  <a:pt x="125" y="75"/>
                  <a:pt x="126" y="74"/>
                </a:cubicBezTo>
                <a:cubicBezTo>
                  <a:pt x="142" y="50"/>
                  <a:pt x="142" y="50"/>
                  <a:pt x="142" y="50"/>
                </a:cubicBezTo>
                <a:cubicBezTo>
                  <a:pt x="142" y="50"/>
                  <a:pt x="142" y="50"/>
                  <a:pt x="142" y="50"/>
                </a:cubicBezTo>
                <a:cubicBezTo>
                  <a:pt x="145" y="46"/>
                  <a:pt x="148" y="36"/>
                  <a:pt x="150" y="27"/>
                </a:cubicBezTo>
                <a:cubicBezTo>
                  <a:pt x="152" y="19"/>
                  <a:pt x="152" y="11"/>
                  <a:pt x="148" y="8"/>
                </a:cubicBezTo>
                <a:close/>
                <a:moveTo>
                  <a:pt x="87" y="54"/>
                </a:moveTo>
                <a:cubicBezTo>
                  <a:pt x="19" y="41"/>
                  <a:pt x="19" y="41"/>
                  <a:pt x="19" y="41"/>
                </a:cubicBezTo>
                <a:cubicBezTo>
                  <a:pt x="10" y="54"/>
                  <a:pt x="10" y="54"/>
                  <a:pt x="10" y="54"/>
                </a:cubicBezTo>
                <a:cubicBezTo>
                  <a:pt x="75" y="81"/>
                  <a:pt x="75" y="81"/>
                  <a:pt x="75" y="81"/>
                </a:cubicBezTo>
                <a:cubicBezTo>
                  <a:pt x="76" y="81"/>
                  <a:pt x="76" y="83"/>
                  <a:pt x="76" y="84"/>
                </a:cubicBezTo>
                <a:cubicBezTo>
                  <a:pt x="76" y="84"/>
                  <a:pt x="76" y="84"/>
                  <a:pt x="76" y="84"/>
                </a:cubicBezTo>
                <a:cubicBezTo>
                  <a:pt x="54" y="117"/>
                  <a:pt x="54" y="117"/>
                  <a:pt x="54" y="117"/>
                </a:cubicBezTo>
                <a:cubicBezTo>
                  <a:pt x="53" y="118"/>
                  <a:pt x="53" y="118"/>
                  <a:pt x="52" y="118"/>
                </a:cubicBezTo>
                <a:cubicBezTo>
                  <a:pt x="15" y="120"/>
                  <a:pt x="15" y="120"/>
                  <a:pt x="15" y="120"/>
                </a:cubicBezTo>
                <a:cubicBezTo>
                  <a:pt x="7" y="133"/>
                  <a:pt x="7" y="133"/>
                  <a:pt x="7" y="133"/>
                </a:cubicBezTo>
                <a:cubicBezTo>
                  <a:pt x="55" y="145"/>
                  <a:pt x="55" y="145"/>
                  <a:pt x="55" y="145"/>
                </a:cubicBezTo>
                <a:cubicBezTo>
                  <a:pt x="56" y="145"/>
                  <a:pt x="56" y="146"/>
                  <a:pt x="57" y="146"/>
                </a:cubicBezTo>
                <a:cubicBezTo>
                  <a:pt x="86" y="186"/>
                  <a:pt x="86" y="186"/>
                  <a:pt x="86" y="186"/>
                </a:cubicBezTo>
                <a:cubicBezTo>
                  <a:pt x="87" y="186"/>
                  <a:pt x="87" y="186"/>
                  <a:pt x="87" y="186"/>
                </a:cubicBezTo>
                <a:cubicBezTo>
                  <a:pt x="87" y="192"/>
                  <a:pt x="87" y="192"/>
                  <a:pt x="87" y="192"/>
                </a:cubicBezTo>
                <a:cubicBezTo>
                  <a:pt x="86" y="192"/>
                  <a:pt x="85" y="192"/>
                  <a:pt x="85" y="192"/>
                </a:cubicBezTo>
                <a:cubicBezTo>
                  <a:pt x="53" y="150"/>
                  <a:pt x="53" y="150"/>
                  <a:pt x="53" y="150"/>
                </a:cubicBezTo>
                <a:cubicBezTo>
                  <a:pt x="2" y="137"/>
                  <a:pt x="2" y="137"/>
                  <a:pt x="2" y="137"/>
                </a:cubicBezTo>
                <a:cubicBezTo>
                  <a:pt x="2" y="137"/>
                  <a:pt x="2" y="137"/>
                  <a:pt x="2" y="137"/>
                </a:cubicBezTo>
                <a:cubicBezTo>
                  <a:pt x="2" y="137"/>
                  <a:pt x="2" y="136"/>
                  <a:pt x="1" y="136"/>
                </a:cubicBezTo>
                <a:cubicBezTo>
                  <a:pt x="0" y="136"/>
                  <a:pt x="0" y="134"/>
                  <a:pt x="1" y="133"/>
                </a:cubicBezTo>
                <a:cubicBezTo>
                  <a:pt x="12" y="116"/>
                  <a:pt x="12" y="116"/>
                  <a:pt x="12" y="116"/>
                </a:cubicBezTo>
                <a:cubicBezTo>
                  <a:pt x="12" y="116"/>
                  <a:pt x="12" y="116"/>
                  <a:pt x="12" y="116"/>
                </a:cubicBezTo>
                <a:cubicBezTo>
                  <a:pt x="12" y="116"/>
                  <a:pt x="13" y="115"/>
                  <a:pt x="14" y="115"/>
                </a:cubicBezTo>
                <a:cubicBezTo>
                  <a:pt x="51" y="113"/>
                  <a:pt x="51" y="113"/>
                  <a:pt x="51" y="113"/>
                </a:cubicBezTo>
                <a:cubicBezTo>
                  <a:pt x="70" y="84"/>
                  <a:pt x="70" y="84"/>
                  <a:pt x="70" y="84"/>
                </a:cubicBezTo>
                <a:cubicBezTo>
                  <a:pt x="6" y="57"/>
                  <a:pt x="6" y="57"/>
                  <a:pt x="6" y="57"/>
                </a:cubicBezTo>
                <a:cubicBezTo>
                  <a:pt x="5" y="57"/>
                  <a:pt x="5" y="57"/>
                  <a:pt x="5" y="57"/>
                </a:cubicBezTo>
                <a:cubicBezTo>
                  <a:pt x="4" y="56"/>
                  <a:pt x="4" y="55"/>
                  <a:pt x="5" y="53"/>
                </a:cubicBezTo>
                <a:cubicBezTo>
                  <a:pt x="16" y="37"/>
                  <a:pt x="16" y="37"/>
                  <a:pt x="16" y="37"/>
                </a:cubicBezTo>
                <a:cubicBezTo>
                  <a:pt x="16" y="36"/>
                  <a:pt x="17" y="36"/>
                  <a:pt x="18" y="36"/>
                </a:cubicBezTo>
                <a:cubicBezTo>
                  <a:pt x="87" y="49"/>
                  <a:pt x="87" y="49"/>
                  <a:pt x="87" y="49"/>
                </a:cubicBezTo>
                <a:cubicBezTo>
                  <a:pt x="87" y="54"/>
                  <a:pt x="87" y="54"/>
                  <a:pt x="87" y="54"/>
                </a:cubicBezTo>
                <a:close/>
                <a:moveTo>
                  <a:pt x="87" y="149"/>
                </a:moveTo>
                <a:cubicBezTo>
                  <a:pt x="87" y="133"/>
                  <a:pt x="87" y="133"/>
                  <a:pt x="87" y="133"/>
                </a:cubicBezTo>
                <a:cubicBezTo>
                  <a:pt x="83" y="138"/>
                  <a:pt x="83" y="138"/>
                  <a:pt x="83" y="138"/>
                </a:cubicBezTo>
                <a:cubicBezTo>
                  <a:pt x="83" y="138"/>
                  <a:pt x="83" y="139"/>
                  <a:pt x="83" y="140"/>
                </a:cubicBezTo>
                <a:lnTo>
                  <a:pt x="87" y="149"/>
                </a:ln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208" name="Freeform 187"/>
          <p:cNvSpPr>
            <a:spLocks noEditPoints="1"/>
          </p:cNvSpPr>
          <p:nvPr/>
        </p:nvSpPr>
        <p:spPr bwMode="auto">
          <a:xfrm rot="5400000">
            <a:off x="7763774" y="2099493"/>
            <a:ext cx="342811" cy="115461"/>
          </a:xfrm>
          <a:custGeom>
            <a:avLst/>
            <a:gdLst>
              <a:gd name="T0" fmla="*/ 190 w 202"/>
              <a:gd name="T1" fmla="*/ 63 h 68"/>
              <a:gd name="T2" fmla="*/ 196 w 202"/>
              <a:gd name="T3" fmla="*/ 5 h 68"/>
              <a:gd name="T4" fmla="*/ 101 w 202"/>
              <a:gd name="T5" fmla="*/ 5 h 68"/>
              <a:gd name="T6" fmla="*/ 101 w 202"/>
              <a:gd name="T7" fmla="*/ 0 h 68"/>
              <a:gd name="T8" fmla="*/ 199 w 202"/>
              <a:gd name="T9" fmla="*/ 0 h 68"/>
              <a:gd name="T10" fmla="*/ 199 w 202"/>
              <a:gd name="T11" fmla="*/ 0 h 68"/>
              <a:gd name="T12" fmla="*/ 199 w 202"/>
              <a:gd name="T13" fmla="*/ 0 h 68"/>
              <a:gd name="T14" fmla="*/ 201 w 202"/>
              <a:gd name="T15" fmla="*/ 2 h 68"/>
              <a:gd name="T16" fmla="*/ 194 w 202"/>
              <a:gd name="T17" fmla="*/ 66 h 68"/>
              <a:gd name="T18" fmla="*/ 192 w 202"/>
              <a:gd name="T19" fmla="*/ 68 h 68"/>
              <a:gd name="T20" fmla="*/ 101 w 202"/>
              <a:gd name="T21" fmla="*/ 68 h 68"/>
              <a:gd name="T22" fmla="*/ 101 w 202"/>
              <a:gd name="T23" fmla="*/ 63 h 68"/>
              <a:gd name="T24" fmla="*/ 190 w 202"/>
              <a:gd name="T25" fmla="*/ 63 h 68"/>
              <a:gd name="T26" fmla="*/ 101 w 202"/>
              <a:gd name="T27" fmla="*/ 5 h 68"/>
              <a:gd name="T28" fmla="*/ 6 w 202"/>
              <a:gd name="T29" fmla="*/ 5 h 68"/>
              <a:gd name="T30" fmla="*/ 26 w 202"/>
              <a:gd name="T31" fmla="*/ 63 h 68"/>
              <a:gd name="T32" fmla="*/ 101 w 202"/>
              <a:gd name="T33" fmla="*/ 63 h 68"/>
              <a:gd name="T34" fmla="*/ 101 w 202"/>
              <a:gd name="T35" fmla="*/ 68 h 68"/>
              <a:gd name="T36" fmla="*/ 24 w 202"/>
              <a:gd name="T37" fmla="*/ 68 h 68"/>
              <a:gd name="T38" fmla="*/ 24 w 202"/>
              <a:gd name="T39" fmla="*/ 68 h 68"/>
              <a:gd name="T40" fmla="*/ 22 w 202"/>
              <a:gd name="T41" fmla="*/ 66 h 68"/>
              <a:gd name="T42" fmla="*/ 0 w 202"/>
              <a:gd name="T43" fmla="*/ 3 h 68"/>
              <a:gd name="T44" fmla="*/ 0 w 202"/>
              <a:gd name="T45" fmla="*/ 2 h 68"/>
              <a:gd name="T46" fmla="*/ 2 w 202"/>
              <a:gd name="T47" fmla="*/ 0 h 68"/>
              <a:gd name="T48" fmla="*/ 101 w 202"/>
              <a:gd name="T49" fmla="*/ 0 h 68"/>
              <a:gd name="T50" fmla="*/ 101 w 202"/>
              <a:gd name="T51" fmla="*/ 5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02" h="68">
                <a:moveTo>
                  <a:pt x="190" y="63"/>
                </a:moveTo>
                <a:cubicBezTo>
                  <a:pt x="196" y="5"/>
                  <a:pt x="196" y="5"/>
                  <a:pt x="196" y="5"/>
                </a:cubicBezTo>
                <a:cubicBezTo>
                  <a:pt x="101" y="5"/>
                  <a:pt x="101" y="5"/>
                  <a:pt x="101" y="5"/>
                </a:cubicBezTo>
                <a:cubicBezTo>
                  <a:pt x="101" y="0"/>
                  <a:pt x="101" y="0"/>
                  <a:pt x="101" y="0"/>
                </a:cubicBezTo>
                <a:cubicBezTo>
                  <a:pt x="199" y="0"/>
                  <a:pt x="199" y="0"/>
                  <a:pt x="199" y="0"/>
                </a:cubicBezTo>
                <a:cubicBezTo>
                  <a:pt x="199" y="0"/>
                  <a:pt x="199" y="0"/>
                  <a:pt x="199" y="0"/>
                </a:cubicBezTo>
                <a:cubicBezTo>
                  <a:pt x="199" y="0"/>
                  <a:pt x="199" y="0"/>
                  <a:pt x="199" y="0"/>
                </a:cubicBezTo>
                <a:cubicBezTo>
                  <a:pt x="201" y="0"/>
                  <a:pt x="202" y="1"/>
                  <a:pt x="201" y="2"/>
                </a:cubicBezTo>
                <a:cubicBezTo>
                  <a:pt x="194" y="66"/>
                  <a:pt x="194" y="66"/>
                  <a:pt x="194" y="66"/>
                </a:cubicBezTo>
                <a:cubicBezTo>
                  <a:pt x="194" y="67"/>
                  <a:pt x="193" y="68"/>
                  <a:pt x="192" y="68"/>
                </a:cubicBezTo>
                <a:cubicBezTo>
                  <a:pt x="101" y="68"/>
                  <a:pt x="101" y="68"/>
                  <a:pt x="101" y="68"/>
                </a:cubicBezTo>
                <a:cubicBezTo>
                  <a:pt x="101" y="63"/>
                  <a:pt x="101" y="63"/>
                  <a:pt x="101" y="63"/>
                </a:cubicBezTo>
                <a:lnTo>
                  <a:pt x="190" y="63"/>
                </a:lnTo>
                <a:close/>
                <a:moveTo>
                  <a:pt x="101" y="5"/>
                </a:moveTo>
                <a:cubicBezTo>
                  <a:pt x="6" y="5"/>
                  <a:pt x="6" y="5"/>
                  <a:pt x="6" y="5"/>
                </a:cubicBezTo>
                <a:cubicBezTo>
                  <a:pt x="26" y="63"/>
                  <a:pt x="26" y="63"/>
                  <a:pt x="26" y="63"/>
                </a:cubicBezTo>
                <a:cubicBezTo>
                  <a:pt x="101" y="63"/>
                  <a:pt x="101" y="63"/>
                  <a:pt x="101" y="63"/>
                </a:cubicBezTo>
                <a:cubicBezTo>
                  <a:pt x="101" y="68"/>
                  <a:pt x="101" y="68"/>
                  <a:pt x="101" y="68"/>
                </a:cubicBezTo>
                <a:cubicBezTo>
                  <a:pt x="24" y="68"/>
                  <a:pt x="24" y="68"/>
                  <a:pt x="24" y="68"/>
                </a:cubicBezTo>
                <a:cubicBezTo>
                  <a:pt x="24" y="68"/>
                  <a:pt x="24" y="68"/>
                  <a:pt x="24" y="68"/>
                </a:cubicBezTo>
                <a:cubicBezTo>
                  <a:pt x="23" y="68"/>
                  <a:pt x="22" y="67"/>
                  <a:pt x="22" y="66"/>
                </a:cubicBezTo>
                <a:cubicBezTo>
                  <a:pt x="0" y="3"/>
                  <a:pt x="0" y="3"/>
                  <a:pt x="0" y="3"/>
                </a:cubicBezTo>
                <a:cubicBezTo>
                  <a:pt x="0" y="3"/>
                  <a:pt x="0" y="3"/>
                  <a:pt x="0" y="2"/>
                </a:cubicBezTo>
                <a:cubicBezTo>
                  <a:pt x="0" y="1"/>
                  <a:pt x="1" y="0"/>
                  <a:pt x="2" y="0"/>
                </a:cubicBezTo>
                <a:cubicBezTo>
                  <a:pt x="101" y="0"/>
                  <a:pt x="101" y="0"/>
                  <a:pt x="101" y="0"/>
                </a:cubicBezTo>
                <a:lnTo>
                  <a:pt x="101" y="5"/>
                </a:ln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209" name="Freeform 188"/>
          <p:cNvSpPr>
            <a:spLocks noEditPoints="1"/>
          </p:cNvSpPr>
          <p:nvPr/>
        </p:nvSpPr>
        <p:spPr bwMode="auto">
          <a:xfrm rot="5400000">
            <a:off x="6754982" y="1856074"/>
            <a:ext cx="129745" cy="60707"/>
          </a:xfrm>
          <a:custGeom>
            <a:avLst/>
            <a:gdLst>
              <a:gd name="T0" fmla="*/ 35 w 76"/>
              <a:gd name="T1" fmla="*/ 31 h 36"/>
              <a:gd name="T2" fmla="*/ 63 w 76"/>
              <a:gd name="T3" fmla="*/ 31 h 36"/>
              <a:gd name="T4" fmla="*/ 35 w 76"/>
              <a:gd name="T5" fmla="*/ 17 h 36"/>
              <a:gd name="T6" fmla="*/ 35 w 76"/>
              <a:gd name="T7" fmla="*/ 11 h 36"/>
              <a:gd name="T8" fmla="*/ 74 w 76"/>
              <a:gd name="T9" fmla="*/ 31 h 36"/>
              <a:gd name="T10" fmla="*/ 76 w 76"/>
              <a:gd name="T11" fmla="*/ 34 h 36"/>
              <a:gd name="T12" fmla="*/ 74 w 76"/>
              <a:gd name="T13" fmla="*/ 36 h 36"/>
              <a:gd name="T14" fmla="*/ 35 w 76"/>
              <a:gd name="T15" fmla="*/ 36 h 36"/>
              <a:gd name="T16" fmla="*/ 35 w 76"/>
              <a:gd name="T17" fmla="*/ 31 h 36"/>
              <a:gd name="T18" fmla="*/ 6 w 76"/>
              <a:gd name="T19" fmla="*/ 19 h 36"/>
              <a:gd name="T20" fmla="*/ 31 w 76"/>
              <a:gd name="T21" fmla="*/ 31 h 36"/>
              <a:gd name="T22" fmla="*/ 35 w 76"/>
              <a:gd name="T23" fmla="*/ 31 h 36"/>
              <a:gd name="T24" fmla="*/ 35 w 76"/>
              <a:gd name="T25" fmla="*/ 36 h 36"/>
              <a:gd name="T26" fmla="*/ 30 w 76"/>
              <a:gd name="T27" fmla="*/ 36 h 36"/>
              <a:gd name="T28" fmla="*/ 30 w 76"/>
              <a:gd name="T29" fmla="*/ 36 h 36"/>
              <a:gd name="T30" fmla="*/ 29 w 76"/>
              <a:gd name="T31" fmla="*/ 36 h 36"/>
              <a:gd name="T32" fmla="*/ 1 w 76"/>
              <a:gd name="T33" fmla="*/ 22 h 36"/>
              <a:gd name="T34" fmla="*/ 0 w 76"/>
              <a:gd name="T35" fmla="*/ 19 h 36"/>
              <a:gd name="T36" fmla="*/ 9 w 76"/>
              <a:gd name="T37" fmla="*/ 1 h 36"/>
              <a:gd name="T38" fmla="*/ 12 w 76"/>
              <a:gd name="T39" fmla="*/ 0 h 36"/>
              <a:gd name="T40" fmla="*/ 35 w 76"/>
              <a:gd name="T41" fmla="*/ 11 h 36"/>
              <a:gd name="T42" fmla="*/ 35 w 76"/>
              <a:gd name="T43" fmla="*/ 17 h 36"/>
              <a:gd name="T44" fmla="*/ 12 w 76"/>
              <a:gd name="T45" fmla="*/ 5 h 36"/>
              <a:gd name="T46" fmla="*/ 6 w 76"/>
              <a:gd name="T47" fmla="*/ 19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6" h="36">
                <a:moveTo>
                  <a:pt x="35" y="31"/>
                </a:moveTo>
                <a:cubicBezTo>
                  <a:pt x="63" y="31"/>
                  <a:pt x="63" y="31"/>
                  <a:pt x="63" y="31"/>
                </a:cubicBezTo>
                <a:cubicBezTo>
                  <a:pt x="35" y="17"/>
                  <a:pt x="35" y="17"/>
                  <a:pt x="35" y="17"/>
                </a:cubicBezTo>
                <a:cubicBezTo>
                  <a:pt x="35" y="11"/>
                  <a:pt x="35" y="11"/>
                  <a:pt x="35" y="11"/>
                </a:cubicBezTo>
                <a:cubicBezTo>
                  <a:pt x="74" y="31"/>
                  <a:pt x="74" y="31"/>
                  <a:pt x="74" y="31"/>
                </a:cubicBezTo>
                <a:cubicBezTo>
                  <a:pt x="75" y="32"/>
                  <a:pt x="76" y="33"/>
                  <a:pt x="76" y="34"/>
                </a:cubicBezTo>
                <a:cubicBezTo>
                  <a:pt x="76" y="35"/>
                  <a:pt x="75" y="36"/>
                  <a:pt x="74" y="36"/>
                </a:cubicBezTo>
                <a:cubicBezTo>
                  <a:pt x="35" y="36"/>
                  <a:pt x="35" y="36"/>
                  <a:pt x="35" y="36"/>
                </a:cubicBezTo>
                <a:lnTo>
                  <a:pt x="35" y="31"/>
                </a:lnTo>
                <a:close/>
                <a:moveTo>
                  <a:pt x="6" y="19"/>
                </a:moveTo>
                <a:cubicBezTo>
                  <a:pt x="31" y="31"/>
                  <a:pt x="31" y="31"/>
                  <a:pt x="31" y="31"/>
                </a:cubicBezTo>
                <a:cubicBezTo>
                  <a:pt x="35" y="31"/>
                  <a:pt x="35" y="31"/>
                  <a:pt x="35" y="31"/>
                </a:cubicBezTo>
                <a:cubicBezTo>
                  <a:pt x="35" y="36"/>
                  <a:pt x="35" y="36"/>
                  <a:pt x="35" y="36"/>
                </a:cubicBezTo>
                <a:cubicBezTo>
                  <a:pt x="30" y="36"/>
                  <a:pt x="30" y="36"/>
                  <a:pt x="30" y="36"/>
                </a:cubicBezTo>
                <a:cubicBezTo>
                  <a:pt x="30" y="36"/>
                  <a:pt x="30" y="36"/>
                  <a:pt x="30" y="36"/>
                </a:cubicBezTo>
                <a:cubicBezTo>
                  <a:pt x="30" y="36"/>
                  <a:pt x="30" y="36"/>
                  <a:pt x="29" y="36"/>
                </a:cubicBezTo>
                <a:cubicBezTo>
                  <a:pt x="1" y="22"/>
                  <a:pt x="1" y="22"/>
                  <a:pt x="1" y="22"/>
                </a:cubicBezTo>
                <a:cubicBezTo>
                  <a:pt x="0" y="21"/>
                  <a:pt x="0" y="20"/>
                  <a:pt x="0" y="19"/>
                </a:cubicBezTo>
                <a:cubicBezTo>
                  <a:pt x="9" y="1"/>
                  <a:pt x="9" y="1"/>
                  <a:pt x="9" y="1"/>
                </a:cubicBezTo>
                <a:cubicBezTo>
                  <a:pt x="10" y="0"/>
                  <a:pt x="11" y="0"/>
                  <a:pt x="12" y="0"/>
                </a:cubicBezTo>
                <a:cubicBezTo>
                  <a:pt x="35" y="11"/>
                  <a:pt x="35" y="11"/>
                  <a:pt x="35" y="11"/>
                </a:cubicBezTo>
                <a:cubicBezTo>
                  <a:pt x="35" y="17"/>
                  <a:pt x="35" y="17"/>
                  <a:pt x="35" y="17"/>
                </a:cubicBezTo>
                <a:cubicBezTo>
                  <a:pt x="12" y="5"/>
                  <a:pt x="12" y="5"/>
                  <a:pt x="12" y="5"/>
                </a:cubicBezTo>
                <a:lnTo>
                  <a:pt x="6" y="19"/>
                </a:ln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210" name="Freeform 189"/>
          <p:cNvSpPr>
            <a:spLocks noEditPoints="1"/>
          </p:cNvSpPr>
          <p:nvPr/>
        </p:nvSpPr>
        <p:spPr bwMode="auto">
          <a:xfrm rot="5400000">
            <a:off x="6563342" y="1894163"/>
            <a:ext cx="298769" cy="153551"/>
          </a:xfrm>
          <a:custGeom>
            <a:avLst/>
            <a:gdLst>
              <a:gd name="T0" fmla="*/ 88 w 176"/>
              <a:gd name="T1" fmla="*/ 86 h 91"/>
              <a:gd name="T2" fmla="*/ 139 w 176"/>
              <a:gd name="T3" fmla="*/ 86 h 91"/>
              <a:gd name="T4" fmla="*/ 139 w 176"/>
              <a:gd name="T5" fmla="*/ 71 h 91"/>
              <a:gd name="T6" fmla="*/ 141 w 176"/>
              <a:gd name="T7" fmla="*/ 69 h 91"/>
              <a:gd name="T8" fmla="*/ 172 w 176"/>
              <a:gd name="T9" fmla="*/ 69 h 91"/>
              <a:gd name="T10" fmla="*/ 172 w 176"/>
              <a:gd name="T11" fmla="*/ 22 h 91"/>
              <a:gd name="T12" fmla="*/ 141 w 176"/>
              <a:gd name="T13" fmla="*/ 22 h 91"/>
              <a:gd name="T14" fmla="*/ 139 w 176"/>
              <a:gd name="T15" fmla="*/ 20 h 91"/>
              <a:gd name="T16" fmla="*/ 139 w 176"/>
              <a:gd name="T17" fmla="*/ 5 h 91"/>
              <a:gd name="T18" fmla="*/ 88 w 176"/>
              <a:gd name="T19" fmla="*/ 5 h 91"/>
              <a:gd name="T20" fmla="*/ 88 w 176"/>
              <a:gd name="T21" fmla="*/ 0 h 91"/>
              <a:gd name="T22" fmla="*/ 141 w 176"/>
              <a:gd name="T23" fmla="*/ 0 h 91"/>
              <a:gd name="T24" fmla="*/ 143 w 176"/>
              <a:gd name="T25" fmla="*/ 3 h 91"/>
              <a:gd name="T26" fmla="*/ 143 w 176"/>
              <a:gd name="T27" fmla="*/ 17 h 91"/>
              <a:gd name="T28" fmla="*/ 174 w 176"/>
              <a:gd name="T29" fmla="*/ 17 h 91"/>
              <a:gd name="T30" fmla="*/ 176 w 176"/>
              <a:gd name="T31" fmla="*/ 20 h 91"/>
              <a:gd name="T32" fmla="*/ 176 w 176"/>
              <a:gd name="T33" fmla="*/ 71 h 91"/>
              <a:gd name="T34" fmla="*/ 174 w 176"/>
              <a:gd name="T35" fmla="*/ 74 h 91"/>
              <a:gd name="T36" fmla="*/ 143 w 176"/>
              <a:gd name="T37" fmla="*/ 74 h 91"/>
              <a:gd name="T38" fmla="*/ 143 w 176"/>
              <a:gd name="T39" fmla="*/ 88 h 91"/>
              <a:gd name="T40" fmla="*/ 141 w 176"/>
              <a:gd name="T41" fmla="*/ 91 h 91"/>
              <a:gd name="T42" fmla="*/ 88 w 176"/>
              <a:gd name="T43" fmla="*/ 91 h 91"/>
              <a:gd name="T44" fmla="*/ 88 w 176"/>
              <a:gd name="T45" fmla="*/ 86 h 91"/>
              <a:gd name="T46" fmla="*/ 88 w 176"/>
              <a:gd name="T47" fmla="*/ 57 h 91"/>
              <a:gd name="T48" fmla="*/ 106 w 176"/>
              <a:gd name="T49" fmla="*/ 57 h 91"/>
              <a:gd name="T50" fmla="*/ 109 w 176"/>
              <a:gd name="T51" fmla="*/ 55 h 91"/>
              <a:gd name="T52" fmla="*/ 109 w 176"/>
              <a:gd name="T53" fmla="*/ 36 h 91"/>
              <a:gd name="T54" fmla="*/ 106 w 176"/>
              <a:gd name="T55" fmla="*/ 34 h 91"/>
              <a:gd name="T56" fmla="*/ 88 w 176"/>
              <a:gd name="T57" fmla="*/ 34 h 91"/>
              <a:gd name="T58" fmla="*/ 88 w 176"/>
              <a:gd name="T59" fmla="*/ 38 h 91"/>
              <a:gd name="T60" fmla="*/ 104 w 176"/>
              <a:gd name="T61" fmla="*/ 38 h 91"/>
              <a:gd name="T62" fmla="*/ 104 w 176"/>
              <a:gd name="T63" fmla="*/ 53 h 91"/>
              <a:gd name="T64" fmla="*/ 88 w 176"/>
              <a:gd name="T65" fmla="*/ 53 h 91"/>
              <a:gd name="T66" fmla="*/ 88 w 176"/>
              <a:gd name="T67" fmla="*/ 57 h 91"/>
              <a:gd name="T68" fmla="*/ 5 w 176"/>
              <a:gd name="T69" fmla="*/ 86 h 91"/>
              <a:gd name="T70" fmla="*/ 88 w 176"/>
              <a:gd name="T71" fmla="*/ 86 h 91"/>
              <a:gd name="T72" fmla="*/ 88 w 176"/>
              <a:gd name="T73" fmla="*/ 91 h 91"/>
              <a:gd name="T74" fmla="*/ 3 w 176"/>
              <a:gd name="T75" fmla="*/ 91 h 91"/>
              <a:gd name="T76" fmla="*/ 0 w 176"/>
              <a:gd name="T77" fmla="*/ 88 h 91"/>
              <a:gd name="T78" fmla="*/ 0 w 176"/>
              <a:gd name="T79" fmla="*/ 3 h 91"/>
              <a:gd name="T80" fmla="*/ 3 w 176"/>
              <a:gd name="T81" fmla="*/ 0 h 91"/>
              <a:gd name="T82" fmla="*/ 40 w 176"/>
              <a:gd name="T83" fmla="*/ 0 h 91"/>
              <a:gd name="T84" fmla="*/ 83 w 176"/>
              <a:gd name="T85" fmla="*/ 0 h 91"/>
              <a:gd name="T86" fmla="*/ 88 w 176"/>
              <a:gd name="T87" fmla="*/ 0 h 91"/>
              <a:gd name="T88" fmla="*/ 88 w 176"/>
              <a:gd name="T89" fmla="*/ 5 h 91"/>
              <a:gd name="T90" fmla="*/ 83 w 176"/>
              <a:gd name="T91" fmla="*/ 5 h 91"/>
              <a:gd name="T92" fmla="*/ 40 w 176"/>
              <a:gd name="T93" fmla="*/ 5 h 91"/>
              <a:gd name="T94" fmla="*/ 5 w 176"/>
              <a:gd name="T95" fmla="*/ 5 h 91"/>
              <a:gd name="T96" fmla="*/ 5 w 176"/>
              <a:gd name="T97" fmla="*/ 86 h 91"/>
              <a:gd name="T98" fmla="*/ 88 w 176"/>
              <a:gd name="T99" fmla="*/ 34 h 91"/>
              <a:gd name="T100" fmla="*/ 37 w 176"/>
              <a:gd name="T101" fmla="*/ 34 h 91"/>
              <a:gd name="T102" fmla="*/ 34 w 176"/>
              <a:gd name="T103" fmla="*/ 36 h 91"/>
              <a:gd name="T104" fmla="*/ 34 w 176"/>
              <a:gd name="T105" fmla="*/ 55 h 91"/>
              <a:gd name="T106" fmla="*/ 37 w 176"/>
              <a:gd name="T107" fmla="*/ 57 h 91"/>
              <a:gd name="T108" fmla="*/ 88 w 176"/>
              <a:gd name="T109" fmla="*/ 57 h 91"/>
              <a:gd name="T110" fmla="*/ 88 w 176"/>
              <a:gd name="T111" fmla="*/ 53 h 91"/>
              <a:gd name="T112" fmla="*/ 39 w 176"/>
              <a:gd name="T113" fmla="*/ 53 h 91"/>
              <a:gd name="T114" fmla="*/ 39 w 176"/>
              <a:gd name="T115" fmla="*/ 38 h 91"/>
              <a:gd name="T116" fmla="*/ 88 w 176"/>
              <a:gd name="T117" fmla="*/ 38 h 91"/>
              <a:gd name="T118" fmla="*/ 88 w 176"/>
              <a:gd name="T119" fmla="*/ 34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76" h="91">
                <a:moveTo>
                  <a:pt x="88" y="86"/>
                </a:moveTo>
                <a:cubicBezTo>
                  <a:pt x="139" y="86"/>
                  <a:pt x="139" y="86"/>
                  <a:pt x="139" y="86"/>
                </a:cubicBezTo>
                <a:cubicBezTo>
                  <a:pt x="139" y="71"/>
                  <a:pt x="139" y="71"/>
                  <a:pt x="139" y="71"/>
                </a:cubicBezTo>
                <a:cubicBezTo>
                  <a:pt x="139" y="70"/>
                  <a:pt x="140" y="69"/>
                  <a:pt x="141" y="69"/>
                </a:cubicBezTo>
                <a:cubicBezTo>
                  <a:pt x="172" y="69"/>
                  <a:pt x="172" y="69"/>
                  <a:pt x="172" y="69"/>
                </a:cubicBezTo>
                <a:cubicBezTo>
                  <a:pt x="172" y="22"/>
                  <a:pt x="172" y="22"/>
                  <a:pt x="172" y="22"/>
                </a:cubicBezTo>
                <a:cubicBezTo>
                  <a:pt x="141" y="22"/>
                  <a:pt x="141" y="22"/>
                  <a:pt x="141" y="22"/>
                </a:cubicBezTo>
                <a:cubicBezTo>
                  <a:pt x="140" y="22"/>
                  <a:pt x="139" y="21"/>
                  <a:pt x="139" y="20"/>
                </a:cubicBezTo>
                <a:cubicBezTo>
                  <a:pt x="139" y="5"/>
                  <a:pt x="139" y="5"/>
                  <a:pt x="139" y="5"/>
                </a:cubicBezTo>
                <a:cubicBezTo>
                  <a:pt x="88" y="5"/>
                  <a:pt x="88" y="5"/>
                  <a:pt x="88" y="5"/>
                </a:cubicBezTo>
                <a:cubicBezTo>
                  <a:pt x="88" y="0"/>
                  <a:pt x="88" y="0"/>
                  <a:pt x="88" y="0"/>
                </a:cubicBezTo>
                <a:cubicBezTo>
                  <a:pt x="141" y="0"/>
                  <a:pt x="141" y="0"/>
                  <a:pt x="141" y="0"/>
                </a:cubicBezTo>
                <a:cubicBezTo>
                  <a:pt x="142" y="0"/>
                  <a:pt x="143" y="1"/>
                  <a:pt x="143" y="3"/>
                </a:cubicBezTo>
                <a:cubicBezTo>
                  <a:pt x="143" y="17"/>
                  <a:pt x="143" y="17"/>
                  <a:pt x="143" y="17"/>
                </a:cubicBezTo>
                <a:cubicBezTo>
                  <a:pt x="174" y="17"/>
                  <a:pt x="174" y="17"/>
                  <a:pt x="174" y="17"/>
                </a:cubicBezTo>
                <a:cubicBezTo>
                  <a:pt x="175" y="17"/>
                  <a:pt x="176" y="18"/>
                  <a:pt x="176" y="20"/>
                </a:cubicBezTo>
                <a:cubicBezTo>
                  <a:pt x="176" y="71"/>
                  <a:pt x="176" y="71"/>
                  <a:pt x="176" y="71"/>
                </a:cubicBezTo>
                <a:cubicBezTo>
                  <a:pt x="176" y="73"/>
                  <a:pt x="175" y="74"/>
                  <a:pt x="174" y="74"/>
                </a:cubicBezTo>
                <a:cubicBezTo>
                  <a:pt x="143" y="74"/>
                  <a:pt x="143" y="74"/>
                  <a:pt x="143" y="74"/>
                </a:cubicBezTo>
                <a:cubicBezTo>
                  <a:pt x="143" y="88"/>
                  <a:pt x="143" y="88"/>
                  <a:pt x="143" y="88"/>
                </a:cubicBezTo>
                <a:cubicBezTo>
                  <a:pt x="143" y="90"/>
                  <a:pt x="142" y="91"/>
                  <a:pt x="141" y="91"/>
                </a:cubicBezTo>
                <a:cubicBezTo>
                  <a:pt x="88" y="91"/>
                  <a:pt x="88" y="91"/>
                  <a:pt x="88" y="91"/>
                </a:cubicBezTo>
                <a:cubicBezTo>
                  <a:pt x="88" y="86"/>
                  <a:pt x="88" y="86"/>
                  <a:pt x="88" y="86"/>
                </a:cubicBezTo>
                <a:close/>
                <a:moveTo>
                  <a:pt x="88" y="57"/>
                </a:moveTo>
                <a:cubicBezTo>
                  <a:pt x="106" y="57"/>
                  <a:pt x="106" y="57"/>
                  <a:pt x="106" y="57"/>
                </a:cubicBezTo>
                <a:cubicBezTo>
                  <a:pt x="108" y="57"/>
                  <a:pt x="109" y="56"/>
                  <a:pt x="109" y="55"/>
                </a:cubicBezTo>
                <a:cubicBezTo>
                  <a:pt x="109" y="36"/>
                  <a:pt x="109" y="36"/>
                  <a:pt x="109" y="36"/>
                </a:cubicBezTo>
                <a:cubicBezTo>
                  <a:pt x="109" y="35"/>
                  <a:pt x="108" y="34"/>
                  <a:pt x="106" y="34"/>
                </a:cubicBezTo>
                <a:cubicBezTo>
                  <a:pt x="88" y="34"/>
                  <a:pt x="88" y="34"/>
                  <a:pt x="88" y="34"/>
                </a:cubicBezTo>
                <a:cubicBezTo>
                  <a:pt x="88" y="38"/>
                  <a:pt x="88" y="38"/>
                  <a:pt x="88" y="38"/>
                </a:cubicBezTo>
                <a:cubicBezTo>
                  <a:pt x="104" y="38"/>
                  <a:pt x="104" y="38"/>
                  <a:pt x="104" y="38"/>
                </a:cubicBezTo>
                <a:cubicBezTo>
                  <a:pt x="104" y="53"/>
                  <a:pt x="104" y="53"/>
                  <a:pt x="104" y="53"/>
                </a:cubicBezTo>
                <a:cubicBezTo>
                  <a:pt x="88" y="53"/>
                  <a:pt x="88" y="53"/>
                  <a:pt x="88" y="53"/>
                </a:cubicBezTo>
                <a:lnTo>
                  <a:pt x="88" y="57"/>
                </a:lnTo>
                <a:close/>
                <a:moveTo>
                  <a:pt x="5" y="86"/>
                </a:moveTo>
                <a:cubicBezTo>
                  <a:pt x="88" y="86"/>
                  <a:pt x="88" y="86"/>
                  <a:pt x="88" y="86"/>
                </a:cubicBezTo>
                <a:cubicBezTo>
                  <a:pt x="88" y="91"/>
                  <a:pt x="88" y="91"/>
                  <a:pt x="88" y="91"/>
                </a:cubicBezTo>
                <a:cubicBezTo>
                  <a:pt x="3" y="91"/>
                  <a:pt x="3" y="91"/>
                  <a:pt x="3" y="91"/>
                </a:cubicBezTo>
                <a:cubicBezTo>
                  <a:pt x="1" y="91"/>
                  <a:pt x="0" y="90"/>
                  <a:pt x="0" y="88"/>
                </a:cubicBezTo>
                <a:cubicBezTo>
                  <a:pt x="0" y="3"/>
                  <a:pt x="0" y="3"/>
                  <a:pt x="0" y="3"/>
                </a:cubicBezTo>
                <a:cubicBezTo>
                  <a:pt x="0" y="1"/>
                  <a:pt x="1" y="0"/>
                  <a:pt x="3" y="0"/>
                </a:cubicBezTo>
                <a:cubicBezTo>
                  <a:pt x="40" y="0"/>
                  <a:pt x="40" y="0"/>
                  <a:pt x="40" y="0"/>
                </a:cubicBezTo>
                <a:cubicBezTo>
                  <a:pt x="83" y="0"/>
                  <a:pt x="83" y="0"/>
                  <a:pt x="83" y="0"/>
                </a:cubicBezTo>
                <a:cubicBezTo>
                  <a:pt x="88" y="0"/>
                  <a:pt x="88" y="0"/>
                  <a:pt x="88" y="0"/>
                </a:cubicBezTo>
                <a:cubicBezTo>
                  <a:pt x="88" y="5"/>
                  <a:pt x="88" y="5"/>
                  <a:pt x="88" y="5"/>
                </a:cubicBezTo>
                <a:cubicBezTo>
                  <a:pt x="83" y="5"/>
                  <a:pt x="83" y="5"/>
                  <a:pt x="83" y="5"/>
                </a:cubicBezTo>
                <a:cubicBezTo>
                  <a:pt x="40" y="5"/>
                  <a:pt x="40" y="5"/>
                  <a:pt x="40" y="5"/>
                </a:cubicBezTo>
                <a:cubicBezTo>
                  <a:pt x="5" y="5"/>
                  <a:pt x="5" y="5"/>
                  <a:pt x="5" y="5"/>
                </a:cubicBezTo>
                <a:cubicBezTo>
                  <a:pt x="5" y="86"/>
                  <a:pt x="5" y="86"/>
                  <a:pt x="5" y="86"/>
                </a:cubicBezTo>
                <a:close/>
                <a:moveTo>
                  <a:pt x="88" y="34"/>
                </a:moveTo>
                <a:cubicBezTo>
                  <a:pt x="37" y="34"/>
                  <a:pt x="37" y="34"/>
                  <a:pt x="37" y="34"/>
                </a:cubicBezTo>
                <a:cubicBezTo>
                  <a:pt x="36" y="34"/>
                  <a:pt x="34" y="35"/>
                  <a:pt x="34" y="36"/>
                </a:cubicBezTo>
                <a:cubicBezTo>
                  <a:pt x="34" y="55"/>
                  <a:pt x="34" y="55"/>
                  <a:pt x="34" y="55"/>
                </a:cubicBezTo>
                <a:cubicBezTo>
                  <a:pt x="34" y="56"/>
                  <a:pt x="36" y="57"/>
                  <a:pt x="37" y="57"/>
                </a:cubicBezTo>
                <a:cubicBezTo>
                  <a:pt x="88" y="57"/>
                  <a:pt x="88" y="57"/>
                  <a:pt x="88" y="57"/>
                </a:cubicBezTo>
                <a:cubicBezTo>
                  <a:pt x="88" y="53"/>
                  <a:pt x="88" y="53"/>
                  <a:pt x="88" y="53"/>
                </a:cubicBezTo>
                <a:cubicBezTo>
                  <a:pt x="39" y="53"/>
                  <a:pt x="39" y="53"/>
                  <a:pt x="39" y="53"/>
                </a:cubicBezTo>
                <a:cubicBezTo>
                  <a:pt x="39" y="38"/>
                  <a:pt x="39" y="38"/>
                  <a:pt x="39" y="38"/>
                </a:cubicBezTo>
                <a:cubicBezTo>
                  <a:pt x="88" y="38"/>
                  <a:pt x="88" y="38"/>
                  <a:pt x="88" y="38"/>
                </a:cubicBezTo>
                <a:lnTo>
                  <a:pt x="88" y="34"/>
                </a:ln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211" name="Freeform 191"/>
          <p:cNvSpPr>
            <a:spLocks noEditPoints="1"/>
          </p:cNvSpPr>
          <p:nvPr/>
        </p:nvSpPr>
        <p:spPr bwMode="auto">
          <a:xfrm rot="5400000">
            <a:off x="7758418" y="3972454"/>
            <a:ext cx="274964" cy="134506"/>
          </a:xfrm>
          <a:custGeom>
            <a:avLst/>
            <a:gdLst>
              <a:gd name="T0" fmla="*/ 158 w 162"/>
              <a:gd name="T1" fmla="*/ 74 h 79"/>
              <a:gd name="T2" fmla="*/ 144 w 162"/>
              <a:gd name="T3" fmla="*/ 38 h 79"/>
              <a:gd name="T4" fmla="*/ 141 w 162"/>
              <a:gd name="T5" fmla="*/ 42 h 79"/>
              <a:gd name="T6" fmla="*/ 138 w 162"/>
              <a:gd name="T7" fmla="*/ 42 h 79"/>
              <a:gd name="T8" fmla="*/ 96 w 162"/>
              <a:gd name="T9" fmla="*/ 42 h 79"/>
              <a:gd name="T10" fmla="*/ 94 w 162"/>
              <a:gd name="T11" fmla="*/ 49 h 79"/>
              <a:gd name="T12" fmla="*/ 82 w 162"/>
              <a:gd name="T13" fmla="*/ 56 h 79"/>
              <a:gd name="T14" fmla="*/ 81 w 162"/>
              <a:gd name="T15" fmla="*/ 51 h 79"/>
              <a:gd name="T16" fmla="*/ 86 w 162"/>
              <a:gd name="T17" fmla="*/ 50 h 79"/>
              <a:gd name="T18" fmla="*/ 90 w 162"/>
              <a:gd name="T19" fmla="*/ 47 h 79"/>
              <a:gd name="T20" fmla="*/ 91 w 162"/>
              <a:gd name="T21" fmla="*/ 44 h 79"/>
              <a:gd name="T22" fmla="*/ 91 w 162"/>
              <a:gd name="T23" fmla="*/ 41 h 79"/>
              <a:gd name="T24" fmla="*/ 91 w 162"/>
              <a:gd name="T25" fmla="*/ 39 h 79"/>
              <a:gd name="T26" fmla="*/ 133 w 162"/>
              <a:gd name="T27" fmla="*/ 37 h 79"/>
              <a:gd name="T28" fmla="*/ 139 w 162"/>
              <a:gd name="T29" fmla="*/ 37 h 79"/>
              <a:gd name="T30" fmla="*/ 140 w 162"/>
              <a:gd name="T31" fmla="*/ 36 h 79"/>
              <a:gd name="T32" fmla="*/ 160 w 162"/>
              <a:gd name="T33" fmla="*/ 0 h 79"/>
              <a:gd name="T34" fmla="*/ 162 w 162"/>
              <a:gd name="T35" fmla="*/ 77 h 79"/>
              <a:gd name="T36" fmla="*/ 81 w 162"/>
              <a:gd name="T37" fmla="*/ 79 h 79"/>
              <a:gd name="T38" fmla="*/ 4 w 162"/>
              <a:gd name="T39" fmla="*/ 74 h 79"/>
              <a:gd name="T40" fmla="*/ 81 w 162"/>
              <a:gd name="T41" fmla="*/ 79 h 79"/>
              <a:gd name="T42" fmla="*/ 0 w 162"/>
              <a:gd name="T43" fmla="*/ 77 h 79"/>
              <a:gd name="T44" fmla="*/ 0 w 162"/>
              <a:gd name="T45" fmla="*/ 3 h 79"/>
              <a:gd name="T46" fmla="*/ 4 w 162"/>
              <a:gd name="T47" fmla="*/ 2 h 79"/>
              <a:gd name="T48" fmla="*/ 22 w 162"/>
              <a:gd name="T49" fmla="*/ 36 h 79"/>
              <a:gd name="T50" fmla="*/ 24 w 162"/>
              <a:gd name="T51" fmla="*/ 37 h 79"/>
              <a:gd name="T52" fmla="*/ 70 w 162"/>
              <a:gd name="T53" fmla="*/ 37 h 79"/>
              <a:gd name="T54" fmla="*/ 71 w 162"/>
              <a:gd name="T55" fmla="*/ 37 h 79"/>
              <a:gd name="T56" fmla="*/ 72 w 162"/>
              <a:gd name="T57" fmla="*/ 41 h 79"/>
              <a:gd name="T58" fmla="*/ 72 w 162"/>
              <a:gd name="T59" fmla="*/ 44 h 79"/>
              <a:gd name="T60" fmla="*/ 73 w 162"/>
              <a:gd name="T61" fmla="*/ 46 h 79"/>
              <a:gd name="T62" fmla="*/ 77 w 162"/>
              <a:gd name="T63" fmla="*/ 50 h 79"/>
              <a:gd name="T64" fmla="*/ 81 w 162"/>
              <a:gd name="T65" fmla="*/ 56 h 79"/>
              <a:gd name="T66" fmla="*/ 69 w 162"/>
              <a:gd name="T67" fmla="*/ 49 h 79"/>
              <a:gd name="T68" fmla="*/ 67 w 162"/>
              <a:gd name="T69" fmla="*/ 45 h 79"/>
              <a:gd name="T70" fmla="*/ 30 w 162"/>
              <a:gd name="T71" fmla="*/ 42 h 79"/>
              <a:gd name="T72" fmla="*/ 21 w 162"/>
              <a:gd name="T73" fmla="*/ 42 h 79"/>
              <a:gd name="T74" fmla="*/ 17 w 162"/>
              <a:gd name="T75" fmla="*/ 38 h 79"/>
              <a:gd name="T76" fmla="*/ 17 w 162"/>
              <a:gd name="T77" fmla="*/ 38 h 79"/>
              <a:gd name="T78" fmla="*/ 4 w 162"/>
              <a:gd name="T79" fmla="*/ 74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2" h="79">
                <a:moveTo>
                  <a:pt x="81" y="74"/>
                </a:moveTo>
                <a:cubicBezTo>
                  <a:pt x="158" y="74"/>
                  <a:pt x="158" y="74"/>
                  <a:pt x="158" y="74"/>
                </a:cubicBezTo>
                <a:cubicBezTo>
                  <a:pt x="158" y="12"/>
                  <a:pt x="158" y="12"/>
                  <a:pt x="158" y="12"/>
                </a:cubicBezTo>
                <a:cubicBezTo>
                  <a:pt x="144" y="38"/>
                  <a:pt x="144" y="38"/>
                  <a:pt x="144" y="38"/>
                </a:cubicBezTo>
                <a:cubicBezTo>
                  <a:pt x="143" y="40"/>
                  <a:pt x="143" y="40"/>
                  <a:pt x="143" y="40"/>
                </a:cubicBezTo>
                <a:cubicBezTo>
                  <a:pt x="143" y="41"/>
                  <a:pt x="142" y="42"/>
                  <a:pt x="141" y="42"/>
                </a:cubicBezTo>
                <a:cubicBezTo>
                  <a:pt x="141" y="42"/>
                  <a:pt x="141" y="42"/>
                  <a:pt x="141" y="42"/>
                </a:cubicBezTo>
                <a:cubicBezTo>
                  <a:pt x="138" y="42"/>
                  <a:pt x="138" y="42"/>
                  <a:pt x="138" y="42"/>
                </a:cubicBezTo>
                <a:cubicBezTo>
                  <a:pt x="133" y="42"/>
                  <a:pt x="133" y="42"/>
                  <a:pt x="133" y="42"/>
                </a:cubicBezTo>
                <a:cubicBezTo>
                  <a:pt x="96" y="42"/>
                  <a:pt x="96" y="42"/>
                  <a:pt x="96" y="42"/>
                </a:cubicBezTo>
                <a:cubicBezTo>
                  <a:pt x="96" y="43"/>
                  <a:pt x="96" y="44"/>
                  <a:pt x="96" y="45"/>
                </a:cubicBezTo>
                <a:cubicBezTo>
                  <a:pt x="95" y="47"/>
                  <a:pt x="95" y="48"/>
                  <a:pt x="94" y="49"/>
                </a:cubicBezTo>
                <a:cubicBezTo>
                  <a:pt x="92" y="51"/>
                  <a:pt x="91" y="53"/>
                  <a:pt x="89" y="54"/>
                </a:cubicBezTo>
                <a:cubicBezTo>
                  <a:pt x="87" y="55"/>
                  <a:pt x="84" y="56"/>
                  <a:pt x="82" y="56"/>
                </a:cubicBezTo>
                <a:cubicBezTo>
                  <a:pt x="81" y="56"/>
                  <a:pt x="81" y="56"/>
                  <a:pt x="81" y="56"/>
                </a:cubicBezTo>
                <a:cubicBezTo>
                  <a:pt x="81" y="51"/>
                  <a:pt x="81" y="51"/>
                  <a:pt x="81" y="51"/>
                </a:cubicBezTo>
                <a:cubicBezTo>
                  <a:pt x="82" y="51"/>
                  <a:pt x="82" y="51"/>
                  <a:pt x="82" y="51"/>
                </a:cubicBezTo>
                <a:cubicBezTo>
                  <a:pt x="83" y="51"/>
                  <a:pt x="85" y="51"/>
                  <a:pt x="86" y="50"/>
                </a:cubicBezTo>
                <a:cubicBezTo>
                  <a:pt x="88" y="49"/>
                  <a:pt x="89" y="48"/>
                  <a:pt x="90" y="47"/>
                </a:cubicBezTo>
                <a:cubicBezTo>
                  <a:pt x="90" y="47"/>
                  <a:pt x="90" y="47"/>
                  <a:pt x="90" y="47"/>
                </a:cubicBezTo>
                <a:cubicBezTo>
                  <a:pt x="90" y="46"/>
                  <a:pt x="90" y="46"/>
                  <a:pt x="90" y="46"/>
                </a:cubicBezTo>
                <a:cubicBezTo>
                  <a:pt x="90" y="46"/>
                  <a:pt x="91" y="45"/>
                  <a:pt x="91" y="44"/>
                </a:cubicBezTo>
                <a:cubicBezTo>
                  <a:pt x="91" y="43"/>
                  <a:pt x="91" y="42"/>
                  <a:pt x="91" y="41"/>
                </a:cubicBezTo>
                <a:cubicBezTo>
                  <a:pt x="91" y="41"/>
                  <a:pt x="91" y="41"/>
                  <a:pt x="91" y="41"/>
                </a:cubicBezTo>
                <a:cubicBezTo>
                  <a:pt x="91" y="41"/>
                  <a:pt x="91" y="41"/>
                  <a:pt x="91" y="41"/>
                </a:cubicBezTo>
                <a:cubicBezTo>
                  <a:pt x="91" y="40"/>
                  <a:pt x="91" y="40"/>
                  <a:pt x="91" y="39"/>
                </a:cubicBezTo>
                <a:cubicBezTo>
                  <a:pt x="91" y="38"/>
                  <a:pt x="92" y="37"/>
                  <a:pt x="93" y="37"/>
                </a:cubicBezTo>
                <a:cubicBezTo>
                  <a:pt x="133" y="37"/>
                  <a:pt x="133" y="37"/>
                  <a:pt x="133" y="37"/>
                </a:cubicBezTo>
                <a:cubicBezTo>
                  <a:pt x="138" y="37"/>
                  <a:pt x="138" y="37"/>
                  <a:pt x="138" y="37"/>
                </a:cubicBezTo>
                <a:cubicBezTo>
                  <a:pt x="139" y="37"/>
                  <a:pt x="139" y="37"/>
                  <a:pt x="139" y="37"/>
                </a:cubicBezTo>
                <a:cubicBezTo>
                  <a:pt x="140" y="36"/>
                  <a:pt x="140" y="36"/>
                  <a:pt x="140" y="36"/>
                </a:cubicBezTo>
                <a:cubicBezTo>
                  <a:pt x="140" y="36"/>
                  <a:pt x="140" y="36"/>
                  <a:pt x="140" y="36"/>
                </a:cubicBezTo>
                <a:cubicBezTo>
                  <a:pt x="158" y="1"/>
                  <a:pt x="158" y="1"/>
                  <a:pt x="158" y="1"/>
                </a:cubicBezTo>
                <a:cubicBezTo>
                  <a:pt x="158" y="1"/>
                  <a:pt x="159" y="0"/>
                  <a:pt x="160" y="0"/>
                </a:cubicBezTo>
                <a:cubicBezTo>
                  <a:pt x="161" y="0"/>
                  <a:pt x="162" y="1"/>
                  <a:pt x="162" y="2"/>
                </a:cubicBezTo>
                <a:cubicBezTo>
                  <a:pt x="162" y="77"/>
                  <a:pt x="162" y="77"/>
                  <a:pt x="162" y="77"/>
                </a:cubicBezTo>
                <a:cubicBezTo>
                  <a:pt x="162" y="78"/>
                  <a:pt x="161" y="79"/>
                  <a:pt x="160" y="79"/>
                </a:cubicBezTo>
                <a:cubicBezTo>
                  <a:pt x="81" y="79"/>
                  <a:pt x="81" y="79"/>
                  <a:pt x="81" y="79"/>
                </a:cubicBezTo>
                <a:lnTo>
                  <a:pt x="81" y="74"/>
                </a:lnTo>
                <a:close/>
                <a:moveTo>
                  <a:pt x="4" y="74"/>
                </a:moveTo>
                <a:cubicBezTo>
                  <a:pt x="81" y="74"/>
                  <a:pt x="81" y="74"/>
                  <a:pt x="81" y="74"/>
                </a:cubicBezTo>
                <a:cubicBezTo>
                  <a:pt x="81" y="79"/>
                  <a:pt x="81" y="79"/>
                  <a:pt x="81" y="79"/>
                </a:cubicBezTo>
                <a:cubicBezTo>
                  <a:pt x="2" y="79"/>
                  <a:pt x="2" y="79"/>
                  <a:pt x="2" y="79"/>
                </a:cubicBezTo>
                <a:cubicBezTo>
                  <a:pt x="1" y="79"/>
                  <a:pt x="0" y="78"/>
                  <a:pt x="0" y="77"/>
                </a:cubicBezTo>
                <a:cubicBezTo>
                  <a:pt x="0" y="3"/>
                  <a:pt x="0" y="3"/>
                  <a:pt x="0" y="3"/>
                </a:cubicBezTo>
                <a:cubicBezTo>
                  <a:pt x="0" y="3"/>
                  <a:pt x="0" y="3"/>
                  <a:pt x="0" y="3"/>
                </a:cubicBezTo>
                <a:cubicBezTo>
                  <a:pt x="0" y="2"/>
                  <a:pt x="0" y="1"/>
                  <a:pt x="1" y="1"/>
                </a:cubicBezTo>
                <a:cubicBezTo>
                  <a:pt x="2" y="0"/>
                  <a:pt x="3" y="0"/>
                  <a:pt x="4" y="2"/>
                </a:cubicBezTo>
                <a:cubicBezTo>
                  <a:pt x="22" y="36"/>
                  <a:pt x="22" y="36"/>
                  <a:pt x="22" y="36"/>
                </a:cubicBezTo>
                <a:cubicBezTo>
                  <a:pt x="22" y="36"/>
                  <a:pt x="22" y="36"/>
                  <a:pt x="22" y="36"/>
                </a:cubicBezTo>
                <a:cubicBezTo>
                  <a:pt x="22" y="37"/>
                  <a:pt x="22" y="37"/>
                  <a:pt x="22" y="37"/>
                </a:cubicBezTo>
                <a:cubicBezTo>
                  <a:pt x="24" y="37"/>
                  <a:pt x="24" y="37"/>
                  <a:pt x="24" y="37"/>
                </a:cubicBezTo>
                <a:cubicBezTo>
                  <a:pt x="30" y="37"/>
                  <a:pt x="30" y="37"/>
                  <a:pt x="30" y="37"/>
                </a:cubicBezTo>
                <a:cubicBezTo>
                  <a:pt x="70" y="37"/>
                  <a:pt x="70" y="37"/>
                  <a:pt x="70" y="37"/>
                </a:cubicBezTo>
                <a:cubicBezTo>
                  <a:pt x="70" y="37"/>
                  <a:pt x="70" y="37"/>
                  <a:pt x="70" y="37"/>
                </a:cubicBezTo>
                <a:cubicBezTo>
                  <a:pt x="70" y="37"/>
                  <a:pt x="70" y="37"/>
                  <a:pt x="71" y="37"/>
                </a:cubicBezTo>
                <a:cubicBezTo>
                  <a:pt x="72" y="38"/>
                  <a:pt x="72" y="39"/>
                  <a:pt x="72" y="40"/>
                </a:cubicBezTo>
                <a:cubicBezTo>
                  <a:pt x="72" y="41"/>
                  <a:pt x="72" y="41"/>
                  <a:pt x="72" y="41"/>
                </a:cubicBezTo>
                <a:cubicBezTo>
                  <a:pt x="72" y="41"/>
                  <a:pt x="72" y="41"/>
                  <a:pt x="72" y="41"/>
                </a:cubicBezTo>
                <a:cubicBezTo>
                  <a:pt x="72" y="42"/>
                  <a:pt x="72" y="43"/>
                  <a:pt x="72" y="44"/>
                </a:cubicBezTo>
                <a:cubicBezTo>
                  <a:pt x="72" y="44"/>
                  <a:pt x="72" y="44"/>
                  <a:pt x="72" y="44"/>
                </a:cubicBezTo>
                <a:cubicBezTo>
                  <a:pt x="72" y="45"/>
                  <a:pt x="73" y="46"/>
                  <a:pt x="73" y="46"/>
                </a:cubicBezTo>
                <a:cubicBezTo>
                  <a:pt x="73" y="46"/>
                  <a:pt x="73" y="46"/>
                  <a:pt x="73" y="47"/>
                </a:cubicBezTo>
                <a:cubicBezTo>
                  <a:pt x="74" y="48"/>
                  <a:pt x="75" y="49"/>
                  <a:pt x="77" y="50"/>
                </a:cubicBezTo>
                <a:cubicBezTo>
                  <a:pt x="78" y="51"/>
                  <a:pt x="79" y="51"/>
                  <a:pt x="81" y="51"/>
                </a:cubicBezTo>
                <a:cubicBezTo>
                  <a:pt x="81" y="56"/>
                  <a:pt x="81" y="56"/>
                  <a:pt x="81" y="56"/>
                </a:cubicBezTo>
                <a:cubicBezTo>
                  <a:pt x="79" y="56"/>
                  <a:pt x="76" y="55"/>
                  <a:pt x="74" y="54"/>
                </a:cubicBezTo>
                <a:cubicBezTo>
                  <a:pt x="72" y="53"/>
                  <a:pt x="71" y="51"/>
                  <a:pt x="69" y="49"/>
                </a:cubicBezTo>
                <a:cubicBezTo>
                  <a:pt x="68" y="48"/>
                  <a:pt x="68" y="47"/>
                  <a:pt x="67" y="45"/>
                </a:cubicBezTo>
                <a:cubicBezTo>
                  <a:pt x="67" y="45"/>
                  <a:pt x="67" y="45"/>
                  <a:pt x="67" y="45"/>
                </a:cubicBezTo>
                <a:cubicBezTo>
                  <a:pt x="67" y="44"/>
                  <a:pt x="67" y="43"/>
                  <a:pt x="67" y="42"/>
                </a:cubicBezTo>
                <a:cubicBezTo>
                  <a:pt x="30" y="42"/>
                  <a:pt x="30" y="42"/>
                  <a:pt x="30" y="42"/>
                </a:cubicBezTo>
                <a:cubicBezTo>
                  <a:pt x="24" y="42"/>
                  <a:pt x="24" y="42"/>
                  <a:pt x="24" y="42"/>
                </a:cubicBezTo>
                <a:cubicBezTo>
                  <a:pt x="21" y="42"/>
                  <a:pt x="21" y="42"/>
                  <a:pt x="21" y="42"/>
                </a:cubicBezTo>
                <a:cubicBezTo>
                  <a:pt x="20" y="42"/>
                  <a:pt x="19" y="41"/>
                  <a:pt x="19" y="40"/>
                </a:cubicBezTo>
                <a:cubicBezTo>
                  <a:pt x="17" y="38"/>
                  <a:pt x="17" y="38"/>
                  <a:pt x="17" y="38"/>
                </a:cubicBezTo>
                <a:cubicBezTo>
                  <a:pt x="17" y="38"/>
                  <a:pt x="17" y="38"/>
                  <a:pt x="17" y="38"/>
                </a:cubicBezTo>
                <a:cubicBezTo>
                  <a:pt x="17" y="38"/>
                  <a:pt x="17" y="38"/>
                  <a:pt x="17" y="38"/>
                </a:cubicBezTo>
                <a:cubicBezTo>
                  <a:pt x="4" y="13"/>
                  <a:pt x="4" y="13"/>
                  <a:pt x="4" y="13"/>
                </a:cubicBezTo>
                <a:lnTo>
                  <a:pt x="4" y="74"/>
                </a:ln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212" name="Freeform 192"/>
          <p:cNvSpPr>
            <a:spLocks noEditPoints="1"/>
          </p:cNvSpPr>
          <p:nvPr/>
        </p:nvSpPr>
        <p:spPr bwMode="auto">
          <a:xfrm rot="5400000">
            <a:off x="7930418" y="3993285"/>
            <a:ext cx="194022" cy="95225"/>
          </a:xfrm>
          <a:custGeom>
            <a:avLst/>
            <a:gdLst>
              <a:gd name="T0" fmla="*/ 110 w 115"/>
              <a:gd name="T1" fmla="*/ 52 h 56"/>
              <a:gd name="T2" fmla="*/ 110 w 115"/>
              <a:gd name="T3" fmla="*/ 25 h 56"/>
              <a:gd name="T4" fmla="*/ 105 w 115"/>
              <a:gd name="T5" fmla="*/ 11 h 56"/>
              <a:gd name="T6" fmla="*/ 91 w 115"/>
              <a:gd name="T7" fmla="*/ 5 h 56"/>
              <a:gd name="T8" fmla="*/ 58 w 115"/>
              <a:gd name="T9" fmla="*/ 5 h 56"/>
              <a:gd name="T10" fmla="*/ 58 w 115"/>
              <a:gd name="T11" fmla="*/ 0 h 56"/>
              <a:gd name="T12" fmla="*/ 91 w 115"/>
              <a:gd name="T13" fmla="*/ 0 h 56"/>
              <a:gd name="T14" fmla="*/ 108 w 115"/>
              <a:gd name="T15" fmla="*/ 7 h 56"/>
              <a:gd name="T16" fmla="*/ 115 w 115"/>
              <a:gd name="T17" fmla="*/ 25 h 56"/>
              <a:gd name="T18" fmla="*/ 115 w 115"/>
              <a:gd name="T19" fmla="*/ 54 h 56"/>
              <a:gd name="T20" fmla="*/ 113 w 115"/>
              <a:gd name="T21" fmla="*/ 56 h 56"/>
              <a:gd name="T22" fmla="*/ 94 w 115"/>
              <a:gd name="T23" fmla="*/ 56 h 56"/>
              <a:gd name="T24" fmla="*/ 92 w 115"/>
              <a:gd name="T25" fmla="*/ 54 h 56"/>
              <a:gd name="T26" fmla="*/ 92 w 115"/>
              <a:gd name="T27" fmla="*/ 25 h 56"/>
              <a:gd name="T28" fmla="*/ 91 w 115"/>
              <a:gd name="T29" fmla="*/ 24 h 56"/>
              <a:gd name="T30" fmla="*/ 58 w 115"/>
              <a:gd name="T31" fmla="*/ 24 h 56"/>
              <a:gd name="T32" fmla="*/ 58 w 115"/>
              <a:gd name="T33" fmla="*/ 19 h 56"/>
              <a:gd name="T34" fmla="*/ 91 w 115"/>
              <a:gd name="T35" fmla="*/ 19 h 56"/>
              <a:gd name="T36" fmla="*/ 95 w 115"/>
              <a:gd name="T37" fmla="*/ 21 h 56"/>
              <a:gd name="T38" fmla="*/ 96 w 115"/>
              <a:gd name="T39" fmla="*/ 25 h 56"/>
              <a:gd name="T40" fmla="*/ 96 w 115"/>
              <a:gd name="T41" fmla="*/ 52 h 56"/>
              <a:gd name="T42" fmla="*/ 110 w 115"/>
              <a:gd name="T43" fmla="*/ 52 h 56"/>
              <a:gd name="T44" fmla="*/ 58 w 115"/>
              <a:gd name="T45" fmla="*/ 5 h 56"/>
              <a:gd name="T46" fmla="*/ 24 w 115"/>
              <a:gd name="T47" fmla="*/ 5 h 56"/>
              <a:gd name="T48" fmla="*/ 10 w 115"/>
              <a:gd name="T49" fmla="*/ 11 h 56"/>
              <a:gd name="T50" fmla="*/ 5 w 115"/>
              <a:gd name="T51" fmla="*/ 25 h 56"/>
              <a:gd name="T52" fmla="*/ 5 w 115"/>
              <a:gd name="T53" fmla="*/ 52 h 56"/>
              <a:gd name="T54" fmla="*/ 19 w 115"/>
              <a:gd name="T55" fmla="*/ 52 h 56"/>
              <a:gd name="T56" fmla="*/ 19 w 115"/>
              <a:gd name="T57" fmla="*/ 25 h 56"/>
              <a:gd name="T58" fmla="*/ 20 w 115"/>
              <a:gd name="T59" fmla="*/ 21 h 56"/>
              <a:gd name="T60" fmla="*/ 20 w 115"/>
              <a:gd name="T61" fmla="*/ 20 h 56"/>
              <a:gd name="T62" fmla="*/ 24 w 115"/>
              <a:gd name="T63" fmla="*/ 19 h 56"/>
              <a:gd name="T64" fmla="*/ 58 w 115"/>
              <a:gd name="T65" fmla="*/ 19 h 56"/>
              <a:gd name="T66" fmla="*/ 58 w 115"/>
              <a:gd name="T67" fmla="*/ 24 h 56"/>
              <a:gd name="T68" fmla="*/ 24 w 115"/>
              <a:gd name="T69" fmla="*/ 24 h 56"/>
              <a:gd name="T70" fmla="*/ 23 w 115"/>
              <a:gd name="T71" fmla="*/ 25 h 56"/>
              <a:gd name="T72" fmla="*/ 23 w 115"/>
              <a:gd name="T73" fmla="*/ 54 h 56"/>
              <a:gd name="T74" fmla="*/ 21 w 115"/>
              <a:gd name="T75" fmla="*/ 56 h 56"/>
              <a:gd name="T76" fmla="*/ 2 w 115"/>
              <a:gd name="T77" fmla="*/ 56 h 56"/>
              <a:gd name="T78" fmla="*/ 0 w 115"/>
              <a:gd name="T79" fmla="*/ 54 h 56"/>
              <a:gd name="T80" fmla="*/ 0 w 115"/>
              <a:gd name="T81" fmla="*/ 25 h 56"/>
              <a:gd name="T82" fmla="*/ 7 w 115"/>
              <a:gd name="T83" fmla="*/ 7 h 56"/>
              <a:gd name="T84" fmla="*/ 24 w 115"/>
              <a:gd name="T85" fmla="*/ 0 h 56"/>
              <a:gd name="T86" fmla="*/ 58 w 115"/>
              <a:gd name="T87" fmla="*/ 0 h 56"/>
              <a:gd name="T88" fmla="*/ 58 w 115"/>
              <a:gd name="T89" fmla="*/ 5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15" h="56">
                <a:moveTo>
                  <a:pt x="110" y="52"/>
                </a:moveTo>
                <a:cubicBezTo>
                  <a:pt x="110" y="25"/>
                  <a:pt x="110" y="25"/>
                  <a:pt x="110" y="25"/>
                </a:cubicBezTo>
                <a:cubicBezTo>
                  <a:pt x="110" y="19"/>
                  <a:pt x="108" y="14"/>
                  <a:pt x="105" y="11"/>
                </a:cubicBezTo>
                <a:cubicBezTo>
                  <a:pt x="101" y="7"/>
                  <a:pt x="97" y="5"/>
                  <a:pt x="91" y="5"/>
                </a:cubicBezTo>
                <a:cubicBezTo>
                  <a:pt x="58" y="5"/>
                  <a:pt x="58" y="5"/>
                  <a:pt x="58" y="5"/>
                </a:cubicBezTo>
                <a:cubicBezTo>
                  <a:pt x="58" y="0"/>
                  <a:pt x="58" y="0"/>
                  <a:pt x="58" y="0"/>
                </a:cubicBezTo>
                <a:cubicBezTo>
                  <a:pt x="91" y="0"/>
                  <a:pt x="91" y="0"/>
                  <a:pt x="91" y="0"/>
                </a:cubicBezTo>
                <a:cubicBezTo>
                  <a:pt x="98" y="0"/>
                  <a:pt x="104" y="3"/>
                  <a:pt x="108" y="7"/>
                </a:cubicBezTo>
                <a:cubicBezTo>
                  <a:pt x="112" y="12"/>
                  <a:pt x="115" y="18"/>
                  <a:pt x="115" y="25"/>
                </a:cubicBezTo>
                <a:cubicBezTo>
                  <a:pt x="115" y="54"/>
                  <a:pt x="115" y="54"/>
                  <a:pt x="115" y="54"/>
                </a:cubicBezTo>
                <a:cubicBezTo>
                  <a:pt x="115" y="55"/>
                  <a:pt x="114" y="56"/>
                  <a:pt x="113" y="56"/>
                </a:cubicBezTo>
                <a:cubicBezTo>
                  <a:pt x="94" y="56"/>
                  <a:pt x="94" y="56"/>
                  <a:pt x="94" y="56"/>
                </a:cubicBezTo>
                <a:cubicBezTo>
                  <a:pt x="93" y="56"/>
                  <a:pt x="92" y="55"/>
                  <a:pt x="92" y="54"/>
                </a:cubicBezTo>
                <a:cubicBezTo>
                  <a:pt x="92" y="25"/>
                  <a:pt x="92" y="25"/>
                  <a:pt x="92" y="25"/>
                </a:cubicBezTo>
                <a:cubicBezTo>
                  <a:pt x="92" y="24"/>
                  <a:pt x="92" y="24"/>
                  <a:pt x="91" y="24"/>
                </a:cubicBezTo>
                <a:cubicBezTo>
                  <a:pt x="58" y="24"/>
                  <a:pt x="58" y="24"/>
                  <a:pt x="58" y="24"/>
                </a:cubicBezTo>
                <a:cubicBezTo>
                  <a:pt x="58" y="19"/>
                  <a:pt x="58" y="19"/>
                  <a:pt x="58" y="19"/>
                </a:cubicBezTo>
                <a:cubicBezTo>
                  <a:pt x="91" y="19"/>
                  <a:pt x="91" y="19"/>
                  <a:pt x="91" y="19"/>
                </a:cubicBezTo>
                <a:cubicBezTo>
                  <a:pt x="93" y="19"/>
                  <a:pt x="94" y="20"/>
                  <a:pt x="95" y="21"/>
                </a:cubicBezTo>
                <a:cubicBezTo>
                  <a:pt x="96" y="22"/>
                  <a:pt x="96" y="23"/>
                  <a:pt x="96" y="25"/>
                </a:cubicBezTo>
                <a:cubicBezTo>
                  <a:pt x="96" y="52"/>
                  <a:pt x="96" y="52"/>
                  <a:pt x="96" y="52"/>
                </a:cubicBezTo>
                <a:lnTo>
                  <a:pt x="110" y="52"/>
                </a:lnTo>
                <a:close/>
                <a:moveTo>
                  <a:pt x="58" y="5"/>
                </a:moveTo>
                <a:cubicBezTo>
                  <a:pt x="24" y="5"/>
                  <a:pt x="24" y="5"/>
                  <a:pt x="24" y="5"/>
                </a:cubicBezTo>
                <a:cubicBezTo>
                  <a:pt x="18" y="5"/>
                  <a:pt x="14" y="7"/>
                  <a:pt x="10" y="11"/>
                </a:cubicBezTo>
                <a:cubicBezTo>
                  <a:pt x="7" y="14"/>
                  <a:pt x="5" y="19"/>
                  <a:pt x="5" y="25"/>
                </a:cubicBezTo>
                <a:cubicBezTo>
                  <a:pt x="5" y="52"/>
                  <a:pt x="5" y="52"/>
                  <a:pt x="5" y="52"/>
                </a:cubicBezTo>
                <a:cubicBezTo>
                  <a:pt x="19" y="52"/>
                  <a:pt x="19" y="52"/>
                  <a:pt x="19" y="52"/>
                </a:cubicBezTo>
                <a:cubicBezTo>
                  <a:pt x="19" y="25"/>
                  <a:pt x="19" y="25"/>
                  <a:pt x="19" y="25"/>
                </a:cubicBezTo>
                <a:cubicBezTo>
                  <a:pt x="19" y="23"/>
                  <a:pt x="19" y="22"/>
                  <a:pt x="20" y="21"/>
                </a:cubicBezTo>
                <a:cubicBezTo>
                  <a:pt x="20" y="21"/>
                  <a:pt x="20" y="21"/>
                  <a:pt x="20" y="20"/>
                </a:cubicBezTo>
                <a:cubicBezTo>
                  <a:pt x="21" y="19"/>
                  <a:pt x="22" y="19"/>
                  <a:pt x="24" y="19"/>
                </a:cubicBezTo>
                <a:cubicBezTo>
                  <a:pt x="58" y="19"/>
                  <a:pt x="58" y="19"/>
                  <a:pt x="58" y="19"/>
                </a:cubicBezTo>
                <a:cubicBezTo>
                  <a:pt x="58" y="24"/>
                  <a:pt x="58" y="24"/>
                  <a:pt x="58" y="24"/>
                </a:cubicBezTo>
                <a:cubicBezTo>
                  <a:pt x="24" y="24"/>
                  <a:pt x="24" y="24"/>
                  <a:pt x="24" y="24"/>
                </a:cubicBezTo>
                <a:cubicBezTo>
                  <a:pt x="24" y="24"/>
                  <a:pt x="23" y="24"/>
                  <a:pt x="23" y="25"/>
                </a:cubicBezTo>
                <a:cubicBezTo>
                  <a:pt x="23" y="54"/>
                  <a:pt x="23" y="54"/>
                  <a:pt x="23" y="54"/>
                </a:cubicBezTo>
                <a:cubicBezTo>
                  <a:pt x="23" y="55"/>
                  <a:pt x="22" y="56"/>
                  <a:pt x="21" y="56"/>
                </a:cubicBezTo>
                <a:cubicBezTo>
                  <a:pt x="2" y="56"/>
                  <a:pt x="2" y="56"/>
                  <a:pt x="2" y="56"/>
                </a:cubicBezTo>
                <a:cubicBezTo>
                  <a:pt x="1" y="56"/>
                  <a:pt x="0" y="55"/>
                  <a:pt x="0" y="54"/>
                </a:cubicBezTo>
                <a:cubicBezTo>
                  <a:pt x="0" y="25"/>
                  <a:pt x="0" y="25"/>
                  <a:pt x="0" y="25"/>
                </a:cubicBezTo>
                <a:cubicBezTo>
                  <a:pt x="0" y="18"/>
                  <a:pt x="3" y="12"/>
                  <a:pt x="7" y="7"/>
                </a:cubicBezTo>
                <a:cubicBezTo>
                  <a:pt x="11" y="3"/>
                  <a:pt x="17" y="0"/>
                  <a:pt x="24" y="0"/>
                </a:cubicBezTo>
                <a:cubicBezTo>
                  <a:pt x="58" y="0"/>
                  <a:pt x="58" y="0"/>
                  <a:pt x="58" y="0"/>
                </a:cubicBezTo>
                <a:lnTo>
                  <a:pt x="58" y="5"/>
                </a:ln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213" name="Freeform 194"/>
          <p:cNvSpPr>
            <a:spLocks noEditPoints="1"/>
          </p:cNvSpPr>
          <p:nvPr/>
        </p:nvSpPr>
        <p:spPr bwMode="auto">
          <a:xfrm rot="5400000">
            <a:off x="5880101" y="2092946"/>
            <a:ext cx="91655" cy="89274"/>
          </a:xfrm>
          <a:custGeom>
            <a:avLst/>
            <a:gdLst>
              <a:gd name="T0" fmla="*/ 27 w 54"/>
              <a:gd name="T1" fmla="*/ 14 h 53"/>
              <a:gd name="T2" fmla="*/ 40 w 54"/>
              <a:gd name="T3" fmla="*/ 1 h 53"/>
              <a:gd name="T4" fmla="*/ 44 w 54"/>
              <a:gd name="T5" fmla="*/ 1 h 53"/>
              <a:gd name="T6" fmla="*/ 53 w 54"/>
              <a:gd name="T7" fmla="*/ 10 h 53"/>
              <a:gd name="T8" fmla="*/ 53 w 54"/>
              <a:gd name="T9" fmla="*/ 13 h 53"/>
              <a:gd name="T10" fmla="*/ 27 w 54"/>
              <a:gd name="T11" fmla="*/ 39 h 53"/>
              <a:gd name="T12" fmla="*/ 27 w 54"/>
              <a:gd name="T13" fmla="*/ 32 h 53"/>
              <a:gd name="T14" fmla="*/ 48 w 54"/>
              <a:gd name="T15" fmla="*/ 11 h 53"/>
              <a:gd name="T16" fmla="*/ 42 w 54"/>
              <a:gd name="T17" fmla="*/ 6 h 53"/>
              <a:gd name="T18" fmla="*/ 27 w 54"/>
              <a:gd name="T19" fmla="*/ 21 h 53"/>
              <a:gd name="T20" fmla="*/ 27 w 54"/>
              <a:gd name="T21" fmla="*/ 14 h 53"/>
              <a:gd name="T22" fmla="*/ 10 w 54"/>
              <a:gd name="T23" fmla="*/ 52 h 53"/>
              <a:gd name="T24" fmla="*/ 1 w 54"/>
              <a:gd name="T25" fmla="*/ 43 h 53"/>
              <a:gd name="T26" fmla="*/ 1 w 54"/>
              <a:gd name="T27" fmla="*/ 40 h 53"/>
              <a:gd name="T28" fmla="*/ 27 w 54"/>
              <a:gd name="T29" fmla="*/ 14 h 53"/>
              <a:gd name="T30" fmla="*/ 27 w 54"/>
              <a:gd name="T31" fmla="*/ 21 h 53"/>
              <a:gd name="T32" fmla="*/ 6 w 54"/>
              <a:gd name="T33" fmla="*/ 42 h 53"/>
              <a:gd name="T34" fmla="*/ 12 w 54"/>
              <a:gd name="T35" fmla="*/ 47 h 53"/>
              <a:gd name="T36" fmla="*/ 27 w 54"/>
              <a:gd name="T37" fmla="*/ 32 h 53"/>
              <a:gd name="T38" fmla="*/ 27 w 54"/>
              <a:gd name="T39" fmla="*/ 39 h 53"/>
              <a:gd name="T40" fmla="*/ 13 w 54"/>
              <a:gd name="T41" fmla="*/ 52 h 53"/>
              <a:gd name="T42" fmla="*/ 10 w 54"/>
              <a:gd name="T43" fmla="*/ 52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4" h="53">
                <a:moveTo>
                  <a:pt x="27" y="14"/>
                </a:moveTo>
                <a:cubicBezTo>
                  <a:pt x="40" y="1"/>
                  <a:pt x="40" y="1"/>
                  <a:pt x="40" y="1"/>
                </a:cubicBezTo>
                <a:cubicBezTo>
                  <a:pt x="41" y="0"/>
                  <a:pt x="43" y="0"/>
                  <a:pt x="44" y="1"/>
                </a:cubicBezTo>
                <a:cubicBezTo>
                  <a:pt x="53" y="10"/>
                  <a:pt x="53" y="10"/>
                  <a:pt x="53" y="10"/>
                </a:cubicBezTo>
                <a:cubicBezTo>
                  <a:pt x="54" y="11"/>
                  <a:pt x="54" y="12"/>
                  <a:pt x="53" y="13"/>
                </a:cubicBezTo>
                <a:cubicBezTo>
                  <a:pt x="27" y="39"/>
                  <a:pt x="27" y="39"/>
                  <a:pt x="27" y="39"/>
                </a:cubicBezTo>
                <a:cubicBezTo>
                  <a:pt x="27" y="32"/>
                  <a:pt x="27" y="32"/>
                  <a:pt x="27" y="32"/>
                </a:cubicBezTo>
                <a:cubicBezTo>
                  <a:pt x="48" y="11"/>
                  <a:pt x="48" y="11"/>
                  <a:pt x="48" y="11"/>
                </a:cubicBezTo>
                <a:cubicBezTo>
                  <a:pt x="42" y="6"/>
                  <a:pt x="42" y="6"/>
                  <a:pt x="42" y="6"/>
                </a:cubicBezTo>
                <a:cubicBezTo>
                  <a:pt x="27" y="21"/>
                  <a:pt x="27" y="21"/>
                  <a:pt x="27" y="21"/>
                </a:cubicBezTo>
                <a:lnTo>
                  <a:pt x="27" y="14"/>
                </a:lnTo>
                <a:close/>
                <a:moveTo>
                  <a:pt x="10" y="52"/>
                </a:moveTo>
                <a:cubicBezTo>
                  <a:pt x="1" y="43"/>
                  <a:pt x="1" y="43"/>
                  <a:pt x="1" y="43"/>
                </a:cubicBezTo>
                <a:cubicBezTo>
                  <a:pt x="0" y="42"/>
                  <a:pt x="0" y="41"/>
                  <a:pt x="1" y="40"/>
                </a:cubicBezTo>
                <a:cubicBezTo>
                  <a:pt x="27" y="14"/>
                  <a:pt x="27" y="14"/>
                  <a:pt x="27" y="14"/>
                </a:cubicBezTo>
                <a:cubicBezTo>
                  <a:pt x="27" y="21"/>
                  <a:pt x="27" y="21"/>
                  <a:pt x="27" y="21"/>
                </a:cubicBezTo>
                <a:cubicBezTo>
                  <a:pt x="6" y="42"/>
                  <a:pt x="6" y="42"/>
                  <a:pt x="6" y="42"/>
                </a:cubicBezTo>
                <a:cubicBezTo>
                  <a:pt x="12" y="47"/>
                  <a:pt x="12" y="47"/>
                  <a:pt x="12" y="47"/>
                </a:cubicBezTo>
                <a:cubicBezTo>
                  <a:pt x="27" y="32"/>
                  <a:pt x="27" y="32"/>
                  <a:pt x="27" y="32"/>
                </a:cubicBezTo>
                <a:cubicBezTo>
                  <a:pt x="27" y="39"/>
                  <a:pt x="27" y="39"/>
                  <a:pt x="27" y="39"/>
                </a:cubicBezTo>
                <a:cubicBezTo>
                  <a:pt x="13" y="52"/>
                  <a:pt x="13" y="52"/>
                  <a:pt x="13" y="52"/>
                </a:cubicBezTo>
                <a:cubicBezTo>
                  <a:pt x="12" y="53"/>
                  <a:pt x="11" y="53"/>
                  <a:pt x="10" y="52"/>
                </a:cubicBez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214" name="Freeform 195"/>
          <p:cNvSpPr>
            <a:spLocks noEditPoints="1"/>
          </p:cNvSpPr>
          <p:nvPr/>
        </p:nvSpPr>
        <p:spPr bwMode="auto">
          <a:xfrm rot="5400000">
            <a:off x="8153603" y="1958441"/>
            <a:ext cx="233302" cy="219018"/>
          </a:xfrm>
          <a:custGeom>
            <a:avLst/>
            <a:gdLst>
              <a:gd name="T0" fmla="*/ 114 w 138"/>
              <a:gd name="T1" fmla="*/ 10 h 129"/>
              <a:gd name="T2" fmla="*/ 69 w 138"/>
              <a:gd name="T3" fmla="*/ 5 h 129"/>
              <a:gd name="T4" fmla="*/ 102 w 138"/>
              <a:gd name="T5" fmla="*/ 0 h 129"/>
              <a:gd name="T6" fmla="*/ 118 w 138"/>
              <a:gd name="T7" fmla="*/ 7 h 129"/>
              <a:gd name="T8" fmla="*/ 124 w 138"/>
              <a:gd name="T9" fmla="*/ 53 h 129"/>
              <a:gd name="T10" fmla="*/ 138 w 138"/>
              <a:gd name="T11" fmla="*/ 56 h 129"/>
              <a:gd name="T12" fmla="*/ 135 w 138"/>
              <a:gd name="T13" fmla="*/ 129 h 129"/>
              <a:gd name="T14" fmla="*/ 69 w 138"/>
              <a:gd name="T15" fmla="*/ 124 h 129"/>
              <a:gd name="T16" fmla="*/ 133 w 138"/>
              <a:gd name="T17" fmla="*/ 58 h 129"/>
              <a:gd name="T18" fmla="*/ 119 w 138"/>
              <a:gd name="T19" fmla="*/ 56 h 129"/>
              <a:gd name="T20" fmla="*/ 69 w 138"/>
              <a:gd name="T21" fmla="*/ 115 h 129"/>
              <a:gd name="T22" fmla="*/ 76 w 138"/>
              <a:gd name="T23" fmla="*/ 112 h 129"/>
              <a:gd name="T24" fmla="*/ 76 w 138"/>
              <a:gd name="T25" fmla="*/ 96 h 129"/>
              <a:gd name="T26" fmla="*/ 82 w 138"/>
              <a:gd name="T27" fmla="*/ 90 h 129"/>
              <a:gd name="T28" fmla="*/ 79 w 138"/>
              <a:gd name="T29" fmla="*/ 73 h 129"/>
              <a:gd name="T30" fmla="*/ 69 w 138"/>
              <a:gd name="T31" fmla="*/ 69 h 129"/>
              <a:gd name="T32" fmla="*/ 69 w 138"/>
              <a:gd name="T33" fmla="*/ 73 h 129"/>
              <a:gd name="T34" fmla="*/ 78 w 138"/>
              <a:gd name="T35" fmla="*/ 83 h 129"/>
              <a:gd name="T36" fmla="*/ 74 w 138"/>
              <a:gd name="T37" fmla="*/ 91 h 129"/>
              <a:gd name="T38" fmla="*/ 73 w 138"/>
              <a:gd name="T39" fmla="*/ 92 h 129"/>
              <a:gd name="T40" fmla="*/ 71 w 138"/>
              <a:gd name="T41" fmla="*/ 94 h 129"/>
              <a:gd name="T42" fmla="*/ 71 w 138"/>
              <a:gd name="T43" fmla="*/ 110 h 129"/>
              <a:gd name="T44" fmla="*/ 69 w 138"/>
              <a:gd name="T45" fmla="*/ 115 h 129"/>
              <a:gd name="T46" fmla="*/ 106 w 138"/>
              <a:gd name="T47" fmla="*/ 58 h 129"/>
              <a:gd name="T48" fmla="*/ 108 w 138"/>
              <a:gd name="T49" fmla="*/ 23 h 129"/>
              <a:gd name="T50" fmla="*/ 106 w 138"/>
              <a:gd name="T51" fmla="*/ 18 h 129"/>
              <a:gd name="T52" fmla="*/ 69 w 138"/>
              <a:gd name="T53" fmla="*/ 16 h 129"/>
              <a:gd name="T54" fmla="*/ 102 w 138"/>
              <a:gd name="T55" fmla="*/ 21 h 129"/>
              <a:gd name="T56" fmla="*/ 103 w 138"/>
              <a:gd name="T57" fmla="*/ 21 h 129"/>
              <a:gd name="T58" fmla="*/ 104 w 138"/>
              <a:gd name="T59" fmla="*/ 53 h 129"/>
              <a:gd name="T60" fmla="*/ 69 w 138"/>
              <a:gd name="T61" fmla="*/ 58 h 129"/>
              <a:gd name="T62" fmla="*/ 35 w 138"/>
              <a:gd name="T63" fmla="*/ 5 h 129"/>
              <a:gd name="T64" fmla="*/ 18 w 138"/>
              <a:gd name="T65" fmla="*/ 23 h 129"/>
              <a:gd name="T66" fmla="*/ 16 w 138"/>
              <a:gd name="T67" fmla="*/ 58 h 129"/>
              <a:gd name="T68" fmla="*/ 4 w 138"/>
              <a:gd name="T69" fmla="*/ 124 h 129"/>
              <a:gd name="T70" fmla="*/ 69 w 138"/>
              <a:gd name="T71" fmla="*/ 129 h 129"/>
              <a:gd name="T72" fmla="*/ 0 w 138"/>
              <a:gd name="T73" fmla="*/ 126 h 129"/>
              <a:gd name="T74" fmla="*/ 2 w 138"/>
              <a:gd name="T75" fmla="*/ 53 h 129"/>
              <a:gd name="T76" fmla="*/ 13 w 138"/>
              <a:gd name="T77" fmla="*/ 23 h 129"/>
              <a:gd name="T78" fmla="*/ 35 w 138"/>
              <a:gd name="T79" fmla="*/ 0 h 129"/>
              <a:gd name="T80" fmla="*/ 69 w 138"/>
              <a:gd name="T81" fmla="*/ 5 h 129"/>
              <a:gd name="T82" fmla="*/ 35 w 138"/>
              <a:gd name="T83" fmla="*/ 16 h 129"/>
              <a:gd name="T84" fmla="*/ 31 w 138"/>
              <a:gd name="T85" fmla="*/ 18 h 129"/>
              <a:gd name="T86" fmla="*/ 29 w 138"/>
              <a:gd name="T87" fmla="*/ 56 h 129"/>
              <a:gd name="T88" fmla="*/ 69 w 138"/>
              <a:gd name="T89" fmla="*/ 58 h 129"/>
              <a:gd name="T90" fmla="*/ 34 w 138"/>
              <a:gd name="T91" fmla="*/ 53 h 129"/>
              <a:gd name="T92" fmla="*/ 34 w 138"/>
              <a:gd name="T93" fmla="*/ 21 h 129"/>
              <a:gd name="T94" fmla="*/ 34 w 138"/>
              <a:gd name="T95" fmla="*/ 21 h 129"/>
              <a:gd name="T96" fmla="*/ 69 w 138"/>
              <a:gd name="T97" fmla="*/ 21 h 129"/>
              <a:gd name="T98" fmla="*/ 69 w 138"/>
              <a:gd name="T99" fmla="*/ 69 h 129"/>
              <a:gd name="T100" fmla="*/ 54 w 138"/>
              <a:gd name="T101" fmla="*/ 83 h 129"/>
              <a:gd name="T102" fmla="*/ 60 w 138"/>
              <a:gd name="T103" fmla="*/ 95 h 129"/>
              <a:gd name="T104" fmla="*/ 61 w 138"/>
              <a:gd name="T105" fmla="*/ 109 h 129"/>
              <a:gd name="T106" fmla="*/ 63 w 138"/>
              <a:gd name="T107" fmla="*/ 115 h 129"/>
              <a:gd name="T108" fmla="*/ 69 w 138"/>
              <a:gd name="T109" fmla="*/ 110 h 129"/>
              <a:gd name="T110" fmla="*/ 66 w 138"/>
              <a:gd name="T111" fmla="*/ 109 h 129"/>
              <a:gd name="T112" fmla="*/ 64 w 138"/>
              <a:gd name="T113" fmla="*/ 92 h 129"/>
              <a:gd name="T114" fmla="*/ 63 w 138"/>
              <a:gd name="T115" fmla="*/ 91 h 129"/>
              <a:gd name="T116" fmla="*/ 59 w 138"/>
              <a:gd name="T117" fmla="*/ 83 h 129"/>
              <a:gd name="T118" fmla="*/ 69 w 138"/>
              <a:gd name="T119" fmla="*/ 73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38" h="129">
                <a:moveTo>
                  <a:pt x="119" y="23"/>
                </a:moveTo>
                <a:cubicBezTo>
                  <a:pt x="119" y="18"/>
                  <a:pt x="117" y="13"/>
                  <a:pt x="114" y="10"/>
                </a:cubicBezTo>
                <a:cubicBezTo>
                  <a:pt x="111" y="7"/>
                  <a:pt x="107" y="5"/>
                  <a:pt x="102" y="5"/>
                </a:cubicBezTo>
                <a:cubicBezTo>
                  <a:pt x="69" y="5"/>
                  <a:pt x="69" y="5"/>
                  <a:pt x="69" y="5"/>
                </a:cubicBezTo>
                <a:cubicBezTo>
                  <a:pt x="69" y="0"/>
                  <a:pt x="69" y="0"/>
                  <a:pt x="69" y="0"/>
                </a:cubicBezTo>
                <a:cubicBezTo>
                  <a:pt x="102" y="0"/>
                  <a:pt x="102" y="0"/>
                  <a:pt x="102" y="0"/>
                </a:cubicBezTo>
                <a:cubicBezTo>
                  <a:pt x="108" y="0"/>
                  <a:pt x="114" y="3"/>
                  <a:pt x="118" y="7"/>
                </a:cubicBezTo>
                <a:cubicBezTo>
                  <a:pt x="118" y="7"/>
                  <a:pt x="118" y="7"/>
                  <a:pt x="118" y="7"/>
                </a:cubicBezTo>
                <a:cubicBezTo>
                  <a:pt x="122" y="11"/>
                  <a:pt x="124" y="16"/>
                  <a:pt x="124" y="23"/>
                </a:cubicBezTo>
                <a:cubicBezTo>
                  <a:pt x="124" y="53"/>
                  <a:pt x="124" y="53"/>
                  <a:pt x="124" y="53"/>
                </a:cubicBezTo>
                <a:cubicBezTo>
                  <a:pt x="135" y="53"/>
                  <a:pt x="135" y="53"/>
                  <a:pt x="135" y="53"/>
                </a:cubicBezTo>
                <a:cubicBezTo>
                  <a:pt x="137" y="53"/>
                  <a:pt x="138" y="54"/>
                  <a:pt x="138" y="56"/>
                </a:cubicBezTo>
                <a:cubicBezTo>
                  <a:pt x="138" y="126"/>
                  <a:pt x="138" y="126"/>
                  <a:pt x="138" y="126"/>
                </a:cubicBezTo>
                <a:cubicBezTo>
                  <a:pt x="138" y="128"/>
                  <a:pt x="137" y="129"/>
                  <a:pt x="135" y="129"/>
                </a:cubicBezTo>
                <a:cubicBezTo>
                  <a:pt x="69" y="129"/>
                  <a:pt x="69" y="129"/>
                  <a:pt x="69" y="129"/>
                </a:cubicBezTo>
                <a:cubicBezTo>
                  <a:pt x="69" y="124"/>
                  <a:pt x="69" y="124"/>
                  <a:pt x="69" y="124"/>
                </a:cubicBezTo>
                <a:cubicBezTo>
                  <a:pt x="133" y="124"/>
                  <a:pt x="133" y="124"/>
                  <a:pt x="133" y="124"/>
                </a:cubicBezTo>
                <a:cubicBezTo>
                  <a:pt x="133" y="58"/>
                  <a:pt x="133" y="58"/>
                  <a:pt x="133" y="58"/>
                </a:cubicBezTo>
                <a:cubicBezTo>
                  <a:pt x="122" y="58"/>
                  <a:pt x="122" y="58"/>
                  <a:pt x="122" y="58"/>
                </a:cubicBezTo>
                <a:cubicBezTo>
                  <a:pt x="120" y="58"/>
                  <a:pt x="119" y="57"/>
                  <a:pt x="119" y="56"/>
                </a:cubicBezTo>
                <a:cubicBezTo>
                  <a:pt x="119" y="23"/>
                  <a:pt x="119" y="23"/>
                  <a:pt x="119" y="23"/>
                </a:cubicBezTo>
                <a:close/>
                <a:moveTo>
                  <a:pt x="69" y="115"/>
                </a:moveTo>
                <a:cubicBezTo>
                  <a:pt x="74" y="115"/>
                  <a:pt x="74" y="115"/>
                  <a:pt x="74" y="115"/>
                </a:cubicBezTo>
                <a:cubicBezTo>
                  <a:pt x="75" y="115"/>
                  <a:pt x="76" y="114"/>
                  <a:pt x="76" y="112"/>
                </a:cubicBezTo>
                <a:cubicBezTo>
                  <a:pt x="76" y="109"/>
                  <a:pt x="76" y="109"/>
                  <a:pt x="76" y="109"/>
                </a:cubicBezTo>
                <a:cubicBezTo>
                  <a:pt x="76" y="96"/>
                  <a:pt x="76" y="96"/>
                  <a:pt x="76" y="96"/>
                </a:cubicBezTo>
                <a:cubicBezTo>
                  <a:pt x="77" y="95"/>
                  <a:pt x="77" y="95"/>
                  <a:pt x="77" y="95"/>
                </a:cubicBezTo>
                <a:cubicBezTo>
                  <a:pt x="79" y="94"/>
                  <a:pt x="80" y="92"/>
                  <a:pt x="82" y="90"/>
                </a:cubicBezTo>
                <a:cubicBezTo>
                  <a:pt x="83" y="88"/>
                  <a:pt x="83" y="86"/>
                  <a:pt x="83" y="83"/>
                </a:cubicBezTo>
                <a:cubicBezTo>
                  <a:pt x="83" y="79"/>
                  <a:pt x="82" y="76"/>
                  <a:pt x="79" y="73"/>
                </a:cubicBezTo>
                <a:cubicBezTo>
                  <a:pt x="76" y="70"/>
                  <a:pt x="73" y="69"/>
                  <a:pt x="69" y="69"/>
                </a:cubicBezTo>
                <a:cubicBezTo>
                  <a:pt x="69" y="69"/>
                  <a:pt x="69" y="69"/>
                  <a:pt x="69" y="69"/>
                </a:cubicBezTo>
                <a:cubicBezTo>
                  <a:pt x="69" y="73"/>
                  <a:pt x="69" y="73"/>
                  <a:pt x="69" y="73"/>
                </a:cubicBezTo>
                <a:cubicBezTo>
                  <a:pt x="69" y="73"/>
                  <a:pt x="69" y="73"/>
                  <a:pt x="69" y="73"/>
                </a:cubicBezTo>
                <a:cubicBezTo>
                  <a:pt x="71" y="73"/>
                  <a:pt x="74" y="75"/>
                  <a:pt x="76" y="76"/>
                </a:cubicBezTo>
                <a:cubicBezTo>
                  <a:pt x="77" y="78"/>
                  <a:pt x="78" y="81"/>
                  <a:pt x="78" y="83"/>
                </a:cubicBezTo>
                <a:cubicBezTo>
                  <a:pt x="78" y="85"/>
                  <a:pt x="78" y="86"/>
                  <a:pt x="77" y="88"/>
                </a:cubicBezTo>
                <a:cubicBezTo>
                  <a:pt x="77" y="89"/>
                  <a:pt x="76" y="90"/>
                  <a:pt x="74" y="91"/>
                </a:cubicBezTo>
                <a:cubicBezTo>
                  <a:pt x="74" y="91"/>
                  <a:pt x="74" y="91"/>
                  <a:pt x="74" y="92"/>
                </a:cubicBezTo>
                <a:cubicBezTo>
                  <a:pt x="73" y="92"/>
                  <a:pt x="73" y="92"/>
                  <a:pt x="73" y="92"/>
                </a:cubicBezTo>
                <a:cubicBezTo>
                  <a:pt x="72" y="92"/>
                  <a:pt x="71" y="93"/>
                  <a:pt x="71" y="94"/>
                </a:cubicBezTo>
                <a:cubicBezTo>
                  <a:pt x="71" y="94"/>
                  <a:pt x="71" y="94"/>
                  <a:pt x="71" y="94"/>
                </a:cubicBezTo>
                <a:cubicBezTo>
                  <a:pt x="71" y="109"/>
                  <a:pt x="71" y="109"/>
                  <a:pt x="71" y="109"/>
                </a:cubicBezTo>
                <a:cubicBezTo>
                  <a:pt x="71" y="110"/>
                  <a:pt x="71" y="110"/>
                  <a:pt x="71" y="110"/>
                </a:cubicBezTo>
                <a:cubicBezTo>
                  <a:pt x="69" y="110"/>
                  <a:pt x="69" y="110"/>
                  <a:pt x="69" y="110"/>
                </a:cubicBezTo>
                <a:cubicBezTo>
                  <a:pt x="69" y="115"/>
                  <a:pt x="69" y="115"/>
                  <a:pt x="69" y="115"/>
                </a:cubicBezTo>
                <a:close/>
                <a:moveTo>
                  <a:pt x="69" y="58"/>
                </a:moveTo>
                <a:cubicBezTo>
                  <a:pt x="106" y="58"/>
                  <a:pt x="106" y="58"/>
                  <a:pt x="106" y="58"/>
                </a:cubicBezTo>
                <a:cubicBezTo>
                  <a:pt x="107" y="58"/>
                  <a:pt x="108" y="57"/>
                  <a:pt x="108" y="56"/>
                </a:cubicBezTo>
                <a:cubicBezTo>
                  <a:pt x="108" y="23"/>
                  <a:pt x="108" y="23"/>
                  <a:pt x="108" y="23"/>
                </a:cubicBezTo>
                <a:cubicBezTo>
                  <a:pt x="108" y="21"/>
                  <a:pt x="108" y="19"/>
                  <a:pt x="107" y="18"/>
                </a:cubicBezTo>
                <a:cubicBezTo>
                  <a:pt x="106" y="18"/>
                  <a:pt x="106" y="18"/>
                  <a:pt x="106" y="18"/>
                </a:cubicBezTo>
                <a:cubicBezTo>
                  <a:pt x="105" y="17"/>
                  <a:pt x="104" y="16"/>
                  <a:pt x="102" y="16"/>
                </a:cubicBezTo>
                <a:cubicBezTo>
                  <a:pt x="69" y="16"/>
                  <a:pt x="69" y="16"/>
                  <a:pt x="69" y="16"/>
                </a:cubicBezTo>
                <a:cubicBezTo>
                  <a:pt x="69" y="21"/>
                  <a:pt x="69" y="21"/>
                  <a:pt x="69" y="21"/>
                </a:cubicBezTo>
                <a:cubicBezTo>
                  <a:pt x="102" y="21"/>
                  <a:pt x="102" y="21"/>
                  <a:pt x="102" y="21"/>
                </a:cubicBezTo>
                <a:cubicBezTo>
                  <a:pt x="102" y="21"/>
                  <a:pt x="103" y="21"/>
                  <a:pt x="103" y="21"/>
                </a:cubicBezTo>
                <a:cubicBezTo>
                  <a:pt x="103" y="21"/>
                  <a:pt x="103" y="21"/>
                  <a:pt x="103" y="21"/>
                </a:cubicBezTo>
                <a:cubicBezTo>
                  <a:pt x="103" y="22"/>
                  <a:pt x="104" y="22"/>
                  <a:pt x="104" y="23"/>
                </a:cubicBezTo>
                <a:cubicBezTo>
                  <a:pt x="104" y="53"/>
                  <a:pt x="104" y="53"/>
                  <a:pt x="104" y="53"/>
                </a:cubicBezTo>
                <a:cubicBezTo>
                  <a:pt x="69" y="53"/>
                  <a:pt x="69" y="53"/>
                  <a:pt x="69" y="53"/>
                </a:cubicBezTo>
                <a:lnTo>
                  <a:pt x="69" y="58"/>
                </a:lnTo>
                <a:close/>
                <a:moveTo>
                  <a:pt x="69" y="5"/>
                </a:moveTo>
                <a:cubicBezTo>
                  <a:pt x="35" y="5"/>
                  <a:pt x="35" y="5"/>
                  <a:pt x="35" y="5"/>
                </a:cubicBezTo>
                <a:cubicBezTo>
                  <a:pt x="31" y="5"/>
                  <a:pt x="26" y="7"/>
                  <a:pt x="23" y="10"/>
                </a:cubicBezTo>
                <a:cubicBezTo>
                  <a:pt x="20" y="13"/>
                  <a:pt x="18" y="18"/>
                  <a:pt x="18" y="23"/>
                </a:cubicBezTo>
                <a:cubicBezTo>
                  <a:pt x="18" y="56"/>
                  <a:pt x="18" y="56"/>
                  <a:pt x="18" y="56"/>
                </a:cubicBezTo>
                <a:cubicBezTo>
                  <a:pt x="18" y="57"/>
                  <a:pt x="17" y="58"/>
                  <a:pt x="16" y="58"/>
                </a:cubicBezTo>
                <a:cubicBezTo>
                  <a:pt x="4" y="58"/>
                  <a:pt x="4" y="58"/>
                  <a:pt x="4" y="58"/>
                </a:cubicBezTo>
                <a:cubicBezTo>
                  <a:pt x="4" y="124"/>
                  <a:pt x="4" y="124"/>
                  <a:pt x="4" y="124"/>
                </a:cubicBezTo>
                <a:cubicBezTo>
                  <a:pt x="69" y="124"/>
                  <a:pt x="69" y="124"/>
                  <a:pt x="69" y="124"/>
                </a:cubicBezTo>
                <a:cubicBezTo>
                  <a:pt x="69" y="129"/>
                  <a:pt x="69" y="129"/>
                  <a:pt x="69" y="129"/>
                </a:cubicBezTo>
                <a:cubicBezTo>
                  <a:pt x="2" y="129"/>
                  <a:pt x="2" y="129"/>
                  <a:pt x="2" y="129"/>
                </a:cubicBezTo>
                <a:cubicBezTo>
                  <a:pt x="1" y="129"/>
                  <a:pt x="0" y="128"/>
                  <a:pt x="0" y="126"/>
                </a:cubicBezTo>
                <a:cubicBezTo>
                  <a:pt x="0" y="56"/>
                  <a:pt x="0" y="56"/>
                  <a:pt x="0" y="56"/>
                </a:cubicBezTo>
                <a:cubicBezTo>
                  <a:pt x="0" y="54"/>
                  <a:pt x="1" y="53"/>
                  <a:pt x="2" y="53"/>
                </a:cubicBezTo>
                <a:cubicBezTo>
                  <a:pt x="13" y="53"/>
                  <a:pt x="13" y="53"/>
                  <a:pt x="13" y="53"/>
                </a:cubicBezTo>
                <a:cubicBezTo>
                  <a:pt x="13" y="23"/>
                  <a:pt x="13" y="23"/>
                  <a:pt x="13" y="23"/>
                </a:cubicBezTo>
                <a:cubicBezTo>
                  <a:pt x="13" y="16"/>
                  <a:pt x="16" y="11"/>
                  <a:pt x="20" y="7"/>
                </a:cubicBezTo>
                <a:cubicBezTo>
                  <a:pt x="24" y="3"/>
                  <a:pt x="29" y="0"/>
                  <a:pt x="35" y="0"/>
                </a:cubicBezTo>
                <a:cubicBezTo>
                  <a:pt x="69" y="0"/>
                  <a:pt x="69" y="0"/>
                  <a:pt x="69" y="0"/>
                </a:cubicBezTo>
                <a:cubicBezTo>
                  <a:pt x="69" y="5"/>
                  <a:pt x="69" y="5"/>
                  <a:pt x="69" y="5"/>
                </a:cubicBezTo>
                <a:close/>
                <a:moveTo>
                  <a:pt x="69" y="16"/>
                </a:moveTo>
                <a:cubicBezTo>
                  <a:pt x="35" y="16"/>
                  <a:pt x="35" y="16"/>
                  <a:pt x="35" y="16"/>
                </a:cubicBezTo>
                <a:cubicBezTo>
                  <a:pt x="34" y="16"/>
                  <a:pt x="32" y="17"/>
                  <a:pt x="31" y="18"/>
                </a:cubicBezTo>
                <a:cubicBezTo>
                  <a:pt x="31" y="18"/>
                  <a:pt x="31" y="18"/>
                  <a:pt x="31" y="18"/>
                </a:cubicBezTo>
                <a:cubicBezTo>
                  <a:pt x="30" y="19"/>
                  <a:pt x="29" y="21"/>
                  <a:pt x="29" y="23"/>
                </a:cubicBezTo>
                <a:cubicBezTo>
                  <a:pt x="29" y="56"/>
                  <a:pt x="29" y="56"/>
                  <a:pt x="29" y="56"/>
                </a:cubicBezTo>
                <a:cubicBezTo>
                  <a:pt x="29" y="57"/>
                  <a:pt x="30" y="58"/>
                  <a:pt x="31" y="58"/>
                </a:cubicBezTo>
                <a:cubicBezTo>
                  <a:pt x="69" y="58"/>
                  <a:pt x="69" y="58"/>
                  <a:pt x="69" y="58"/>
                </a:cubicBezTo>
                <a:cubicBezTo>
                  <a:pt x="69" y="53"/>
                  <a:pt x="69" y="53"/>
                  <a:pt x="69" y="53"/>
                </a:cubicBezTo>
                <a:cubicBezTo>
                  <a:pt x="34" y="53"/>
                  <a:pt x="34" y="53"/>
                  <a:pt x="34" y="53"/>
                </a:cubicBezTo>
                <a:cubicBezTo>
                  <a:pt x="34" y="23"/>
                  <a:pt x="34" y="23"/>
                  <a:pt x="34" y="23"/>
                </a:cubicBezTo>
                <a:cubicBezTo>
                  <a:pt x="34" y="22"/>
                  <a:pt x="34" y="22"/>
                  <a:pt x="34" y="21"/>
                </a:cubicBezTo>
                <a:cubicBezTo>
                  <a:pt x="34" y="21"/>
                  <a:pt x="34" y="21"/>
                  <a:pt x="34" y="21"/>
                </a:cubicBezTo>
                <a:cubicBezTo>
                  <a:pt x="34" y="21"/>
                  <a:pt x="34" y="21"/>
                  <a:pt x="34" y="21"/>
                </a:cubicBezTo>
                <a:cubicBezTo>
                  <a:pt x="35" y="21"/>
                  <a:pt x="35" y="21"/>
                  <a:pt x="35" y="21"/>
                </a:cubicBezTo>
                <a:cubicBezTo>
                  <a:pt x="69" y="21"/>
                  <a:pt x="69" y="21"/>
                  <a:pt x="69" y="21"/>
                </a:cubicBezTo>
                <a:cubicBezTo>
                  <a:pt x="69" y="16"/>
                  <a:pt x="69" y="16"/>
                  <a:pt x="69" y="16"/>
                </a:cubicBezTo>
                <a:close/>
                <a:moveTo>
                  <a:pt x="69" y="69"/>
                </a:moveTo>
                <a:cubicBezTo>
                  <a:pt x="65" y="69"/>
                  <a:pt x="61" y="70"/>
                  <a:pt x="58" y="73"/>
                </a:cubicBezTo>
                <a:cubicBezTo>
                  <a:pt x="56" y="76"/>
                  <a:pt x="54" y="79"/>
                  <a:pt x="54" y="83"/>
                </a:cubicBezTo>
                <a:cubicBezTo>
                  <a:pt x="54" y="86"/>
                  <a:pt x="55" y="88"/>
                  <a:pt x="56" y="90"/>
                </a:cubicBezTo>
                <a:cubicBezTo>
                  <a:pt x="57" y="92"/>
                  <a:pt x="58" y="94"/>
                  <a:pt x="60" y="95"/>
                </a:cubicBezTo>
                <a:cubicBezTo>
                  <a:pt x="60" y="95"/>
                  <a:pt x="61" y="95"/>
                  <a:pt x="61" y="96"/>
                </a:cubicBezTo>
                <a:cubicBezTo>
                  <a:pt x="61" y="109"/>
                  <a:pt x="61" y="109"/>
                  <a:pt x="61" y="109"/>
                </a:cubicBezTo>
                <a:cubicBezTo>
                  <a:pt x="61" y="112"/>
                  <a:pt x="61" y="112"/>
                  <a:pt x="61" y="112"/>
                </a:cubicBezTo>
                <a:cubicBezTo>
                  <a:pt x="61" y="114"/>
                  <a:pt x="62" y="115"/>
                  <a:pt x="63" y="115"/>
                </a:cubicBezTo>
                <a:cubicBezTo>
                  <a:pt x="69" y="115"/>
                  <a:pt x="69" y="115"/>
                  <a:pt x="69" y="115"/>
                </a:cubicBezTo>
                <a:cubicBezTo>
                  <a:pt x="69" y="110"/>
                  <a:pt x="69" y="110"/>
                  <a:pt x="69" y="110"/>
                </a:cubicBezTo>
                <a:cubicBezTo>
                  <a:pt x="66" y="110"/>
                  <a:pt x="66" y="110"/>
                  <a:pt x="66" y="110"/>
                </a:cubicBezTo>
                <a:cubicBezTo>
                  <a:pt x="66" y="109"/>
                  <a:pt x="66" y="109"/>
                  <a:pt x="66" y="109"/>
                </a:cubicBezTo>
                <a:cubicBezTo>
                  <a:pt x="66" y="94"/>
                  <a:pt x="66" y="94"/>
                  <a:pt x="66" y="94"/>
                </a:cubicBezTo>
                <a:cubicBezTo>
                  <a:pt x="66" y="93"/>
                  <a:pt x="65" y="92"/>
                  <a:pt x="64" y="92"/>
                </a:cubicBezTo>
                <a:cubicBezTo>
                  <a:pt x="64" y="92"/>
                  <a:pt x="64" y="92"/>
                  <a:pt x="64" y="92"/>
                </a:cubicBezTo>
                <a:cubicBezTo>
                  <a:pt x="63" y="91"/>
                  <a:pt x="63" y="91"/>
                  <a:pt x="63" y="91"/>
                </a:cubicBezTo>
                <a:cubicBezTo>
                  <a:pt x="62" y="90"/>
                  <a:pt x="61" y="89"/>
                  <a:pt x="60" y="88"/>
                </a:cubicBezTo>
                <a:cubicBezTo>
                  <a:pt x="59" y="86"/>
                  <a:pt x="59" y="85"/>
                  <a:pt x="59" y="83"/>
                </a:cubicBezTo>
                <a:cubicBezTo>
                  <a:pt x="59" y="81"/>
                  <a:pt x="60" y="78"/>
                  <a:pt x="62" y="76"/>
                </a:cubicBezTo>
                <a:cubicBezTo>
                  <a:pt x="63" y="75"/>
                  <a:pt x="66" y="73"/>
                  <a:pt x="69" y="73"/>
                </a:cubicBezTo>
                <a:lnTo>
                  <a:pt x="69" y="69"/>
                </a:ln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215" name="Freeform 196"/>
          <p:cNvSpPr>
            <a:spLocks noEditPoints="1"/>
          </p:cNvSpPr>
          <p:nvPr/>
        </p:nvSpPr>
        <p:spPr bwMode="auto">
          <a:xfrm rot="5400000">
            <a:off x="7998861" y="2558360"/>
            <a:ext cx="44042" cy="41662"/>
          </a:xfrm>
          <a:custGeom>
            <a:avLst/>
            <a:gdLst>
              <a:gd name="T0" fmla="*/ 13 w 26"/>
              <a:gd name="T1" fmla="*/ 0 h 25"/>
              <a:gd name="T2" fmla="*/ 22 w 26"/>
              <a:gd name="T3" fmla="*/ 3 h 25"/>
              <a:gd name="T4" fmla="*/ 22 w 26"/>
              <a:gd name="T5" fmla="*/ 3 h 25"/>
              <a:gd name="T6" fmla="*/ 22 w 26"/>
              <a:gd name="T7" fmla="*/ 3 h 25"/>
              <a:gd name="T8" fmla="*/ 26 w 26"/>
              <a:gd name="T9" fmla="*/ 12 h 25"/>
              <a:gd name="T10" fmla="*/ 22 w 26"/>
              <a:gd name="T11" fmla="*/ 22 h 25"/>
              <a:gd name="T12" fmla="*/ 22 w 26"/>
              <a:gd name="T13" fmla="*/ 22 h 25"/>
              <a:gd name="T14" fmla="*/ 13 w 26"/>
              <a:gd name="T15" fmla="*/ 25 h 25"/>
              <a:gd name="T16" fmla="*/ 13 w 26"/>
              <a:gd name="T17" fmla="*/ 21 h 25"/>
              <a:gd name="T18" fmla="*/ 18 w 26"/>
              <a:gd name="T19" fmla="*/ 18 h 25"/>
              <a:gd name="T20" fmla="*/ 18 w 26"/>
              <a:gd name="T21" fmla="*/ 18 h 25"/>
              <a:gd name="T22" fmla="*/ 18 w 26"/>
              <a:gd name="T23" fmla="*/ 18 h 25"/>
              <a:gd name="T24" fmla="*/ 21 w 26"/>
              <a:gd name="T25" fmla="*/ 12 h 25"/>
              <a:gd name="T26" fmla="*/ 18 w 26"/>
              <a:gd name="T27" fmla="*/ 7 h 25"/>
              <a:gd name="T28" fmla="*/ 18 w 26"/>
              <a:gd name="T29" fmla="*/ 7 h 25"/>
              <a:gd name="T30" fmla="*/ 13 w 26"/>
              <a:gd name="T31" fmla="*/ 4 h 25"/>
              <a:gd name="T32" fmla="*/ 13 w 26"/>
              <a:gd name="T33" fmla="*/ 0 h 25"/>
              <a:gd name="T34" fmla="*/ 13 w 26"/>
              <a:gd name="T35" fmla="*/ 25 h 25"/>
              <a:gd name="T36" fmla="*/ 3 w 26"/>
              <a:gd name="T37" fmla="*/ 22 h 25"/>
              <a:gd name="T38" fmla="*/ 0 w 26"/>
              <a:gd name="T39" fmla="*/ 12 h 25"/>
              <a:gd name="T40" fmla="*/ 3 w 26"/>
              <a:gd name="T41" fmla="*/ 3 h 25"/>
              <a:gd name="T42" fmla="*/ 3 w 26"/>
              <a:gd name="T43" fmla="*/ 3 h 25"/>
              <a:gd name="T44" fmla="*/ 13 w 26"/>
              <a:gd name="T45" fmla="*/ 0 h 25"/>
              <a:gd name="T46" fmla="*/ 13 w 26"/>
              <a:gd name="T47" fmla="*/ 4 h 25"/>
              <a:gd name="T48" fmla="*/ 7 w 26"/>
              <a:gd name="T49" fmla="*/ 7 h 25"/>
              <a:gd name="T50" fmla="*/ 7 w 26"/>
              <a:gd name="T51" fmla="*/ 7 h 25"/>
              <a:gd name="T52" fmla="*/ 7 w 26"/>
              <a:gd name="T53" fmla="*/ 7 h 25"/>
              <a:gd name="T54" fmla="*/ 4 w 26"/>
              <a:gd name="T55" fmla="*/ 12 h 25"/>
              <a:gd name="T56" fmla="*/ 7 w 26"/>
              <a:gd name="T57" fmla="*/ 18 h 25"/>
              <a:gd name="T58" fmla="*/ 13 w 26"/>
              <a:gd name="T59" fmla="*/ 21 h 25"/>
              <a:gd name="T60" fmla="*/ 13 w 26"/>
              <a:gd name="T61" fmla="*/ 25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6" h="25">
                <a:moveTo>
                  <a:pt x="13" y="0"/>
                </a:moveTo>
                <a:cubicBezTo>
                  <a:pt x="16" y="0"/>
                  <a:pt x="19" y="1"/>
                  <a:pt x="22" y="3"/>
                </a:cubicBezTo>
                <a:cubicBezTo>
                  <a:pt x="22" y="3"/>
                  <a:pt x="22" y="3"/>
                  <a:pt x="22" y="3"/>
                </a:cubicBezTo>
                <a:cubicBezTo>
                  <a:pt x="22" y="3"/>
                  <a:pt x="22" y="3"/>
                  <a:pt x="22" y="3"/>
                </a:cubicBezTo>
                <a:cubicBezTo>
                  <a:pt x="24" y="6"/>
                  <a:pt x="26" y="9"/>
                  <a:pt x="26" y="12"/>
                </a:cubicBezTo>
                <a:cubicBezTo>
                  <a:pt x="26" y="16"/>
                  <a:pt x="24" y="19"/>
                  <a:pt x="22" y="22"/>
                </a:cubicBezTo>
                <a:cubicBezTo>
                  <a:pt x="22" y="22"/>
                  <a:pt x="22" y="22"/>
                  <a:pt x="22" y="22"/>
                </a:cubicBezTo>
                <a:cubicBezTo>
                  <a:pt x="19" y="24"/>
                  <a:pt x="16" y="25"/>
                  <a:pt x="13" y="25"/>
                </a:cubicBezTo>
                <a:cubicBezTo>
                  <a:pt x="13" y="21"/>
                  <a:pt x="13" y="21"/>
                  <a:pt x="13" y="21"/>
                </a:cubicBezTo>
                <a:cubicBezTo>
                  <a:pt x="15" y="21"/>
                  <a:pt x="17" y="20"/>
                  <a:pt x="18" y="18"/>
                </a:cubicBezTo>
                <a:cubicBezTo>
                  <a:pt x="18" y="18"/>
                  <a:pt x="18" y="18"/>
                  <a:pt x="18" y="18"/>
                </a:cubicBezTo>
                <a:cubicBezTo>
                  <a:pt x="18" y="18"/>
                  <a:pt x="18" y="18"/>
                  <a:pt x="18" y="18"/>
                </a:cubicBezTo>
                <a:cubicBezTo>
                  <a:pt x="20" y="17"/>
                  <a:pt x="21" y="15"/>
                  <a:pt x="21" y="12"/>
                </a:cubicBezTo>
                <a:cubicBezTo>
                  <a:pt x="21" y="10"/>
                  <a:pt x="20" y="8"/>
                  <a:pt x="18" y="7"/>
                </a:cubicBezTo>
                <a:cubicBezTo>
                  <a:pt x="18" y="7"/>
                  <a:pt x="18" y="7"/>
                  <a:pt x="18" y="7"/>
                </a:cubicBezTo>
                <a:cubicBezTo>
                  <a:pt x="17" y="5"/>
                  <a:pt x="15" y="4"/>
                  <a:pt x="13" y="4"/>
                </a:cubicBezTo>
                <a:lnTo>
                  <a:pt x="13" y="0"/>
                </a:lnTo>
                <a:close/>
                <a:moveTo>
                  <a:pt x="13" y="25"/>
                </a:moveTo>
                <a:cubicBezTo>
                  <a:pt x="9" y="25"/>
                  <a:pt x="6" y="24"/>
                  <a:pt x="3" y="22"/>
                </a:cubicBezTo>
                <a:cubicBezTo>
                  <a:pt x="1" y="19"/>
                  <a:pt x="0" y="16"/>
                  <a:pt x="0" y="12"/>
                </a:cubicBezTo>
                <a:cubicBezTo>
                  <a:pt x="0" y="9"/>
                  <a:pt x="1" y="6"/>
                  <a:pt x="3" y="3"/>
                </a:cubicBezTo>
                <a:cubicBezTo>
                  <a:pt x="3" y="3"/>
                  <a:pt x="3" y="3"/>
                  <a:pt x="3" y="3"/>
                </a:cubicBezTo>
                <a:cubicBezTo>
                  <a:pt x="6" y="1"/>
                  <a:pt x="9" y="0"/>
                  <a:pt x="13" y="0"/>
                </a:cubicBezTo>
                <a:cubicBezTo>
                  <a:pt x="13" y="4"/>
                  <a:pt x="13" y="4"/>
                  <a:pt x="13" y="4"/>
                </a:cubicBezTo>
                <a:cubicBezTo>
                  <a:pt x="10" y="4"/>
                  <a:pt x="8" y="5"/>
                  <a:pt x="7" y="7"/>
                </a:cubicBezTo>
                <a:cubicBezTo>
                  <a:pt x="7" y="7"/>
                  <a:pt x="7" y="7"/>
                  <a:pt x="7" y="7"/>
                </a:cubicBezTo>
                <a:cubicBezTo>
                  <a:pt x="7" y="7"/>
                  <a:pt x="7" y="7"/>
                  <a:pt x="7" y="7"/>
                </a:cubicBezTo>
                <a:cubicBezTo>
                  <a:pt x="5" y="8"/>
                  <a:pt x="4" y="10"/>
                  <a:pt x="4" y="12"/>
                </a:cubicBezTo>
                <a:cubicBezTo>
                  <a:pt x="4" y="15"/>
                  <a:pt x="5" y="17"/>
                  <a:pt x="7" y="18"/>
                </a:cubicBezTo>
                <a:cubicBezTo>
                  <a:pt x="8" y="20"/>
                  <a:pt x="10" y="21"/>
                  <a:pt x="13" y="21"/>
                </a:cubicBezTo>
                <a:lnTo>
                  <a:pt x="13" y="25"/>
                </a:ln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216" name="Freeform 197"/>
          <p:cNvSpPr>
            <a:spLocks noEditPoints="1"/>
          </p:cNvSpPr>
          <p:nvPr/>
        </p:nvSpPr>
        <p:spPr bwMode="auto">
          <a:xfrm rot="5400000">
            <a:off x="7850667" y="2418498"/>
            <a:ext cx="86894" cy="85703"/>
          </a:xfrm>
          <a:custGeom>
            <a:avLst/>
            <a:gdLst>
              <a:gd name="T0" fmla="*/ 26 w 51"/>
              <a:gd name="T1" fmla="*/ 46 h 51"/>
              <a:gd name="T2" fmla="*/ 40 w 51"/>
              <a:gd name="T3" fmla="*/ 40 h 51"/>
              <a:gd name="T4" fmla="*/ 40 w 51"/>
              <a:gd name="T5" fmla="*/ 40 h 51"/>
              <a:gd name="T6" fmla="*/ 40 w 51"/>
              <a:gd name="T7" fmla="*/ 40 h 51"/>
              <a:gd name="T8" fmla="*/ 46 w 51"/>
              <a:gd name="T9" fmla="*/ 25 h 51"/>
              <a:gd name="T10" fmla="*/ 40 w 51"/>
              <a:gd name="T11" fmla="*/ 11 h 51"/>
              <a:gd name="T12" fmla="*/ 26 w 51"/>
              <a:gd name="T13" fmla="*/ 5 h 51"/>
              <a:gd name="T14" fmla="*/ 26 w 51"/>
              <a:gd name="T15" fmla="*/ 0 h 51"/>
              <a:gd name="T16" fmla="*/ 44 w 51"/>
              <a:gd name="T17" fmla="*/ 7 h 51"/>
              <a:gd name="T18" fmla="*/ 51 w 51"/>
              <a:gd name="T19" fmla="*/ 25 h 51"/>
              <a:gd name="T20" fmla="*/ 44 w 51"/>
              <a:gd name="T21" fmla="*/ 43 h 51"/>
              <a:gd name="T22" fmla="*/ 44 w 51"/>
              <a:gd name="T23" fmla="*/ 43 h 51"/>
              <a:gd name="T24" fmla="*/ 26 w 51"/>
              <a:gd name="T25" fmla="*/ 51 h 51"/>
              <a:gd name="T26" fmla="*/ 26 w 51"/>
              <a:gd name="T27" fmla="*/ 46 h 51"/>
              <a:gd name="T28" fmla="*/ 26 w 51"/>
              <a:gd name="T29" fmla="*/ 40 h 51"/>
              <a:gd name="T30" fmla="*/ 36 w 51"/>
              <a:gd name="T31" fmla="*/ 36 h 51"/>
              <a:gd name="T32" fmla="*/ 40 w 51"/>
              <a:gd name="T33" fmla="*/ 25 h 51"/>
              <a:gd name="T34" fmla="*/ 36 w 51"/>
              <a:gd name="T35" fmla="*/ 15 h 51"/>
              <a:gd name="T36" fmla="*/ 26 w 51"/>
              <a:gd name="T37" fmla="*/ 10 h 51"/>
              <a:gd name="T38" fmla="*/ 26 w 51"/>
              <a:gd name="T39" fmla="*/ 15 h 51"/>
              <a:gd name="T40" fmla="*/ 33 w 51"/>
              <a:gd name="T41" fmla="*/ 18 h 51"/>
              <a:gd name="T42" fmla="*/ 36 w 51"/>
              <a:gd name="T43" fmla="*/ 25 h 51"/>
              <a:gd name="T44" fmla="*/ 33 w 51"/>
              <a:gd name="T45" fmla="*/ 32 h 51"/>
              <a:gd name="T46" fmla="*/ 26 w 51"/>
              <a:gd name="T47" fmla="*/ 35 h 51"/>
              <a:gd name="T48" fmla="*/ 26 w 51"/>
              <a:gd name="T49" fmla="*/ 40 h 51"/>
              <a:gd name="T50" fmla="*/ 26 w 51"/>
              <a:gd name="T51" fmla="*/ 5 h 51"/>
              <a:gd name="T52" fmla="*/ 11 w 51"/>
              <a:gd name="T53" fmla="*/ 11 h 51"/>
              <a:gd name="T54" fmla="*/ 11 w 51"/>
              <a:gd name="T55" fmla="*/ 11 h 51"/>
              <a:gd name="T56" fmla="*/ 5 w 51"/>
              <a:gd name="T57" fmla="*/ 25 h 51"/>
              <a:gd name="T58" fmla="*/ 11 w 51"/>
              <a:gd name="T59" fmla="*/ 40 h 51"/>
              <a:gd name="T60" fmla="*/ 11 w 51"/>
              <a:gd name="T61" fmla="*/ 40 h 51"/>
              <a:gd name="T62" fmla="*/ 26 w 51"/>
              <a:gd name="T63" fmla="*/ 46 h 51"/>
              <a:gd name="T64" fmla="*/ 26 w 51"/>
              <a:gd name="T65" fmla="*/ 51 h 51"/>
              <a:gd name="T66" fmla="*/ 8 w 51"/>
              <a:gd name="T67" fmla="*/ 43 h 51"/>
              <a:gd name="T68" fmla="*/ 7 w 51"/>
              <a:gd name="T69" fmla="*/ 43 h 51"/>
              <a:gd name="T70" fmla="*/ 0 w 51"/>
              <a:gd name="T71" fmla="*/ 25 h 51"/>
              <a:gd name="T72" fmla="*/ 7 w 51"/>
              <a:gd name="T73" fmla="*/ 7 h 51"/>
              <a:gd name="T74" fmla="*/ 7 w 51"/>
              <a:gd name="T75" fmla="*/ 7 h 51"/>
              <a:gd name="T76" fmla="*/ 7 w 51"/>
              <a:gd name="T77" fmla="*/ 7 h 51"/>
              <a:gd name="T78" fmla="*/ 26 w 51"/>
              <a:gd name="T79" fmla="*/ 0 h 51"/>
              <a:gd name="T80" fmla="*/ 26 w 51"/>
              <a:gd name="T81" fmla="*/ 5 h 51"/>
              <a:gd name="T82" fmla="*/ 26 w 51"/>
              <a:gd name="T83" fmla="*/ 10 h 51"/>
              <a:gd name="T84" fmla="*/ 15 w 51"/>
              <a:gd name="T85" fmla="*/ 15 h 51"/>
              <a:gd name="T86" fmla="*/ 15 w 51"/>
              <a:gd name="T87" fmla="*/ 15 h 51"/>
              <a:gd name="T88" fmla="*/ 11 w 51"/>
              <a:gd name="T89" fmla="*/ 25 h 51"/>
              <a:gd name="T90" fmla="*/ 15 w 51"/>
              <a:gd name="T91" fmla="*/ 36 h 51"/>
              <a:gd name="T92" fmla="*/ 15 w 51"/>
              <a:gd name="T93" fmla="*/ 36 h 51"/>
              <a:gd name="T94" fmla="*/ 26 w 51"/>
              <a:gd name="T95" fmla="*/ 40 h 51"/>
              <a:gd name="T96" fmla="*/ 26 w 51"/>
              <a:gd name="T97" fmla="*/ 35 h 51"/>
              <a:gd name="T98" fmla="*/ 18 w 51"/>
              <a:gd name="T99" fmla="*/ 32 h 51"/>
              <a:gd name="T100" fmla="*/ 18 w 51"/>
              <a:gd name="T101" fmla="*/ 32 h 51"/>
              <a:gd name="T102" fmla="*/ 15 w 51"/>
              <a:gd name="T103" fmla="*/ 25 h 51"/>
              <a:gd name="T104" fmla="*/ 18 w 51"/>
              <a:gd name="T105" fmla="*/ 18 h 51"/>
              <a:gd name="T106" fmla="*/ 18 w 51"/>
              <a:gd name="T107" fmla="*/ 18 h 51"/>
              <a:gd name="T108" fmla="*/ 18 w 51"/>
              <a:gd name="T109" fmla="*/ 18 h 51"/>
              <a:gd name="T110" fmla="*/ 26 w 51"/>
              <a:gd name="T111" fmla="*/ 15 h 51"/>
              <a:gd name="T112" fmla="*/ 26 w 51"/>
              <a:gd name="T113" fmla="*/ 1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1" h="51">
                <a:moveTo>
                  <a:pt x="26" y="46"/>
                </a:moveTo>
                <a:cubicBezTo>
                  <a:pt x="31" y="46"/>
                  <a:pt x="36" y="44"/>
                  <a:pt x="40" y="40"/>
                </a:cubicBezTo>
                <a:cubicBezTo>
                  <a:pt x="40" y="40"/>
                  <a:pt x="40" y="40"/>
                  <a:pt x="40" y="40"/>
                </a:cubicBezTo>
                <a:cubicBezTo>
                  <a:pt x="40" y="40"/>
                  <a:pt x="40" y="40"/>
                  <a:pt x="40" y="40"/>
                </a:cubicBezTo>
                <a:cubicBezTo>
                  <a:pt x="44" y="36"/>
                  <a:pt x="46" y="31"/>
                  <a:pt x="46" y="25"/>
                </a:cubicBezTo>
                <a:cubicBezTo>
                  <a:pt x="46" y="20"/>
                  <a:pt x="44" y="14"/>
                  <a:pt x="40" y="11"/>
                </a:cubicBezTo>
                <a:cubicBezTo>
                  <a:pt x="36" y="7"/>
                  <a:pt x="31" y="5"/>
                  <a:pt x="26" y="5"/>
                </a:cubicBezTo>
                <a:cubicBezTo>
                  <a:pt x="26" y="0"/>
                  <a:pt x="26" y="0"/>
                  <a:pt x="26" y="0"/>
                </a:cubicBezTo>
                <a:cubicBezTo>
                  <a:pt x="33" y="0"/>
                  <a:pt x="39" y="3"/>
                  <a:pt x="44" y="7"/>
                </a:cubicBezTo>
                <a:cubicBezTo>
                  <a:pt x="48" y="12"/>
                  <a:pt x="51" y="18"/>
                  <a:pt x="51" y="25"/>
                </a:cubicBezTo>
                <a:cubicBezTo>
                  <a:pt x="51" y="32"/>
                  <a:pt x="48" y="39"/>
                  <a:pt x="44" y="43"/>
                </a:cubicBezTo>
                <a:cubicBezTo>
                  <a:pt x="44" y="43"/>
                  <a:pt x="44" y="43"/>
                  <a:pt x="44" y="43"/>
                </a:cubicBezTo>
                <a:cubicBezTo>
                  <a:pt x="39" y="48"/>
                  <a:pt x="33" y="51"/>
                  <a:pt x="26" y="51"/>
                </a:cubicBezTo>
                <a:cubicBezTo>
                  <a:pt x="26" y="46"/>
                  <a:pt x="26" y="46"/>
                  <a:pt x="26" y="46"/>
                </a:cubicBezTo>
                <a:close/>
                <a:moveTo>
                  <a:pt x="26" y="40"/>
                </a:moveTo>
                <a:cubicBezTo>
                  <a:pt x="30" y="40"/>
                  <a:pt x="33" y="38"/>
                  <a:pt x="36" y="36"/>
                </a:cubicBezTo>
                <a:cubicBezTo>
                  <a:pt x="39" y="33"/>
                  <a:pt x="40" y="29"/>
                  <a:pt x="40" y="25"/>
                </a:cubicBezTo>
                <a:cubicBezTo>
                  <a:pt x="40" y="21"/>
                  <a:pt x="39" y="17"/>
                  <a:pt x="36" y="15"/>
                </a:cubicBezTo>
                <a:cubicBezTo>
                  <a:pt x="33" y="12"/>
                  <a:pt x="30" y="10"/>
                  <a:pt x="26" y="10"/>
                </a:cubicBezTo>
                <a:cubicBezTo>
                  <a:pt x="26" y="15"/>
                  <a:pt x="26" y="15"/>
                  <a:pt x="26" y="15"/>
                </a:cubicBezTo>
                <a:cubicBezTo>
                  <a:pt x="28" y="15"/>
                  <a:pt x="31" y="16"/>
                  <a:pt x="33" y="18"/>
                </a:cubicBezTo>
                <a:cubicBezTo>
                  <a:pt x="34" y="20"/>
                  <a:pt x="36" y="22"/>
                  <a:pt x="36" y="25"/>
                </a:cubicBezTo>
                <a:cubicBezTo>
                  <a:pt x="36" y="28"/>
                  <a:pt x="34" y="31"/>
                  <a:pt x="33" y="32"/>
                </a:cubicBezTo>
                <a:cubicBezTo>
                  <a:pt x="31" y="34"/>
                  <a:pt x="28" y="35"/>
                  <a:pt x="26" y="35"/>
                </a:cubicBezTo>
                <a:lnTo>
                  <a:pt x="26" y="40"/>
                </a:lnTo>
                <a:close/>
                <a:moveTo>
                  <a:pt x="26" y="5"/>
                </a:moveTo>
                <a:cubicBezTo>
                  <a:pt x="20" y="5"/>
                  <a:pt x="15" y="7"/>
                  <a:pt x="11" y="11"/>
                </a:cubicBezTo>
                <a:cubicBezTo>
                  <a:pt x="11" y="11"/>
                  <a:pt x="11" y="11"/>
                  <a:pt x="11" y="11"/>
                </a:cubicBezTo>
                <a:cubicBezTo>
                  <a:pt x="7" y="14"/>
                  <a:pt x="5" y="20"/>
                  <a:pt x="5" y="25"/>
                </a:cubicBezTo>
                <a:cubicBezTo>
                  <a:pt x="5" y="31"/>
                  <a:pt x="7" y="36"/>
                  <a:pt x="11" y="40"/>
                </a:cubicBezTo>
                <a:cubicBezTo>
                  <a:pt x="11" y="40"/>
                  <a:pt x="11" y="40"/>
                  <a:pt x="11" y="40"/>
                </a:cubicBezTo>
                <a:cubicBezTo>
                  <a:pt x="15" y="44"/>
                  <a:pt x="20" y="46"/>
                  <a:pt x="26" y="46"/>
                </a:cubicBezTo>
                <a:cubicBezTo>
                  <a:pt x="26" y="51"/>
                  <a:pt x="26" y="51"/>
                  <a:pt x="26" y="51"/>
                </a:cubicBezTo>
                <a:cubicBezTo>
                  <a:pt x="19" y="51"/>
                  <a:pt x="12" y="48"/>
                  <a:pt x="8" y="43"/>
                </a:cubicBezTo>
                <a:cubicBezTo>
                  <a:pt x="7" y="43"/>
                  <a:pt x="7" y="43"/>
                  <a:pt x="7" y="43"/>
                </a:cubicBezTo>
                <a:cubicBezTo>
                  <a:pt x="3" y="39"/>
                  <a:pt x="0" y="32"/>
                  <a:pt x="0" y="25"/>
                </a:cubicBezTo>
                <a:cubicBezTo>
                  <a:pt x="0" y="18"/>
                  <a:pt x="3" y="12"/>
                  <a:pt x="7" y="7"/>
                </a:cubicBezTo>
                <a:cubicBezTo>
                  <a:pt x="7" y="7"/>
                  <a:pt x="7" y="7"/>
                  <a:pt x="7" y="7"/>
                </a:cubicBezTo>
                <a:cubicBezTo>
                  <a:pt x="7" y="7"/>
                  <a:pt x="7" y="7"/>
                  <a:pt x="7" y="7"/>
                </a:cubicBezTo>
                <a:cubicBezTo>
                  <a:pt x="12" y="3"/>
                  <a:pt x="18" y="0"/>
                  <a:pt x="26" y="0"/>
                </a:cubicBezTo>
                <a:cubicBezTo>
                  <a:pt x="26" y="5"/>
                  <a:pt x="26" y="5"/>
                  <a:pt x="26" y="5"/>
                </a:cubicBezTo>
                <a:close/>
                <a:moveTo>
                  <a:pt x="26" y="10"/>
                </a:moveTo>
                <a:cubicBezTo>
                  <a:pt x="21" y="10"/>
                  <a:pt x="18" y="12"/>
                  <a:pt x="15" y="15"/>
                </a:cubicBezTo>
                <a:cubicBezTo>
                  <a:pt x="15" y="15"/>
                  <a:pt x="15" y="15"/>
                  <a:pt x="15" y="15"/>
                </a:cubicBezTo>
                <a:cubicBezTo>
                  <a:pt x="12" y="17"/>
                  <a:pt x="11" y="21"/>
                  <a:pt x="11" y="25"/>
                </a:cubicBezTo>
                <a:cubicBezTo>
                  <a:pt x="11" y="29"/>
                  <a:pt x="12" y="33"/>
                  <a:pt x="15" y="36"/>
                </a:cubicBezTo>
                <a:cubicBezTo>
                  <a:pt x="15" y="36"/>
                  <a:pt x="15" y="36"/>
                  <a:pt x="15" y="36"/>
                </a:cubicBezTo>
                <a:cubicBezTo>
                  <a:pt x="18" y="38"/>
                  <a:pt x="21" y="40"/>
                  <a:pt x="26" y="40"/>
                </a:cubicBezTo>
                <a:cubicBezTo>
                  <a:pt x="26" y="35"/>
                  <a:pt x="26" y="35"/>
                  <a:pt x="26" y="35"/>
                </a:cubicBezTo>
                <a:cubicBezTo>
                  <a:pt x="23" y="35"/>
                  <a:pt x="20" y="34"/>
                  <a:pt x="18" y="32"/>
                </a:cubicBezTo>
                <a:cubicBezTo>
                  <a:pt x="18" y="32"/>
                  <a:pt x="18" y="32"/>
                  <a:pt x="18" y="32"/>
                </a:cubicBezTo>
                <a:cubicBezTo>
                  <a:pt x="17" y="30"/>
                  <a:pt x="15" y="28"/>
                  <a:pt x="15" y="25"/>
                </a:cubicBezTo>
                <a:cubicBezTo>
                  <a:pt x="15" y="22"/>
                  <a:pt x="17" y="20"/>
                  <a:pt x="18" y="18"/>
                </a:cubicBezTo>
                <a:cubicBezTo>
                  <a:pt x="18" y="18"/>
                  <a:pt x="18" y="18"/>
                  <a:pt x="18" y="18"/>
                </a:cubicBezTo>
                <a:cubicBezTo>
                  <a:pt x="18" y="18"/>
                  <a:pt x="18" y="18"/>
                  <a:pt x="18" y="18"/>
                </a:cubicBezTo>
                <a:cubicBezTo>
                  <a:pt x="20" y="16"/>
                  <a:pt x="23" y="15"/>
                  <a:pt x="26" y="15"/>
                </a:cubicBezTo>
                <a:lnTo>
                  <a:pt x="26" y="10"/>
                </a:ln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217" name="Freeform 198"/>
          <p:cNvSpPr>
            <a:spLocks noEditPoints="1"/>
          </p:cNvSpPr>
          <p:nvPr/>
        </p:nvSpPr>
        <p:spPr bwMode="auto">
          <a:xfrm rot="5400000">
            <a:off x="7851263" y="2559550"/>
            <a:ext cx="85703" cy="85703"/>
          </a:xfrm>
          <a:custGeom>
            <a:avLst/>
            <a:gdLst>
              <a:gd name="T0" fmla="*/ 26 w 51"/>
              <a:gd name="T1" fmla="*/ 5 h 51"/>
              <a:gd name="T2" fmla="*/ 26 w 51"/>
              <a:gd name="T3" fmla="*/ 5 h 51"/>
              <a:gd name="T4" fmla="*/ 26 w 51"/>
              <a:gd name="T5" fmla="*/ 0 h 51"/>
              <a:gd name="T6" fmla="*/ 26 w 51"/>
              <a:gd name="T7" fmla="*/ 0 h 51"/>
              <a:gd name="T8" fmla="*/ 44 w 51"/>
              <a:gd name="T9" fmla="*/ 7 h 51"/>
              <a:gd name="T10" fmla="*/ 44 w 51"/>
              <a:gd name="T11" fmla="*/ 7 h 51"/>
              <a:gd name="T12" fmla="*/ 44 w 51"/>
              <a:gd name="T13" fmla="*/ 7 h 51"/>
              <a:gd name="T14" fmla="*/ 51 w 51"/>
              <a:gd name="T15" fmla="*/ 25 h 51"/>
              <a:gd name="T16" fmla="*/ 44 w 51"/>
              <a:gd name="T17" fmla="*/ 43 h 51"/>
              <a:gd name="T18" fmla="*/ 44 w 51"/>
              <a:gd name="T19" fmla="*/ 43 h 51"/>
              <a:gd name="T20" fmla="*/ 26 w 51"/>
              <a:gd name="T21" fmla="*/ 51 h 51"/>
              <a:gd name="T22" fmla="*/ 26 w 51"/>
              <a:gd name="T23" fmla="*/ 51 h 51"/>
              <a:gd name="T24" fmla="*/ 26 w 51"/>
              <a:gd name="T25" fmla="*/ 46 h 51"/>
              <a:gd name="T26" fmla="*/ 26 w 51"/>
              <a:gd name="T27" fmla="*/ 46 h 51"/>
              <a:gd name="T28" fmla="*/ 40 w 51"/>
              <a:gd name="T29" fmla="*/ 40 h 51"/>
              <a:gd name="T30" fmla="*/ 41 w 51"/>
              <a:gd name="T31" fmla="*/ 40 h 51"/>
              <a:gd name="T32" fmla="*/ 46 w 51"/>
              <a:gd name="T33" fmla="*/ 25 h 51"/>
              <a:gd name="T34" fmla="*/ 40 w 51"/>
              <a:gd name="T35" fmla="*/ 11 h 51"/>
              <a:gd name="T36" fmla="*/ 40 w 51"/>
              <a:gd name="T37" fmla="*/ 11 h 51"/>
              <a:gd name="T38" fmla="*/ 26 w 51"/>
              <a:gd name="T39" fmla="*/ 5 h 51"/>
              <a:gd name="T40" fmla="*/ 26 w 51"/>
              <a:gd name="T41" fmla="*/ 40 h 51"/>
              <a:gd name="T42" fmla="*/ 26 w 51"/>
              <a:gd name="T43" fmla="*/ 40 h 51"/>
              <a:gd name="T44" fmla="*/ 36 w 51"/>
              <a:gd name="T45" fmla="*/ 36 h 51"/>
              <a:gd name="T46" fmla="*/ 41 w 51"/>
              <a:gd name="T47" fmla="*/ 25 h 51"/>
              <a:gd name="T48" fmla="*/ 36 w 51"/>
              <a:gd name="T49" fmla="*/ 15 h 51"/>
              <a:gd name="T50" fmla="*/ 26 w 51"/>
              <a:gd name="T51" fmla="*/ 10 h 51"/>
              <a:gd name="T52" fmla="*/ 26 w 51"/>
              <a:gd name="T53" fmla="*/ 10 h 51"/>
              <a:gd name="T54" fmla="*/ 26 w 51"/>
              <a:gd name="T55" fmla="*/ 15 h 51"/>
              <a:gd name="T56" fmla="*/ 26 w 51"/>
              <a:gd name="T57" fmla="*/ 15 h 51"/>
              <a:gd name="T58" fmla="*/ 33 w 51"/>
              <a:gd name="T59" fmla="*/ 18 h 51"/>
              <a:gd name="T60" fmla="*/ 36 w 51"/>
              <a:gd name="T61" fmla="*/ 25 h 51"/>
              <a:gd name="T62" fmla="*/ 33 w 51"/>
              <a:gd name="T63" fmla="*/ 32 h 51"/>
              <a:gd name="T64" fmla="*/ 26 w 51"/>
              <a:gd name="T65" fmla="*/ 35 h 51"/>
              <a:gd name="T66" fmla="*/ 26 w 51"/>
              <a:gd name="T67" fmla="*/ 35 h 51"/>
              <a:gd name="T68" fmla="*/ 26 w 51"/>
              <a:gd name="T69" fmla="*/ 40 h 51"/>
              <a:gd name="T70" fmla="*/ 26 w 51"/>
              <a:gd name="T71" fmla="*/ 5 h 51"/>
              <a:gd name="T72" fmla="*/ 11 w 51"/>
              <a:gd name="T73" fmla="*/ 11 h 51"/>
              <a:gd name="T74" fmla="*/ 11 w 51"/>
              <a:gd name="T75" fmla="*/ 11 h 51"/>
              <a:gd name="T76" fmla="*/ 5 w 51"/>
              <a:gd name="T77" fmla="*/ 25 h 51"/>
              <a:gd name="T78" fmla="*/ 11 w 51"/>
              <a:gd name="T79" fmla="*/ 40 h 51"/>
              <a:gd name="T80" fmla="*/ 11 w 51"/>
              <a:gd name="T81" fmla="*/ 40 h 51"/>
              <a:gd name="T82" fmla="*/ 26 w 51"/>
              <a:gd name="T83" fmla="*/ 46 h 51"/>
              <a:gd name="T84" fmla="*/ 26 w 51"/>
              <a:gd name="T85" fmla="*/ 51 h 51"/>
              <a:gd name="T86" fmla="*/ 8 w 51"/>
              <a:gd name="T87" fmla="*/ 43 h 51"/>
              <a:gd name="T88" fmla="*/ 8 w 51"/>
              <a:gd name="T89" fmla="*/ 43 h 51"/>
              <a:gd name="T90" fmla="*/ 8 w 51"/>
              <a:gd name="T91" fmla="*/ 43 h 51"/>
              <a:gd name="T92" fmla="*/ 0 w 51"/>
              <a:gd name="T93" fmla="*/ 25 h 51"/>
              <a:gd name="T94" fmla="*/ 8 w 51"/>
              <a:gd name="T95" fmla="*/ 7 h 51"/>
              <a:gd name="T96" fmla="*/ 8 w 51"/>
              <a:gd name="T97" fmla="*/ 7 h 51"/>
              <a:gd name="T98" fmla="*/ 8 w 51"/>
              <a:gd name="T99" fmla="*/ 7 h 51"/>
              <a:gd name="T100" fmla="*/ 26 w 51"/>
              <a:gd name="T101" fmla="*/ 0 h 51"/>
              <a:gd name="T102" fmla="*/ 26 w 51"/>
              <a:gd name="T103" fmla="*/ 5 h 51"/>
              <a:gd name="T104" fmla="*/ 26 w 51"/>
              <a:gd name="T105" fmla="*/ 10 h 51"/>
              <a:gd name="T106" fmla="*/ 15 w 51"/>
              <a:gd name="T107" fmla="*/ 15 h 51"/>
              <a:gd name="T108" fmla="*/ 11 w 51"/>
              <a:gd name="T109" fmla="*/ 25 h 51"/>
              <a:gd name="T110" fmla="*/ 15 w 51"/>
              <a:gd name="T111" fmla="*/ 36 h 51"/>
              <a:gd name="T112" fmla="*/ 26 w 51"/>
              <a:gd name="T113" fmla="*/ 40 h 51"/>
              <a:gd name="T114" fmla="*/ 26 w 51"/>
              <a:gd name="T115" fmla="*/ 35 h 51"/>
              <a:gd name="T116" fmla="*/ 19 w 51"/>
              <a:gd name="T117" fmla="*/ 32 h 51"/>
              <a:gd name="T118" fmla="*/ 16 w 51"/>
              <a:gd name="T119" fmla="*/ 25 h 51"/>
              <a:gd name="T120" fmla="*/ 19 w 51"/>
              <a:gd name="T121" fmla="*/ 18 h 51"/>
              <a:gd name="T122" fmla="*/ 26 w 51"/>
              <a:gd name="T123" fmla="*/ 15 h 51"/>
              <a:gd name="T124" fmla="*/ 26 w 51"/>
              <a:gd name="T125" fmla="*/ 1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1" h="51">
                <a:moveTo>
                  <a:pt x="26" y="5"/>
                </a:moveTo>
                <a:cubicBezTo>
                  <a:pt x="26" y="5"/>
                  <a:pt x="26" y="5"/>
                  <a:pt x="26" y="5"/>
                </a:cubicBezTo>
                <a:cubicBezTo>
                  <a:pt x="26" y="0"/>
                  <a:pt x="26" y="0"/>
                  <a:pt x="26" y="0"/>
                </a:cubicBezTo>
                <a:cubicBezTo>
                  <a:pt x="26" y="0"/>
                  <a:pt x="26" y="0"/>
                  <a:pt x="26" y="0"/>
                </a:cubicBezTo>
                <a:cubicBezTo>
                  <a:pt x="33" y="0"/>
                  <a:pt x="39" y="3"/>
                  <a:pt x="44" y="7"/>
                </a:cubicBezTo>
                <a:cubicBezTo>
                  <a:pt x="44" y="7"/>
                  <a:pt x="44" y="7"/>
                  <a:pt x="44" y="7"/>
                </a:cubicBezTo>
                <a:cubicBezTo>
                  <a:pt x="44" y="7"/>
                  <a:pt x="44" y="7"/>
                  <a:pt x="44" y="7"/>
                </a:cubicBezTo>
                <a:cubicBezTo>
                  <a:pt x="48" y="12"/>
                  <a:pt x="51" y="18"/>
                  <a:pt x="51" y="25"/>
                </a:cubicBezTo>
                <a:cubicBezTo>
                  <a:pt x="51" y="32"/>
                  <a:pt x="48" y="39"/>
                  <a:pt x="44" y="43"/>
                </a:cubicBezTo>
                <a:cubicBezTo>
                  <a:pt x="44" y="43"/>
                  <a:pt x="44" y="43"/>
                  <a:pt x="44" y="43"/>
                </a:cubicBezTo>
                <a:cubicBezTo>
                  <a:pt x="39" y="48"/>
                  <a:pt x="33" y="51"/>
                  <a:pt x="26" y="51"/>
                </a:cubicBezTo>
                <a:cubicBezTo>
                  <a:pt x="26" y="51"/>
                  <a:pt x="26" y="51"/>
                  <a:pt x="26" y="51"/>
                </a:cubicBezTo>
                <a:cubicBezTo>
                  <a:pt x="26" y="46"/>
                  <a:pt x="26" y="46"/>
                  <a:pt x="26" y="46"/>
                </a:cubicBezTo>
                <a:cubicBezTo>
                  <a:pt x="26" y="46"/>
                  <a:pt x="26" y="46"/>
                  <a:pt x="26" y="46"/>
                </a:cubicBezTo>
                <a:cubicBezTo>
                  <a:pt x="31" y="46"/>
                  <a:pt x="37" y="44"/>
                  <a:pt x="40" y="40"/>
                </a:cubicBezTo>
                <a:cubicBezTo>
                  <a:pt x="41" y="40"/>
                  <a:pt x="41" y="40"/>
                  <a:pt x="41" y="40"/>
                </a:cubicBezTo>
                <a:cubicBezTo>
                  <a:pt x="44" y="36"/>
                  <a:pt x="46" y="31"/>
                  <a:pt x="46" y="25"/>
                </a:cubicBezTo>
                <a:cubicBezTo>
                  <a:pt x="46" y="20"/>
                  <a:pt x="44" y="14"/>
                  <a:pt x="40" y="11"/>
                </a:cubicBezTo>
                <a:cubicBezTo>
                  <a:pt x="40" y="11"/>
                  <a:pt x="40" y="11"/>
                  <a:pt x="40" y="11"/>
                </a:cubicBezTo>
                <a:cubicBezTo>
                  <a:pt x="37" y="7"/>
                  <a:pt x="31" y="5"/>
                  <a:pt x="26" y="5"/>
                </a:cubicBezTo>
                <a:close/>
                <a:moveTo>
                  <a:pt x="26" y="40"/>
                </a:moveTo>
                <a:cubicBezTo>
                  <a:pt x="26" y="40"/>
                  <a:pt x="26" y="40"/>
                  <a:pt x="26" y="40"/>
                </a:cubicBezTo>
                <a:cubicBezTo>
                  <a:pt x="30" y="40"/>
                  <a:pt x="34" y="38"/>
                  <a:pt x="36" y="36"/>
                </a:cubicBezTo>
                <a:cubicBezTo>
                  <a:pt x="39" y="33"/>
                  <a:pt x="41" y="29"/>
                  <a:pt x="41" y="25"/>
                </a:cubicBezTo>
                <a:cubicBezTo>
                  <a:pt x="41" y="21"/>
                  <a:pt x="39" y="17"/>
                  <a:pt x="36" y="15"/>
                </a:cubicBezTo>
                <a:cubicBezTo>
                  <a:pt x="34" y="12"/>
                  <a:pt x="30" y="10"/>
                  <a:pt x="26" y="10"/>
                </a:cubicBezTo>
                <a:cubicBezTo>
                  <a:pt x="26" y="10"/>
                  <a:pt x="26" y="10"/>
                  <a:pt x="26" y="10"/>
                </a:cubicBezTo>
                <a:cubicBezTo>
                  <a:pt x="26" y="15"/>
                  <a:pt x="26" y="15"/>
                  <a:pt x="26" y="15"/>
                </a:cubicBezTo>
                <a:cubicBezTo>
                  <a:pt x="26" y="15"/>
                  <a:pt x="26" y="15"/>
                  <a:pt x="26" y="15"/>
                </a:cubicBezTo>
                <a:cubicBezTo>
                  <a:pt x="29" y="15"/>
                  <a:pt x="31" y="16"/>
                  <a:pt x="33" y="18"/>
                </a:cubicBezTo>
                <a:cubicBezTo>
                  <a:pt x="35" y="20"/>
                  <a:pt x="36" y="22"/>
                  <a:pt x="36" y="25"/>
                </a:cubicBezTo>
                <a:cubicBezTo>
                  <a:pt x="36" y="28"/>
                  <a:pt x="35" y="31"/>
                  <a:pt x="33" y="32"/>
                </a:cubicBezTo>
                <a:cubicBezTo>
                  <a:pt x="31" y="34"/>
                  <a:pt x="29" y="35"/>
                  <a:pt x="26" y="35"/>
                </a:cubicBezTo>
                <a:cubicBezTo>
                  <a:pt x="26" y="35"/>
                  <a:pt x="26" y="35"/>
                  <a:pt x="26" y="35"/>
                </a:cubicBezTo>
                <a:lnTo>
                  <a:pt x="26" y="40"/>
                </a:lnTo>
                <a:close/>
                <a:moveTo>
                  <a:pt x="26" y="5"/>
                </a:moveTo>
                <a:cubicBezTo>
                  <a:pt x="20" y="5"/>
                  <a:pt x="15" y="7"/>
                  <a:pt x="11" y="11"/>
                </a:cubicBezTo>
                <a:cubicBezTo>
                  <a:pt x="11" y="11"/>
                  <a:pt x="11" y="11"/>
                  <a:pt x="11" y="11"/>
                </a:cubicBezTo>
                <a:cubicBezTo>
                  <a:pt x="7" y="14"/>
                  <a:pt x="5" y="20"/>
                  <a:pt x="5" y="25"/>
                </a:cubicBezTo>
                <a:cubicBezTo>
                  <a:pt x="5" y="31"/>
                  <a:pt x="7" y="36"/>
                  <a:pt x="11" y="40"/>
                </a:cubicBezTo>
                <a:cubicBezTo>
                  <a:pt x="11" y="40"/>
                  <a:pt x="11" y="40"/>
                  <a:pt x="11" y="40"/>
                </a:cubicBezTo>
                <a:cubicBezTo>
                  <a:pt x="15" y="44"/>
                  <a:pt x="20" y="46"/>
                  <a:pt x="26" y="46"/>
                </a:cubicBezTo>
                <a:cubicBezTo>
                  <a:pt x="26" y="51"/>
                  <a:pt x="26" y="51"/>
                  <a:pt x="26" y="51"/>
                </a:cubicBezTo>
                <a:cubicBezTo>
                  <a:pt x="19" y="51"/>
                  <a:pt x="12" y="48"/>
                  <a:pt x="8" y="43"/>
                </a:cubicBezTo>
                <a:cubicBezTo>
                  <a:pt x="8" y="43"/>
                  <a:pt x="8" y="43"/>
                  <a:pt x="8" y="43"/>
                </a:cubicBezTo>
                <a:cubicBezTo>
                  <a:pt x="8" y="43"/>
                  <a:pt x="8" y="43"/>
                  <a:pt x="8" y="43"/>
                </a:cubicBezTo>
                <a:cubicBezTo>
                  <a:pt x="3" y="39"/>
                  <a:pt x="0" y="32"/>
                  <a:pt x="0" y="25"/>
                </a:cubicBezTo>
                <a:cubicBezTo>
                  <a:pt x="0" y="18"/>
                  <a:pt x="3" y="12"/>
                  <a:pt x="8" y="7"/>
                </a:cubicBezTo>
                <a:cubicBezTo>
                  <a:pt x="8" y="7"/>
                  <a:pt x="8" y="7"/>
                  <a:pt x="8" y="7"/>
                </a:cubicBezTo>
                <a:cubicBezTo>
                  <a:pt x="8" y="7"/>
                  <a:pt x="8" y="7"/>
                  <a:pt x="8" y="7"/>
                </a:cubicBezTo>
                <a:cubicBezTo>
                  <a:pt x="12" y="3"/>
                  <a:pt x="19" y="0"/>
                  <a:pt x="26" y="0"/>
                </a:cubicBezTo>
                <a:cubicBezTo>
                  <a:pt x="26" y="5"/>
                  <a:pt x="26" y="5"/>
                  <a:pt x="26" y="5"/>
                </a:cubicBezTo>
                <a:close/>
                <a:moveTo>
                  <a:pt x="26" y="10"/>
                </a:moveTo>
                <a:cubicBezTo>
                  <a:pt x="22" y="10"/>
                  <a:pt x="18" y="12"/>
                  <a:pt x="15" y="15"/>
                </a:cubicBezTo>
                <a:cubicBezTo>
                  <a:pt x="13" y="17"/>
                  <a:pt x="11" y="21"/>
                  <a:pt x="11" y="25"/>
                </a:cubicBezTo>
                <a:cubicBezTo>
                  <a:pt x="11" y="29"/>
                  <a:pt x="13" y="33"/>
                  <a:pt x="15" y="36"/>
                </a:cubicBezTo>
                <a:cubicBezTo>
                  <a:pt x="18" y="38"/>
                  <a:pt x="22" y="40"/>
                  <a:pt x="26" y="40"/>
                </a:cubicBezTo>
                <a:cubicBezTo>
                  <a:pt x="26" y="35"/>
                  <a:pt x="26" y="35"/>
                  <a:pt x="26" y="35"/>
                </a:cubicBezTo>
                <a:cubicBezTo>
                  <a:pt x="23" y="35"/>
                  <a:pt x="20" y="34"/>
                  <a:pt x="19" y="32"/>
                </a:cubicBezTo>
                <a:cubicBezTo>
                  <a:pt x="17" y="31"/>
                  <a:pt x="16" y="28"/>
                  <a:pt x="16" y="25"/>
                </a:cubicBezTo>
                <a:cubicBezTo>
                  <a:pt x="16" y="22"/>
                  <a:pt x="17" y="20"/>
                  <a:pt x="19" y="18"/>
                </a:cubicBezTo>
                <a:cubicBezTo>
                  <a:pt x="20" y="16"/>
                  <a:pt x="23" y="15"/>
                  <a:pt x="26" y="15"/>
                </a:cubicBezTo>
                <a:lnTo>
                  <a:pt x="26" y="10"/>
                </a:ln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218" name="Freeform 199"/>
          <p:cNvSpPr>
            <a:spLocks noEditPoints="1"/>
          </p:cNvSpPr>
          <p:nvPr/>
        </p:nvSpPr>
        <p:spPr bwMode="auto">
          <a:xfrm rot="5400000">
            <a:off x="7885782" y="2582166"/>
            <a:ext cx="99986" cy="40471"/>
          </a:xfrm>
          <a:custGeom>
            <a:avLst/>
            <a:gdLst>
              <a:gd name="T0" fmla="*/ 30 w 59"/>
              <a:gd name="T1" fmla="*/ 5 h 24"/>
              <a:gd name="T2" fmla="*/ 30 w 59"/>
              <a:gd name="T3" fmla="*/ 5 h 24"/>
              <a:gd name="T4" fmla="*/ 30 w 59"/>
              <a:gd name="T5" fmla="*/ 0 h 24"/>
              <a:gd name="T6" fmla="*/ 30 w 59"/>
              <a:gd name="T7" fmla="*/ 0 h 24"/>
              <a:gd name="T8" fmla="*/ 46 w 59"/>
              <a:gd name="T9" fmla="*/ 4 h 24"/>
              <a:gd name="T10" fmla="*/ 58 w 59"/>
              <a:gd name="T11" fmla="*/ 15 h 24"/>
              <a:gd name="T12" fmla="*/ 58 w 59"/>
              <a:gd name="T13" fmla="*/ 15 h 24"/>
              <a:gd name="T14" fmla="*/ 58 w 59"/>
              <a:gd name="T15" fmla="*/ 15 h 24"/>
              <a:gd name="T16" fmla="*/ 59 w 59"/>
              <a:gd name="T17" fmla="*/ 19 h 24"/>
              <a:gd name="T18" fmla="*/ 57 w 59"/>
              <a:gd name="T19" fmla="*/ 23 h 24"/>
              <a:gd name="T20" fmla="*/ 56 w 59"/>
              <a:gd name="T21" fmla="*/ 23 h 24"/>
              <a:gd name="T22" fmla="*/ 52 w 59"/>
              <a:gd name="T23" fmla="*/ 24 h 24"/>
              <a:gd name="T24" fmla="*/ 48 w 59"/>
              <a:gd name="T25" fmla="*/ 22 h 24"/>
              <a:gd name="T26" fmla="*/ 48 w 59"/>
              <a:gd name="T27" fmla="*/ 22 h 24"/>
              <a:gd name="T28" fmla="*/ 40 w 59"/>
              <a:gd name="T29" fmla="*/ 14 h 24"/>
              <a:gd name="T30" fmla="*/ 30 w 59"/>
              <a:gd name="T31" fmla="*/ 12 h 24"/>
              <a:gd name="T32" fmla="*/ 30 w 59"/>
              <a:gd name="T33" fmla="*/ 12 h 24"/>
              <a:gd name="T34" fmla="*/ 30 w 59"/>
              <a:gd name="T35" fmla="*/ 7 h 24"/>
              <a:gd name="T36" fmla="*/ 30 w 59"/>
              <a:gd name="T37" fmla="*/ 7 h 24"/>
              <a:gd name="T38" fmla="*/ 42 w 59"/>
              <a:gd name="T39" fmla="*/ 10 h 24"/>
              <a:gd name="T40" fmla="*/ 52 w 59"/>
              <a:gd name="T41" fmla="*/ 19 h 24"/>
              <a:gd name="T42" fmla="*/ 52 w 59"/>
              <a:gd name="T43" fmla="*/ 19 h 24"/>
              <a:gd name="T44" fmla="*/ 53 w 59"/>
              <a:gd name="T45" fmla="*/ 19 h 24"/>
              <a:gd name="T46" fmla="*/ 54 w 59"/>
              <a:gd name="T47" fmla="*/ 19 h 24"/>
              <a:gd name="T48" fmla="*/ 54 w 59"/>
              <a:gd name="T49" fmla="*/ 19 h 24"/>
              <a:gd name="T50" fmla="*/ 54 w 59"/>
              <a:gd name="T51" fmla="*/ 19 h 24"/>
              <a:gd name="T52" fmla="*/ 54 w 59"/>
              <a:gd name="T53" fmla="*/ 18 h 24"/>
              <a:gd name="T54" fmla="*/ 54 w 59"/>
              <a:gd name="T55" fmla="*/ 18 h 24"/>
              <a:gd name="T56" fmla="*/ 54 w 59"/>
              <a:gd name="T57" fmla="*/ 18 h 24"/>
              <a:gd name="T58" fmla="*/ 43 w 59"/>
              <a:gd name="T59" fmla="*/ 8 h 24"/>
              <a:gd name="T60" fmla="*/ 30 w 59"/>
              <a:gd name="T61" fmla="*/ 5 h 24"/>
              <a:gd name="T62" fmla="*/ 30 w 59"/>
              <a:gd name="T63" fmla="*/ 5 h 24"/>
              <a:gd name="T64" fmla="*/ 16 w 59"/>
              <a:gd name="T65" fmla="*/ 8 h 24"/>
              <a:gd name="T66" fmla="*/ 5 w 59"/>
              <a:gd name="T67" fmla="*/ 18 h 24"/>
              <a:gd name="T68" fmla="*/ 5 w 59"/>
              <a:gd name="T69" fmla="*/ 19 h 24"/>
              <a:gd name="T70" fmla="*/ 6 w 59"/>
              <a:gd name="T71" fmla="*/ 19 h 24"/>
              <a:gd name="T72" fmla="*/ 6 w 59"/>
              <a:gd name="T73" fmla="*/ 19 h 24"/>
              <a:gd name="T74" fmla="*/ 6 w 59"/>
              <a:gd name="T75" fmla="*/ 19 h 24"/>
              <a:gd name="T76" fmla="*/ 7 w 59"/>
              <a:gd name="T77" fmla="*/ 19 h 24"/>
              <a:gd name="T78" fmla="*/ 7 w 59"/>
              <a:gd name="T79" fmla="*/ 19 h 24"/>
              <a:gd name="T80" fmla="*/ 7 w 59"/>
              <a:gd name="T81" fmla="*/ 19 h 24"/>
              <a:gd name="T82" fmla="*/ 7 w 59"/>
              <a:gd name="T83" fmla="*/ 19 h 24"/>
              <a:gd name="T84" fmla="*/ 17 w 59"/>
              <a:gd name="T85" fmla="*/ 10 h 24"/>
              <a:gd name="T86" fmla="*/ 30 w 59"/>
              <a:gd name="T87" fmla="*/ 7 h 24"/>
              <a:gd name="T88" fmla="*/ 30 w 59"/>
              <a:gd name="T89" fmla="*/ 12 h 24"/>
              <a:gd name="T90" fmla="*/ 19 w 59"/>
              <a:gd name="T91" fmla="*/ 14 h 24"/>
              <a:gd name="T92" fmla="*/ 11 w 59"/>
              <a:gd name="T93" fmla="*/ 22 h 24"/>
              <a:gd name="T94" fmla="*/ 9 w 59"/>
              <a:gd name="T95" fmla="*/ 24 h 24"/>
              <a:gd name="T96" fmla="*/ 9 w 59"/>
              <a:gd name="T97" fmla="*/ 24 h 24"/>
              <a:gd name="T98" fmla="*/ 6 w 59"/>
              <a:gd name="T99" fmla="*/ 24 h 24"/>
              <a:gd name="T100" fmla="*/ 5 w 59"/>
              <a:gd name="T101" fmla="*/ 24 h 24"/>
              <a:gd name="T102" fmla="*/ 3 w 59"/>
              <a:gd name="T103" fmla="*/ 23 h 24"/>
              <a:gd name="T104" fmla="*/ 1 w 59"/>
              <a:gd name="T105" fmla="*/ 19 h 24"/>
              <a:gd name="T106" fmla="*/ 2 w 59"/>
              <a:gd name="T107" fmla="*/ 15 h 24"/>
              <a:gd name="T108" fmla="*/ 14 w 59"/>
              <a:gd name="T109" fmla="*/ 4 h 24"/>
              <a:gd name="T110" fmla="*/ 30 w 59"/>
              <a:gd name="T111" fmla="*/ 0 h 24"/>
              <a:gd name="T112" fmla="*/ 30 w 59"/>
              <a:gd name="T113" fmla="*/ 5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9" h="24">
                <a:moveTo>
                  <a:pt x="30" y="5"/>
                </a:moveTo>
                <a:cubicBezTo>
                  <a:pt x="30" y="5"/>
                  <a:pt x="30" y="5"/>
                  <a:pt x="30" y="5"/>
                </a:cubicBezTo>
                <a:cubicBezTo>
                  <a:pt x="30" y="0"/>
                  <a:pt x="30" y="0"/>
                  <a:pt x="30" y="0"/>
                </a:cubicBezTo>
                <a:cubicBezTo>
                  <a:pt x="30" y="0"/>
                  <a:pt x="30" y="0"/>
                  <a:pt x="30" y="0"/>
                </a:cubicBezTo>
                <a:cubicBezTo>
                  <a:pt x="35" y="0"/>
                  <a:pt x="41" y="1"/>
                  <a:pt x="46" y="4"/>
                </a:cubicBezTo>
                <a:cubicBezTo>
                  <a:pt x="51" y="7"/>
                  <a:pt x="55" y="10"/>
                  <a:pt x="58" y="15"/>
                </a:cubicBezTo>
                <a:cubicBezTo>
                  <a:pt x="58" y="15"/>
                  <a:pt x="58" y="15"/>
                  <a:pt x="58" y="15"/>
                </a:cubicBezTo>
                <a:cubicBezTo>
                  <a:pt x="58" y="15"/>
                  <a:pt x="58" y="15"/>
                  <a:pt x="58" y="15"/>
                </a:cubicBezTo>
                <a:cubicBezTo>
                  <a:pt x="59" y="16"/>
                  <a:pt x="59" y="18"/>
                  <a:pt x="59" y="19"/>
                </a:cubicBezTo>
                <a:cubicBezTo>
                  <a:pt x="59" y="21"/>
                  <a:pt x="58" y="22"/>
                  <a:pt x="57" y="23"/>
                </a:cubicBezTo>
                <a:cubicBezTo>
                  <a:pt x="56" y="23"/>
                  <a:pt x="56" y="23"/>
                  <a:pt x="56" y="23"/>
                </a:cubicBezTo>
                <a:cubicBezTo>
                  <a:pt x="55" y="24"/>
                  <a:pt x="53" y="24"/>
                  <a:pt x="52" y="24"/>
                </a:cubicBezTo>
                <a:cubicBezTo>
                  <a:pt x="50" y="24"/>
                  <a:pt x="49" y="23"/>
                  <a:pt x="48" y="22"/>
                </a:cubicBezTo>
                <a:cubicBezTo>
                  <a:pt x="48" y="22"/>
                  <a:pt x="48" y="22"/>
                  <a:pt x="48" y="22"/>
                </a:cubicBezTo>
                <a:cubicBezTo>
                  <a:pt x="46" y="19"/>
                  <a:pt x="43" y="16"/>
                  <a:pt x="40" y="14"/>
                </a:cubicBezTo>
                <a:cubicBezTo>
                  <a:pt x="37" y="13"/>
                  <a:pt x="33" y="12"/>
                  <a:pt x="30" y="12"/>
                </a:cubicBezTo>
                <a:cubicBezTo>
                  <a:pt x="30" y="12"/>
                  <a:pt x="30" y="12"/>
                  <a:pt x="30" y="12"/>
                </a:cubicBezTo>
                <a:cubicBezTo>
                  <a:pt x="30" y="7"/>
                  <a:pt x="30" y="7"/>
                  <a:pt x="30" y="7"/>
                </a:cubicBezTo>
                <a:cubicBezTo>
                  <a:pt x="30" y="7"/>
                  <a:pt x="30" y="7"/>
                  <a:pt x="30" y="7"/>
                </a:cubicBezTo>
                <a:cubicBezTo>
                  <a:pt x="34" y="7"/>
                  <a:pt x="39" y="8"/>
                  <a:pt x="42" y="10"/>
                </a:cubicBezTo>
                <a:cubicBezTo>
                  <a:pt x="46" y="12"/>
                  <a:pt x="50" y="15"/>
                  <a:pt x="52" y="19"/>
                </a:cubicBezTo>
                <a:cubicBezTo>
                  <a:pt x="52" y="19"/>
                  <a:pt x="52" y="19"/>
                  <a:pt x="52" y="19"/>
                </a:cubicBezTo>
                <a:cubicBezTo>
                  <a:pt x="52" y="19"/>
                  <a:pt x="53" y="19"/>
                  <a:pt x="53" y="19"/>
                </a:cubicBezTo>
                <a:cubicBezTo>
                  <a:pt x="53" y="20"/>
                  <a:pt x="53" y="19"/>
                  <a:pt x="54" y="19"/>
                </a:cubicBezTo>
                <a:cubicBezTo>
                  <a:pt x="54" y="19"/>
                  <a:pt x="54" y="19"/>
                  <a:pt x="54" y="19"/>
                </a:cubicBezTo>
                <a:cubicBezTo>
                  <a:pt x="54" y="19"/>
                  <a:pt x="54" y="19"/>
                  <a:pt x="54" y="19"/>
                </a:cubicBezTo>
                <a:cubicBezTo>
                  <a:pt x="54" y="18"/>
                  <a:pt x="54" y="18"/>
                  <a:pt x="54" y="18"/>
                </a:cubicBezTo>
                <a:cubicBezTo>
                  <a:pt x="54" y="18"/>
                  <a:pt x="54" y="18"/>
                  <a:pt x="54" y="18"/>
                </a:cubicBezTo>
                <a:cubicBezTo>
                  <a:pt x="54" y="18"/>
                  <a:pt x="54" y="18"/>
                  <a:pt x="54" y="18"/>
                </a:cubicBezTo>
                <a:cubicBezTo>
                  <a:pt x="51" y="14"/>
                  <a:pt x="48" y="10"/>
                  <a:pt x="43" y="8"/>
                </a:cubicBezTo>
                <a:cubicBezTo>
                  <a:pt x="39" y="6"/>
                  <a:pt x="35" y="5"/>
                  <a:pt x="30" y="5"/>
                </a:cubicBezTo>
                <a:close/>
                <a:moveTo>
                  <a:pt x="30" y="5"/>
                </a:moveTo>
                <a:cubicBezTo>
                  <a:pt x="25" y="5"/>
                  <a:pt x="20" y="6"/>
                  <a:pt x="16" y="8"/>
                </a:cubicBezTo>
                <a:cubicBezTo>
                  <a:pt x="12" y="10"/>
                  <a:pt x="8" y="14"/>
                  <a:pt x="5" y="18"/>
                </a:cubicBezTo>
                <a:cubicBezTo>
                  <a:pt x="5" y="18"/>
                  <a:pt x="5" y="18"/>
                  <a:pt x="5" y="19"/>
                </a:cubicBezTo>
                <a:cubicBezTo>
                  <a:pt x="5" y="19"/>
                  <a:pt x="6" y="19"/>
                  <a:pt x="6" y="19"/>
                </a:cubicBezTo>
                <a:cubicBezTo>
                  <a:pt x="6" y="19"/>
                  <a:pt x="6" y="19"/>
                  <a:pt x="6" y="19"/>
                </a:cubicBezTo>
                <a:cubicBezTo>
                  <a:pt x="6" y="19"/>
                  <a:pt x="6" y="19"/>
                  <a:pt x="6" y="19"/>
                </a:cubicBezTo>
                <a:cubicBezTo>
                  <a:pt x="7" y="19"/>
                  <a:pt x="7" y="19"/>
                  <a:pt x="7" y="19"/>
                </a:cubicBezTo>
                <a:cubicBezTo>
                  <a:pt x="7" y="19"/>
                  <a:pt x="7" y="19"/>
                  <a:pt x="7" y="19"/>
                </a:cubicBezTo>
                <a:cubicBezTo>
                  <a:pt x="7" y="19"/>
                  <a:pt x="7" y="19"/>
                  <a:pt x="7" y="19"/>
                </a:cubicBezTo>
                <a:cubicBezTo>
                  <a:pt x="7" y="19"/>
                  <a:pt x="7" y="19"/>
                  <a:pt x="7" y="19"/>
                </a:cubicBezTo>
                <a:cubicBezTo>
                  <a:pt x="10" y="15"/>
                  <a:pt x="13" y="12"/>
                  <a:pt x="17" y="10"/>
                </a:cubicBezTo>
                <a:cubicBezTo>
                  <a:pt x="21" y="8"/>
                  <a:pt x="25" y="7"/>
                  <a:pt x="30" y="7"/>
                </a:cubicBezTo>
                <a:cubicBezTo>
                  <a:pt x="30" y="12"/>
                  <a:pt x="30" y="12"/>
                  <a:pt x="30" y="12"/>
                </a:cubicBezTo>
                <a:cubicBezTo>
                  <a:pt x="26" y="12"/>
                  <a:pt x="22" y="13"/>
                  <a:pt x="19" y="14"/>
                </a:cubicBezTo>
                <a:cubicBezTo>
                  <a:pt x="16" y="16"/>
                  <a:pt x="13" y="19"/>
                  <a:pt x="11" y="22"/>
                </a:cubicBezTo>
                <a:cubicBezTo>
                  <a:pt x="11" y="22"/>
                  <a:pt x="10" y="23"/>
                  <a:pt x="9" y="24"/>
                </a:cubicBezTo>
                <a:cubicBezTo>
                  <a:pt x="9" y="24"/>
                  <a:pt x="9" y="24"/>
                  <a:pt x="9" y="24"/>
                </a:cubicBezTo>
                <a:cubicBezTo>
                  <a:pt x="8" y="24"/>
                  <a:pt x="7" y="24"/>
                  <a:pt x="6" y="24"/>
                </a:cubicBezTo>
                <a:cubicBezTo>
                  <a:pt x="6" y="24"/>
                  <a:pt x="5" y="24"/>
                  <a:pt x="5" y="24"/>
                </a:cubicBezTo>
                <a:cubicBezTo>
                  <a:pt x="4" y="24"/>
                  <a:pt x="4" y="24"/>
                  <a:pt x="3" y="23"/>
                </a:cubicBezTo>
                <a:cubicBezTo>
                  <a:pt x="2" y="22"/>
                  <a:pt x="1" y="21"/>
                  <a:pt x="1" y="19"/>
                </a:cubicBezTo>
                <a:cubicBezTo>
                  <a:pt x="0" y="18"/>
                  <a:pt x="1" y="16"/>
                  <a:pt x="2" y="15"/>
                </a:cubicBezTo>
                <a:cubicBezTo>
                  <a:pt x="5" y="10"/>
                  <a:pt x="9" y="7"/>
                  <a:pt x="14" y="4"/>
                </a:cubicBezTo>
                <a:cubicBezTo>
                  <a:pt x="19" y="1"/>
                  <a:pt x="24" y="0"/>
                  <a:pt x="30" y="0"/>
                </a:cubicBezTo>
                <a:lnTo>
                  <a:pt x="30" y="5"/>
                </a:ln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219" name="Freeform 200"/>
          <p:cNvSpPr>
            <a:spLocks noEditPoints="1"/>
          </p:cNvSpPr>
          <p:nvPr/>
        </p:nvSpPr>
        <p:spPr bwMode="auto">
          <a:xfrm rot="5400000">
            <a:off x="7864951" y="2472062"/>
            <a:ext cx="145219" cy="167835"/>
          </a:xfrm>
          <a:custGeom>
            <a:avLst/>
            <a:gdLst>
              <a:gd name="T0" fmla="*/ 81 w 86"/>
              <a:gd name="T1" fmla="*/ 30 h 99"/>
              <a:gd name="T2" fmla="*/ 81 w 86"/>
              <a:gd name="T3" fmla="*/ 30 h 99"/>
              <a:gd name="T4" fmla="*/ 81 w 86"/>
              <a:gd name="T5" fmla="*/ 17 h 99"/>
              <a:gd name="T6" fmla="*/ 79 w 86"/>
              <a:gd name="T7" fmla="*/ 26 h 99"/>
              <a:gd name="T8" fmla="*/ 77 w 86"/>
              <a:gd name="T9" fmla="*/ 21 h 99"/>
              <a:gd name="T10" fmla="*/ 81 w 86"/>
              <a:gd name="T11" fmla="*/ 30 h 99"/>
              <a:gd name="T12" fmla="*/ 71 w 86"/>
              <a:gd name="T13" fmla="*/ 35 h 99"/>
              <a:gd name="T14" fmla="*/ 71 w 86"/>
              <a:gd name="T15" fmla="*/ 24 h 99"/>
              <a:gd name="T16" fmla="*/ 60 w 86"/>
              <a:gd name="T17" fmla="*/ 22 h 99"/>
              <a:gd name="T18" fmla="*/ 71 w 86"/>
              <a:gd name="T19" fmla="*/ 34 h 99"/>
              <a:gd name="T20" fmla="*/ 60 w 86"/>
              <a:gd name="T21" fmla="*/ 39 h 99"/>
              <a:gd name="T22" fmla="*/ 59 w 86"/>
              <a:gd name="T23" fmla="*/ 27 h 99"/>
              <a:gd name="T24" fmla="*/ 60 w 86"/>
              <a:gd name="T25" fmla="*/ 34 h 99"/>
              <a:gd name="T26" fmla="*/ 59 w 86"/>
              <a:gd name="T27" fmla="*/ 40 h 99"/>
              <a:gd name="T28" fmla="*/ 43 w 86"/>
              <a:gd name="T29" fmla="*/ 27 h 99"/>
              <a:gd name="T30" fmla="*/ 43 w 86"/>
              <a:gd name="T31" fmla="*/ 22 h 99"/>
              <a:gd name="T32" fmla="*/ 58 w 86"/>
              <a:gd name="T33" fmla="*/ 40 h 99"/>
              <a:gd name="T34" fmla="*/ 43 w 86"/>
              <a:gd name="T35" fmla="*/ 55 h 99"/>
              <a:gd name="T36" fmla="*/ 39 w 86"/>
              <a:gd name="T37" fmla="*/ 53 h 99"/>
              <a:gd name="T38" fmla="*/ 39 w 86"/>
              <a:gd name="T39" fmla="*/ 8 h 99"/>
              <a:gd name="T40" fmla="*/ 39 w 86"/>
              <a:gd name="T41" fmla="*/ 1 h 99"/>
              <a:gd name="T42" fmla="*/ 59 w 86"/>
              <a:gd name="T43" fmla="*/ 39 h 99"/>
              <a:gd name="T44" fmla="*/ 39 w 86"/>
              <a:gd name="T45" fmla="*/ 31 h 99"/>
              <a:gd name="T46" fmla="*/ 33 w 86"/>
              <a:gd name="T47" fmla="*/ 41 h 99"/>
              <a:gd name="T48" fmla="*/ 33 w 86"/>
              <a:gd name="T49" fmla="*/ 41 h 99"/>
              <a:gd name="T50" fmla="*/ 39 w 86"/>
              <a:gd name="T51" fmla="*/ 65 h 99"/>
              <a:gd name="T52" fmla="*/ 33 w 86"/>
              <a:gd name="T53" fmla="*/ 97 h 99"/>
              <a:gd name="T54" fmla="*/ 39 w 86"/>
              <a:gd name="T55" fmla="*/ 1 h 99"/>
              <a:gd name="T56" fmla="*/ 39 w 86"/>
              <a:gd name="T57" fmla="*/ 53 h 99"/>
              <a:gd name="T58" fmla="*/ 33 w 86"/>
              <a:gd name="T59" fmla="*/ 1 h 99"/>
              <a:gd name="T60" fmla="*/ 32 w 86"/>
              <a:gd name="T61" fmla="*/ 46 h 99"/>
              <a:gd name="T62" fmla="*/ 33 w 86"/>
              <a:gd name="T63" fmla="*/ 78 h 99"/>
              <a:gd name="T64" fmla="*/ 32 w 86"/>
              <a:gd name="T65" fmla="*/ 81 h 99"/>
              <a:gd name="T66" fmla="*/ 33 w 86"/>
              <a:gd name="T67" fmla="*/ 97 h 99"/>
              <a:gd name="T68" fmla="*/ 29 w 86"/>
              <a:gd name="T69" fmla="*/ 95 h 99"/>
              <a:gd name="T70" fmla="*/ 30 w 86"/>
              <a:gd name="T71" fmla="*/ 93 h 99"/>
              <a:gd name="T72" fmla="*/ 28 w 86"/>
              <a:gd name="T73" fmla="*/ 84 h 99"/>
              <a:gd name="T74" fmla="*/ 28 w 86"/>
              <a:gd name="T75" fmla="*/ 6 h 99"/>
              <a:gd name="T76" fmla="*/ 28 w 86"/>
              <a:gd name="T77" fmla="*/ 6 h 99"/>
              <a:gd name="T78" fmla="*/ 27 w 86"/>
              <a:gd name="T79" fmla="*/ 99 h 99"/>
              <a:gd name="T80" fmla="*/ 28 w 86"/>
              <a:gd name="T81" fmla="*/ 94 h 99"/>
              <a:gd name="T82" fmla="*/ 27 w 86"/>
              <a:gd name="T83" fmla="*/ 7 h 99"/>
              <a:gd name="T84" fmla="*/ 28 w 86"/>
              <a:gd name="T85" fmla="*/ 35 h 99"/>
              <a:gd name="T86" fmla="*/ 27 w 86"/>
              <a:gd name="T87" fmla="*/ 36 h 99"/>
              <a:gd name="T88" fmla="*/ 28 w 86"/>
              <a:gd name="T89" fmla="*/ 81 h 99"/>
              <a:gd name="T90" fmla="*/ 27 w 86"/>
              <a:gd name="T91" fmla="*/ 53 h 99"/>
              <a:gd name="T92" fmla="*/ 27 w 86"/>
              <a:gd name="T93" fmla="*/ 42 h 99"/>
              <a:gd name="T94" fmla="*/ 12 w 86"/>
              <a:gd name="T95" fmla="*/ 83 h 99"/>
              <a:gd name="T96" fmla="*/ 2 w 86"/>
              <a:gd name="T97" fmla="*/ 38 h 99"/>
              <a:gd name="T98" fmla="*/ 6 w 86"/>
              <a:gd name="T99" fmla="*/ 35 h 99"/>
              <a:gd name="T100" fmla="*/ 27 w 86"/>
              <a:gd name="T101" fmla="*/ 60 h 99"/>
              <a:gd name="T102" fmla="*/ 24 w 86"/>
              <a:gd name="T103" fmla="*/ 92 h 99"/>
              <a:gd name="T104" fmla="*/ 27 w 86"/>
              <a:gd name="T105" fmla="*/ 36 h 99"/>
              <a:gd name="T106" fmla="*/ 27 w 86"/>
              <a:gd name="T107" fmla="*/ 41 h 99"/>
              <a:gd name="T108" fmla="*/ 2 w 86"/>
              <a:gd name="T109" fmla="*/ 38 h 99"/>
              <a:gd name="T110" fmla="*/ 2 w 86"/>
              <a:gd name="T111" fmla="*/ 38 h 99"/>
              <a:gd name="T112" fmla="*/ 2 w 86"/>
              <a:gd name="T113" fmla="*/ 33 h 99"/>
              <a:gd name="T114" fmla="*/ 2 w 86"/>
              <a:gd name="T115" fmla="*/ 38 h 99"/>
              <a:gd name="T116" fmla="*/ 0 w 86"/>
              <a:gd name="T117" fmla="*/ 35 h 99"/>
              <a:gd name="T118" fmla="*/ 2 w 86"/>
              <a:gd name="T119" fmla="*/ 33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6" h="99">
                <a:moveTo>
                  <a:pt x="81" y="17"/>
                </a:moveTo>
                <a:cubicBezTo>
                  <a:pt x="83" y="17"/>
                  <a:pt x="84" y="18"/>
                  <a:pt x="85" y="20"/>
                </a:cubicBezTo>
                <a:cubicBezTo>
                  <a:pt x="85" y="20"/>
                  <a:pt x="85" y="20"/>
                  <a:pt x="85" y="20"/>
                </a:cubicBezTo>
                <a:cubicBezTo>
                  <a:pt x="86" y="22"/>
                  <a:pt x="86" y="24"/>
                  <a:pt x="85" y="26"/>
                </a:cubicBezTo>
                <a:cubicBezTo>
                  <a:pt x="84" y="28"/>
                  <a:pt x="83" y="29"/>
                  <a:pt x="81" y="30"/>
                </a:cubicBezTo>
                <a:cubicBezTo>
                  <a:pt x="81" y="30"/>
                  <a:pt x="81" y="30"/>
                  <a:pt x="81" y="30"/>
                </a:cubicBezTo>
                <a:cubicBezTo>
                  <a:pt x="81" y="17"/>
                  <a:pt x="81" y="17"/>
                  <a:pt x="81" y="17"/>
                </a:cubicBezTo>
                <a:close/>
                <a:moveTo>
                  <a:pt x="81" y="30"/>
                </a:moveTo>
                <a:cubicBezTo>
                  <a:pt x="81" y="30"/>
                  <a:pt x="81" y="30"/>
                  <a:pt x="81" y="30"/>
                </a:cubicBezTo>
                <a:cubicBezTo>
                  <a:pt x="81" y="30"/>
                  <a:pt x="81" y="30"/>
                  <a:pt x="81" y="30"/>
                </a:cubicBezTo>
                <a:close/>
                <a:moveTo>
                  <a:pt x="71" y="19"/>
                </a:moveTo>
                <a:cubicBezTo>
                  <a:pt x="75" y="17"/>
                  <a:pt x="75" y="17"/>
                  <a:pt x="75" y="17"/>
                </a:cubicBezTo>
                <a:cubicBezTo>
                  <a:pt x="75" y="17"/>
                  <a:pt x="75" y="17"/>
                  <a:pt x="75" y="17"/>
                </a:cubicBezTo>
                <a:cubicBezTo>
                  <a:pt x="77" y="16"/>
                  <a:pt x="79" y="16"/>
                  <a:pt x="80" y="16"/>
                </a:cubicBezTo>
                <a:cubicBezTo>
                  <a:pt x="81" y="16"/>
                  <a:pt x="81" y="17"/>
                  <a:pt x="81" y="17"/>
                </a:cubicBezTo>
                <a:cubicBezTo>
                  <a:pt x="81" y="30"/>
                  <a:pt x="81" y="30"/>
                  <a:pt x="81" y="30"/>
                </a:cubicBezTo>
                <a:cubicBezTo>
                  <a:pt x="71" y="34"/>
                  <a:pt x="71" y="34"/>
                  <a:pt x="71" y="34"/>
                </a:cubicBezTo>
                <a:cubicBezTo>
                  <a:pt x="71" y="29"/>
                  <a:pt x="71" y="29"/>
                  <a:pt x="71" y="29"/>
                </a:cubicBezTo>
                <a:cubicBezTo>
                  <a:pt x="79" y="26"/>
                  <a:pt x="79" y="26"/>
                  <a:pt x="79" y="26"/>
                </a:cubicBezTo>
                <a:cubicBezTo>
                  <a:pt x="79" y="26"/>
                  <a:pt x="79" y="26"/>
                  <a:pt x="79" y="26"/>
                </a:cubicBezTo>
                <a:cubicBezTo>
                  <a:pt x="80" y="25"/>
                  <a:pt x="80" y="25"/>
                  <a:pt x="80" y="24"/>
                </a:cubicBezTo>
                <a:cubicBezTo>
                  <a:pt x="81" y="24"/>
                  <a:pt x="81" y="23"/>
                  <a:pt x="80" y="22"/>
                </a:cubicBezTo>
                <a:cubicBezTo>
                  <a:pt x="80" y="22"/>
                  <a:pt x="80" y="22"/>
                  <a:pt x="80" y="22"/>
                </a:cubicBezTo>
                <a:cubicBezTo>
                  <a:pt x="80" y="22"/>
                  <a:pt x="79" y="21"/>
                  <a:pt x="79" y="21"/>
                </a:cubicBezTo>
                <a:cubicBezTo>
                  <a:pt x="78" y="21"/>
                  <a:pt x="77" y="21"/>
                  <a:pt x="77" y="21"/>
                </a:cubicBezTo>
                <a:cubicBezTo>
                  <a:pt x="77" y="21"/>
                  <a:pt x="77" y="21"/>
                  <a:pt x="77" y="21"/>
                </a:cubicBezTo>
                <a:cubicBezTo>
                  <a:pt x="71" y="24"/>
                  <a:pt x="71" y="24"/>
                  <a:pt x="71" y="24"/>
                </a:cubicBezTo>
                <a:cubicBezTo>
                  <a:pt x="71" y="19"/>
                  <a:pt x="71" y="19"/>
                  <a:pt x="71" y="19"/>
                </a:cubicBezTo>
                <a:close/>
                <a:moveTo>
                  <a:pt x="81" y="30"/>
                </a:moveTo>
                <a:cubicBezTo>
                  <a:pt x="81" y="30"/>
                  <a:pt x="81" y="30"/>
                  <a:pt x="81" y="30"/>
                </a:cubicBezTo>
                <a:cubicBezTo>
                  <a:pt x="81" y="30"/>
                  <a:pt x="81" y="30"/>
                  <a:pt x="81" y="30"/>
                </a:cubicBezTo>
                <a:cubicBezTo>
                  <a:pt x="81" y="30"/>
                  <a:pt x="81" y="30"/>
                  <a:pt x="81" y="30"/>
                </a:cubicBezTo>
                <a:cubicBezTo>
                  <a:pt x="81" y="30"/>
                  <a:pt x="81" y="30"/>
                  <a:pt x="81" y="30"/>
                </a:cubicBezTo>
                <a:close/>
                <a:moveTo>
                  <a:pt x="81" y="30"/>
                </a:moveTo>
                <a:cubicBezTo>
                  <a:pt x="71" y="35"/>
                  <a:pt x="71" y="35"/>
                  <a:pt x="71" y="35"/>
                </a:cubicBezTo>
                <a:lnTo>
                  <a:pt x="81" y="30"/>
                </a:lnTo>
                <a:close/>
                <a:moveTo>
                  <a:pt x="60" y="22"/>
                </a:moveTo>
                <a:cubicBezTo>
                  <a:pt x="61" y="23"/>
                  <a:pt x="61" y="23"/>
                  <a:pt x="61" y="23"/>
                </a:cubicBezTo>
                <a:cubicBezTo>
                  <a:pt x="71" y="19"/>
                  <a:pt x="71" y="19"/>
                  <a:pt x="71" y="19"/>
                </a:cubicBezTo>
                <a:cubicBezTo>
                  <a:pt x="71" y="24"/>
                  <a:pt x="71" y="24"/>
                  <a:pt x="71" y="24"/>
                </a:cubicBezTo>
                <a:cubicBezTo>
                  <a:pt x="63" y="28"/>
                  <a:pt x="63" y="28"/>
                  <a:pt x="63" y="28"/>
                </a:cubicBezTo>
                <a:cubicBezTo>
                  <a:pt x="62" y="28"/>
                  <a:pt x="61" y="28"/>
                  <a:pt x="60" y="28"/>
                </a:cubicBezTo>
                <a:cubicBezTo>
                  <a:pt x="60" y="28"/>
                  <a:pt x="60" y="28"/>
                  <a:pt x="60" y="28"/>
                </a:cubicBezTo>
                <a:cubicBezTo>
                  <a:pt x="60" y="28"/>
                  <a:pt x="60" y="28"/>
                  <a:pt x="60" y="28"/>
                </a:cubicBezTo>
                <a:cubicBezTo>
                  <a:pt x="60" y="22"/>
                  <a:pt x="60" y="22"/>
                  <a:pt x="60" y="22"/>
                </a:cubicBezTo>
                <a:close/>
                <a:moveTo>
                  <a:pt x="71" y="34"/>
                </a:moveTo>
                <a:cubicBezTo>
                  <a:pt x="60" y="38"/>
                  <a:pt x="60" y="38"/>
                  <a:pt x="60" y="38"/>
                </a:cubicBezTo>
                <a:cubicBezTo>
                  <a:pt x="60" y="34"/>
                  <a:pt x="60" y="34"/>
                  <a:pt x="60" y="34"/>
                </a:cubicBezTo>
                <a:cubicBezTo>
                  <a:pt x="71" y="29"/>
                  <a:pt x="71" y="29"/>
                  <a:pt x="71" y="29"/>
                </a:cubicBezTo>
                <a:cubicBezTo>
                  <a:pt x="71" y="34"/>
                  <a:pt x="71" y="34"/>
                  <a:pt x="71" y="34"/>
                </a:cubicBezTo>
                <a:close/>
                <a:moveTo>
                  <a:pt x="60" y="39"/>
                </a:moveTo>
                <a:cubicBezTo>
                  <a:pt x="60" y="39"/>
                  <a:pt x="60" y="39"/>
                  <a:pt x="60" y="39"/>
                </a:cubicBezTo>
                <a:cubicBezTo>
                  <a:pt x="60" y="39"/>
                  <a:pt x="60" y="39"/>
                  <a:pt x="60" y="39"/>
                </a:cubicBezTo>
                <a:close/>
                <a:moveTo>
                  <a:pt x="71" y="35"/>
                </a:moveTo>
                <a:cubicBezTo>
                  <a:pt x="60" y="39"/>
                  <a:pt x="60" y="39"/>
                  <a:pt x="60" y="39"/>
                </a:cubicBezTo>
                <a:lnTo>
                  <a:pt x="71" y="35"/>
                </a:lnTo>
                <a:close/>
                <a:moveTo>
                  <a:pt x="59" y="21"/>
                </a:moveTo>
                <a:cubicBezTo>
                  <a:pt x="60" y="22"/>
                  <a:pt x="60" y="22"/>
                  <a:pt x="60" y="22"/>
                </a:cubicBezTo>
                <a:cubicBezTo>
                  <a:pt x="60" y="28"/>
                  <a:pt x="60" y="28"/>
                  <a:pt x="60" y="28"/>
                </a:cubicBezTo>
                <a:cubicBezTo>
                  <a:pt x="60" y="28"/>
                  <a:pt x="59" y="28"/>
                  <a:pt x="59" y="27"/>
                </a:cubicBezTo>
                <a:cubicBezTo>
                  <a:pt x="59" y="21"/>
                  <a:pt x="59" y="21"/>
                  <a:pt x="59" y="21"/>
                </a:cubicBezTo>
                <a:close/>
                <a:moveTo>
                  <a:pt x="60" y="38"/>
                </a:moveTo>
                <a:cubicBezTo>
                  <a:pt x="59" y="39"/>
                  <a:pt x="59" y="39"/>
                  <a:pt x="59" y="39"/>
                </a:cubicBezTo>
                <a:cubicBezTo>
                  <a:pt x="59" y="35"/>
                  <a:pt x="59" y="35"/>
                  <a:pt x="59" y="35"/>
                </a:cubicBezTo>
                <a:cubicBezTo>
                  <a:pt x="60" y="34"/>
                  <a:pt x="60" y="34"/>
                  <a:pt x="60" y="34"/>
                </a:cubicBezTo>
                <a:cubicBezTo>
                  <a:pt x="60" y="38"/>
                  <a:pt x="60" y="38"/>
                  <a:pt x="60" y="38"/>
                </a:cubicBezTo>
                <a:close/>
                <a:moveTo>
                  <a:pt x="59" y="40"/>
                </a:moveTo>
                <a:cubicBezTo>
                  <a:pt x="59" y="39"/>
                  <a:pt x="59" y="39"/>
                  <a:pt x="59" y="39"/>
                </a:cubicBezTo>
                <a:cubicBezTo>
                  <a:pt x="60" y="39"/>
                  <a:pt x="60" y="39"/>
                  <a:pt x="60" y="39"/>
                </a:cubicBezTo>
                <a:cubicBezTo>
                  <a:pt x="60" y="39"/>
                  <a:pt x="59" y="40"/>
                  <a:pt x="59" y="40"/>
                </a:cubicBezTo>
                <a:close/>
                <a:moveTo>
                  <a:pt x="60" y="39"/>
                </a:moveTo>
                <a:cubicBezTo>
                  <a:pt x="60" y="39"/>
                  <a:pt x="60" y="39"/>
                  <a:pt x="60" y="39"/>
                </a:cubicBezTo>
                <a:close/>
                <a:moveTo>
                  <a:pt x="58" y="40"/>
                </a:moveTo>
                <a:cubicBezTo>
                  <a:pt x="57" y="39"/>
                  <a:pt x="56" y="39"/>
                  <a:pt x="55" y="38"/>
                </a:cubicBezTo>
                <a:cubicBezTo>
                  <a:pt x="43" y="27"/>
                  <a:pt x="43" y="27"/>
                  <a:pt x="43" y="27"/>
                </a:cubicBezTo>
                <a:cubicBezTo>
                  <a:pt x="39" y="31"/>
                  <a:pt x="39" y="31"/>
                  <a:pt x="39" y="31"/>
                </a:cubicBezTo>
                <a:cubicBezTo>
                  <a:pt x="39" y="24"/>
                  <a:pt x="39" y="24"/>
                  <a:pt x="39" y="24"/>
                </a:cubicBezTo>
                <a:cubicBezTo>
                  <a:pt x="40" y="23"/>
                  <a:pt x="40" y="23"/>
                  <a:pt x="40" y="23"/>
                </a:cubicBezTo>
                <a:cubicBezTo>
                  <a:pt x="40" y="23"/>
                  <a:pt x="41" y="23"/>
                  <a:pt x="41" y="23"/>
                </a:cubicBezTo>
                <a:cubicBezTo>
                  <a:pt x="41" y="22"/>
                  <a:pt x="42" y="22"/>
                  <a:pt x="43" y="22"/>
                </a:cubicBezTo>
                <a:cubicBezTo>
                  <a:pt x="44" y="22"/>
                  <a:pt x="45" y="22"/>
                  <a:pt x="46" y="23"/>
                </a:cubicBezTo>
                <a:cubicBezTo>
                  <a:pt x="59" y="35"/>
                  <a:pt x="59" y="35"/>
                  <a:pt x="59" y="35"/>
                </a:cubicBezTo>
                <a:cubicBezTo>
                  <a:pt x="59" y="35"/>
                  <a:pt x="59" y="35"/>
                  <a:pt x="59" y="35"/>
                </a:cubicBezTo>
                <a:cubicBezTo>
                  <a:pt x="59" y="39"/>
                  <a:pt x="59" y="39"/>
                  <a:pt x="59" y="39"/>
                </a:cubicBezTo>
                <a:cubicBezTo>
                  <a:pt x="58" y="40"/>
                  <a:pt x="58" y="40"/>
                  <a:pt x="58" y="40"/>
                </a:cubicBezTo>
                <a:close/>
                <a:moveTo>
                  <a:pt x="39" y="46"/>
                </a:moveTo>
                <a:cubicBezTo>
                  <a:pt x="42" y="50"/>
                  <a:pt x="42" y="50"/>
                  <a:pt x="42" y="50"/>
                </a:cubicBezTo>
                <a:cubicBezTo>
                  <a:pt x="43" y="50"/>
                  <a:pt x="43" y="51"/>
                  <a:pt x="43" y="52"/>
                </a:cubicBezTo>
                <a:cubicBezTo>
                  <a:pt x="44" y="53"/>
                  <a:pt x="44" y="54"/>
                  <a:pt x="43" y="55"/>
                </a:cubicBezTo>
                <a:cubicBezTo>
                  <a:pt x="43" y="55"/>
                  <a:pt x="43" y="55"/>
                  <a:pt x="43" y="55"/>
                </a:cubicBezTo>
                <a:cubicBezTo>
                  <a:pt x="39" y="65"/>
                  <a:pt x="39" y="65"/>
                  <a:pt x="39" y="65"/>
                </a:cubicBezTo>
                <a:cubicBezTo>
                  <a:pt x="39" y="53"/>
                  <a:pt x="39" y="53"/>
                  <a:pt x="39" y="53"/>
                </a:cubicBezTo>
                <a:cubicBezTo>
                  <a:pt x="39" y="53"/>
                  <a:pt x="39" y="53"/>
                  <a:pt x="39" y="53"/>
                </a:cubicBezTo>
                <a:cubicBezTo>
                  <a:pt x="39" y="53"/>
                  <a:pt x="39" y="53"/>
                  <a:pt x="39" y="53"/>
                </a:cubicBezTo>
                <a:cubicBezTo>
                  <a:pt x="39" y="53"/>
                  <a:pt x="39" y="53"/>
                  <a:pt x="39" y="53"/>
                </a:cubicBezTo>
                <a:cubicBezTo>
                  <a:pt x="39" y="53"/>
                  <a:pt x="39" y="53"/>
                  <a:pt x="39" y="53"/>
                </a:cubicBezTo>
                <a:cubicBezTo>
                  <a:pt x="39" y="53"/>
                  <a:pt x="39" y="53"/>
                  <a:pt x="39" y="53"/>
                </a:cubicBezTo>
                <a:cubicBezTo>
                  <a:pt x="39" y="46"/>
                  <a:pt x="39" y="46"/>
                  <a:pt x="39" y="46"/>
                </a:cubicBezTo>
                <a:close/>
                <a:moveTo>
                  <a:pt x="39" y="1"/>
                </a:moveTo>
                <a:cubicBezTo>
                  <a:pt x="39" y="8"/>
                  <a:pt x="39" y="8"/>
                  <a:pt x="39" y="8"/>
                </a:cubicBezTo>
                <a:cubicBezTo>
                  <a:pt x="58" y="27"/>
                  <a:pt x="58" y="27"/>
                  <a:pt x="58" y="27"/>
                </a:cubicBezTo>
                <a:cubicBezTo>
                  <a:pt x="58" y="27"/>
                  <a:pt x="58" y="27"/>
                  <a:pt x="58" y="27"/>
                </a:cubicBezTo>
                <a:cubicBezTo>
                  <a:pt x="58" y="27"/>
                  <a:pt x="59" y="27"/>
                  <a:pt x="59" y="27"/>
                </a:cubicBezTo>
                <a:cubicBezTo>
                  <a:pt x="59" y="21"/>
                  <a:pt x="59" y="21"/>
                  <a:pt x="59" y="21"/>
                </a:cubicBezTo>
                <a:cubicBezTo>
                  <a:pt x="39" y="1"/>
                  <a:pt x="39" y="1"/>
                  <a:pt x="39" y="1"/>
                </a:cubicBezTo>
                <a:cubicBezTo>
                  <a:pt x="39" y="1"/>
                  <a:pt x="39" y="1"/>
                  <a:pt x="39" y="1"/>
                </a:cubicBezTo>
                <a:close/>
                <a:moveTo>
                  <a:pt x="59" y="39"/>
                </a:moveTo>
                <a:cubicBezTo>
                  <a:pt x="58" y="40"/>
                  <a:pt x="58" y="40"/>
                  <a:pt x="58" y="40"/>
                </a:cubicBezTo>
                <a:cubicBezTo>
                  <a:pt x="58" y="40"/>
                  <a:pt x="59" y="40"/>
                  <a:pt x="59" y="40"/>
                </a:cubicBezTo>
                <a:cubicBezTo>
                  <a:pt x="59" y="39"/>
                  <a:pt x="59" y="39"/>
                  <a:pt x="59" y="39"/>
                </a:cubicBezTo>
                <a:close/>
                <a:moveTo>
                  <a:pt x="39" y="53"/>
                </a:moveTo>
                <a:cubicBezTo>
                  <a:pt x="39" y="53"/>
                  <a:pt x="39" y="53"/>
                  <a:pt x="39" y="53"/>
                </a:cubicBezTo>
                <a:cubicBezTo>
                  <a:pt x="39" y="53"/>
                  <a:pt x="39" y="53"/>
                  <a:pt x="39" y="53"/>
                </a:cubicBezTo>
                <a:cubicBezTo>
                  <a:pt x="39" y="53"/>
                  <a:pt x="39" y="53"/>
                  <a:pt x="39" y="53"/>
                </a:cubicBezTo>
                <a:close/>
                <a:moveTo>
                  <a:pt x="39" y="31"/>
                </a:moveTo>
                <a:cubicBezTo>
                  <a:pt x="33" y="37"/>
                  <a:pt x="33" y="37"/>
                  <a:pt x="33" y="37"/>
                </a:cubicBezTo>
                <a:cubicBezTo>
                  <a:pt x="33" y="30"/>
                  <a:pt x="33" y="30"/>
                  <a:pt x="33" y="30"/>
                </a:cubicBezTo>
                <a:cubicBezTo>
                  <a:pt x="39" y="24"/>
                  <a:pt x="39" y="24"/>
                  <a:pt x="39" y="24"/>
                </a:cubicBezTo>
                <a:cubicBezTo>
                  <a:pt x="39" y="31"/>
                  <a:pt x="39" y="31"/>
                  <a:pt x="39" y="31"/>
                </a:cubicBezTo>
                <a:close/>
                <a:moveTo>
                  <a:pt x="33" y="41"/>
                </a:moveTo>
                <a:cubicBezTo>
                  <a:pt x="35" y="43"/>
                  <a:pt x="35" y="43"/>
                  <a:pt x="35" y="43"/>
                </a:cubicBezTo>
                <a:cubicBezTo>
                  <a:pt x="39" y="46"/>
                  <a:pt x="39" y="46"/>
                  <a:pt x="39" y="46"/>
                </a:cubicBezTo>
                <a:cubicBezTo>
                  <a:pt x="39" y="53"/>
                  <a:pt x="39" y="53"/>
                  <a:pt x="39" y="53"/>
                </a:cubicBezTo>
                <a:cubicBezTo>
                  <a:pt x="37" y="52"/>
                  <a:pt x="35" y="50"/>
                  <a:pt x="33" y="48"/>
                </a:cubicBezTo>
                <a:cubicBezTo>
                  <a:pt x="33" y="41"/>
                  <a:pt x="33" y="41"/>
                  <a:pt x="33" y="41"/>
                </a:cubicBezTo>
                <a:close/>
                <a:moveTo>
                  <a:pt x="39" y="65"/>
                </a:moveTo>
                <a:cubicBezTo>
                  <a:pt x="33" y="78"/>
                  <a:pt x="33" y="78"/>
                  <a:pt x="33" y="78"/>
                </a:cubicBezTo>
                <a:cubicBezTo>
                  <a:pt x="33" y="66"/>
                  <a:pt x="33" y="66"/>
                  <a:pt x="33" y="66"/>
                </a:cubicBezTo>
                <a:cubicBezTo>
                  <a:pt x="39" y="53"/>
                  <a:pt x="39" y="53"/>
                  <a:pt x="39" y="53"/>
                </a:cubicBezTo>
                <a:cubicBezTo>
                  <a:pt x="39" y="65"/>
                  <a:pt x="39" y="65"/>
                  <a:pt x="39" y="65"/>
                </a:cubicBezTo>
                <a:close/>
                <a:moveTo>
                  <a:pt x="33" y="82"/>
                </a:moveTo>
                <a:cubicBezTo>
                  <a:pt x="35" y="84"/>
                  <a:pt x="35" y="84"/>
                  <a:pt x="35" y="84"/>
                </a:cubicBezTo>
                <a:cubicBezTo>
                  <a:pt x="35" y="84"/>
                  <a:pt x="35" y="84"/>
                  <a:pt x="35" y="85"/>
                </a:cubicBezTo>
                <a:cubicBezTo>
                  <a:pt x="36" y="87"/>
                  <a:pt x="37" y="89"/>
                  <a:pt x="36" y="91"/>
                </a:cubicBezTo>
                <a:cubicBezTo>
                  <a:pt x="36" y="93"/>
                  <a:pt x="35" y="95"/>
                  <a:pt x="33" y="97"/>
                </a:cubicBezTo>
                <a:cubicBezTo>
                  <a:pt x="33" y="82"/>
                  <a:pt x="33" y="82"/>
                  <a:pt x="33" y="82"/>
                </a:cubicBezTo>
                <a:close/>
                <a:moveTo>
                  <a:pt x="33" y="1"/>
                </a:moveTo>
                <a:cubicBezTo>
                  <a:pt x="33" y="1"/>
                  <a:pt x="33" y="1"/>
                  <a:pt x="33" y="1"/>
                </a:cubicBezTo>
                <a:cubicBezTo>
                  <a:pt x="34" y="0"/>
                  <a:pt x="35" y="0"/>
                  <a:pt x="36" y="0"/>
                </a:cubicBezTo>
                <a:cubicBezTo>
                  <a:pt x="37" y="0"/>
                  <a:pt x="38" y="0"/>
                  <a:pt x="39" y="1"/>
                </a:cubicBezTo>
                <a:cubicBezTo>
                  <a:pt x="39" y="8"/>
                  <a:pt x="39" y="8"/>
                  <a:pt x="39" y="8"/>
                </a:cubicBezTo>
                <a:cubicBezTo>
                  <a:pt x="36" y="5"/>
                  <a:pt x="36" y="5"/>
                  <a:pt x="36" y="5"/>
                </a:cubicBezTo>
                <a:cubicBezTo>
                  <a:pt x="33" y="8"/>
                  <a:pt x="33" y="8"/>
                  <a:pt x="33" y="8"/>
                </a:cubicBezTo>
                <a:cubicBezTo>
                  <a:pt x="33" y="1"/>
                  <a:pt x="33" y="1"/>
                  <a:pt x="33" y="1"/>
                </a:cubicBezTo>
                <a:close/>
                <a:moveTo>
                  <a:pt x="39" y="53"/>
                </a:moveTo>
                <a:cubicBezTo>
                  <a:pt x="39" y="53"/>
                  <a:pt x="39" y="53"/>
                  <a:pt x="39" y="53"/>
                </a:cubicBezTo>
                <a:cubicBezTo>
                  <a:pt x="39" y="53"/>
                  <a:pt x="39" y="53"/>
                  <a:pt x="39" y="53"/>
                </a:cubicBezTo>
                <a:cubicBezTo>
                  <a:pt x="39" y="53"/>
                  <a:pt x="39" y="53"/>
                  <a:pt x="39" y="53"/>
                </a:cubicBezTo>
                <a:close/>
                <a:moveTo>
                  <a:pt x="33" y="1"/>
                </a:moveTo>
                <a:cubicBezTo>
                  <a:pt x="33" y="1"/>
                  <a:pt x="33" y="1"/>
                  <a:pt x="33" y="1"/>
                </a:cubicBezTo>
                <a:close/>
                <a:moveTo>
                  <a:pt x="33" y="37"/>
                </a:moveTo>
                <a:cubicBezTo>
                  <a:pt x="31" y="39"/>
                  <a:pt x="31" y="39"/>
                  <a:pt x="31" y="39"/>
                </a:cubicBezTo>
                <a:cubicBezTo>
                  <a:pt x="31" y="39"/>
                  <a:pt x="32" y="40"/>
                  <a:pt x="33" y="41"/>
                </a:cubicBezTo>
                <a:cubicBezTo>
                  <a:pt x="33" y="48"/>
                  <a:pt x="33" y="48"/>
                  <a:pt x="33" y="48"/>
                </a:cubicBezTo>
                <a:cubicBezTo>
                  <a:pt x="32" y="46"/>
                  <a:pt x="32" y="46"/>
                  <a:pt x="32" y="46"/>
                </a:cubicBezTo>
                <a:cubicBezTo>
                  <a:pt x="30" y="45"/>
                  <a:pt x="29" y="44"/>
                  <a:pt x="28" y="43"/>
                </a:cubicBezTo>
                <a:cubicBezTo>
                  <a:pt x="28" y="35"/>
                  <a:pt x="28" y="35"/>
                  <a:pt x="28" y="35"/>
                </a:cubicBezTo>
                <a:cubicBezTo>
                  <a:pt x="33" y="30"/>
                  <a:pt x="33" y="30"/>
                  <a:pt x="33" y="30"/>
                </a:cubicBezTo>
                <a:cubicBezTo>
                  <a:pt x="33" y="37"/>
                  <a:pt x="33" y="37"/>
                  <a:pt x="33" y="37"/>
                </a:cubicBezTo>
                <a:close/>
                <a:moveTo>
                  <a:pt x="33" y="78"/>
                </a:moveTo>
                <a:cubicBezTo>
                  <a:pt x="32" y="80"/>
                  <a:pt x="32" y="80"/>
                  <a:pt x="32" y="80"/>
                </a:cubicBezTo>
                <a:cubicBezTo>
                  <a:pt x="32" y="80"/>
                  <a:pt x="32" y="81"/>
                  <a:pt x="32" y="81"/>
                </a:cubicBezTo>
                <a:cubicBezTo>
                  <a:pt x="32" y="81"/>
                  <a:pt x="32" y="81"/>
                  <a:pt x="32" y="81"/>
                </a:cubicBezTo>
                <a:cubicBezTo>
                  <a:pt x="32" y="81"/>
                  <a:pt x="32" y="81"/>
                  <a:pt x="32" y="81"/>
                </a:cubicBezTo>
                <a:cubicBezTo>
                  <a:pt x="32" y="81"/>
                  <a:pt x="32" y="81"/>
                  <a:pt x="32" y="81"/>
                </a:cubicBezTo>
                <a:cubicBezTo>
                  <a:pt x="32" y="81"/>
                  <a:pt x="32" y="81"/>
                  <a:pt x="32" y="81"/>
                </a:cubicBezTo>
                <a:cubicBezTo>
                  <a:pt x="32" y="81"/>
                  <a:pt x="32" y="81"/>
                  <a:pt x="32" y="81"/>
                </a:cubicBezTo>
                <a:cubicBezTo>
                  <a:pt x="33" y="82"/>
                  <a:pt x="33" y="82"/>
                  <a:pt x="33" y="82"/>
                </a:cubicBezTo>
                <a:cubicBezTo>
                  <a:pt x="33" y="97"/>
                  <a:pt x="33" y="97"/>
                  <a:pt x="33" y="97"/>
                </a:cubicBezTo>
                <a:cubicBezTo>
                  <a:pt x="33" y="97"/>
                  <a:pt x="33" y="97"/>
                  <a:pt x="33" y="97"/>
                </a:cubicBezTo>
                <a:cubicBezTo>
                  <a:pt x="33" y="97"/>
                  <a:pt x="33" y="97"/>
                  <a:pt x="33" y="97"/>
                </a:cubicBezTo>
                <a:cubicBezTo>
                  <a:pt x="32" y="98"/>
                  <a:pt x="31" y="98"/>
                  <a:pt x="30" y="99"/>
                </a:cubicBezTo>
                <a:cubicBezTo>
                  <a:pt x="29" y="99"/>
                  <a:pt x="29" y="99"/>
                  <a:pt x="28" y="99"/>
                </a:cubicBezTo>
                <a:cubicBezTo>
                  <a:pt x="28" y="95"/>
                  <a:pt x="28" y="95"/>
                  <a:pt x="28" y="95"/>
                </a:cubicBezTo>
                <a:cubicBezTo>
                  <a:pt x="29" y="95"/>
                  <a:pt x="29" y="95"/>
                  <a:pt x="29" y="95"/>
                </a:cubicBezTo>
                <a:cubicBezTo>
                  <a:pt x="29" y="95"/>
                  <a:pt x="28" y="95"/>
                  <a:pt x="28" y="94"/>
                </a:cubicBezTo>
                <a:cubicBezTo>
                  <a:pt x="28" y="94"/>
                  <a:pt x="28" y="94"/>
                  <a:pt x="28" y="94"/>
                </a:cubicBezTo>
                <a:cubicBezTo>
                  <a:pt x="28" y="94"/>
                  <a:pt x="28" y="94"/>
                  <a:pt x="29" y="94"/>
                </a:cubicBezTo>
                <a:cubicBezTo>
                  <a:pt x="29" y="94"/>
                  <a:pt x="30" y="94"/>
                  <a:pt x="30" y="93"/>
                </a:cubicBezTo>
                <a:cubicBezTo>
                  <a:pt x="30" y="93"/>
                  <a:pt x="30" y="93"/>
                  <a:pt x="30" y="93"/>
                </a:cubicBezTo>
                <a:cubicBezTo>
                  <a:pt x="31" y="92"/>
                  <a:pt x="32" y="91"/>
                  <a:pt x="32" y="90"/>
                </a:cubicBezTo>
                <a:cubicBezTo>
                  <a:pt x="32" y="89"/>
                  <a:pt x="32" y="88"/>
                  <a:pt x="31" y="87"/>
                </a:cubicBezTo>
                <a:cubicBezTo>
                  <a:pt x="31" y="87"/>
                  <a:pt x="31" y="87"/>
                  <a:pt x="31" y="87"/>
                </a:cubicBezTo>
                <a:cubicBezTo>
                  <a:pt x="28" y="84"/>
                  <a:pt x="28" y="84"/>
                  <a:pt x="28" y="84"/>
                </a:cubicBezTo>
                <a:cubicBezTo>
                  <a:pt x="28" y="84"/>
                  <a:pt x="28" y="84"/>
                  <a:pt x="28" y="84"/>
                </a:cubicBezTo>
                <a:cubicBezTo>
                  <a:pt x="28" y="84"/>
                  <a:pt x="28" y="83"/>
                  <a:pt x="28" y="83"/>
                </a:cubicBezTo>
                <a:cubicBezTo>
                  <a:pt x="28" y="78"/>
                  <a:pt x="28" y="78"/>
                  <a:pt x="28" y="78"/>
                </a:cubicBezTo>
                <a:cubicBezTo>
                  <a:pt x="33" y="66"/>
                  <a:pt x="33" y="66"/>
                  <a:pt x="33" y="66"/>
                </a:cubicBezTo>
                <a:cubicBezTo>
                  <a:pt x="33" y="78"/>
                  <a:pt x="33" y="78"/>
                  <a:pt x="33" y="78"/>
                </a:cubicBezTo>
                <a:close/>
                <a:moveTo>
                  <a:pt x="28" y="6"/>
                </a:moveTo>
                <a:cubicBezTo>
                  <a:pt x="33" y="1"/>
                  <a:pt x="33" y="1"/>
                  <a:pt x="33" y="1"/>
                </a:cubicBezTo>
                <a:cubicBezTo>
                  <a:pt x="33" y="1"/>
                  <a:pt x="33" y="1"/>
                  <a:pt x="33" y="1"/>
                </a:cubicBezTo>
                <a:cubicBezTo>
                  <a:pt x="33" y="8"/>
                  <a:pt x="33" y="8"/>
                  <a:pt x="33" y="8"/>
                </a:cubicBezTo>
                <a:cubicBezTo>
                  <a:pt x="28" y="13"/>
                  <a:pt x="28" y="13"/>
                  <a:pt x="28" y="13"/>
                </a:cubicBezTo>
                <a:cubicBezTo>
                  <a:pt x="28" y="6"/>
                  <a:pt x="28" y="6"/>
                  <a:pt x="28" y="6"/>
                </a:cubicBezTo>
                <a:close/>
                <a:moveTo>
                  <a:pt x="33" y="1"/>
                </a:moveTo>
                <a:cubicBezTo>
                  <a:pt x="33" y="1"/>
                  <a:pt x="33" y="1"/>
                  <a:pt x="33" y="1"/>
                </a:cubicBezTo>
                <a:close/>
                <a:moveTo>
                  <a:pt x="28" y="99"/>
                </a:moveTo>
                <a:cubicBezTo>
                  <a:pt x="28" y="99"/>
                  <a:pt x="27" y="99"/>
                  <a:pt x="27" y="99"/>
                </a:cubicBezTo>
                <a:cubicBezTo>
                  <a:pt x="27" y="99"/>
                  <a:pt x="27" y="99"/>
                  <a:pt x="27" y="99"/>
                </a:cubicBezTo>
                <a:cubicBezTo>
                  <a:pt x="27" y="99"/>
                  <a:pt x="27" y="99"/>
                  <a:pt x="27" y="99"/>
                </a:cubicBezTo>
                <a:cubicBezTo>
                  <a:pt x="27" y="94"/>
                  <a:pt x="27" y="94"/>
                  <a:pt x="27" y="94"/>
                </a:cubicBezTo>
                <a:cubicBezTo>
                  <a:pt x="27" y="94"/>
                  <a:pt x="27" y="94"/>
                  <a:pt x="27" y="94"/>
                </a:cubicBezTo>
                <a:cubicBezTo>
                  <a:pt x="27" y="94"/>
                  <a:pt x="27" y="94"/>
                  <a:pt x="27" y="94"/>
                </a:cubicBezTo>
                <a:cubicBezTo>
                  <a:pt x="28" y="94"/>
                  <a:pt x="28" y="94"/>
                  <a:pt x="28" y="94"/>
                </a:cubicBezTo>
                <a:cubicBezTo>
                  <a:pt x="28" y="94"/>
                  <a:pt x="28" y="94"/>
                  <a:pt x="28" y="94"/>
                </a:cubicBezTo>
                <a:cubicBezTo>
                  <a:pt x="28" y="94"/>
                  <a:pt x="28" y="94"/>
                  <a:pt x="27" y="94"/>
                </a:cubicBezTo>
                <a:cubicBezTo>
                  <a:pt x="28" y="95"/>
                  <a:pt x="28" y="95"/>
                  <a:pt x="28" y="95"/>
                </a:cubicBezTo>
                <a:cubicBezTo>
                  <a:pt x="28" y="99"/>
                  <a:pt x="28" y="99"/>
                  <a:pt x="28" y="99"/>
                </a:cubicBezTo>
                <a:close/>
                <a:moveTo>
                  <a:pt x="27" y="7"/>
                </a:moveTo>
                <a:cubicBezTo>
                  <a:pt x="28" y="6"/>
                  <a:pt x="28" y="6"/>
                  <a:pt x="28" y="6"/>
                </a:cubicBezTo>
                <a:cubicBezTo>
                  <a:pt x="28" y="13"/>
                  <a:pt x="28" y="13"/>
                  <a:pt x="28" y="13"/>
                </a:cubicBezTo>
                <a:cubicBezTo>
                  <a:pt x="27" y="14"/>
                  <a:pt x="27" y="14"/>
                  <a:pt x="27" y="14"/>
                </a:cubicBezTo>
                <a:cubicBezTo>
                  <a:pt x="27" y="7"/>
                  <a:pt x="27" y="7"/>
                  <a:pt x="27" y="7"/>
                </a:cubicBezTo>
                <a:close/>
                <a:moveTo>
                  <a:pt x="28" y="35"/>
                </a:moveTo>
                <a:cubicBezTo>
                  <a:pt x="28" y="43"/>
                  <a:pt x="28" y="43"/>
                  <a:pt x="28" y="43"/>
                </a:cubicBezTo>
                <a:cubicBezTo>
                  <a:pt x="27" y="42"/>
                  <a:pt x="27" y="42"/>
                  <a:pt x="27" y="42"/>
                </a:cubicBezTo>
                <a:cubicBezTo>
                  <a:pt x="27" y="42"/>
                  <a:pt x="27" y="42"/>
                  <a:pt x="27" y="42"/>
                </a:cubicBezTo>
                <a:cubicBezTo>
                  <a:pt x="27" y="36"/>
                  <a:pt x="27" y="36"/>
                  <a:pt x="27" y="36"/>
                </a:cubicBezTo>
                <a:cubicBezTo>
                  <a:pt x="27" y="36"/>
                  <a:pt x="27" y="36"/>
                  <a:pt x="27" y="36"/>
                </a:cubicBezTo>
                <a:cubicBezTo>
                  <a:pt x="27" y="36"/>
                  <a:pt x="27" y="36"/>
                  <a:pt x="27" y="36"/>
                </a:cubicBezTo>
                <a:cubicBezTo>
                  <a:pt x="28" y="35"/>
                  <a:pt x="28" y="35"/>
                  <a:pt x="28" y="35"/>
                </a:cubicBezTo>
                <a:close/>
                <a:moveTo>
                  <a:pt x="28" y="78"/>
                </a:moveTo>
                <a:cubicBezTo>
                  <a:pt x="28" y="83"/>
                  <a:pt x="28" y="83"/>
                  <a:pt x="28" y="83"/>
                </a:cubicBezTo>
                <a:cubicBezTo>
                  <a:pt x="28" y="83"/>
                  <a:pt x="28" y="82"/>
                  <a:pt x="28" y="81"/>
                </a:cubicBezTo>
                <a:cubicBezTo>
                  <a:pt x="28" y="81"/>
                  <a:pt x="28" y="81"/>
                  <a:pt x="28" y="81"/>
                </a:cubicBezTo>
                <a:cubicBezTo>
                  <a:pt x="27" y="80"/>
                  <a:pt x="28" y="79"/>
                  <a:pt x="28" y="79"/>
                </a:cubicBezTo>
                <a:cubicBezTo>
                  <a:pt x="28" y="78"/>
                  <a:pt x="28" y="78"/>
                  <a:pt x="28" y="78"/>
                </a:cubicBezTo>
                <a:close/>
                <a:moveTo>
                  <a:pt x="27" y="60"/>
                </a:moveTo>
                <a:cubicBezTo>
                  <a:pt x="27" y="53"/>
                  <a:pt x="27" y="53"/>
                  <a:pt x="27" y="53"/>
                </a:cubicBezTo>
                <a:cubicBezTo>
                  <a:pt x="27" y="54"/>
                  <a:pt x="28" y="55"/>
                  <a:pt x="28" y="56"/>
                </a:cubicBezTo>
                <a:cubicBezTo>
                  <a:pt x="28" y="56"/>
                  <a:pt x="28" y="57"/>
                  <a:pt x="27" y="58"/>
                </a:cubicBezTo>
                <a:cubicBezTo>
                  <a:pt x="27" y="60"/>
                  <a:pt x="27" y="60"/>
                  <a:pt x="27" y="60"/>
                </a:cubicBezTo>
                <a:close/>
                <a:moveTo>
                  <a:pt x="27" y="42"/>
                </a:moveTo>
                <a:cubicBezTo>
                  <a:pt x="27" y="42"/>
                  <a:pt x="27" y="42"/>
                  <a:pt x="27" y="42"/>
                </a:cubicBezTo>
                <a:close/>
                <a:moveTo>
                  <a:pt x="27" y="99"/>
                </a:moveTo>
                <a:cubicBezTo>
                  <a:pt x="25" y="99"/>
                  <a:pt x="24" y="98"/>
                  <a:pt x="23" y="98"/>
                </a:cubicBezTo>
                <a:cubicBezTo>
                  <a:pt x="22" y="97"/>
                  <a:pt x="21" y="96"/>
                  <a:pt x="20" y="95"/>
                </a:cubicBezTo>
                <a:cubicBezTo>
                  <a:pt x="13" y="85"/>
                  <a:pt x="13" y="85"/>
                  <a:pt x="13" y="85"/>
                </a:cubicBezTo>
                <a:cubicBezTo>
                  <a:pt x="12" y="85"/>
                  <a:pt x="12" y="84"/>
                  <a:pt x="12" y="83"/>
                </a:cubicBezTo>
                <a:cubicBezTo>
                  <a:pt x="12" y="83"/>
                  <a:pt x="12" y="83"/>
                  <a:pt x="12" y="83"/>
                </a:cubicBezTo>
                <a:cubicBezTo>
                  <a:pt x="12" y="82"/>
                  <a:pt x="12" y="81"/>
                  <a:pt x="12" y="80"/>
                </a:cubicBezTo>
                <a:cubicBezTo>
                  <a:pt x="23" y="57"/>
                  <a:pt x="23" y="57"/>
                  <a:pt x="23" y="57"/>
                </a:cubicBezTo>
                <a:cubicBezTo>
                  <a:pt x="21" y="55"/>
                  <a:pt x="17" y="51"/>
                  <a:pt x="12" y="47"/>
                </a:cubicBezTo>
                <a:cubicBezTo>
                  <a:pt x="8" y="44"/>
                  <a:pt x="4" y="40"/>
                  <a:pt x="2" y="38"/>
                </a:cubicBezTo>
                <a:cubicBezTo>
                  <a:pt x="2" y="38"/>
                  <a:pt x="2" y="38"/>
                  <a:pt x="2" y="38"/>
                </a:cubicBezTo>
                <a:cubicBezTo>
                  <a:pt x="2" y="32"/>
                  <a:pt x="2" y="32"/>
                  <a:pt x="2" y="32"/>
                </a:cubicBezTo>
                <a:cubicBezTo>
                  <a:pt x="27" y="7"/>
                  <a:pt x="27" y="7"/>
                  <a:pt x="27" y="7"/>
                </a:cubicBezTo>
                <a:cubicBezTo>
                  <a:pt x="27" y="14"/>
                  <a:pt x="27" y="14"/>
                  <a:pt x="27" y="14"/>
                </a:cubicBezTo>
                <a:cubicBezTo>
                  <a:pt x="6" y="35"/>
                  <a:pt x="6" y="35"/>
                  <a:pt x="6" y="35"/>
                </a:cubicBezTo>
                <a:cubicBezTo>
                  <a:pt x="8" y="37"/>
                  <a:pt x="12" y="40"/>
                  <a:pt x="15" y="44"/>
                </a:cubicBezTo>
                <a:cubicBezTo>
                  <a:pt x="20" y="47"/>
                  <a:pt x="24" y="51"/>
                  <a:pt x="26" y="53"/>
                </a:cubicBezTo>
                <a:cubicBezTo>
                  <a:pt x="26" y="53"/>
                  <a:pt x="26" y="53"/>
                  <a:pt x="26" y="53"/>
                </a:cubicBezTo>
                <a:cubicBezTo>
                  <a:pt x="26" y="53"/>
                  <a:pt x="27" y="53"/>
                  <a:pt x="27" y="53"/>
                </a:cubicBezTo>
                <a:cubicBezTo>
                  <a:pt x="27" y="60"/>
                  <a:pt x="27" y="60"/>
                  <a:pt x="27" y="60"/>
                </a:cubicBezTo>
                <a:cubicBezTo>
                  <a:pt x="17" y="82"/>
                  <a:pt x="17" y="82"/>
                  <a:pt x="17" y="82"/>
                </a:cubicBezTo>
                <a:cubicBezTo>
                  <a:pt x="17" y="82"/>
                  <a:pt x="17" y="82"/>
                  <a:pt x="17" y="82"/>
                </a:cubicBezTo>
                <a:cubicBezTo>
                  <a:pt x="17" y="82"/>
                  <a:pt x="17" y="82"/>
                  <a:pt x="17" y="82"/>
                </a:cubicBezTo>
                <a:cubicBezTo>
                  <a:pt x="17" y="82"/>
                  <a:pt x="17" y="82"/>
                  <a:pt x="17" y="82"/>
                </a:cubicBezTo>
                <a:cubicBezTo>
                  <a:pt x="24" y="92"/>
                  <a:pt x="24" y="92"/>
                  <a:pt x="24" y="92"/>
                </a:cubicBezTo>
                <a:cubicBezTo>
                  <a:pt x="24" y="93"/>
                  <a:pt x="25" y="93"/>
                  <a:pt x="25" y="94"/>
                </a:cubicBezTo>
                <a:cubicBezTo>
                  <a:pt x="26" y="94"/>
                  <a:pt x="26" y="94"/>
                  <a:pt x="27" y="94"/>
                </a:cubicBezTo>
                <a:cubicBezTo>
                  <a:pt x="27" y="99"/>
                  <a:pt x="27" y="99"/>
                  <a:pt x="27" y="99"/>
                </a:cubicBezTo>
                <a:close/>
                <a:moveTo>
                  <a:pt x="27" y="36"/>
                </a:moveTo>
                <a:cubicBezTo>
                  <a:pt x="27" y="36"/>
                  <a:pt x="27" y="36"/>
                  <a:pt x="27" y="36"/>
                </a:cubicBezTo>
                <a:cubicBezTo>
                  <a:pt x="27" y="36"/>
                  <a:pt x="27" y="36"/>
                  <a:pt x="27" y="36"/>
                </a:cubicBezTo>
                <a:cubicBezTo>
                  <a:pt x="27" y="36"/>
                  <a:pt x="27" y="36"/>
                  <a:pt x="27" y="36"/>
                </a:cubicBezTo>
                <a:cubicBezTo>
                  <a:pt x="26" y="37"/>
                  <a:pt x="26" y="38"/>
                  <a:pt x="26" y="39"/>
                </a:cubicBezTo>
                <a:cubicBezTo>
                  <a:pt x="26" y="40"/>
                  <a:pt x="26" y="41"/>
                  <a:pt x="27" y="41"/>
                </a:cubicBezTo>
                <a:cubicBezTo>
                  <a:pt x="27" y="41"/>
                  <a:pt x="27" y="41"/>
                  <a:pt x="27" y="41"/>
                </a:cubicBezTo>
                <a:cubicBezTo>
                  <a:pt x="27" y="42"/>
                  <a:pt x="27" y="42"/>
                  <a:pt x="27" y="42"/>
                </a:cubicBezTo>
                <a:cubicBezTo>
                  <a:pt x="27" y="42"/>
                  <a:pt x="27" y="42"/>
                  <a:pt x="27" y="42"/>
                </a:cubicBezTo>
                <a:cubicBezTo>
                  <a:pt x="27" y="42"/>
                  <a:pt x="27" y="42"/>
                  <a:pt x="27" y="42"/>
                </a:cubicBezTo>
                <a:cubicBezTo>
                  <a:pt x="27" y="36"/>
                  <a:pt x="27" y="36"/>
                  <a:pt x="27" y="36"/>
                </a:cubicBezTo>
                <a:close/>
                <a:moveTo>
                  <a:pt x="2" y="38"/>
                </a:moveTo>
                <a:cubicBezTo>
                  <a:pt x="2" y="38"/>
                  <a:pt x="2" y="38"/>
                  <a:pt x="2" y="38"/>
                </a:cubicBezTo>
                <a:cubicBezTo>
                  <a:pt x="2" y="38"/>
                  <a:pt x="2" y="38"/>
                  <a:pt x="2" y="38"/>
                </a:cubicBezTo>
                <a:close/>
                <a:moveTo>
                  <a:pt x="27" y="42"/>
                </a:moveTo>
                <a:cubicBezTo>
                  <a:pt x="27" y="42"/>
                  <a:pt x="27" y="42"/>
                  <a:pt x="27" y="42"/>
                </a:cubicBezTo>
                <a:close/>
                <a:moveTo>
                  <a:pt x="2" y="38"/>
                </a:moveTo>
                <a:cubicBezTo>
                  <a:pt x="2" y="38"/>
                  <a:pt x="2" y="38"/>
                  <a:pt x="2" y="38"/>
                </a:cubicBezTo>
                <a:cubicBezTo>
                  <a:pt x="2" y="38"/>
                  <a:pt x="2" y="38"/>
                  <a:pt x="2" y="38"/>
                </a:cubicBezTo>
                <a:cubicBezTo>
                  <a:pt x="2" y="38"/>
                  <a:pt x="2" y="38"/>
                  <a:pt x="2" y="38"/>
                </a:cubicBezTo>
                <a:cubicBezTo>
                  <a:pt x="2" y="33"/>
                  <a:pt x="2" y="33"/>
                  <a:pt x="2" y="33"/>
                </a:cubicBezTo>
                <a:cubicBezTo>
                  <a:pt x="2" y="33"/>
                  <a:pt x="2" y="33"/>
                  <a:pt x="2" y="33"/>
                </a:cubicBezTo>
                <a:cubicBezTo>
                  <a:pt x="2" y="32"/>
                  <a:pt x="2" y="32"/>
                  <a:pt x="2" y="32"/>
                </a:cubicBezTo>
                <a:cubicBezTo>
                  <a:pt x="2" y="38"/>
                  <a:pt x="2" y="38"/>
                  <a:pt x="2" y="38"/>
                </a:cubicBezTo>
                <a:close/>
                <a:moveTo>
                  <a:pt x="2" y="38"/>
                </a:moveTo>
                <a:cubicBezTo>
                  <a:pt x="2" y="38"/>
                  <a:pt x="2" y="38"/>
                  <a:pt x="2" y="38"/>
                </a:cubicBezTo>
                <a:cubicBezTo>
                  <a:pt x="2" y="38"/>
                  <a:pt x="2" y="38"/>
                  <a:pt x="2" y="38"/>
                </a:cubicBezTo>
                <a:close/>
                <a:moveTo>
                  <a:pt x="2" y="38"/>
                </a:moveTo>
                <a:cubicBezTo>
                  <a:pt x="2" y="38"/>
                  <a:pt x="2" y="38"/>
                  <a:pt x="2" y="38"/>
                </a:cubicBezTo>
                <a:close/>
                <a:moveTo>
                  <a:pt x="2" y="38"/>
                </a:moveTo>
                <a:cubicBezTo>
                  <a:pt x="2" y="38"/>
                  <a:pt x="2" y="38"/>
                  <a:pt x="2" y="38"/>
                </a:cubicBezTo>
                <a:cubicBezTo>
                  <a:pt x="1" y="37"/>
                  <a:pt x="1" y="36"/>
                  <a:pt x="0" y="35"/>
                </a:cubicBezTo>
                <a:cubicBezTo>
                  <a:pt x="0" y="34"/>
                  <a:pt x="1" y="34"/>
                  <a:pt x="1" y="33"/>
                </a:cubicBezTo>
                <a:cubicBezTo>
                  <a:pt x="1" y="33"/>
                  <a:pt x="1" y="33"/>
                  <a:pt x="1" y="33"/>
                </a:cubicBezTo>
                <a:cubicBezTo>
                  <a:pt x="1" y="33"/>
                  <a:pt x="1" y="33"/>
                  <a:pt x="1" y="33"/>
                </a:cubicBezTo>
                <a:cubicBezTo>
                  <a:pt x="2" y="33"/>
                  <a:pt x="2" y="33"/>
                  <a:pt x="2" y="33"/>
                </a:cubicBezTo>
                <a:cubicBezTo>
                  <a:pt x="2" y="33"/>
                  <a:pt x="2" y="33"/>
                  <a:pt x="2" y="33"/>
                </a:cubicBezTo>
                <a:cubicBezTo>
                  <a:pt x="2" y="33"/>
                  <a:pt x="2" y="33"/>
                  <a:pt x="2" y="33"/>
                </a:cubicBezTo>
                <a:lnTo>
                  <a:pt x="2" y="38"/>
                </a:lnTo>
                <a:close/>
                <a:moveTo>
                  <a:pt x="2" y="38"/>
                </a:moveTo>
                <a:cubicBezTo>
                  <a:pt x="2" y="38"/>
                  <a:pt x="2" y="38"/>
                  <a:pt x="2" y="38"/>
                </a:cubicBez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220" name="Freeform 201"/>
          <p:cNvSpPr>
            <a:spLocks noEditPoints="1"/>
          </p:cNvSpPr>
          <p:nvPr/>
        </p:nvSpPr>
        <p:spPr bwMode="auto">
          <a:xfrm rot="5400000">
            <a:off x="8611279" y="3485020"/>
            <a:ext cx="316624" cy="267821"/>
          </a:xfrm>
          <a:custGeom>
            <a:avLst/>
            <a:gdLst>
              <a:gd name="T0" fmla="*/ 167 w 187"/>
              <a:gd name="T1" fmla="*/ 78 h 158"/>
              <a:gd name="T2" fmla="*/ 146 w 187"/>
              <a:gd name="T3" fmla="*/ 20 h 158"/>
              <a:gd name="T4" fmla="*/ 187 w 187"/>
              <a:gd name="T5" fmla="*/ 55 h 158"/>
              <a:gd name="T6" fmla="*/ 170 w 187"/>
              <a:gd name="T7" fmla="*/ 83 h 158"/>
              <a:gd name="T8" fmla="*/ 166 w 187"/>
              <a:gd name="T9" fmla="*/ 84 h 158"/>
              <a:gd name="T10" fmla="*/ 147 w 187"/>
              <a:gd name="T11" fmla="*/ 155 h 158"/>
              <a:gd name="T12" fmla="*/ 146 w 187"/>
              <a:gd name="T13" fmla="*/ 157 h 158"/>
              <a:gd name="T14" fmla="*/ 146 w 187"/>
              <a:gd name="T15" fmla="*/ 58 h 158"/>
              <a:gd name="T16" fmla="*/ 125 w 187"/>
              <a:gd name="T17" fmla="*/ 5 h 158"/>
              <a:gd name="T18" fmla="*/ 96 w 187"/>
              <a:gd name="T19" fmla="*/ 17 h 158"/>
              <a:gd name="T20" fmla="*/ 94 w 187"/>
              <a:gd name="T21" fmla="*/ 17 h 158"/>
              <a:gd name="T22" fmla="*/ 96 w 187"/>
              <a:gd name="T23" fmla="*/ 12 h 158"/>
              <a:gd name="T24" fmla="*/ 116 w 187"/>
              <a:gd name="T25" fmla="*/ 7 h 158"/>
              <a:gd name="T26" fmla="*/ 122 w 187"/>
              <a:gd name="T27" fmla="*/ 1 h 158"/>
              <a:gd name="T28" fmla="*/ 146 w 187"/>
              <a:gd name="T29" fmla="*/ 14 h 158"/>
              <a:gd name="T30" fmla="*/ 125 w 187"/>
              <a:gd name="T31" fmla="*/ 5 h 158"/>
              <a:gd name="T32" fmla="*/ 142 w 187"/>
              <a:gd name="T33" fmla="*/ 153 h 158"/>
              <a:gd name="T34" fmla="*/ 144 w 187"/>
              <a:gd name="T35" fmla="*/ 56 h 158"/>
              <a:gd name="T36" fmla="*/ 146 w 187"/>
              <a:gd name="T37" fmla="*/ 57 h 158"/>
              <a:gd name="T38" fmla="*/ 146 w 187"/>
              <a:gd name="T39" fmla="*/ 57 h 158"/>
              <a:gd name="T40" fmla="*/ 146 w 187"/>
              <a:gd name="T41" fmla="*/ 157 h 158"/>
              <a:gd name="T42" fmla="*/ 94 w 187"/>
              <a:gd name="T43" fmla="*/ 158 h 158"/>
              <a:gd name="T44" fmla="*/ 94 w 187"/>
              <a:gd name="T45" fmla="*/ 17 h 158"/>
              <a:gd name="T46" fmla="*/ 66 w 187"/>
              <a:gd name="T47" fmla="*/ 5 h 158"/>
              <a:gd name="T48" fmla="*/ 20 w 187"/>
              <a:gd name="T49" fmla="*/ 78 h 158"/>
              <a:gd name="T50" fmla="*/ 45 w 187"/>
              <a:gd name="T51" fmla="*/ 57 h 158"/>
              <a:gd name="T52" fmla="*/ 46 w 187"/>
              <a:gd name="T53" fmla="*/ 58 h 158"/>
              <a:gd name="T54" fmla="*/ 94 w 187"/>
              <a:gd name="T55" fmla="*/ 153 h 158"/>
              <a:gd name="T56" fmla="*/ 94 w 187"/>
              <a:gd name="T57" fmla="*/ 158 h 158"/>
              <a:gd name="T58" fmla="*/ 43 w 187"/>
              <a:gd name="T59" fmla="*/ 158 h 158"/>
              <a:gd name="T60" fmla="*/ 41 w 187"/>
              <a:gd name="T61" fmla="*/ 155 h 158"/>
              <a:gd name="T62" fmla="*/ 22 w 187"/>
              <a:gd name="T63" fmla="*/ 84 h 158"/>
              <a:gd name="T64" fmla="*/ 18 w 187"/>
              <a:gd name="T65" fmla="*/ 83 h 158"/>
              <a:gd name="T66" fmla="*/ 1 w 187"/>
              <a:gd name="T67" fmla="*/ 57 h 158"/>
              <a:gd name="T68" fmla="*/ 66 w 187"/>
              <a:gd name="T69" fmla="*/ 0 h 158"/>
              <a:gd name="T70" fmla="*/ 69 w 187"/>
              <a:gd name="T71" fmla="*/ 1 h 158"/>
              <a:gd name="T72" fmla="*/ 94 w 187"/>
              <a:gd name="T73" fmla="*/ 12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87" h="158">
                <a:moveTo>
                  <a:pt x="146" y="57"/>
                </a:moveTo>
                <a:cubicBezTo>
                  <a:pt x="152" y="62"/>
                  <a:pt x="163" y="73"/>
                  <a:pt x="167" y="78"/>
                </a:cubicBezTo>
                <a:cubicBezTo>
                  <a:pt x="182" y="56"/>
                  <a:pt x="182" y="56"/>
                  <a:pt x="182" y="56"/>
                </a:cubicBezTo>
                <a:cubicBezTo>
                  <a:pt x="177" y="44"/>
                  <a:pt x="160" y="30"/>
                  <a:pt x="146" y="20"/>
                </a:cubicBezTo>
                <a:cubicBezTo>
                  <a:pt x="146" y="14"/>
                  <a:pt x="146" y="14"/>
                  <a:pt x="146" y="14"/>
                </a:cubicBezTo>
                <a:cubicBezTo>
                  <a:pt x="162" y="25"/>
                  <a:pt x="181" y="41"/>
                  <a:pt x="187" y="55"/>
                </a:cubicBezTo>
                <a:cubicBezTo>
                  <a:pt x="187" y="56"/>
                  <a:pt x="187" y="57"/>
                  <a:pt x="187" y="57"/>
                </a:cubicBezTo>
                <a:cubicBezTo>
                  <a:pt x="170" y="83"/>
                  <a:pt x="170" y="83"/>
                  <a:pt x="170" y="83"/>
                </a:cubicBezTo>
                <a:cubicBezTo>
                  <a:pt x="170" y="83"/>
                  <a:pt x="169" y="84"/>
                  <a:pt x="169" y="84"/>
                </a:cubicBezTo>
                <a:cubicBezTo>
                  <a:pt x="168" y="85"/>
                  <a:pt x="167" y="84"/>
                  <a:pt x="166" y="84"/>
                </a:cubicBezTo>
                <a:cubicBezTo>
                  <a:pt x="166" y="83"/>
                  <a:pt x="154" y="71"/>
                  <a:pt x="146" y="64"/>
                </a:cubicBezTo>
                <a:cubicBezTo>
                  <a:pt x="147" y="155"/>
                  <a:pt x="147" y="155"/>
                  <a:pt x="147" y="155"/>
                </a:cubicBezTo>
                <a:cubicBezTo>
                  <a:pt x="147" y="155"/>
                  <a:pt x="147" y="155"/>
                  <a:pt x="147" y="155"/>
                </a:cubicBezTo>
                <a:cubicBezTo>
                  <a:pt x="147" y="156"/>
                  <a:pt x="146" y="157"/>
                  <a:pt x="146" y="157"/>
                </a:cubicBezTo>
                <a:cubicBezTo>
                  <a:pt x="146" y="58"/>
                  <a:pt x="146" y="58"/>
                  <a:pt x="146" y="58"/>
                </a:cubicBezTo>
                <a:cubicBezTo>
                  <a:pt x="146" y="58"/>
                  <a:pt x="146" y="58"/>
                  <a:pt x="146" y="58"/>
                </a:cubicBezTo>
                <a:cubicBezTo>
                  <a:pt x="146" y="58"/>
                  <a:pt x="146" y="58"/>
                  <a:pt x="146" y="57"/>
                </a:cubicBezTo>
                <a:close/>
                <a:moveTo>
                  <a:pt x="125" y="5"/>
                </a:moveTo>
                <a:cubicBezTo>
                  <a:pt x="123" y="8"/>
                  <a:pt x="121" y="10"/>
                  <a:pt x="118" y="11"/>
                </a:cubicBezTo>
                <a:cubicBezTo>
                  <a:pt x="112" y="15"/>
                  <a:pt x="104" y="17"/>
                  <a:pt x="96" y="17"/>
                </a:cubicBezTo>
                <a:cubicBezTo>
                  <a:pt x="96" y="17"/>
                  <a:pt x="96" y="17"/>
                  <a:pt x="96" y="17"/>
                </a:cubicBezTo>
                <a:cubicBezTo>
                  <a:pt x="95" y="17"/>
                  <a:pt x="94" y="17"/>
                  <a:pt x="94" y="17"/>
                </a:cubicBezTo>
                <a:cubicBezTo>
                  <a:pt x="94" y="12"/>
                  <a:pt x="94" y="12"/>
                  <a:pt x="94" y="12"/>
                </a:cubicBezTo>
                <a:cubicBezTo>
                  <a:pt x="94" y="12"/>
                  <a:pt x="95" y="12"/>
                  <a:pt x="96" y="12"/>
                </a:cubicBezTo>
                <a:cubicBezTo>
                  <a:pt x="96" y="12"/>
                  <a:pt x="96" y="12"/>
                  <a:pt x="96" y="12"/>
                </a:cubicBezTo>
                <a:cubicBezTo>
                  <a:pt x="103" y="12"/>
                  <a:pt x="110" y="10"/>
                  <a:pt x="116" y="7"/>
                </a:cubicBezTo>
                <a:cubicBezTo>
                  <a:pt x="118" y="5"/>
                  <a:pt x="121" y="3"/>
                  <a:pt x="122" y="1"/>
                </a:cubicBezTo>
                <a:cubicBezTo>
                  <a:pt x="122" y="1"/>
                  <a:pt x="122" y="1"/>
                  <a:pt x="122" y="1"/>
                </a:cubicBezTo>
                <a:cubicBezTo>
                  <a:pt x="123" y="0"/>
                  <a:pt x="124" y="0"/>
                  <a:pt x="125" y="0"/>
                </a:cubicBezTo>
                <a:cubicBezTo>
                  <a:pt x="125" y="0"/>
                  <a:pt x="135" y="6"/>
                  <a:pt x="146" y="14"/>
                </a:cubicBezTo>
                <a:cubicBezTo>
                  <a:pt x="146" y="20"/>
                  <a:pt x="146" y="20"/>
                  <a:pt x="146" y="20"/>
                </a:cubicBezTo>
                <a:cubicBezTo>
                  <a:pt x="137" y="13"/>
                  <a:pt x="128" y="8"/>
                  <a:pt x="125" y="5"/>
                </a:cubicBezTo>
                <a:close/>
                <a:moveTo>
                  <a:pt x="94" y="153"/>
                </a:moveTo>
                <a:cubicBezTo>
                  <a:pt x="142" y="153"/>
                  <a:pt x="142" y="153"/>
                  <a:pt x="142" y="153"/>
                </a:cubicBezTo>
                <a:cubicBezTo>
                  <a:pt x="142" y="58"/>
                  <a:pt x="142" y="58"/>
                  <a:pt x="142" y="58"/>
                </a:cubicBezTo>
                <a:cubicBezTo>
                  <a:pt x="142" y="57"/>
                  <a:pt x="143" y="56"/>
                  <a:pt x="144" y="56"/>
                </a:cubicBezTo>
                <a:cubicBezTo>
                  <a:pt x="145" y="56"/>
                  <a:pt x="145" y="56"/>
                  <a:pt x="146" y="57"/>
                </a:cubicBezTo>
                <a:cubicBezTo>
                  <a:pt x="146" y="57"/>
                  <a:pt x="146" y="57"/>
                  <a:pt x="146" y="57"/>
                </a:cubicBezTo>
                <a:cubicBezTo>
                  <a:pt x="146" y="57"/>
                  <a:pt x="146" y="57"/>
                  <a:pt x="146" y="57"/>
                </a:cubicBezTo>
                <a:cubicBezTo>
                  <a:pt x="146" y="57"/>
                  <a:pt x="146" y="57"/>
                  <a:pt x="146" y="57"/>
                </a:cubicBezTo>
                <a:cubicBezTo>
                  <a:pt x="146" y="58"/>
                  <a:pt x="146" y="58"/>
                  <a:pt x="146" y="58"/>
                </a:cubicBezTo>
                <a:cubicBezTo>
                  <a:pt x="146" y="157"/>
                  <a:pt x="146" y="157"/>
                  <a:pt x="146" y="157"/>
                </a:cubicBezTo>
                <a:cubicBezTo>
                  <a:pt x="146" y="158"/>
                  <a:pt x="145" y="158"/>
                  <a:pt x="144" y="158"/>
                </a:cubicBezTo>
                <a:cubicBezTo>
                  <a:pt x="94" y="158"/>
                  <a:pt x="94" y="158"/>
                  <a:pt x="94" y="158"/>
                </a:cubicBezTo>
                <a:lnTo>
                  <a:pt x="94" y="153"/>
                </a:lnTo>
                <a:close/>
                <a:moveTo>
                  <a:pt x="94" y="17"/>
                </a:moveTo>
                <a:cubicBezTo>
                  <a:pt x="86" y="16"/>
                  <a:pt x="79" y="15"/>
                  <a:pt x="73" y="11"/>
                </a:cubicBezTo>
                <a:cubicBezTo>
                  <a:pt x="70" y="10"/>
                  <a:pt x="68" y="8"/>
                  <a:pt x="66" y="5"/>
                </a:cubicBezTo>
                <a:cubicBezTo>
                  <a:pt x="57" y="11"/>
                  <a:pt x="14" y="37"/>
                  <a:pt x="5" y="56"/>
                </a:cubicBezTo>
                <a:cubicBezTo>
                  <a:pt x="20" y="78"/>
                  <a:pt x="20" y="78"/>
                  <a:pt x="20" y="78"/>
                </a:cubicBezTo>
                <a:cubicBezTo>
                  <a:pt x="25" y="73"/>
                  <a:pt x="36" y="62"/>
                  <a:pt x="42" y="57"/>
                </a:cubicBezTo>
                <a:cubicBezTo>
                  <a:pt x="43" y="56"/>
                  <a:pt x="44" y="56"/>
                  <a:pt x="45" y="57"/>
                </a:cubicBezTo>
                <a:cubicBezTo>
                  <a:pt x="46" y="57"/>
                  <a:pt x="46" y="58"/>
                  <a:pt x="46" y="58"/>
                </a:cubicBezTo>
                <a:cubicBezTo>
                  <a:pt x="46" y="58"/>
                  <a:pt x="46" y="58"/>
                  <a:pt x="46" y="58"/>
                </a:cubicBezTo>
                <a:cubicBezTo>
                  <a:pt x="45" y="153"/>
                  <a:pt x="45" y="153"/>
                  <a:pt x="45" y="153"/>
                </a:cubicBezTo>
                <a:cubicBezTo>
                  <a:pt x="94" y="153"/>
                  <a:pt x="94" y="153"/>
                  <a:pt x="94" y="153"/>
                </a:cubicBezTo>
                <a:cubicBezTo>
                  <a:pt x="94" y="153"/>
                  <a:pt x="94" y="153"/>
                  <a:pt x="94" y="153"/>
                </a:cubicBezTo>
                <a:cubicBezTo>
                  <a:pt x="94" y="158"/>
                  <a:pt x="94" y="158"/>
                  <a:pt x="94" y="158"/>
                </a:cubicBezTo>
                <a:cubicBezTo>
                  <a:pt x="94" y="158"/>
                  <a:pt x="94" y="158"/>
                  <a:pt x="94" y="158"/>
                </a:cubicBezTo>
                <a:cubicBezTo>
                  <a:pt x="43" y="158"/>
                  <a:pt x="43" y="158"/>
                  <a:pt x="43" y="158"/>
                </a:cubicBezTo>
                <a:cubicBezTo>
                  <a:pt x="43" y="158"/>
                  <a:pt x="43" y="158"/>
                  <a:pt x="43" y="158"/>
                </a:cubicBezTo>
                <a:cubicBezTo>
                  <a:pt x="42" y="158"/>
                  <a:pt x="41" y="157"/>
                  <a:pt x="41" y="155"/>
                </a:cubicBezTo>
                <a:cubicBezTo>
                  <a:pt x="41" y="64"/>
                  <a:pt x="41" y="64"/>
                  <a:pt x="41" y="64"/>
                </a:cubicBezTo>
                <a:cubicBezTo>
                  <a:pt x="33" y="71"/>
                  <a:pt x="22" y="83"/>
                  <a:pt x="22" y="84"/>
                </a:cubicBezTo>
                <a:cubicBezTo>
                  <a:pt x="21" y="84"/>
                  <a:pt x="21" y="84"/>
                  <a:pt x="21" y="84"/>
                </a:cubicBezTo>
                <a:cubicBezTo>
                  <a:pt x="20" y="85"/>
                  <a:pt x="18" y="84"/>
                  <a:pt x="18" y="83"/>
                </a:cubicBezTo>
                <a:cubicBezTo>
                  <a:pt x="1" y="57"/>
                  <a:pt x="1" y="57"/>
                  <a:pt x="1" y="57"/>
                </a:cubicBezTo>
                <a:cubicBezTo>
                  <a:pt x="1" y="57"/>
                  <a:pt x="1" y="57"/>
                  <a:pt x="1" y="57"/>
                </a:cubicBezTo>
                <a:cubicBezTo>
                  <a:pt x="0" y="57"/>
                  <a:pt x="0" y="56"/>
                  <a:pt x="0" y="55"/>
                </a:cubicBezTo>
                <a:cubicBezTo>
                  <a:pt x="10" y="32"/>
                  <a:pt x="66" y="0"/>
                  <a:pt x="66" y="0"/>
                </a:cubicBezTo>
                <a:cubicBezTo>
                  <a:pt x="66" y="0"/>
                  <a:pt x="66" y="0"/>
                  <a:pt x="66" y="0"/>
                </a:cubicBezTo>
                <a:cubicBezTo>
                  <a:pt x="67" y="0"/>
                  <a:pt x="68" y="0"/>
                  <a:pt x="69" y="1"/>
                </a:cubicBezTo>
                <a:cubicBezTo>
                  <a:pt x="71" y="3"/>
                  <a:pt x="73" y="5"/>
                  <a:pt x="75" y="7"/>
                </a:cubicBezTo>
                <a:cubicBezTo>
                  <a:pt x="80" y="10"/>
                  <a:pt x="87" y="12"/>
                  <a:pt x="94" y="12"/>
                </a:cubicBezTo>
                <a:lnTo>
                  <a:pt x="94" y="17"/>
                </a:ln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221" name="Freeform 202"/>
          <p:cNvSpPr>
            <a:spLocks noEditPoints="1"/>
          </p:cNvSpPr>
          <p:nvPr/>
        </p:nvSpPr>
        <p:spPr bwMode="auto">
          <a:xfrm rot="5400000">
            <a:off x="8852912" y="3606432"/>
            <a:ext cx="92845" cy="32139"/>
          </a:xfrm>
          <a:custGeom>
            <a:avLst/>
            <a:gdLst>
              <a:gd name="T0" fmla="*/ 42 w 55"/>
              <a:gd name="T1" fmla="*/ 12 h 19"/>
              <a:gd name="T2" fmla="*/ 50 w 55"/>
              <a:gd name="T3" fmla="*/ 5 h 19"/>
              <a:gd name="T4" fmla="*/ 50 w 55"/>
              <a:gd name="T5" fmla="*/ 5 h 19"/>
              <a:gd name="T6" fmla="*/ 50 w 55"/>
              <a:gd name="T7" fmla="*/ 5 h 19"/>
              <a:gd name="T8" fmla="*/ 50 w 55"/>
              <a:gd name="T9" fmla="*/ 5 h 19"/>
              <a:gd name="T10" fmla="*/ 50 w 55"/>
              <a:gd name="T11" fmla="*/ 5 h 19"/>
              <a:gd name="T12" fmla="*/ 50 w 55"/>
              <a:gd name="T13" fmla="*/ 5 h 19"/>
              <a:gd name="T14" fmla="*/ 50 w 55"/>
              <a:gd name="T15" fmla="*/ 5 h 19"/>
              <a:gd name="T16" fmla="*/ 41 w 55"/>
              <a:gd name="T17" fmla="*/ 12 h 19"/>
              <a:gd name="T18" fmla="*/ 28 w 55"/>
              <a:gd name="T19" fmla="*/ 14 h 19"/>
              <a:gd name="T20" fmla="*/ 28 w 55"/>
              <a:gd name="T21" fmla="*/ 9 h 19"/>
              <a:gd name="T22" fmla="*/ 46 w 55"/>
              <a:gd name="T23" fmla="*/ 3 h 19"/>
              <a:gd name="T24" fmla="*/ 46 w 55"/>
              <a:gd name="T25" fmla="*/ 3 h 19"/>
              <a:gd name="T26" fmla="*/ 49 w 55"/>
              <a:gd name="T27" fmla="*/ 0 h 19"/>
              <a:gd name="T28" fmla="*/ 53 w 55"/>
              <a:gd name="T29" fmla="*/ 1 h 19"/>
              <a:gd name="T30" fmla="*/ 53 w 55"/>
              <a:gd name="T31" fmla="*/ 1 h 19"/>
              <a:gd name="T32" fmla="*/ 55 w 55"/>
              <a:gd name="T33" fmla="*/ 8 h 19"/>
              <a:gd name="T34" fmla="*/ 28 w 55"/>
              <a:gd name="T35" fmla="*/ 19 h 19"/>
              <a:gd name="T36" fmla="*/ 28 w 55"/>
              <a:gd name="T37" fmla="*/ 15 h 19"/>
              <a:gd name="T38" fmla="*/ 14 w 55"/>
              <a:gd name="T39" fmla="*/ 12 h 19"/>
              <a:gd name="T40" fmla="*/ 5 w 55"/>
              <a:gd name="T41" fmla="*/ 5 h 19"/>
              <a:gd name="T42" fmla="*/ 5 w 55"/>
              <a:gd name="T43" fmla="*/ 5 h 19"/>
              <a:gd name="T44" fmla="*/ 5 w 55"/>
              <a:gd name="T45" fmla="*/ 5 h 19"/>
              <a:gd name="T46" fmla="*/ 5 w 55"/>
              <a:gd name="T47" fmla="*/ 5 h 19"/>
              <a:gd name="T48" fmla="*/ 28 w 55"/>
              <a:gd name="T49" fmla="*/ 15 h 19"/>
              <a:gd name="T50" fmla="*/ 11 w 55"/>
              <a:gd name="T51" fmla="*/ 16 h 19"/>
              <a:gd name="T52" fmla="*/ 1 w 55"/>
              <a:gd name="T53" fmla="*/ 8 h 19"/>
              <a:gd name="T54" fmla="*/ 0 w 55"/>
              <a:gd name="T55" fmla="*/ 4 h 19"/>
              <a:gd name="T56" fmla="*/ 2 w 55"/>
              <a:gd name="T57" fmla="*/ 1 h 19"/>
              <a:gd name="T58" fmla="*/ 6 w 55"/>
              <a:gd name="T59" fmla="*/ 0 h 19"/>
              <a:gd name="T60" fmla="*/ 9 w 55"/>
              <a:gd name="T61" fmla="*/ 3 h 19"/>
              <a:gd name="T62" fmla="*/ 16 w 55"/>
              <a:gd name="T63" fmla="*/ 7 h 19"/>
              <a:gd name="T64" fmla="*/ 28 w 55"/>
              <a:gd name="T65" fmla="*/ 14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5" h="19">
                <a:moveTo>
                  <a:pt x="28" y="15"/>
                </a:moveTo>
                <a:cubicBezTo>
                  <a:pt x="33" y="15"/>
                  <a:pt x="38" y="14"/>
                  <a:pt x="42" y="12"/>
                </a:cubicBezTo>
                <a:cubicBezTo>
                  <a:pt x="46" y="10"/>
                  <a:pt x="49" y="8"/>
                  <a:pt x="50" y="5"/>
                </a:cubicBezTo>
                <a:cubicBezTo>
                  <a:pt x="51" y="5"/>
                  <a:pt x="51" y="5"/>
                  <a:pt x="50" y="5"/>
                </a:cubicBezTo>
                <a:cubicBezTo>
                  <a:pt x="50" y="5"/>
                  <a:pt x="50" y="5"/>
                  <a:pt x="50" y="5"/>
                </a:cubicBezTo>
                <a:cubicBezTo>
                  <a:pt x="50" y="5"/>
                  <a:pt x="50" y="5"/>
                  <a:pt x="50" y="5"/>
                </a:cubicBezTo>
                <a:cubicBezTo>
                  <a:pt x="50" y="5"/>
                  <a:pt x="50" y="5"/>
                  <a:pt x="50" y="5"/>
                </a:cubicBezTo>
                <a:cubicBezTo>
                  <a:pt x="50" y="5"/>
                  <a:pt x="50" y="5"/>
                  <a:pt x="50" y="5"/>
                </a:cubicBezTo>
                <a:cubicBezTo>
                  <a:pt x="50" y="5"/>
                  <a:pt x="50" y="5"/>
                  <a:pt x="50" y="5"/>
                </a:cubicBezTo>
                <a:cubicBezTo>
                  <a:pt x="50" y="5"/>
                  <a:pt x="50" y="5"/>
                  <a:pt x="50" y="5"/>
                </a:cubicBezTo>
                <a:cubicBezTo>
                  <a:pt x="50" y="5"/>
                  <a:pt x="50" y="5"/>
                  <a:pt x="50" y="5"/>
                </a:cubicBezTo>
                <a:cubicBezTo>
                  <a:pt x="50" y="5"/>
                  <a:pt x="50" y="5"/>
                  <a:pt x="50" y="5"/>
                </a:cubicBezTo>
                <a:cubicBezTo>
                  <a:pt x="50" y="5"/>
                  <a:pt x="50" y="5"/>
                  <a:pt x="50" y="5"/>
                </a:cubicBezTo>
                <a:cubicBezTo>
                  <a:pt x="50" y="5"/>
                  <a:pt x="50" y="5"/>
                  <a:pt x="50" y="5"/>
                </a:cubicBezTo>
                <a:cubicBezTo>
                  <a:pt x="50" y="5"/>
                  <a:pt x="50" y="5"/>
                  <a:pt x="50" y="5"/>
                </a:cubicBezTo>
                <a:cubicBezTo>
                  <a:pt x="50" y="5"/>
                  <a:pt x="50" y="5"/>
                  <a:pt x="50" y="5"/>
                </a:cubicBezTo>
                <a:cubicBezTo>
                  <a:pt x="50" y="5"/>
                  <a:pt x="50" y="5"/>
                  <a:pt x="50" y="5"/>
                </a:cubicBezTo>
                <a:cubicBezTo>
                  <a:pt x="49" y="8"/>
                  <a:pt x="45" y="10"/>
                  <a:pt x="41" y="12"/>
                </a:cubicBezTo>
                <a:cubicBezTo>
                  <a:pt x="37" y="13"/>
                  <a:pt x="33" y="14"/>
                  <a:pt x="28" y="14"/>
                </a:cubicBezTo>
                <a:cubicBezTo>
                  <a:pt x="28" y="14"/>
                  <a:pt x="28" y="14"/>
                  <a:pt x="28" y="14"/>
                </a:cubicBezTo>
                <a:cubicBezTo>
                  <a:pt x="28" y="9"/>
                  <a:pt x="28" y="9"/>
                  <a:pt x="28" y="9"/>
                </a:cubicBezTo>
                <a:cubicBezTo>
                  <a:pt x="28" y="9"/>
                  <a:pt x="28" y="9"/>
                  <a:pt x="28" y="9"/>
                </a:cubicBezTo>
                <a:cubicBezTo>
                  <a:pt x="32" y="9"/>
                  <a:pt x="36" y="8"/>
                  <a:pt x="39" y="7"/>
                </a:cubicBezTo>
                <a:cubicBezTo>
                  <a:pt x="43" y="6"/>
                  <a:pt x="45" y="4"/>
                  <a:pt x="46" y="3"/>
                </a:cubicBezTo>
                <a:cubicBezTo>
                  <a:pt x="46" y="3"/>
                  <a:pt x="46" y="3"/>
                  <a:pt x="46" y="3"/>
                </a:cubicBezTo>
                <a:cubicBezTo>
                  <a:pt x="46" y="3"/>
                  <a:pt x="46" y="3"/>
                  <a:pt x="46" y="3"/>
                </a:cubicBezTo>
                <a:cubicBezTo>
                  <a:pt x="46" y="3"/>
                  <a:pt x="46" y="3"/>
                  <a:pt x="46" y="3"/>
                </a:cubicBezTo>
                <a:cubicBezTo>
                  <a:pt x="46" y="1"/>
                  <a:pt x="48" y="1"/>
                  <a:pt x="49" y="0"/>
                </a:cubicBezTo>
                <a:cubicBezTo>
                  <a:pt x="50" y="0"/>
                  <a:pt x="51" y="0"/>
                  <a:pt x="52" y="1"/>
                </a:cubicBezTo>
                <a:cubicBezTo>
                  <a:pt x="53" y="1"/>
                  <a:pt x="53" y="1"/>
                  <a:pt x="53" y="1"/>
                </a:cubicBezTo>
                <a:cubicBezTo>
                  <a:pt x="53" y="1"/>
                  <a:pt x="53" y="1"/>
                  <a:pt x="53" y="1"/>
                </a:cubicBezTo>
                <a:cubicBezTo>
                  <a:pt x="53" y="1"/>
                  <a:pt x="53" y="1"/>
                  <a:pt x="53" y="1"/>
                </a:cubicBezTo>
                <a:cubicBezTo>
                  <a:pt x="54" y="1"/>
                  <a:pt x="55" y="3"/>
                  <a:pt x="55" y="4"/>
                </a:cubicBezTo>
                <a:cubicBezTo>
                  <a:pt x="55" y="5"/>
                  <a:pt x="55" y="6"/>
                  <a:pt x="55" y="8"/>
                </a:cubicBezTo>
                <a:cubicBezTo>
                  <a:pt x="53" y="11"/>
                  <a:pt x="49" y="14"/>
                  <a:pt x="44" y="16"/>
                </a:cubicBezTo>
                <a:cubicBezTo>
                  <a:pt x="39" y="18"/>
                  <a:pt x="34" y="19"/>
                  <a:pt x="28" y="19"/>
                </a:cubicBezTo>
                <a:cubicBezTo>
                  <a:pt x="28" y="19"/>
                  <a:pt x="28" y="19"/>
                  <a:pt x="28" y="19"/>
                </a:cubicBezTo>
                <a:cubicBezTo>
                  <a:pt x="28" y="15"/>
                  <a:pt x="28" y="15"/>
                  <a:pt x="28" y="15"/>
                </a:cubicBezTo>
                <a:close/>
                <a:moveTo>
                  <a:pt x="28" y="14"/>
                </a:moveTo>
                <a:cubicBezTo>
                  <a:pt x="22" y="14"/>
                  <a:pt x="18" y="13"/>
                  <a:pt x="14" y="12"/>
                </a:cubicBezTo>
                <a:cubicBezTo>
                  <a:pt x="10" y="10"/>
                  <a:pt x="7" y="8"/>
                  <a:pt x="5" y="5"/>
                </a:cubicBezTo>
                <a:cubicBezTo>
                  <a:pt x="5" y="5"/>
                  <a:pt x="5" y="5"/>
                  <a:pt x="5" y="5"/>
                </a:cubicBezTo>
                <a:cubicBezTo>
                  <a:pt x="5" y="5"/>
                  <a:pt x="5" y="5"/>
                  <a:pt x="5" y="5"/>
                </a:cubicBezTo>
                <a:cubicBezTo>
                  <a:pt x="5" y="5"/>
                  <a:pt x="5" y="5"/>
                  <a:pt x="5" y="5"/>
                </a:cubicBezTo>
                <a:cubicBezTo>
                  <a:pt x="5" y="5"/>
                  <a:pt x="5" y="5"/>
                  <a:pt x="5" y="5"/>
                </a:cubicBezTo>
                <a:cubicBezTo>
                  <a:pt x="5" y="5"/>
                  <a:pt x="5" y="5"/>
                  <a:pt x="5" y="5"/>
                </a:cubicBezTo>
                <a:cubicBezTo>
                  <a:pt x="5" y="5"/>
                  <a:pt x="5" y="5"/>
                  <a:pt x="5" y="5"/>
                </a:cubicBezTo>
                <a:cubicBezTo>
                  <a:pt x="5" y="5"/>
                  <a:pt x="5" y="5"/>
                  <a:pt x="5" y="5"/>
                </a:cubicBezTo>
                <a:cubicBezTo>
                  <a:pt x="6" y="8"/>
                  <a:pt x="9" y="10"/>
                  <a:pt x="13" y="12"/>
                </a:cubicBezTo>
                <a:cubicBezTo>
                  <a:pt x="17" y="14"/>
                  <a:pt x="22" y="15"/>
                  <a:pt x="28" y="15"/>
                </a:cubicBezTo>
                <a:cubicBezTo>
                  <a:pt x="28" y="19"/>
                  <a:pt x="28" y="19"/>
                  <a:pt x="28" y="19"/>
                </a:cubicBezTo>
                <a:cubicBezTo>
                  <a:pt x="22" y="19"/>
                  <a:pt x="16" y="18"/>
                  <a:pt x="11" y="16"/>
                </a:cubicBezTo>
                <a:cubicBezTo>
                  <a:pt x="6" y="14"/>
                  <a:pt x="3" y="11"/>
                  <a:pt x="1" y="8"/>
                </a:cubicBezTo>
                <a:cubicBezTo>
                  <a:pt x="1" y="8"/>
                  <a:pt x="1" y="8"/>
                  <a:pt x="1" y="8"/>
                </a:cubicBezTo>
                <a:cubicBezTo>
                  <a:pt x="1" y="8"/>
                  <a:pt x="1" y="8"/>
                  <a:pt x="1" y="8"/>
                </a:cubicBezTo>
                <a:cubicBezTo>
                  <a:pt x="0" y="6"/>
                  <a:pt x="0" y="5"/>
                  <a:pt x="0" y="4"/>
                </a:cubicBezTo>
                <a:cubicBezTo>
                  <a:pt x="0" y="3"/>
                  <a:pt x="1" y="1"/>
                  <a:pt x="2" y="1"/>
                </a:cubicBezTo>
                <a:cubicBezTo>
                  <a:pt x="2" y="1"/>
                  <a:pt x="2" y="1"/>
                  <a:pt x="2" y="1"/>
                </a:cubicBezTo>
                <a:cubicBezTo>
                  <a:pt x="2" y="1"/>
                  <a:pt x="2" y="1"/>
                  <a:pt x="2" y="1"/>
                </a:cubicBezTo>
                <a:cubicBezTo>
                  <a:pt x="4" y="0"/>
                  <a:pt x="5" y="0"/>
                  <a:pt x="6" y="0"/>
                </a:cubicBezTo>
                <a:cubicBezTo>
                  <a:pt x="8" y="1"/>
                  <a:pt x="9" y="2"/>
                  <a:pt x="9" y="3"/>
                </a:cubicBezTo>
                <a:cubicBezTo>
                  <a:pt x="9" y="3"/>
                  <a:pt x="9" y="3"/>
                  <a:pt x="9" y="3"/>
                </a:cubicBezTo>
                <a:cubicBezTo>
                  <a:pt x="9" y="3"/>
                  <a:pt x="9" y="3"/>
                  <a:pt x="9" y="3"/>
                </a:cubicBezTo>
                <a:cubicBezTo>
                  <a:pt x="10" y="4"/>
                  <a:pt x="13" y="6"/>
                  <a:pt x="16" y="7"/>
                </a:cubicBezTo>
                <a:cubicBezTo>
                  <a:pt x="19" y="8"/>
                  <a:pt x="23" y="9"/>
                  <a:pt x="28" y="9"/>
                </a:cubicBezTo>
                <a:lnTo>
                  <a:pt x="28" y="14"/>
                </a:ln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222" name="Freeform 203"/>
          <p:cNvSpPr>
            <a:spLocks noEditPoints="1"/>
          </p:cNvSpPr>
          <p:nvPr/>
        </p:nvSpPr>
        <p:spPr bwMode="auto">
          <a:xfrm rot="5400000">
            <a:off x="7010900" y="1751327"/>
            <a:ext cx="144029" cy="91655"/>
          </a:xfrm>
          <a:custGeom>
            <a:avLst/>
            <a:gdLst>
              <a:gd name="T0" fmla="*/ 80 w 85"/>
              <a:gd name="T1" fmla="*/ 49 h 54"/>
              <a:gd name="T2" fmla="*/ 80 w 85"/>
              <a:gd name="T3" fmla="*/ 17 h 54"/>
              <a:gd name="T4" fmla="*/ 76 w 85"/>
              <a:gd name="T5" fmla="*/ 8 h 54"/>
              <a:gd name="T6" fmla="*/ 68 w 85"/>
              <a:gd name="T7" fmla="*/ 4 h 54"/>
              <a:gd name="T8" fmla="*/ 42 w 85"/>
              <a:gd name="T9" fmla="*/ 4 h 54"/>
              <a:gd name="T10" fmla="*/ 42 w 85"/>
              <a:gd name="T11" fmla="*/ 0 h 54"/>
              <a:gd name="T12" fmla="*/ 68 w 85"/>
              <a:gd name="T13" fmla="*/ 0 h 54"/>
              <a:gd name="T14" fmla="*/ 80 w 85"/>
              <a:gd name="T15" fmla="*/ 5 h 54"/>
              <a:gd name="T16" fmla="*/ 85 w 85"/>
              <a:gd name="T17" fmla="*/ 17 h 54"/>
              <a:gd name="T18" fmla="*/ 85 w 85"/>
              <a:gd name="T19" fmla="*/ 51 h 54"/>
              <a:gd name="T20" fmla="*/ 82 w 85"/>
              <a:gd name="T21" fmla="*/ 54 h 54"/>
              <a:gd name="T22" fmla="*/ 70 w 85"/>
              <a:gd name="T23" fmla="*/ 54 h 54"/>
              <a:gd name="T24" fmla="*/ 68 w 85"/>
              <a:gd name="T25" fmla="*/ 51 h 54"/>
              <a:gd name="T26" fmla="*/ 68 w 85"/>
              <a:gd name="T27" fmla="*/ 17 h 54"/>
              <a:gd name="T28" fmla="*/ 68 w 85"/>
              <a:gd name="T29" fmla="*/ 16 h 54"/>
              <a:gd name="T30" fmla="*/ 68 w 85"/>
              <a:gd name="T31" fmla="*/ 16 h 54"/>
              <a:gd name="T32" fmla="*/ 42 w 85"/>
              <a:gd name="T33" fmla="*/ 16 h 54"/>
              <a:gd name="T34" fmla="*/ 42 w 85"/>
              <a:gd name="T35" fmla="*/ 11 h 54"/>
              <a:gd name="T36" fmla="*/ 68 w 85"/>
              <a:gd name="T37" fmla="*/ 11 h 54"/>
              <a:gd name="T38" fmla="*/ 71 w 85"/>
              <a:gd name="T39" fmla="*/ 13 h 54"/>
              <a:gd name="T40" fmla="*/ 73 w 85"/>
              <a:gd name="T41" fmla="*/ 17 h 54"/>
              <a:gd name="T42" fmla="*/ 73 w 85"/>
              <a:gd name="T43" fmla="*/ 49 h 54"/>
              <a:gd name="T44" fmla="*/ 80 w 85"/>
              <a:gd name="T45" fmla="*/ 49 h 54"/>
              <a:gd name="T46" fmla="*/ 42 w 85"/>
              <a:gd name="T47" fmla="*/ 4 h 54"/>
              <a:gd name="T48" fmla="*/ 17 w 85"/>
              <a:gd name="T49" fmla="*/ 4 h 54"/>
              <a:gd name="T50" fmla="*/ 9 w 85"/>
              <a:gd name="T51" fmla="*/ 8 h 54"/>
              <a:gd name="T52" fmla="*/ 5 w 85"/>
              <a:gd name="T53" fmla="*/ 17 h 54"/>
              <a:gd name="T54" fmla="*/ 5 w 85"/>
              <a:gd name="T55" fmla="*/ 34 h 54"/>
              <a:gd name="T56" fmla="*/ 12 w 85"/>
              <a:gd name="T57" fmla="*/ 34 h 54"/>
              <a:gd name="T58" fmla="*/ 12 w 85"/>
              <a:gd name="T59" fmla="*/ 17 h 54"/>
              <a:gd name="T60" fmla="*/ 13 w 85"/>
              <a:gd name="T61" fmla="*/ 13 h 54"/>
              <a:gd name="T62" fmla="*/ 17 w 85"/>
              <a:gd name="T63" fmla="*/ 11 h 54"/>
              <a:gd name="T64" fmla="*/ 42 w 85"/>
              <a:gd name="T65" fmla="*/ 11 h 54"/>
              <a:gd name="T66" fmla="*/ 42 w 85"/>
              <a:gd name="T67" fmla="*/ 16 h 54"/>
              <a:gd name="T68" fmla="*/ 17 w 85"/>
              <a:gd name="T69" fmla="*/ 16 h 54"/>
              <a:gd name="T70" fmla="*/ 17 w 85"/>
              <a:gd name="T71" fmla="*/ 16 h 54"/>
              <a:gd name="T72" fmla="*/ 17 w 85"/>
              <a:gd name="T73" fmla="*/ 17 h 54"/>
              <a:gd name="T74" fmla="*/ 17 w 85"/>
              <a:gd name="T75" fmla="*/ 37 h 54"/>
              <a:gd name="T76" fmla="*/ 14 w 85"/>
              <a:gd name="T77" fmla="*/ 39 h 54"/>
              <a:gd name="T78" fmla="*/ 2 w 85"/>
              <a:gd name="T79" fmla="*/ 39 h 54"/>
              <a:gd name="T80" fmla="*/ 0 w 85"/>
              <a:gd name="T81" fmla="*/ 37 h 54"/>
              <a:gd name="T82" fmla="*/ 0 w 85"/>
              <a:gd name="T83" fmla="*/ 17 h 54"/>
              <a:gd name="T84" fmla="*/ 5 w 85"/>
              <a:gd name="T85" fmla="*/ 5 h 54"/>
              <a:gd name="T86" fmla="*/ 17 w 85"/>
              <a:gd name="T87" fmla="*/ 0 h 54"/>
              <a:gd name="T88" fmla="*/ 42 w 85"/>
              <a:gd name="T89" fmla="*/ 0 h 54"/>
              <a:gd name="T90" fmla="*/ 42 w 85"/>
              <a:gd name="T91" fmla="*/ 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5" h="54">
                <a:moveTo>
                  <a:pt x="80" y="49"/>
                </a:moveTo>
                <a:cubicBezTo>
                  <a:pt x="80" y="17"/>
                  <a:pt x="80" y="17"/>
                  <a:pt x="80" y="17"/>
                </a:cubicBezTo>
                <a:cubicBezTo>
                  <a:pt x="80" y="14"/>
                  <a:pt x="79" y="10"/>
                  <a:pt x="76" y="8"/>
                </a:cubicBezTo>
                <a:cubicBezTo>
                  <a:pt x="74" y="6"/>
                  <a:pt x="71" y="4"/>
                  <a:pt x="68" y="4"/>
                </a:cubicBezTo>
                <a:cubicBezTo>
                  <a:pt x="42" y="4"/>
                  <a:pt x="42" y="4"/>
                  <a:pt x="42" y="4"/>
                </a:cubicBezTo>
                <a:cubicBezTo>
                  <a:pt x="42" y="0"/>
                  <a:pt x="42" y="0"/>
                  <a:pt x="42" y="0"/>
                </a:cubicBezTo>
                <a:cubicBezTo>
                  <a:pt x="68" y="0"/>
                  <a:pt x="68" y="0"/>
                  <a:pt x="68" y="0"/>
                </a:cubicBezTo>
                <a:cubicBezTo>
                  <a:pt x="72" y="0"/>
                  <a:pt x="77" y="2"/>
                  <a:pt x="80" y="5"/>
                </a:cubicBezTo>
                <a:cubicBezTo>
                  <a:pt x="83" y="8"/>
                  <a:pt x="85" y="12"/>
                  <a:pt x="85" y="17"/>
                </a:cubicBezTo>
                <a:cubicBezTo>
                  <a:pt x="85" y="51"/>
                  <a:pt x="85" y="51"/>
                  <a:pt x="85" y="51"/>
                </a:cubicBezTo>
                <a:cubicBezTo>
                  <a:pt x="85" y="53"/>
                  <a:pt x="84" y="54"/>
                  <a:pt x="82" y="54"/>
                </a:cubicBezTo>
                <a:cubicBezTo>
                  <a:pt x="70" y="54"/>
                  <a:pt x="70" y="54"/>
                  <a:pt x="70" y="54"/>
                </a:cubicBezTo>
                <a:cubicBezTo>
                  <a:pt x="69" y="54"/>
                  <a:pt x="68" y="53"/>
                  <a:pt x="68" y="51"/>
                </a:cubicBezTo>
                <a:cubicBezTo>
                  <a:pt x="68" y="17"/>
                  <a:pt x="68" y="17"/>
                  <a:pt x="68" y="17"/>
                </a:cubicBezTo>
                <a:cubicBezTo>
                  <a:pt x="68" y="17"/>
                  <a:pt x="68" y="17"/>
                  <a:pt x="68" y="16"/>
                </a:cubicBezTo>
                <a:cubicBezTo>
                  <a:pt x="68" y="16"/>
                  <a:pt x="68" y="16"/>
                  <a:pt x="68" y="16"/>
                </a:cubicBezTo>
                <a:cubicBezTo>
                  <a:pt x="42" y="16"/>
                  <a:pt x="42" y="16"/>
                  <a:pt x="42" y="16"/>
                </a:cubicBezTo>
                <a:cubicBezTo>
                  <a:pt x="42" y="11"/>
                  <a:pt x="42" y="11"/>
                  <a:pt x="42" y="11"/>
                </a:cubicBezTo>
                <a:cubicBezTo>
                  <a:pt x="68" y="11"/>
                  <a:pt x="68" y="11"/>
                  <a:pt x="68" y="11"/>
                </a:cubicBezTo>
                <a:cubicBezTo>
                  <a:pt x="69" y="11"/>
                  <a:pt x="70" y="12"/>
                  <a:pt x="71" y="13"/>
                </a:cubicBezTo>
                <a:cubicBezTo>
                  <a:pt x="72" y="14"/>
                  <a:pt x="73" y="16"/>
                  <a:pt x="73" y="17"/>
                </a:cubicBezTo>
                <a:cubicBezTo>
                  <a:pt x="73" y="49"/>
                  <a:pt x="73" y="49"/>
                  <a:pt x="73" y="49"/>
                </a:cubicBezTo>
                <a:lnTo>
                  <a:pt x="80" y="49"/>
                </a:lnTo>
                <a:close/>
                <a:moveTo>
                  <a:pt x="42" y="4"/>
                </a:moveTo>
                <a:cubicBezTo>
                  <a:pt x="17" y="4"/>
                  <a:pt x="17" y="4"/>
                  <a:pt x="17" y="4"/>
                </a:cubicBezTo>
                <a:cubicBezTo>
                  <a:pt x="14" y="4"/>
                  <a:pt x="11" y="6"/>
                  <a:pt x="9" y="8"/>
                </a:cubicBezTo>
                <a:cubicBezTo>
                  <a:pt x="6" y="10"/>
                  <a:pt x="5" y="14"/>
                  <a:pt x="5" y="17"/>
                </a:cubicBezTo>
                <a:cubicBezTo>
                  <a:pt x="5" y="34"/>
                  <a:pt x="5" y="34"/>
                  <a:pt x="5" y="34"/>
                </a:cubicBezTo>
                <a:cubicBezTo>
                  <a:pt x="12" y="34"/>
                  <a:pt x="12" y="34"/>
                  <a:pt x="12" y="34"/>
                </a:cubicBezTo>
                <a:cubicBezTo>
                  <a:pt x="12" y="17"/>
                  <a:pt x="12" y="17"/>
                  <a:pt x="12" y="17"/>
                </a:cubicBezTo>
                <a:cubicBezTo>
                  <a:pt x="12" y="16"/>
                  <a:pt x="13" y="14"/>
                  <a:pt x="13" y="13"/>
                </a:cubicBezTo>
                <a:cubicBezTo>
                  <a:pt x="14" y="12"/>
                  <a:pt x="16" y="11"/>
                  <a:pt x="17" y="11"/>
                </a:cubicBezTo>
                <a:cubicBezTo>
                  <a:pt x="42" y="11"/>
                  <a:pt x="42" y="11"/>
                  <a:pt x="42" y="11"/>
                </a:cubicBezTo>
                <a:cubicBezTo>
                  <a:pt x="42" y="16"/>
                  <a:pt x="42" y="16"/>
                  <a:pt x="42" y="16"/>
                </a:cubicBezTo>
                <a:cubicBezTo>
                  <a:pt x="17" y="16"/>
                  <a:pt x="17" y="16"/>
                  <a:pt x="17" y="16"/>
                </a:cubicBezTo>
                <a:cubicBezTo>
                  <a:pt x="17" y="16"/>
                  <a:pt x="17" y="16"/>
                  <a:pt x="17" y="16"/>
                </a:cubicBezTo>
                <a:cubicBezTo>
                  <a:pt x="17" y="17"/>
                  <a:pt x="17" y="17"/>
                  <a:pt x="17" y="17"/>
                </a:cubicBezTo>
                <a:cubicBezTo>
                  <a:pt x="17" y="37"/>
                  <a:pt x="17" y="37"/>
                  <a:pt x="17" y="37"/>
                </a:cubicBezTo>
                <a:cubicBezTo>
                  <a:pt x="17" y="38"/>
                  <a:pt x="16" y="39"/>
                  <a:pt x="14" y="39"/>
                </a:cubicBezTo>
                <a:cubicBezTo>
                  <a:pt x="2" y="39"/>
                  <a:pt x="2" y="39"/>
                  <a:pt x="2" y="39"/>
                </a:cubicBezTo>
                <a:cubicBezTo>
                  <a:pt x="1" y="39"/>
                  <a:pt x="0" y="38"/>
                  <a:pt x="0" y="37"/>
                </a:cubicBezTo>
                <a:cubicBezTo>
                  <a:pt x="0" y="17"/>
                  <a:pt x="0" y="17"/>
                  <a:pt x="0" y="17"/>
                </a:cubicBezTo>
                <a:cubicBezTo>
                  <a:pt x="0" y="12"/>
                  <a:pt x="2" y="8"/>
                  <a:pt x="5" y="5"/>
                </a:cubicBezTo>
                <a:cubicBezTo>
                  <a:pt x="8" y="2"/>
                  <a:pt x="13" y="0"/>
                  <a:pt x="17" y="0"/>
                </a:cubicBezTo>
                <a:cubicBezTo>
                  <a:pt x="42" y="0"/>
                  <a:pt x="42" y="0"/>
                  <a:pt x="42" y="0"/>
                </a:cubicBezTo>
                <a:lnTo>
                  <a:pt x="42" y="4"/>
                </a:ln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223" name="Freeform 205"/>
          <p:cNvSpPr>
            <a:spLocks noEditPoints="1"/>
          </p:cNvSpPr>
          <p:nvPr/>
        </p:nvSpPr>
        <p:spPr bwMode="auto">
          <a:xfrm rot="5400000">
            <a:off x="8146460" y="3952218"/>
            <a:ext cx="67848" cy="77371"/>
          </a:xfrm>
          <a:custGeom>
            <a:avLst/>
            <a:gdLst>
              <a:gd name="T0" fmla="*/ 26 w 40"/>
              <a:gd name="T1" fmla="*/ 6 h 45"/>
              <a:gd name="T2" fmla="*/ 21 w 40"/>
              <a:gd name="T3" fmla="*/ 11 h 45"/>
              <a:gd name="T4" fmla="*/ 20 w 40"/>
              <a:gd name="T5" fmla="*/ 12 h 45"/>
              <a:gd name="T6" fmla="*/ 20 w 40"/>
              <a:gd name="T7" fmla="*/ 6 h 45"/>
              <a:gd name="T8" fmla="*/ 23 w 40"/>
              <a:gd name="T9" fmla="*/ 2 h 45"/>
              <a:gd name="T10" fmla="*/ 23 w 40"/>
              <a:gd name="T11" fmla="*/ 2 h 45"/>
              <a:gd name="T12" fmla="*/ 26 w 40"/>
              <a:gd name="T13" fmla="*/ 0 h 45"/>
              <a:gd name="T14" fmla="*/ 28 w 40"/>
              <a:gd name="T15" fmla="*/ 1 h 45"/>
              <a:gd name="T16" fmla="*/ 28 w 40"/>
              <a:gd name="T17" fmla="*/ 1 h 45"/>
              <a:gd name="T18" fmla="*/ 30 w 40"/>
              <a:gd name="T19" fmla="*/ 2 h 45"/>
              <a:gd name="T20" fmla="*/ 38 w 40"/>
              <a:gd name="T21" fmla="*/ 14 h 45"/>
              <a:gd name="T22" fmla="*/ 36 w 40"/>
              <a:gd name="T23" fmla="*/ 30 h 45"/>
              <a:gd name="T24" fmla="*/ 36 w 40"/>
              <a:gd name="T25" fmla="*/ 30 h 45"/>
              <a:gd name="T26" fmla="*/ 25 w 40"/>
              <a:gd name="T27" fmla="*/ 43 h 45"/>
              <a:gd name="T28" fmla="*/ 20 w 40"/>
              <a:gd name="T29" fmla="*/ 44 h 45"/>
              <a:gd name="T30" fmla="*/ 20 w 40"/>
              <a:gd name="T31" fmla="*/ 40 h 45"/>
              <a:gd name="T32" fmla="*/ 23 w 40"/>
              <a:gd name="T33" fmla="*/ 38 h 45"/>
              <a:gd name="T34" fmla="*/ 32 w 40"/>
              <a:gd name="T35" fmla="*/ 28 h 45"/>
              <a:gd name="T36" fmla="*/ 32 w 40"/>
              <a:gd name="T37" fmla="*/ 28 h 45"/>
              <a:gd name="T38" fmla="*/ 32 w 40"/>
              <a:gd name="T39" fmla="*/ 28 h 45"/>
              <a:gd name="T40" fmla="*/ 34 w 40"/>
              <a:gd name="T41" fmla="*/ 15 h 45"/>
              <a:gd name="T42" fmla="*/ 27 w 40"/>
              <a:gd name="T43" fmla="*/ 6 h 45"/>
              <a:gd name="T44" fmla="*/ 26 w 40"/>
              <a:gd name="T45" fmla="*/ 6 h 45"/>
              <a:gd name="T46" fmla="*/ 20 w 40"/>
              <a:gd name="T47" fmla="*/ 12 h 45"/>
              <a:gd name="T48" fmla="*/ 12 w 40"/>
              <a:gd name="T49" fmla="*/ 16 h 45"/>
              <a:gd name="T50" fmla="*/ 9 w 40"/>
              <a:gd name="T51" fmla="*/ 17 h 45"/>
              <a:gd name="T52" fmla="*/ 7 w 40"/>
              <a:gd name="T53" fmla="*/ 17 h 45"/>
              <a:gd name="T54" fmla="*/ 6 w 40"/>
              <a:gd name="T55" fmla="*/ 30 h 45"/>
              <a:gd name="T56" fmla="*/ 12 w 40"/>
              <a:gd name="T57" fmla="*/ 39 h 45"/>
              <a:gd name="T58" fmla="*/ 12 w 40"/>
              <a:gd name="T59" fmla="*/ 39 h 45"/>
              <a:gd name="T60" fmla="*/ 20 w 40"/>
              <a:gd name="T61" fmla="*/ 40 h 45"/>
              <a:gd name="T62" fmla="*/ 20 w 40"/>
              <a:gd name="T63" fmla="*/ 44 h 45"/>
              <a:gd name="T64" fmla="*/ 10 w 40"/>
              <a:gd name="T65" fmla="*/ 43 h 45"/>
              <a:gd name="T66" fmla="*/ 10 w 40"/>
              <a:gd name="T67" fmla="*/ 43 h 45"/>
              <a:gd name="T68" fmla="*/ 1 w 40"/>
              <a:gd name="T69" fmla="*/ 31 h 45"/>
              <a:gd name="T70" fmla="*/ 3 w 40"/>
              <a:gd name="T71" fmla="*/ 15 h 45"/>
              <a:gd name="T72" fmla="*/ 3 w 40"/>
              <a:gd name="T73" fmla="*/ 15 h 45"/>
              <a:gd name="T74" fmla="*/ 3 w 40"/>
              <a:gd name="T75" fmla="*/ 15 h 45"/>
              <a:gd name="T76" fmla="*/ 3 w 40"/>
              <a:gd name="T77" fmla="*/ 14 h 45"/>
              <a:gd name="T78" fmla="*/ 3 w 40"/>
              <a:gd name="T79" fmla="*/ 14 h 45"/>
              <a:gd name="T80" fmla="*/ 3 w 40"/>
              <a:gd name="T81" fmla="*/ 14 h 45"/>
              <a:gd name="T82" fmla="*/ 5 w 40"/>
              <a:gd name="T83" fmla="*/ 13 h 45"/>
              <a:gd name="T84" fmla="*/ 8 w 40"/>
              <a:gd name="T85" fmla="*/ 12 h 45"/>
              <a:gd name="T86" fmla="*/ 10 w 40"/>
              <a:gd name="T87" fmla="*/ 12 h 45"/>
              <a:gd name="T88" fmla="*/ 18 w 40"/>
              <a:gd name="T89" fmla="*/ 7 h 45"/>
              <a:gd name="T90" fmla="*/ 20 w 40"/>
              <a:gd name="T91" fmla="*/ 6 h 45"/>
              <a:gd name="T92" fmla="*/ 20 w 40"/>
              <a:gd name="T93" fmla="*/ 12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0" h="45">
                <a:moveTo>
                  <a:pt x="26" y="6"/>
                </a:moveTo>
                <a:cubicBezTo>
                  <a:pt x="25" y="8"/>
                  <a:pt x="23" y="10"/>
                  <a:pt x="21" y="11"/>
                </a:cubicBezTo>
                <a:cubicBezTo>
                  <a:pt x="20" y="12"/>
                  <a:pt x="20" y="12"/>
                  <a:pt x="20" y="12"/>
                </a:cubicBezTo>
                <a:cubicBezTo>
                  <a:pt x="20" y="6"/>
                  <a:pt x="20" y="6"/>
                  <a:pt x="20" y="6"/>
                </a:cubicBezTo>
                <a:cubicBezTo>
                  <a:pt x="21" y="4"/>
                  <a:pt x="22" y="3"/>
                  <a:pt x="23" y="2"/>
                </a:cubicBezTo>
                <a:cubicBezTo>
                  <a:pt x="23" y="2"/>
                  <a:pt x="23" y="2"/>
                  <a:pt x="23" y="2"/>
                </a:cubicBezTo>
                <a:cubicBezTo>
                  <a:pt x="24" y="1"/>
                  <a:pt x="25" y="0"/>
                  <a:pt x="26" y="0"/>
                </a:cubicBezTo>
                <a:cubicBezTo>
                  <a:pt x="26" y="1"/>
                  <a:pt x="27" y="1"/>
                  <a:pt x="28" y="1"/>
                </a:cubicBezTo>
                <a:cubicBezTo>
                  <a:pt x="28" y="1"/>
                  <a:pt x="28" y="1"/>
                  <a:pt x="28" y="1"/>
                </a:cubicBezTo>
                <a:cubicBezTo>
                  <a:pt x="28" y="1"/>
                  <a:pt x="29" y="1"/>
                  <a:pt x="30" y="2"/>
                </a:cubicBezTo>
                <a:cubicBezTo>
                  <a:pt x="34" y="4"/>
                  <a:pt x="37" y="8"/>
                  <a:pt x="38" y="14"/>
                </a:cubicBezTo>
                <a:cubicBezTo>
                  <a:pt x="40" y="19"/>
                  <a:pt x="39" y="25"/>
                  <a:pt x="36" y="30"/>
                </a:cubicBezTo>
                <a:cubicBezTo>
                  <a:pt x="36" y="30"/>
                  <a:pt x="36" y="30"/>
                  <a:pt x="36" y="30"/>
                </a:cubicBezTo>
                <a:cubicBezTo>
                  <a:pt x="34" y="36"/>
                  <a:pt x="29" y="40"/>
                  <a:pt x="25" y="43"/>
                </a:cubicBezTo>
                <a:cubicBezTo>
                  <a:pt x="23" y="43"/>
                  <a:pt x="21" y="44"/>
                  <a:pt x="20" y="44"/>
                </a:cubicBezTo>
                <a:cubicBezTo>
                  <a:pt x="20" y="40"/>
                  <a:pt x="20" y="40"/>
                  <a:pt x="20" y="40"/>
                </a:cubicBezTo>
                <a:cubicBezTo>
                  <a:pt x="21" y="39"/>
                  <a:pt x="22" y="39"/>
                  <a:pt x="23" y="38"/>
                </a:cubicBezTo>
                <a:cubicBezTo>
                  <a:pt x="26" y="36"/>
                  <a:pt x="30" y="33"/>
                  <a:pt x="32" y="28"/>
                </a:cubicBezTo>
                <a:cubicBezTo>
                  <a:pt x="32" y="28"/>
                  <a:pt x="32" y="28"/>
                  <a:pt x="32" y="28"/>
                </a:cubicBezTo>
                <a:cubicBezTo>
                  <a:pt x="32" y="28"/>
                  <a:pt x="32" y="28"/>
                  <a:pt x="32" y="28"/>
                </a:cubicBezTo>
                <a:cubicBezTo>
                  <a:pt x="34" y="24"/>
                  <a:pt x="35" y="19"/>
                  <a:pt x="34" y="15"/>
                </a:cubicBezTo>
                <a:cubicBezTo>
                  <a:pt x="33" y="11"/>
                  <a:pt x="31" y="8"/>
                  <a:pt x="27" y="6"/>
                </a:cubicBezTo>
                <a:cubicBezTo>
                  <a:pt x="27" y="6"/>
                  <a:pt x="27" y="6"/>
                  <a:pt x="26" y="6"/>
                </a:cubicBezTo>
                <a:close/>
                <a:moveTo>
                  <a:pt x="20" y="12"/>
                </a:moveTo>
                <a:cubicBezTo>
                  <a:pt x="17" y="14"/>
                  <a:pt x="15" y="15"/>
                  <a:pt x="12" y="16"/>
                </a:cubicBezTo>
                <a:cubicBezTo>
                  <a:pt x="11" y="16"/>
                  <a:pt x="10" y="17"/>
                  <a:pt x="9" y="17"/>
                </a:cubicBezTo>
                <a:cubicBezTo>
                  <a:pt x="8" y="17"/>
                  <a:pt x="8" y="17"/>
                  <a:pt x="7" y="17"/>
                </a:cubicBezTo>
                <a:cubicBezTo>
                  <a:pt x="5" y="22"/>
                  <a:pt x="5" y="26"/>
                  <a:pt x="6" y="30"/>
                </a:cubicBezTo>
                <a:cubicBezTo>
                  <a:pt x="7" y="34"/>
                  <a:pt x="9" y="37"/>
                  <a:pt x="12" y="39"/>
                </a:cubicBezTo>
                <a:cubicBezTo>
                  <a:pt x="12" y="39"/>
                  <a:pt x="12" y="39"/>
                  <a:pt x="12" y="39"/>
                </a:cubicBezTo>
                <a:cubicBezTo>
                  <a:pt x="14" y="40"/>
                  <a:pt x="17" y="40"/>
                  <a:pt x="20" y="40"/>
                </a:cubicBezTo>
                <a:cubicBezTo>
                  <a:pt x="20" y="44"/>
                  <a:pt x="20" y="44"/>
                  <a:pt x="20" y="44"/>
                </a:cubicBezTo>
                <a:cubicBezTo>
                  <a:pt x="16" y="45"/>
                  <a:pt x="13" y="45"/>
                  <a:pt x="10" y="43"/>
                </a:cubicBezTo>
                <a:cubicBezTo>
                  <a:pt x="10" y="43"/>
                  <a:pt x="10" y="43"/>
                  <a:pt x="10" y="43"/>
                </a:cubicBezTo>
                <a:cubicBezTo>
                  <a:pt x="5" y="41"/>
                  <a:pt x="2" y="37"/>
                  <a:pt x="1" y="31"/>
                </a:cubicBezTo>
                <a:cubicBezTo>
                  <a:pt x="0" y="26"/>
                  <a:pt x="0" y="20"/>
                  <a:pt x="3" y="15"/>
                </a:cubicBezTo>
                <a:cubicBezTo>
                  <a:pt x="3" y="15"/>
                  <a:pt x="3" y="15"/>
                  <a:pt x="3" y="15"/>
                </a:cubicBezTo>
                <a:cubicBezTo>
                  <a:pt x="3" y="15"/>
                  <a:pt x="3" y="15"/>
                  <a:pt x="3" y="15"/>
                </a:cubicBezTo>
                <a:cubicBezTo>
                  <a:pt x="3" y="14"/>
                  <a:pt x="3" y="14"/>
                  <a:pt x="3" y="14"/>
                </a:cubicBezTo>
                <a:cubicBezTo>
                  <a:pt x="3" y="14"/>
                  <a:pt x="3" y="14"/>
                  <a:pt x="3" y="14"/>
                </a:cubicBezTo>
                <a:cubicBezTo>
                  <a:pt x="3" y="14"/>
                  <a:pt x="3" y="14"/>
                  <a:pt x="3" y="14"/>
                </a:cubicBezTo>
                <a:cubicBezTo>
                  <a:pt x="4" y="14"/>
                  <a:pt x="4" y="13"/>
                  <a:pt x="5" y="13"/>
                </a:cubicBezTo>
                <a:cubicBezTo>
                  <a:pt x="6" y="13"/>
                  <a:pt x="7" y="13"/>
                  <a:pt x="8" y="12"/>
                </a:cubicBezTo>
                <a:cubicBezTo>
                  <a:pt x="9" y="12"/>
                  <a:pt x="9" y="12"/>
                  <a:pt x="10" y="12"/>
                </a:cubicBezTo>
                <a:cubicBezTo>
                  <a:pt x="13" y="11"/>
                  <a:pt x="15" y="9"/>
                  <a:pt x="18" y="7"/>
                </a:cubicBezTo>
                <a:cubicBezTo>
                  <a:pt x="18" y="7"/>
                  <a:pt x="19" y="6"/>
                  <a:pt x="20" y="6"/>
                </a:cubicBezTo>
                <a:lnTo>
                  <a:pt x="20" y="12"/>
                </a:ln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224" name="Freeform 206"/>
          <p:cNvSpPr>
            <a:spLocks noEditPoints="1"/>
          </p:cNvSpPr>
          <p:nvPr/>
        </p:nvSpPr>
        <p:spPr bwMode="auto">
          <a:xfrm rot="5400000">
            <a:off x="8182766" y="3887346"/>
            <a:ext cx="128554" cy="108319"/>
          </a:xfrm>
          <a:custGeom>
            <a:avLst/>
            <a:gdLst>
              <a:gd name="T0" fmla="*/ 38 w 76"/>
              <a:gd name="T1" fmla="*/ 58 h 64"/>
              <a:gd name="T2" fmla="*/ 41 w 76"/>
              <a:gd name="T3" fmla="*/ 59 h 64"/>
              <a:gd name="T4" fmla="*/ 55 w 76"/>
              <a:gd name="T5" fmla="*/ 57 h 64"/>
              <a:gd name="T6" fmla="*/ 55 w 76"/>
              <a:gd name="T7" fmla="*/ 57 h 64"/>
              <a:gd name="T8" fmla="*/ 55 w 76"/>
              <a:gd name="T9" fmla="*/ 57 h 64"/>
              <a:gd name="T10" fmla="*/ 56 w 76"/>
              <a:gd name="T11" fmla="*/ 57 h 64"/>
              <a:gd name="T12" fmla="*/ 61 w 76"/>
              <a:gd name="T13" fmla="*/ 54 h 64"/>
              <a:gd name="T14" fmla="*/ 61 w 76"/>
              <a:gd name="T15" fmla="*/ 54 h 64"/>
              <a:gd name="T16" fmla="*/ 66 w 76"/>
              <a:gd name="T17" fmla="*/ 50 h 64"/>
              <a:gd name="T18" fmla="*/ 67 w 76"/>
              <a:gd name="T19" fmla="*/ 48 h 64"/>
              <a:gd name="T20" fmla="*/ 68 w 76"/>
              <a:gd name="T21" fmla="*/ 46 h 64"/>
              <a:gd name="T22" fmla="*/ 68 w 76"/>
              <a:gd name="T23" fmla="*/ 46 h 64"/>
              <a:gd name="T24" fmla="*/ 68 w 76"/>
              <a:gd name="T25" fmla="*/ 46 h 64"/>
              <a:gd name="T26" fmla="*/ 67 w 76"/>
              <a:gd name="T27" fmla="*/ 26 h 64"/>
              <a:gd name="T28" fmla="*/ 49 w 76"/>
              <a:gd name="T29" fmla="*/ 9 h 64"/>
              <a:gd name="T30" fmla="*/ 49 w 76"/>
              <a:gd name="T31" fmla="*/ 9 h 64"/>
              <a:gd name="T32" fmla="*/ 38 w 76"/>
              <a:gd name="T33" fmla="*/ 6 h 64"/>
              <a:gd name="T34" fmla="*/ 38 w 76"/>
              <a:gd name="T35" fmla="*/ 1 h 64"/>
              <a:gd name="T36" fmla="*/ 51 w 76"/>
              <a:gd name="T37" fmla="*/ 5 h 64"/>
              <a:gd name="T38" fmla="*/ 51 w 76"/>
              <a:gd name="T39" fmla="*/ 5 h 64"/>
              <a:gd name="T40" fmla="*/ 71 w 76"/>
              <a:gd name="T41" fmla="*/ 24 h 64"/>
              <a:gd name="T42" fmla="*/ 73 w 76"/>
              <a:gd name="T43" fmla="*/ 48 h 64"/>
              <a:gd name="T44" fmla="*/ 73 w 76"/>
              <a:gd name="T45" fmla="*/ 48 h 64"/>
              <a:gd name="T46" fmla="*/ 71 w 76"/>
              <a:gd name="T47" fmla="*/ 51 h 64"/>
              <a:gd name="T48" fmla="*/ 69 w 76"/>
              <a:gd name="T49" fmla="*/ 53 h 64"/>
              <a:gd name="T50" fmla="*/ 64 w 76"/>
              <a:gd name="T51" fmla="*/ 58 h 64"/>
              <a:gd name="T52" fmla="*/ 64 w 76"/>
              <a:gd name="T53" fmla="*/ 58 h 64"/>
              <a:gd name="T54" fmla="*/ 57 w 76"/>
              <a:gd name="T55" fmla="*/ 61 h 64"/>
              <a:gd name="T56" fmla="*/ 56 w 76"/>
              <a:gd name="T57" fmla="*/ 62 h 64"/>
              <a:gd name="T58" fmla="*/ 56 w 76"/>
              <a:gd name="T59" fmla="*/ 62 h 64"/>
              <a:gd name="T60" fmla="*/ 56 w 76"/>
              <a:gd name="T61" fmla="*/ 62 h 64"/>
              <a:gd name="T62" fmla="*/ 56 w 76"/>
              <a:gd name="T63" fmla="*/ 62 h 64"/>
              <a:gd name="T64" fmla="*/ 41 w 76"/>
              <a:gd name="T65" fmla="*/ 63 h 64"/>
              <a:gd name="T66" fmla="*/ 38 w 76"/>
              <a:gd name="T67" fmla="*/ 63 h 64"/>
              <a:gd name="T68" fmla="*/ 38 w 76"/>
              <a:gd name="T69" fmla="*/ 58 h 64"/>
              <a:gd name="T70" fmla="*/ 28 w 76"/>
              <a:gd name="T71" fmla="*/ 55 h 64"/>
              <a:gd name="T72" fmla="*/ 38 w 76"/>
              <a:gd name="T73" fmla="*/ 58 h 64"/>
              <a:gd name="T74" fmla="*/ 38 w 76"/>
              <a:gd name="T75" fmla="*/ 63 h 64"/>
              <a:gd name="T76" fmla="*/ 26 w 76"/>
              <a:gd name="T77" fmla="*/ 59 h 64"/>
              <a:gd name="T78" fmla="*/ 26 w 76"/>
              <a:gd name="T79" fmla="*/ 59 h 64"/>
              <a:gd name="T80" fmla="*/ 5 w 76"/>
              <a:gd name="T81" fmla="*/ 40 h 64"/>
              <a:gd name="T82" fmla="*/ 4 w 76"/>
              <a:gd name="T83" fmla="*/ 16 h 64"/>
              <a:gd name="T84" fmla="*/ 4 w 76"/>
              <a:gd name="T85" fmla="*/ 16 h 64"/>
              <a:gd name="T86" fmla="*/ 10 w 76"/>
              <a:gd name="T87" fmla="*/ 8 h 64"/>
              <a:gd name="T88" fmla="*/ 19 w 76"/>
              <a:gd name="T89" fmla="*/ 3 h 64"/>
              <a:gd name="T90" fmla="*/ 35 w 76"/>
              <a:gd name="T91" fmla="*/ 1 h 64"/>
              <a:gd name="T92" fmla="*/ 38 w 76"/>
              <a:gd name="T93" fmla="*/ 1 h 64"/>
              <a:gd name="T94" fmla="*/ 38 w 76"/>
              <a:gd name="T95" fmla="*/ 6 h 64"/>
              <a:gd name="T96" fmla="*/ 34 w 76"/>
              <a:gd name="T97" fmla="*/ 5 h 64"/>
              <a:gd name="T98" fmla="*/ 21 w 76"/>
              <a:gd name="T99" fmla="*/ 7 h 64"/>
              <a:gd name="T100" fmla="*/ 13 w 76"/>
              <a:gd name="T101" fmla="*/ 11 h 64"/>
              <a:gd name="T102" fmla="*/ 8 w 76"/>
              <a:gd name="T103" fmla="*/ 18 h 64"/>
              <a:gd name="T104" fmla="*/ 8 w 76"/>
              <a:gd name="T105" fmla="*/ 18 h 64"/>
              <a:gd name="T106" fmla="*/ 9 w 76"/>
              <a:gd name="T107" fmla="*/ 38 h 64"/>
              <a:gd name="T108" fmla="*/ 28 w 76"/>
              <a:gd name="T109" fmla="*/ 55 h 64"/>
              <a:gd name="T110" fmla="*/ 28 w 76"/>
              <a:gd name="T111" fmla="*/ 55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6" h="64">
                <a:moveTo>
                  <a:pt x="38" y="58"/>
                </a:moveTo>
                <a:cubicBezTo>
                  <a:pt x="39" y="58"/>
                  <a:pt x="40" y="58"/>
                  <a:pt x="41" y="59"/>
                </a:cubicBezTo>
                <a:cubicBezTo>
                  <a:pt x="46" y="59"/>
                  <a:pt x="51" y="59"/>
                  <a:pt x="55" y="57"/>
                </a:cubicBezTo>
                <a:cubicBezTo>
                  <a:pt x="55" y="57"/>
                  <a:pt x="55" y="57"/>
                  <a:pt x="55" y="57"/>
                </a:cubicBezTo>
                <a:cubicBezTo>
                  <a:pt x="55" y="57"/>
                  <a:pt x="55" y="57"/>
                  <a:pt x="55" y="57"/>
                </a:cubicBezTo>
                <a:cubicBezTo>
                  <a:pt x="55" y="57"/>
                  <a:pt x="56" y="57"/>
                  <a:pt x="56" y="57"/>
                </a:cubicBezTo>
                <a:cubicBezTo>
                  <a:pt x="58" y="56"/>
                  <a:pt x="60" y="55"/>
                  <a:pt x="61" y="54"/>
                </a:cubicBezTo>
                <a:cubicBezTo>
                  <a:pt x="61" y="54"/>
                  <a:pt x="61" y="54"/>
                  <a:pt x="61" y="54"/>
                </a:cubicBezTo>
                <a:cubicBezTo>
                  <a:pt x="63" y="53"/>
                  <a:pt x="64" y="52"/>
                  <a:pt x="66" y="50"/>
                </a:cubicBezTo>
                <a:cubicBezTo>
                  <a:pt x="66" y="50"/>
                  <a:pt x="67" y="49"/>
                  <a:pt x="67" y="48"/>
                </a:cubicBezTo>
                <a:cubicBezTo>
                  <a:pt x="68" y="48"/>
                  <a:pt x="68" y="47"/>
                  <a:pt x="68" y="46"/>
                </a:cubicBezTo>
                <a:cubicBezTo>
                  <a:pt x="68" y="46"/>
                  <a:pt x="68" y="46"/>
                  <a:pt x="68" y="46"/>
                </a:cubicBezTo>
                <a:cubicBezTo>
                  <a:pt x="68" y="46"/>
                  <a:pt x="68" y="46"/>
                  <a:pt x="68" y="46"/>
                </a:cubicBezTo>
                <a:cubicBezTo>
                  <a:pt x="71" y="40"/>
                  <a:pt x="71" y="33"/>
                  <a:pt x="67" y="26"/>
                </a:cubicBezTo>
                <a:cubicBezTo>
                  <a:pt x="64" y="19"/>
                  <a:pt x="57" y="13"/>
                  <a:pt x="49" y="9"/>
                </a:cubicBezTo>
                <a:cubicBezTo>
                  <a:pt x="49" y="9"/>
                  <a:pt x="49" y="9"/>
                  <a:pt x="49" y="9"/>
                </a:cubicBezTo>
                <a:cubicBezTo>
                  <a:pt x="45" y="8"/>
                  <a:pt x="42" y="6"/>
                  <a:pt x="38" y="6"/>
                </a:cubicBezTo>
                <a:cubicBezTo>
                  <a:pt x="38" y="1"/>
                  <a:pt x="38" y="1"/>
                  <a:pt x="38" y="1"/>
                </a:cubicBezTo>
                <a:cubicBezTo>
                  <a:pt x="42" y="2"/>
                  <a:pt x="47" y="3"/>
                  <a:pt x="51" y="5"/>
                </a:cubicBezTo>
                <a:cubicBezTo>
                  <a:pt x="51" y="5"/>
                  <a:pt x="51" y="5"/>
                  <a:pt x="51" y="5"/>
                </a:cubicBezTo>
                <a:cubicBezTo>
                  <a:pt x="60" y="9"/>
                  <a:pt x="68" y="16"/>
                  <a:pt x="71" y="24"/>
                </a:cubicBezTo>
                <a:cubicBezTo>
                  <a:pt x="76" y="32"/>
                  <a:pt x="76" y="41"/>
                  <a:pt x="73" y="48"/>
                </a:cubicBezTo>
                <a:cubicBezTo>
                  <a:pt x="73" y="48"/>
                  <a:pt x="73" y="48"/>
                  <a:pt x="73" y="48"/>
                </a:cubicBezTo>
                <a:cubicBezTo>
                  <a:pt x="72" y="49"/>
                  <a:pt x="72" y="50"/>
                  <a:pt x="71" y="51"/>
                </a:cubicBezTo>
                <a:cubicBezTo>
                  <a:pt x="71" y="52"/>
                  <a:pt x="70" y="53"/>
                  <a:pt x="69" y="53"/>
                </a:cubicBezTo>
                <a:cubicBezTo>
                  <a:pt x="68" y="55"/>
                  <a:pt x="66" y="57"/>
                  <a:pt x="64" y="58"/>
                </a:cubicBezTo>
                <a:cubicBezTo>
                  <a:pt x="64" y="58"/>
                  <a:pt x="64" y="58"/>
                  <a:pt x="64" y="58"/>
                </a:cubicBezTo>
                <a:cubicBezTo>
                  <a:pt x="62" y="59"/>
                  <a:pt x="60" y="61"/>
                  <a:pt x="57" y="61"/>
                </a:cubicBezTo>
                <a:cubicBezTo>
                  <a:pt x="57" y="62"/>
                  <a:pt x="57" y="62"/>
                  <a:pt x="56" y="62"/>
                </a:cubicBezTo>
                <a:cubicBezTo>
                  <a:pt x="56" y="62"/>
                  <a:pt x="56" y="62"/>
                  <a:pt x="56" y="62"/>
                </a:cubicBezTo>
                <a:cubicBezTo>
                  <a:pt x="56" y="62"/>
                  <a:pt x="56" y="62"/>
                  <a:pt x="56" y="62"/>
                </a:cubicBezTo>
                <a:cubicBezTo>
                  <a:pt x="56" y="62"/>
                  <a:pt x="56" y="62"/>
                  <a:pt x="56" y="62"/>
                </a:cubicBezTo>
                <a:cubicBezTo>
                  <a:pt x="52" y="63"/>
                  <a:pt x="46" y="64"/>
                  <a:pt x="41" y="63"/>
                </a:cubicBezTo>
                <a:cubicBezTo>
                  <a:pt x="40" y="63"/>
                  <a:pt x="39" y="63"/>
                  <a:pt x="38" y="63"/>
                </a:cubicBezTo>
                <a:lnTo>
                  <a:pt x="38" y="58"/>
                </a:lnTo>
                <a:close/>
                <a:moveTo>
                  <a:pt x="28" y="55"/>
                </a:moveTo>
                <a:cubicBezTo>
                  <a:pt x="31" y="56"/>
                  <a:pt x="35" y="58"/>
                  <a:pt x="38" y="58"/>
                </a:cubicBezTo>
                <a:cubicBezTo>
                  <a:pt x="38" y="63"/>
                  <a:pt x="38" y="63"/>
                  <a:pt x="38" y="63"/>
                </a:cubicBezTo>
                <a:cubicBezTo>
                  <a:pt x="34" y="62"/>
                  <a:pt x="30" y="61"/>
                  <a:pt x="26" y="59"/>
                </a:cubicBezTo>
                <a:cubicBezTo>
                  <a:pt x="26" y="59"/>
                  <a:pt x="26" y="59"/>
                  <a:pt x="26" y="59"/>
                </a:cubicBezTo>
                <a:cubicBezTo>
                  <a:pt x="16" y="55"/>
                  <a:pt x="9" y="48"/>
                  <a:pt x="5" y="40"/>
                </a:cubicBezTo>
                <a:cubicBezTo>
                  <a:pt x="1" y="32"/>
                  <a:pt x="0" y="24"/>
                  <a:pt x="4" y="16"/>
                </a:cubicBezTo>
                <a:cubicBezTo>
                  <a:pt x="4" y="16"/>
                  <a:pt x="4" y="16"/>
                  <a:pt x="4" y="16"/>
                </a:cubicBezTo>
                <a:cubicBezTo>
                  <a:pt x="5" y="13"/>
                  <a:pt x="7" y="10"/>
                  <a:pt x="10" y="8"/>
                </a:cubicBezTo>
                <a:cubicBezTo>
                  <a:pt x="13" y="6"/>
                  <a:pt x="16" y="4"/>
                  <a:pt x="19" y="3"/>
                </a:cubicBezTo>
                <a:cubicBezTo>
                  <a:pt x="24" y="1"/>
                  <a:pt x="29" y="0"/>
                  <a:pt x="35" y="1"/>
                </a:cubicBezTo>
                <a:cubicBezTo>
                  <a:pt x="36" y="1"/>
                  <a:pt x="37" y="1"/>
                  <a:pt x="38" y="1"/>
                </a:cubicBezTo>
                <a:cubicBezTo>
                  <a:pt x="38" y="6"/>
                  <a:pt x="38" y="6"/>
                  <a:pt x="38" y="6"/>
                </a:cubicBezTo>
                <a:cubicBezTo>
                  <a:pt x="37" y="6"/>
                  <a:pt x="36" y="5"/>
                  <a:pt x="34" y="5"/>
                </a:cubicBezTo>
                <a:cubicBezTo>
                  <a:pt x="30" y="5"/>
                  <a:pt x="25" y="6"/>
                  <a:pt x="21" y="7"/>
                </a:cubicBezTo>
                <a:cubicBezTo>
                  <a:pt x="18" y="8"/>
                  <a:pt x="15" y="10"/>
                  <a:pt x="13" y="11"/>
                </a:cubicBezTo>
                <a:cubicBezTo>
                  <a:pt x="11" y="13"/>
                  <a:pt x="9" y="15"/>
                  <a:pt x="8" y="18"/>
                </a:cubicBezTo>
                <a:cubicBezTo>
                  <a:pt x="8" y="18"/>
                  <a:pt x="8" y="18"/>
                  <a:pt x="8" y="18"/>
                </a:cubicBezTo>
                <a:cubicBezTo>
                  <a:pt x="5" y="24"/>
                  <a:pt x="6" y="31"/>
                  <a:pt x="9" y="38"/>
                </a:cubicBezTo>
                <a:cubicBezTo>
                  <a:pt x="13" y="45"/>
                  <a:pt x="19" y="51"/>
                  <a:pt x="28" y="55"/>
                </a:cubicBezTo>
                <a:cubicBezTo>
                  <a:pt x="28" y="55"/>
                  <a:pt x="28" y="55"/>
                  <a:pt x="28" y="55"/>
                </a:cubicBez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225" name="Freeform 208"/>
          <p:cNvSpPr>
            <a:spLocks noEditPoints="1"/>
          </p:cNvSpPr>
          <p:nvPr/>
        </p:nvSpPr>
        <p:spPr bwMode="auto">
          <a:xfrm rot="5400000">
            <a:off x="8239305" y="4009354"/>
            <a:ext cx="109509" cy="123793"/>
          </a:xfrm>
          <a:custGeom>
            <a:avLst/>
            <a:gdLst>
              <a:gd name="T0" fmla="*/ 55 w 65"/>
              <a:gd name="T1" fmla="*/ 47 h 73"/>
              <a:gd name="T2" fmla="*/ 55 w 65"/>
              <a:gd name="T3" fmla="*/ 14 h 73"/>
              <a:gd name="T4" fmla="*/ 63 w 65"/>
              <a:gd name="T5" fmla="*/ 22 h 73"/>
              <a:gd name="T6" fmla="*/ 59 w 65"/>
              <a:gd name="T7" fmla="*/ 49 h 73"/>
              <a:gd name="T8" fmla="*/ 55 w 65"/>
              <a:gd name="T9" fmla="*/ 47 h 73"/>
              <a:gd name="T10" fmla="*/ 55 w 65"/>
              <a:gd name="T11" fmla="*/ 47 h 73"/>
              <a:gd name="T12" fmla="*/ 55 w 65"/>
              <a:gd name="T13" fmla="*/ 14 h 73"/>
              <a:gd name="T14" fmla="*/ 55 w 65"/>
              <a:gd name="T15" fmla="*/ 47 h 73"/>
              <a:gd name="T16" fmla="*/ 55 w 65"/>
              <a:gd name="T17" fmla="*/ 47 h 73"/>
              <a:gd name="T18" fmla="*/ 38 w 65"/>
              <a:gd name="T19" fmla="*/ 5 h 73"/>
              <a:gd name="T20" fmla="*/ 32 w 65"/>
              <a:gd name="T21" fmla="*/ 1 h 73"/>
              <a:gd name="T22" fmla="*/ 48 w 65"/>
              <a:gd name="T23" fmla="*/ 2 h 73"/>
              <a:gd name="T24" fmla="*/ 55 w 65"/>
              <a:gd name="T25" fmla="*/ 7 h 73"/>
              <a:gd name="T26" fmla="*/ 46 w 65"/>
              <a:gd name="T27" fmla="*/ 7 h 73"/>
              <a:gd name="T28" fmla="*/ 46 w 65"/>
              <a:gd name="T29" fmla="*/ 7 h 73"/>
              <a:gd name="T30" fmla="*/ 34 w 65"/>
              <a:gd name="T31" fmla="*/ 67 h 73"/>
              <a:gd name="T32" fmla="*/ 36 w 65"/>
              <a:gd name="T33" fmla="*/ 67 h 73"/>
              <a:gd name="T34" fmla="*/ 47 w 65"/>
              <a:gd name="T35" fmla="*/ 59 h 73"/>
              <a:gd name="T36" fmla="*/ 55 w 65"/>
              <a:gd name="T37" fmla="*/ 47 h 73"/>
              <a:gd name="T38" fmla="*/ 50 w 65"/>
              <a:gd name="T39" fmla="*/ 63 h 73"/>
              <a:gd name="T40" fmla="*/ 37 w 65"/>
              <a:gd name="T41" fmla="*/ 71 h 73"/>
              <a:gd name="T42" fmla="*/ 37 w 65"/>
              <a:gd name="T43" fmla="*/ 71 h 73"/>
              <a:gd name="T44" fmla="*/ 32 w 65"/>
              <a:gd name="T45" fmla="*/ 73 h 73"/>
              <a:gd name="T46" fmla="*/ 32 w 65"/>
              <a:gd name="T47" fmla="*/ 6 h 73"/>
              <a:gd name="T48" fmla="*/ 18 w 65"/>
              <a:gd name="T49" fmla="*/ 14 h 73"/>
              <a:gd name="T50" fmla="*/ 9 w 65"/>
              <a:gd name="T51" fmla="*/ 26 h 73"/>
              <a:gd name="T52" fmla="*/ 18 w 65"/>
              <a:gd name="T53" fmla="*/ 67 h 73"/>
              <a:gd name="T54" fmla="*/ 18 w 65"/>
              <a:gd name="T55" fmla="*/ 67 h 73"/>
              <a:gd name="T56" fmla="*/ 23 w 65"/>
              <a:gd name="T57" fmla="*/ 68 h 73"/>
              <a:gd name="T58" fmla="*/ 32 w 65"/>
              <a:gd name="T59" fmla="*/ 68 h 73"/>
              <a:gd name="T60" fmla="*/ 29 w 65"/>
              <a:gd name="T61" fmla="*/ 73 h 73"/>
              <a:gd name="T62" fmla="*/ 19 w 65"/>
              <a:gd name="T63" fmla="*/ 72 h 73"/>
              <a:gd name="T64" fmla="*/ 16 w 65"/>
              <a:gd name="T65" fmla="*/ 71 h 73"/>
              <a:gd name="T66" fmla="*/ 5 w 65"/>
              <a:gd name="T67" fmla="*/ 24 h 73"/>
              <a:gd name="T68" fmla="*/ 15 w 65"/>
              <a:gd name="T69" fmla="*/ 10 h 73"/>
              <a:gd name="T70" fmla="*/ 32 w 65"/>
              <a:gd name="T71" fmla="*/ 1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5" h="73">
                <a:moveTo>
                  <a:pt x="55" y="47"/>
                </a:moveTo>
                <a:cubicBezTo>
                  <a:pt x="55" y="47"/>
                  <a:pt x="55" y="47"/>
                  <a:pt x="55" y="47"/>
                </a:cubicBezTo>
                <a:cubicBezTo>
                  <a:pt x="59" y="39"/>
                  <a:pt x="60" y="30"/>
                  <a:pt x="58" y="23"/>
                </a:cubicBezTo>
                <a:cubicBezTo>
                  <a:pt x="57" y="20"/>
                  <a:pt x="56" y="17"/>
                  <a:pt x="55" y="14"/>
                </a:cubicBezTo>
                <a:cubicBezTo>
                  <a:pt x="55" y="7"/>
                  <a:pt x="55" y="7"/>
                  <a:pt x="55" y="7"/>
                </a:cubicBezTo>
                <a:cubicBezTo>
                  <a:pt x="59" y="11"/>
                  <a:pt x="61" y="16"/>
                  <a:pt x="63" y="22"/>
                </a:cubicBezTo>
                <a:cubicBezTo>
                  <a:pt x="65" y="30"/>
                  <a:pt x="64" y="40"/>
                  <a:pt x="59" y="49"/>
                </a:cubicBezTo>
                <a:cubicBezTo>
                  <a:pt x="59" y="49"/>
                  <a:pt x="59" y="49"/>
                  <a:pt x="59" y="49"/>
                </a:cubicBezTo>
                <a:cubicBezTo>
                  <a:pt x="58" y="52"/>
                  <a:pt x="56" y="55"/>
                  <a:pt x="55" y="57"/>
                </a:cubicBezTo>
                <a:lnTo>
                  <a:pt x="55" y="47"/>
                </a:lnTo>
                <a:close/>
                <a:moveTo>
                  <a:pt x="55" y="47"/>
                </a:moveTo>
                <a:cubicBezTo>
                  <a:pt x="55" y="47"/>
                  <a:pt x="55" y="47"/>
                  <a:pt x="55" y="47"/>
                </a:cubicBezTo>
                <a:close/>
                <a:moveTo>
                  <a:pt x="55" y="7"/>
                </a:moveTo>
                <a:cubicBezTo>
                  <a:pt x="55" y="14"/>
                  <a:pt x="55" y="14"/>
                  <a:pt x="55" y="14"/>
                </a:cubicBezTo>
                <a:cubicBezTo>
                  <a:pt x="55" y="7"/>
                  <a:pt x="55" y="7"/>
                  <a:pt x="55" y="7"/>
                </a:cubicBezTo>
                <a:close/>
                <a:moveTo>
                  <a:pt x="55" y="47"/>
                </a:moveTo>
                <a:cubicBezTo>
                  <a:pt x="55" y="57"/>
                  <a:pt x="55" y="57"/>
                  <a:pt x="55" y="57"/>
                </a:cubicBezTo>
                <a:lnTo>
                  <a:pt x="55" y="47"/>
                </a:lnTo>
                <a:close/>
                <a:moveTo>
                  <a:pt x="46" y="7"/>
                </a:moveTo>
                <a:cubicBezTo>
                  <a:pt x="44" y="5"/>
                  <a:pt x="41" y="5"/>
                  <a:pt x="38" y="5"/>
                </a:cubicBezTo>
                <a:cubicBezTo>
                  <a:pt x="36" y="5"/>
                  <a:pt x="34" y="5"/>
                  <a:pt x="32" y="6"/>
                </a:cubicBezTo>
                <a:cubicBezTo>
                  <a:pt x="32" y="1"/>
                  <a:pt x="32" y="1"/>
                  <a:pt x="32" y="1"/>
                </a:cubicBezTo>
                <a:cubicBezTo>
                  <a:pt x="34" y="0"/>
                  <a:pt x="36" y="0"/>
                  <a:pt x="38" y="0"/>
                </a:cubicBezTo>
                <a:cubicBezTo>
                  <a:pt x="42" y="0"/>
                  <a:pt x="45" y="1"/>
                  <a:pt x="48" y="2"/>
                </a:cubicBezTo>
                <a:cubicBezTo>
                  <a:pt x="48" y="2"/>
                  <a:pt x="48" y="2"/>
                  <a:pt x="48" y="2"/>
                </a:cubicBezTo>
                <a:cubicBezTo>
                  <a:pt x="51" y="3"/>
                  <a:pt x="53" y="5"/>
                  <a:pt x="55" y="7"/>
                </a:cubicBezTo>
                <a:cubicBezTo>
                  <a:pt x="55" y="14"/>
                  <a:pt x="55" y="14"/>
                  <a:pt x="55" y="14"/>
                </a:cubicBezTo>
                <a:cubicBezTo>
                  <a:pt x="53" y="11"/>
                  <a:pt x="50" y="8"/>
                  <a:pt x="46" y="7"/>
                </a:cubicBezTo>
                <a:cubicBezTo>
                  <a:pt x="46" y="7"/>
                  <a:pt x="46" y="7"/>
                  <a:pt x="46" y="7"/>
                </a:cubicBezTo>
                <a:cubicBezTo>
                  <a:pt x="46" y="7"/>
                  <a:pt x="46" y="7"/>
                  <a:pt x="46" y="7"/>
                </a:cubicBezTo>
                <a:close/>
                <a:moveTo>
                  <a:pt x="32" y="68"/>
                </a:moveTo>
                <a:cubicBezTo>
                  <a:pt x="33" y="68"/>
                  <a:pt x="34" y="67"/>
                  <a:pt x="34" y="67"/>
                </a:cubicBezTo>
                <a:cubicBezTo>
                  <a:pt x="35" y="67"/>
                  <a:pt x="35" y="67"/>
                  <a:pt x="35" y="67"/>
                </a:cubicBezTo>
                <a:cubicBezTo>
                  <a:pt x="36" y="67"/>
                  <a:pt x="36" y="67"/>
                  <a:pt x="36" y="67"/>
                </a:cubicBezTo>
                <a:cubicBezTo>
                  <a:pt x="36" y="67"/>
                  <a:pt x="36" y="67"/>
                  <a:pt x="36" y="67"/>
                </a:cubicBezTo>
                <a:cubicBezTo>
                  <a:pt x="39" y="65"/>
                  <a:pt x="43" y="63"/>
                  <a:pt x="47" y="59"/>
                </a:cubicBezTo>
                <a:cubicBezTo>
                  <a:pt x="50" y="56"/>
                  <a:pt x="53" y="52"/>
                  <a:pt x="55" y="47"/>
                </a:cubicBezTo>
                <a:cubicBezTo>
                  <a:pt x="55" y="47"/>
                  <a:pt x="55" y="47"/>
                  <a:pt x="55" y="47"/>
                </a:cubicBezTo>
                <a:cubicBezTo>
                  <a:pt x="55" y="57"/>
                  <a:pt x="55" y="57"/>
                  <a:pt x="55" y="57"/>
                </a:cubicBezTo>
                <a:cubicBezTo>
                  <a:pt x="53" y="59"/>
                  <a:pt x="52" y="61"/>
                  <a:pt x="50" y="63"/>
                </a:cubicBezTo>
                <a:cubicBezTo>
                  <a:pt x="46" y="66"/>
                  <a:pt x="42" y="69"/>
                  <a:pt x="37" y="71"/>
                </a:cubicBezTo>
                <a:cubicBezTo>
                  <a:pt x="37" y="71"/>
                  <a:pt x="37" y="71"/>
                  <a:pt x="37" y="71"/>
                </a:cubicBezTo>
                <a:cubicBezTo>
                  <a:pt x="37" y="71"/>
                  <a:pt x="37" y="71"/>
                  <a:pt x="37" y="71"/>
                </a:cubicBezTo>
                <a:cubicBezTo>
                  <a:pt x="37" y="71"/>
                  <a:pt x="37" y="71"/>
                  <a:pt x="37" y="71"/>
                </a:cubicBezTo>
                <a:cubicBezTo>
                  <a:pt x="37" y="71"/>
                  <a:pt x="36" y="71"/>
                  <a:pt x="36" y="72"/>
                </a:cubicBezTo>
                <a:cubicBezTo>
                  <a:pt x="35" y="72"/>
                  <a:pt x="33" y="72"/>
                  <a:pt x="32" y="73"/>
                </a:cubicBezTo>
                <a:lnTo>
                  <a:pt x="32" y="68"/>
                </a:lnTo>
                <a:close/>
                <a:moveTo>
                  <a:pt x="32" y="6"/>
                </a:moveTo>
                <a:cubicBezTo>
                  <a:pt x="31" y="6"/>
                  <a:pt x="30" y="6"/>
                  <a:pt x="30" y="6"/>
                </a:cubicBezTo>
                <a:cubicBezTo>
                  <a:pt x="26" y="8"/>
                  <a:pt x="22" y="10"/>
                  <a:pt x="18" y="14"/>
                </a:cubicBezTo>
                <a:cubicBezTo>
                  <a:pt x="15" y="17"/>
                  <a:pt x="12" y="21"/>
                  <a:pt x="9" y="26"/>
                </a:cubicBezTo>
                <a:cubicBezTo>
                  <a:pt x="9" y="26"/>
                  <a:pt x="9" y="26"/>
                  <a:pt x="9" y="26"/>
                </a:cubicBezTo>
                <a:cubicBezTo>
                  <a:pt x="5" y="34"/>
                  <a:pt x="4" y="43"/>
                  <a:pt x="6" y="51"/>
                </a:cubicBezTo>
                <a:cubicBezTo>
                  <a:pt x="8" y="58"/>
                  <a:pt x="12" y="64"/>
                  <a:pt x="18" y="67"/>
                </a:cubicBezTo>
                <a:cubicBezTo>
                  <a:pt x="18" y="67"/>
                  <a:pt x="18" y="67"/>
                  <a:pt x="18" y="67"/>
                </a:cubicBezTo>
                <a:cubicBezTo>
                  <a:pt x="18" y="67"/>
                  <a:pt x="18" y="67"/>
                  <a:pt x="18" y="67"/>
                </a:cubicBezTo>
                <a:cubicBezTo>
                  <a:pt x="19" y="67"/>
                  <a:pt x="19" y="67"/>
                  <a:pt x="20" y="68"/>
                </a:cubicBezTo>
                <a:cubicBezTo>
                  <a:pt x="21" y="68"/>
                  <a:pt x="22" y="68"/>
                  <a:pt x="23" y="68"/>
                </a:cubicBezTo>
                <a:cubicBezTo>
                  <a:pt x="25" y="69"/>
                  <a:pt x="27" y="69"/>
                  <a:pt x="28" y="68"/>
                </a:cubicBezTo>
                <a:cubicBezTo>
                  <a:pt x="30" y="68"/>
                  <a:pt x="31" y="68"/>
                  <a:pt x="32" y="68"/>
                </a:cubicBezTo>
                <a:cubicBezTo>
                  <a:pt x="32" y="73"/>
                  <a:pt x="32" y="73"/>
                  <a:pt x="32" y="73"/>
                </a:cubicBezTo>
                <a:cubicBezTo>
                  <a:pt x="31" y="73"/>
                  <a:pt x="30" y="73"/>
                  <a:pt x="29" y="73"/>
                </a:cubicBezTo>
                <a:cubicBezTo>
                  <a:pt x="27" y="73"/>
                  <a:pt x="24" y="73"/>
                  <a:pt x="22" y="73"/>
                </a:cubicBezTo>
                <a:cubicBezTo>
                  <a:pt x="21" y="73"/>
                  <a:pt x="20" y="73"/>
                  <a:pt x="19" y="72"/>
                </a:cubicBezTo>
                <a:cubicBezTo>
                  <a:pt x="18" y="72"/>
                  <a:pt x="17" y="72"/>
                  <a:pt x="16" y="71"/>
                </a:cubicBezTo>
                <a:cubicBezTo>
                  <a:pt x="16" y="71"/>
                  <a:pt x="16" y="71"/>
                  <a:pt x="16" y="71"/>
                </a:cubicBezTo>
                <a:cubicBezTo>
                  <a:pt x="8" y="67"/>
                  <a:pt x="3" y="60"/>
                  <a:pt x="1" y="52"/>
                </a:cubicBezTo>
                <a:cubicBezTo>
                  <a:pt x="0" y="43"/>
                  <a:pt x="1" y="33"/>
                  <a:pt x="5" y="24"/>
                </a:cubicBezTo>
                <a:cubicBezTo>
                  <a:pt x="5" y="24"/>
                  <a:pt x="5" y="24"/>
                  <a:pt x="5" y="24"/>
                </a:cubicBezTo>
                <a:cubicBezTo>
                  <a:pt x="8" y="19"/>
                  <a:pt x="11" y="14"/>
                  <a:pt x="15" y="10"/>
                </a:cubicBezTo>
                <a:cubicBezTo>
                  <a:pt x="19" y="6"/>
                  <a:pt x="23" y="3"/>
                  <a:pt x="28" y="2"/>
                </a:cubicBezTo>
                <a:cubicBezTo>
                  <a:pt x="29" y="1"/>
                  <a:pt x="31" y="1"/>
                  <a:pt x="32" y="1"/>
                </a:cubicBezTo>
                <a:lnTo>
                  <a:pt x="32" y="6"/>
                </a:ln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226" name="Freeform 211"/>
          <p:cNvSpPr>
            <a:spLocks noEditPoints="1"/>
          </p:cNvSpPr>
          <p:nvPr/>
        </p:nvSpPr>
        <p:spPr bwMode="auto">
          <a:xfrm rot="5400000">
            <a:off x="5865817" y="2508367"/>
            <a:ext cx="64277" cy="97606"/>
          </a:xfrm>
          <a:custGeom>
            <a:avLst/>
            <a:gdLst>
              <a:gd name="T0" fmla="*/ 29 w 38"/>
              <a:gd name="T1" fmla="*/ 52 h 58"/>
              <a:gd name="T2" fmla="*/ 32 w 38"/>
              <a:gd name="T3" fmla="*/ 52 h 58"/>
              <a:gd name="T4" fmla="*/ 33 w 38"/>
              <a:gd name="T5" fmla="*/ 51 h 58"/>
              <a:gd name="T6" fmla="*/ 33 w 38"/>
              <a:gd name="T7" fmla="*/ 51 h 58"/>
              <a:gd name="T8" fmla="*/ 33 w 38"/>
              <a:gd name="T9" fmla="*/ 50 h 58"/>
              <a:gd name="T10" fmla="*/ 32 w 38"/>
              <a:gd name="T11" fmla="*/ 47 h 58"/>
              <a:gd name="T12" fmla="*/ 19 w 38"/>
              <a:gd name="T13" fmla="*/ 36 h 58"/>
              <a:gd name="T14" fmla="*/ 19 w 38"/>
              <a:gd name="T15" fmla="*/ 27 h 58"/>
              <a:gd name="T16" fmla="*/ 20 w 38"/>
              <a:gd name="T17" fmla="*/ 30 h 58"/>
              <a:gd name="T18" fmla="*/ 34 w 38"/>
              <a:gd name="T19" fmla="*/ 43 h 58"/>
              <a:gd name="T20" fmla="*/ 38 w 38"/>
              <a:gd name="T21" fmla="*/ 50 h 58"/>
              <a:gd name="T22" fmla="*/ 37 w 38"/>
              <a:gd name="T23" fmla="*/ 53 h 58"/>
              <a:gd name="T24" fmla="*/ 37 w 38"/>
              <a:gd name="T25" fmla="*/ 53 h 58"/>
              <a:gd name="T26" fmla="*/ 35 w 38"/>
              <a:gd name="T27" fmla="*/ 55 h 58"/>
              <a:gd name="T28" fmla="*/ 27 w 38"/>
              <a:gd name="T29" fmla="*/ 56 h 58"/>
              <a:gd name="T30" fmla="*/ 19 w 38"/>
              <a:gd name="T31" fmla="*/ 50 h 58"/>
              <a:gd name="T32" fmla="*/ 19 w 38"/>
              <a:gd name="T33" fmla="*/ 43 h 58"/>
              <a:gd name="T34" fmla="*/ 29 w 38"/>
              <a:gd name="T35" fmla="*/ 52 h 58"/>
              <a:gd name="T36" fmla="*/ 19 w 38"/>
              <a:gd name="T37" fmla="*/ 36 h 58"/>
              <a:gd name="T38" fmla="*/ 16 w 38"/>
              <a:gd name="T39" fmla="*/ 32 h 58"/>
              <a:gd name="T40" fmla="*/ 9 w 38"/>
              <a:gd name="T41" fmla="*/ 12 h 58"/>
              <a:gd name="T42" fmla="*/ 7 w 38"/>
              <a:gd name="T43" fmla="*/ 8 h 58"/>
              <a:gd name="T44" fmla="*/ 7 w 38"/>
              <a:gd name="T45" fmla="*/ 8 h 58"/>
              <a:gd name="T46" fmla="*/ 7 w 38"/>
              <a:gd name="T47" fmla="*/ 9 h 58"/>
              <a:gd name="T48" fmla="*/ 4 w 38"/>
              <a:gd name="T49" fmla="*/ 13 h 58"/>
              <a:gd name="T50" fmla="*/ 12 w 38"/>
              <a:gd name="T51" fmla="*/ 35 h 58"/>
              <a:gd name="T52" fmla="*/ 19 w 38"/>
              <a:gd name="T53" fmla="*/ 43 h 58"/>
              <a:gd name="T54" fmla="*/ 19 w 38"/>
              <a:gd name="T55" fmla="*/ 50 h 58"/>
              <a:gd name="T56" fmla="*/ 8 w 38"/>
              <a:gd name="T57" fmla="*/ 37 h 58"/>
              <a:gd name="T58" fmla="*/ 0 w 38"/>
              <a:gd name="T59" fmla="*/ 12 h 58"/>
              <a:gd name="T60" fmla="*/ 0 w 38"/>
              <a:gd name="T61" fmla="*/ 12 h 58"/>
              <a:gd name="T62" fmla="*/ 0 w 38"/>
              <a:gd name="T63" fmla="*/ 10 h 58"/>
              <a:gd name="T64" fmla="*/ 2 w 38"/>
              <a:gd name="T65" fmla="*/ 6 h 58"/>
              <a:gd name="T66" fmla="*/ 4 w 38"/>
              <a:gd name="T67" fmla="*/ 2 h 58"/>
              <a:gd name="T68" fmla="*/ 6 w 38"/>
              <a:gd name="T69" fmla="*/ 1 h 58"/>
              <a:gd name="T70" fmla="*/ 9 w 38"/>
              <a:gd name="T71" fmla="*/ 2 h 58"/>
              <a:gd name="T72" fmla="*/ 11 w 38"/>
              <a:gd name="T73" fmla="*/ 6 h 58"/>
              <a:gd name="T74" fmla="*/ 14 w 38"/>
              <a:gd name="T75" fmla="*/ 9 h 58"/>
              <a:gd name="T76" fmla="*/ 14 w 38"/>
              <a:gd name="T77" fmla="*/ 11 h 58"/>
              <a:gd name="T78" fmla="*/ 19 w 38"/>
              <a:gd name="T79" fmla="*/ 27 h 58"/>
              <a:gd name="T80" fmla="*/ 19 w 38"/>
              <a:gd name="T81" fmla="*/ 36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8" h="58">
                <a:moveTo>
                  <a:pt x="29" y="52"/>
                </a:moveTo>
                <a:cubicBezTo>
                  <a:pt x="30" y="52"/>
                  <a:pt x="31" y="52"/>
                  <a:pt x="32" y="52"/>
                </a:cubicBezTo>
                <a:cubicBezTo>
                  <a:pt x="32" y="51"/>
                  <a:pt x="32" y="51"/>
                  <a:pt x="33" y="51"/>
                </a:cubicBezTo>
                <a:cubicBezTo>
                  <a:pt x="33" y="51"/>
                  <a:pt x="33" y="51"/>
                  <a:pt x="33" y="51"/>
                </a:cubicBezTo>
                <a:cubicBezTo>
                  <a:pt x="33" y="50"/>
                  <a:pt x="33" y="50"/>
                  <a:pt x="33" y="50"/>
                </a:cubicBezTo>
                <a:cubicBezTo>
                  <a:pt x="33" y="49"/>
                  <a:pt x="33" y="48"/>
                  <a:pt x="32" y="47"/>
                </a:cubicBezTo>
                <a:cubicBezTo>
                  <a:pt x="27" y="44"/>
                  <a:pt x="22" y="40"/>
                  <a:pt x="19" y="36"/>
                </a:cubicBezTo>
                <a:cubicBezTo>
                  <a:pt x="19" y="27"/>
                  <a:pt x="19" y="27"/>
                  <a:pt x="19" y="27"/>
                </a:cubicBezTo>
                <a:cubicBezTo>
                  <a:pt x="19" y="28"/>
                  <a:pt x="20" y="29"/>
                  <a:pt x="20" y="30"/>
                </a:cubicBezTo>
                <a:cubicBezTo>
                  <a:pt x="24" y="35"/>
                  <a:pt x="28" y="40"/>
                  <a:pt x="34" y="43"/>
                </a:cubicBezTo>
                <a:cubicBezTo>
                  <a:pt x="37" y="45"/>
                  <a:pt x="38" y="48"/>
                  <a:pt x="38" y="50"/>
                </a:cubicBezTo>
                <a:cubicBezTo>
                  <a:pt x="38" y="51"/>
                  <a:pt x="37" y="52"/>
                  <a:pt x="37" y="53"/>
                </a:cubicBezTo>
                <a:cubicBezTo>
                  <a:pt x="37" y="53"/>
                  <a:pt x="37" y="53"/>
                  <a:pt x="37" y="53"/>
                </a:cubicBezTo>
                <a:cubicBezTo>
                  <a:pt x="36" y="54"/>
                  <a:pt x="36" y="55"/>
                  <a:pt x="35" y="55"/>
                </a:cubicBezTo>
                <a:cubicBezTo>
                  <a:pt x="33" y="57"/>
                  <a:pt x="30" y="58"/>
                  <a:pt x="27" y="56"/>
                </a:cubicBezTo>
                <a:cubicBezTo>
                  <a:pt x="24" y="54"/>
                  <a:pt x="21" y="52"/>
                  <a:pt x="19" y="50"/>
                </a:cubicBezTo>
                <a:cubicBezTo>
                  <a:pt x="19" y="43"/>
                  <a:pt x="19" y="43"/>
                  <a:pt x="19" y="43"/>
                </a:cubicBezTo>
                <a:cubicBezTo>
                  <a:pt x="22" y="47"/>
                  <a:pt x="25" y="49"/>
                  <a:pt x="29" y="52"/>
                </a:cubicBezTo>
                <a:close/>
                <a:moveTo>
                  <a:pt x="19" y="36"/>
                </a:moveTo>
                <a:cubicBezTo>
                  <a:pt x="18" y="35"/>
                  <a:pt x="17" y="33"/>
                  <a:pt x="16" y="32"/>
                </a:cubicBezTo>
                <a:cubicBezTo>
                  <a:pt x="12" y="26"/>
                  <a:pt x="10" y="19"/>
                  <a:pt x="9" y="12"/>
                </a:cubicBezTo>
                <a:cubicBezTo>
                  <a:pt x="9" y="11"/>
                  <a:pt x="8" y="9"/>
                  <a:pt x="7" y="8"/>
                </a:cubicBezTo>
                <a:cubicBezTo>
                  <a:pt x="7" y="8"/>
                  <a:pt x="7" y="8"/>
                  <a:pt x="7" y="8"/>
                </a:cubicBezTo>
                <a:cubicBezTo>
                  <a:pt x="7" y="9"/>
                  <a:pt x="7" y="9"/>
                  <a:pt x="7" y="9"/>
                </a:cubicBezTo>
                <a:cubicBezTo>
                  <a:pt x="6" y="10"/>
                  <a:pt x="5" y="11"/>
                  <a:pt x="4" y="13"/>
                </a:cubicBezTo>
                <a:cubicBezTo>
                  <a:pt x="5" y="20"/>
                  <a:pt x="8" y="28"/>
                  <a:pt x="12" y="35"/>
                </a:cubicBezTo>
                <a:cubicBezTo>
                  <a:pt x="14" y="38"/>
                  <a:pt x="16" y="41"/>
                  <a:pt x="19" y="43"/>
                </a:cubicBezTo>
                <a:cubicBezTo>
                  <a:pt x="19" y="50"/>
                  <a:pt x="19" y="50"/>
                  <a:pt x="19" y="50"/>
                </a:cubicBezTo>
                <a:cubicBezTo>
                  <a:pt x="14" y="46"/>
                  <a:pt x="11" y="42"/>
                  <a:pt x="8" y="37"/>
                </a:cubicBezTo>
                <a:cubicBezTo>
                  <a:pt x="3" y="30"/>
                  <a:pt x="0" y="21"/>
                  <a:pt x="0" y="12"/>
                </a:cubicBezTo>
                <a:cubicBezTo>
                  <a:pt x="0" y="12"/>
                  <a:pt x="0" y="12"/>
                  <a:pt x="0" y="12"/>
                </a:cubicBezTo>
                <a:cubicBezTo>
                  <a:pt x="0" y="12"/>
                  <a:pt x="0" y="11"/>
                  <a:pt x="0" y="10"/>
                </a:cubicBezTo>
                <a:cubicBezTo>
                  <a:pt x="1" y="9"/>
                  <a:pt x="2" y="8"/>
                  <a:pt x="2" y="6"/>
                </a:cubicBezTo>
                <a:cubicBezTo>
                  <a:pt x="3" y="5"/>
                  <a:pt x="4" y="4"/>
                  <a:pt x="4" y="2"/>
                </a:cubicBezTo>
                <a:cubicBezTo>
                  <a:pt x="5" y="1"/>
                  <a:pt x="5" y="1"/>
                  <a:pt x="6" y="1"/>
                </a:cubicBezTo>
                <a:cubicBezTo>
                  <a:pt x="7" y="0"/>
                  <a:pt x="8" y="1"/>
                  <a:pt x="9" y="2"/>
                </a:cubicBezTo>
                <a:cubicBezTo>
                  <a:pt x="10" y="3"/>
                  <a:pt x="10" y="4"/>
                  <a:pt x="11" y="6"/>
                </a:cubicBezTo>
                <a:cubicBezTo>
                  <a:pt x="12" y="7"/>
                  <a:pt x="13" y="8"/>
                  <a:pt x="14" y="9"/>
                </a:cubicBezTo>
                <a:cubicBezTo>
                  <a:pt x="14" y="10"/>
                  <a:pt x="14" y="10"/>
                  <a:pt x="14" y="11"/>
                </a:cubicBezTo>
                <a:cubicBezTo>
                  <a:pt x="14" y="16"/>
                  <a:pt x="16" y="22"/>
                  <a:pt x="19" y="27"/>
                </a:cubicBezTo>
                <a:lnTo>
                  <a:pt x="19" y="36"/>
                </a:ln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227" name="Freeform 212"/>
          <p:cNvSpPr>
            <a:spLocks noEditPoints="1"/>
          </p:cNvSpPr>
          <p:nvPr/>
        </p:nvSpPr>
        <p:spPr bwMode="auto">
          <a:xfrm rot="5400000">
            <a:off x="6011630" y="2566097"/>
            <a:ext cx="102367" cy="101177"/>
          </a:xfrm>
          <a:custGeom>
            <a:avLst/>
            <a:gdLst>
              <a:gd name="T0" fmla="*/ 44 w 60"/>
              <a:gd name="T1" fmla="*/ 10 h 60"/>
              <a:gd name="T2" fmla="*/ 31 w 60"/>
              <a:gd name="T3" fmla="*/ 1 h 60"/>
              <a:gd name="T4" fmla="*/ 57 w 60"/>
              <a:gd name="T5" fmla="*/ 20 h 60"/>
              <a:gd name="T6" fmla="*/ 57 w 60"/>
              <a:gd name="T7" fmla="*/ 40 h 60"/>
              <a:gd name="T8" fmla="*/ 44 w 60"/>
              <a:gd name="T9" fmla="*/ 56 h 60"/>
              <a:gd name="T10" fmla="*/ 35 w 60"/>
              <a:gd name="T11" fmla="*/ 59 h 60"/>
              <a:gd name="T12" fmla="*/ 31 w 60"/>
              <a:gd name="T13" fmla="*/ 55 h 60"/>
              <a:gd name="T14" fmla="*/ 34 w 60"/>
              <a:gd name="T15" fmla="*/ 55 h 60"/>
              <a:gd name="T16" fmla="*/ 41 w 60"/>
              <a:gd name="T17" fmla="*/ 52 h 60"/>
              <a:gd name="T18" fmla="*/ 53 w 60"/>
              <a:gd name="T19" fmla="*/ 39 h 60"/>
              <a:gd name="T20" fmla="*/ 52 w 60"/>
              <a:gd name="T21" fmla="*/ 21 h 60"/>
              <a:gd name="T22" fmla="*/ 31 w 60"/>
              <a:gd name="T23" fmla="*/ 17 h 60"/>
              <a:gd name="T24" fmla="*/ 36 w 60"/>
              <a:gd name="T25" fmla="*/ 28 h 60"/>
              <a:gd name="T26" fmla="*/ 35 w 60"/>
              <a:gd name="T27" fmla="*/ 36 h 60"/>
              <a:gd name="T28" fmla="*/ 31 w 60"/>
              <a:gd name="T29" fmla="*/ 42 h 60"/>
              <a:gd name="T30" fmla="*/ 40 w 60"/>
              <a:gd name="T31" fmla="*/ 38 h 60"/>
              <a:gd name="T32" fmla="*/ 40 w 60"/>
              <a:gd name="T33" fmla="*/ 26 h 60"/>
              <a:gd name="T34" fmla="*/ 34 w 60"/>
              <a:gd name="T35" fmla="*/ 18 h 60"/>
              <a:gd name="T36" fmla="*/ 31 w 60"/>
              <a:gd name="T37" fmla="*/ 48 h 60"/>
              <a:gd name="T38" fmla="*/ 31 w 60"/>
              <a:gd name="T39" fmla="*/ 5 h 60"/>
              <a:gd name="T40" fmla="*/ 30 w 60"/>
              <a:gd name="T41" fmla="*/ 0 h 60"/>
              <a:gd name="T42" fmla="*/ 31 w 60"/>
              <a:gd name="T43" fmla="*/ 5 h 60"/>
              <a:gd name="T44" fmla="*/ 31 w 60"/>
              <a:gd name="T45" fmla="*/ 17 h 60"/>
              <a:gd name="T46" fmla="*/ 31 w 60"/>
              <a:gd name="T47" fmla="*/ 22 h 60"/>
              <a:gd name="T48" fmla="*/ 30 w 60"/>
              <a:gd name="T49" fmla="*/ 16 h 60"/>
              <a:gd name="T50" fmla="*/ 31 w 60"/>
              <a:gd name="T51" fmla="*/ 48 h 60"/>
              <a:gd name="T52" fmla="*/ 30 w 60"/>
              <a:gd name="T53" fmla="*/ 43 h 60"/>
              <a:gd name="T54" fmla="*/ 31 w 60"/>
              <a:gd name="T55" fmla="*/ 48 h 60"/>
              <a:gd name="T56" fmla="*/ 31 w 60"/>
              <a:gd name="T57" fmla="*/ 55 h 60"/>
              <a:gd name="T58" fmla="*/ 30 w 60"/>
              <a:gd name="T59" fmla="*/ 60 h 60"/>
              <a:gd name="T60" fmla="*/ 31 w 60"/>
              <a:gd name="T61" fmla="*/ 48 h 60"/>
              <a:gd name="T62" fmla="*/ 30 w 60"/>
              <a:gd name="T63" fmla="*/ 5 h 60"/>
              <a:gd name="T64" fmla="*/ 27 w 60"/>
              <a:gd name="T65" fmla="*/ 5 h 60"/>
              <a:gd name="T66" fmla="*/ 24 w 60"/>
              <a:gd name="T67" fmla="*/ 6 h 60"/>
              <a:gd name="T68" fmla="*/ 6 w 60"/>
              <a:gd name="T69" fmla="*/ 17 h 60"/>
              <a:gd name="T70" fmla="*/ 9 w 60"/>
              <a:gd name="T71" fmla="*/ 19 h 60"/>
              <a:gd name="T72" fmla="*/ 19 w 60"/>
              <a:gd name="T73" fmla="*/ 15 h 60"/>
              <a:gd name="T74" fmla="*/ 21 w 60"/>
              <a:gd name="T75" fmla="*/ 15 h 60"/>
              <a:gd name="T76" fmla="*/ 30 w 60"/>
              <a:gd name="T77" fmla="*/ 16 h 60"/>
              <a:gd name="T78" fmla="*/ 23 w 60"/>
              <a:gd name="T79" fmla="*/ 20 h 60"/>
              <a:gd name="T80" fmla="*/ 20 w 60"/>
              <a:gd name="T81" fmla="*/ 20 h 60"/>
              <a:gd name="T82" fmla="*/ 20 w 60"/>
              <a:gd name="T83" fmla="*/ 20 h 60"/>
              <a:gd name="T84" fmla="*/ 10 w 60"/>
              <a:gd name="T85" fmla="*/ 24 h 60"/>
              <a:gd name="T86" fmla="*/ 7 w 60"/>
              <a:gd name="T87" fmla="*/ 24 h 60"/>
              <a:gd name="T88" fmla="*/ 1 w 60"/>
              <a:gd name="T89" fmla="*/ 19 h 60"/>
              <a:gd name="T90" fmla="*/ 1 w 60"/>
              <a:gd name="T91" fmla="*/ 15 h 60"/>
              <a:gd name="T92" fmla="*/ 23 w 60"/>
              <a:gd name="T93" fmla="*/ 1 h 60"/>
              <a:gd name="T94" fmla="*/ 26 w 60"/>
              <a:gd name="T95" fmla="*/ 1 h 60"/>
              <a:gd name="T96" fmla="*/ 30 w 60"/>
              <a:gd name="T97" fmla="*/ 0 h 60"/>
              <a:gd name="T98" fmla="*/ 30 w 60"/>
              <a:gd name="T99" fmla="*/ 48 h 60"/>
              <a:gd name="T100" fmla="*/ 21 w 60"/>
              <a:gd name="T101" fmla="*/ 52 h 60"/>
              <a:gd name="T102" fmla="*/ 20 w 60"/>
              <a:gd name="T103" fmla="*/ 55 h 60"/>
              <a:gd name="T104" fmla="*/ 25 w 60"/>
              <a:gd name="T105" fmla="*/ 55 h 60"/>
              <a:gd name="T106" fmla="*/ 30 w 60"/>
              <a:gd name="T107" fmla="*/ 60 h 60"/>
              <a:gd name="T108" fmla="*/ 21 w 60"/>
              <a:gd name="T109" fmla="*/ 60 h 60"/>
              <a:gd name="T110" fmla="*/ 17 w 60"/>
              <a:gd name="T111" fmla="*/ 60 h 60"/>
              <a:gd name="T112" fmla="*/ 15 w 60"/>
              <a:gd name="T113" fmla="*/ 57 h 60"/>
              <a:gd name="T114" fmla="*/ 16 w 60"/>
              <a:gd name="T115" fmla="*/ 50 h 60"/>
              <a:gd name="T116" fmla="*/ 18 w 60"/>
              <a:gd name="T117" fmla="*/ 47 h 60"/>
              <a:gd name="T118" fmla="*/ 29 w 60"/>
              <a:gd name="T119" fmla="*/ 44 h 60"/>
              <a:gd name="T120" fmla="*/ 29 w 60"/>
              <a:gd name="T121" fmla="*/ 44 h 60"/>
              <a:gd name="T122" fmla="*/ 30 w 60"/>
              <a:gd name="T123" fmla="*/ 43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0" h="60">
                <a:moveTo>
                  <a:pt x="52" y="21"/>
                </a:moveTo>
                <a:cubicBezTo>
                  <a:pt x="51" y="16"/>
                  <a:pt x="47" y="12"/>
                  <a:pt x="44" y="10"/>
                </a:cubicBezTo>
                <a:cubicBezTo>
                  <a:pt x="40" y="7"/>
                  <a:pt x="36" y="6"/>
                  <a:pt x="31" y="5"/>
                </a:cubicBezTo>
                <a:cubicBezTo>
                  <a:pt x="31" y="1"/>
                  <a:pt x="31" y="1"/>
                  <a:pt x="31" y="1"/>
                </a:cubicBezTo>
                <a:cubicBezTo>
                  <a:pt x="37" y="1"/>
                  <a:pt x="42" y="3"/>
                  <a:pt x="46" y="6"/>
                </a:cubicBezTo>
                <a:cubicBezTo>
                  <a:pt x="51" y="9"/>
                  <a:pt x="55" y="14"/>
                  <a:pt x="57" y="20"/>
                </a:cubicBezTo>
                <a:cubicBezTo>
                  <a:pt x="57" y="20"/>
                  <a:pt x="57" y="20"/>
                  <a:pt x="57" y="20"/>
                </a:cubicBezTo>
                <a:cubicBezTo>
                  <a:pt x="60" y="27"/>
                  <a:pt x="59" y="34"/>
                  <a:pt x="57" y="40"/>
                </a:cubicBezTo>
                <a:cubicBezTo>
                  <a:pt x="55" y="47"/>
                  <a:pt x="50" y="53"/>
                  <a:pt x="44" y="56"/>
                </a:cubicBezTo>
                <a:cubicBezTo>
                  <a:pt x="44" y="56"/>
                  <a:pt x="44" y="56"/>
                  <a:pt x="44" y="56"/>
                </a:cubicBezTo>
                <a:cubicBezTo>
                  <a:pt x="41" y="57"/>
                  <a:pt x="38" y="58"/>
                  <a:pt x="35" y="59"/>
                </a:cubicBezTo>
                <a:cubicBezTo>
                  <a:pt x="35" y="59"/>
                  <a:pt x="35" y="59"/>
                  <a:pt x="35" y="59"/>
                </a:cubicBezTo>
                <a:cubicBezTo>
                  <a:pt x="33" y="59"/>
                  <a:pt x="32" y="60"/>
                  <a:pt x="31" y="60"/>
                </a:cubicBezTo>
                <a:cubicBezTo>
                  <a:pt x="31" y="55"/>
                  <a:pt x="31" y="55"/>
                  <a:pt x="31" y="55"/>
                </a:cubicBezTo>
                <a:cubicBezTo>
                  <a:pt x="32" y="55"/>
                  <a:pt x="33" y="55"/>
                  <a:pt x="33" y="55"/>
                </a:cubicBezTo>
                <a:cubicBezTo>
                  <a:pt x="34" y="55"/>
                  <a:pt x="34" y="55"/>
                  <a:pt x="34" y="55"/>
                </a:cubicBezTo>
                <a:cubicBezTo>
                  <a:pt x="36" y="54"/>
                  <a:pt x="39" y="53"/>
                  <a:pt x="41" y="52"/>
                </a:cubicBezTo>
                <a:cubicBezTo>
                  <a:pt x="41" y="52"/>
                  <a:pt x="41" y="52"/>
                  <a:pt x="41" y="52"/>
                </a:cubicBezTo>
                <a:cubicBezTo>
                  <a:pt x="41" y="52"/>
                  <a:pt x="41" y="52"/>
                  <a:pt x="41" y="52"/>
                </a:cubicBezTo>
                <a:cubicBezTo>
                  <a:pt x="47" y="49"/>
                  <a:pt x="51" y="44"/>
                  <a:pt x="53" y="39"/>
                </a:cubicBezTo>
                <a:cubicBezTo>
                  <a:pt x="55" y="33"/>
                  <a:pt x="55" y="27"/>
                  <a:pt x="52" y="21"/>
                </a:cubicBezTo>
                <a:cubicBezTo>
                  <a:pt x="52" y="21"/>
                  <a:pt x="52" y="21"/>
                  <a:pt x="52" y="21"/>
                </a:cubicBezTo>
                <a:cubicBezTo>
                  <a:pt x="52" y="21"/>
                  <a:pt x="52" y="21"/>
                  <a:pt x="52" y="21"/>
                </a:cubicBezTo>
                <a:close/>
                <a:moveTo>
                  <a:pt x="31" y="17"/>
                </a:moveTo>
                <a:cubicBezTo>
                  <a:pt x="31" y="22"/>
                  <a:pt x="31" y="22"/>
                  <a:pt x="31" y="22"/>
                </a:cubicBezTo>
                <a:cubicBezTo>
                  <a:pt x="33" y="23"/>
                  <a:pt x="35" y="25"/>
                  <a:pt x="36" y="28"/>
                </a:cubicBezTo>
                <a:cubicBezTo>
                  <a:pt x="36" y="28"/>
                  <a:pt x="36" y="28"/>
                  <a:pt x="36" y="28"/>
                </a:cubicBezTo>
                <a:cubicBezTo>
                  <a:pt x="37" y="31"/>
                  <a:pt x="37" y="34"/>
                  <a:pt x="35" y="36"/>
                </a:cubicBezTo>
                <a:cubicBezTo>
                  <a:pt x="35" y="36"/>
                  <a:pt x="35" y="36"/>
                  <a:pt x="35" y="36"/>
                </a:cubicBezTo>
                <a:cubicBezTo>
                  <a:pt x="34" y="38"/>
                  <a:pt x="33" y="40"/>
                  <a:pt x="31" y="42"/>
                </a:cubicBezTo>
                <a:cubicBezTo>
                  <a:pt x="31" y="48"/>
                  <a:pt x="31" y="48"/>
                  <a:pt x="31" y="48"/>
                </a:cubicBezTo>
                <a:cubicBezTo>
                  <a:pt x="35" y="45"/>
                  <a:pt x="38" y="42"/>
                  <a:pt x="40" y="38"/>
                </a:cubicBezTo>
                <a:cubicBezTo>
                  <a:pt x="40" y="38"/>
                  <a:pt x="40" y="38"/>
                  <a:pt x="40" y="38"/>
                </a:cubicBezTo>
                <a:cubicBezTo>
                  <a:pt x="41" y="34"/>
                  <a:pt x="42" y="30"/>
                  <a:pt x="40" y="26"/>
                </a:cubicBezTo>
                <a:cubicBezTo>
                  <a:pt x="40" y="26"/>
                  <a:pt x="40" y="26"/>
                  <a:pt x="40" y="26"/>
                </a:cubicBezTo>
                <a:cubicBezTo>
                  <a:pt x="39" y="23"/>
                  <a:pt x="37" y="20"/>
                  <a:pt x="34" y="18"/>
                </a:cubicBezTo>
                <a:cubicBezTo>
                  <a:pt x="33" y="17"/>
                  <a:pt x="32" y="17"/>
                  <a:pt x="31" y="17"/>
                </a:cubicBezTo>
                <a:close/>
                <a:moveTo>
                  <a:pt x="31" y="48"/>
                </a:moveTo>
                <a:cubicBezTo>
                  <a:pt x="31" y="48"/>
                  <a:pt x="31" y="48"/>
                  <a:pt x="31" y="48"/>
                </a:cubicBezTo>
                <a:close/>
                <a:moveTo>
                  <a:pt x="31" y="5"/>
                </a:moveTo>
                <a:cubicBezTo>
                  <a:pt x="31" y="5"/>
                  <a:pt x="31" y="5"/>
                  <a:pt x="30" y="5"/>
                </a:cubicBezTo>
                <a:cubicBezTo>
                  <a:pt x="30" y="0"/>
                  <a:pt x="30" y="0"/>
                  <a:pt x="30" y="0"/>
                </a:cubicBezTo>
                <a:cubicBezTo>
                  <a:pt x="31" y="0"/>
                  <a:pt x="31" y="1"/>
                  <a:pt x="31" y="1"/>
                </a:cubicBezTo>
                <a:cubicBezTo>
                  <a:pt x="31" y="5"/>
                  <a:pt x="31" y="5"/>
                  <a:pt x="31" y="5"/>
                </a:cubicBezTo>
                <a:close/>
                <a:moveTo>
                  <a:pt x="30" y="16"/>
                </a:moveTo>
                <a:cubicBezTo>
                  <a:pt x="31" y="16"/>
                  <a:pt x="31" y="16"/>
                  <a:pt x="31" y="17"/>
                </a:cubicBezTo>
                <a:cubicBezTo>
                  <a:pt x="31" y="22"/>
                  <a:pt x="31" y="22"/>
                  <a:pt x="31" y="22"/>
                </a:cubicBezTo>
                <a:cubicBezTo>
                  <a:pt x="31" y="22"/>
                  <a:pt x="31" y="22"/>
                  <a:pt x="31" y="22"/>
                </a:cubicBezTo>
                <a:cubicBezTo>
                  <a:pt x="31" y="22"/>
                  <a:pt x="30" y="22"/>
                  <a:pt x="30" y="21"/>
                </a:cubicBezTo>
                <a:cubicBezTo>
                  <a:pt x="30" y="16"/>
                  <a:pt x="30" y="16"/>
                  <a:pt x="30" y="16"/>
                </a:cubicBezTo>
                <a:close/>
                <a:moveTo>
                  <a:pt x="31" y="48"/>
                </a:moveTo>
                <a:cubicBezTo>
                  <a:pt x="31" y="48"/>
                  <a:pt x="31" y="48"/>
                  <a:pt x="31" y="48"/>
                </a:cubicBezTo>
                <a:cubicBezTo>
                  <a:pt x="31" y="48"/>
                  <a:pt x="31" y="48"/>
                  <a:pt x="30" y="48"/>
                </a:cubicBezTo>
                <a:cubicBezTo>
                  <a:pt x="30" y="43"/>
                  <a:pt x="30" y="43"/>
                  <a:pt x="30" y="43"/>
                </a:cubicBezTo>
                <a:cubicBezTo>
                  <a:pt x="31" y="43"/>
                  <a:pt x="31" y="42"/>
                  <a:pt x="31" y="42"/>
                </a:cubicBezTo>
                <a:cubicBezTo>
                  <a:pt x="31" y="48"/>
                  <a:pt x="31" y="48"/>
                  <a:pt x="31" y="48"/>
                </a:cubicBezTo>
                <a:close/>
                <a:moveTo>
                  <a:pt x="30" y="55"/>
                </a:moveTo>
                <a:cubicBezTo>
                  <a:pt x="31" y="55"/>
                  <a:pt x="31" y="55"/>
                  <a:pt x="31" y="55"/>
                </a:cubicBezTo>
                <a:cubicBezTo>
                  <a:pt x="31" y="60"/>
                  <a:pt x="31" y="60"/>
                  <a:pt x="31" y="60"/>
                </a:cubicBezTo>
                <a:cubicBezTo>
                  <a:pt x="31" y="60"/>
                  <a:pt x="31" y="60"/>
                  <a:pt x="30" y="60"/>
                </a:cubicBezTo>
                <a:cubicBezTo>
                  <a:pt x="30" y="55"/>
                  <a:pt x="30" y="55"/>
                  <a:pt x="30" y="55"/>
                </a:cubicBezTo>
                <a:close/>
                <a:moveTo>
                  <a:pt x="31" y="48"/>
                </a:moveTo>
                <a:cubicBezTo>
                  <a:pt x="31" y="48"/>
                  <a:pt x="31" y="48"/>
                  <a:pt x="31" y="48"/>
                </a:cubicBezTo>
                <a:close/>
                <a:moveTo>
                  <a:pt x="30" y="5"/>
                </a:moveTo>
                <a:cubicBezTo>
                  <a:pt x="30" y="5"/>
                  <a:pt x="30" y="5"/>
                  <a:pt x="30" y="5"/>
                </a:cubicBezTo>
                <a:cubicBezTo>
                  <a:pt x="29" y="5"/>
                  <a:pt x="28" y="5"/>
                  <a:pt x="27" y="5"/>
                </a:cubicBezTo>
                <a:cubicBezTo>
                  <a:pt x="26" y="6"/>
                  <a:pt x="25" y="6"/>
                  <a:pt x="24" y="6"/>
                </a:cubicBezTo>
                <a:cubicBezTo>
                  <a:pt x="24" y="6"/>
                  <a:pt x="24" y="6"/>
                  <a:pt x="24" y="6"/>
                </a:cubicBezTo>
                <a:cubicBezTo>
                  <a:pt x="20" y="7"/>
                  <a:pt x="17" y="8"/>
                  <a:pt x="14" y="10"/>
                </a:cubicBezTo>
                <a:cubicBezTo>
                  <a:pt x="11" y="12"/>
                  <a:pt x="9" y="14"/>
                  <a:pt x="6" y="17"/>
                </a:cubicBezTo>
                <a:cubicBezTo>
                  <a:pt x="7" y="17"/>
                  <a:pt x="7" y="17"/>
                  <a:pt x="7" y="17"/>
                </a:cubicBezTo>
                <a:cubicBezTo>
                  <a:pt x="8" y="18"/>
                  <a:pt x="8" y="19"/>
                  <a:pt x="9" y="19"/>
                </a:cubicBezTo>
                <a:cubicBezTo>
                  <a:pt x="10" y="18"/>
                  <a:pt x="12" y="18"/>
                  <a:pt x="13" y="17"/>
                </a:cubicBezTo>
                <a:cubicBezTo>
                  <a:pt x="15" y="16"/>
                  <a:pt x="17" y="16"/>
                  <a:pt x="19" y="15"/>
                </a:cubicBezTo>
                <a:cubicBezTo>
                  <a:pt x="19" y="15"/>
                  <a:pt x="19" y="15"/>
                  <a:pt x="19" y="15"/>
                </a:cubicBezTo>
                <a:cubicBezTo>
                  <a:pt x="20" y="15"/>
                  <a:pt x="20" y="15"/>
                  <a:pt x="21" y="15"/>
                </a:cubicBezTo>
                <a:cubicBezTo>
                  <a:pt x="22" y="15"/>
                  <a:pt x="23" y="15"/>
                  <a:pt x="23" y="15"/>
                </a:cubicBezTo>
                <a:cubicBezTo>
                  <a:pt x="26" y="15"/>
                  <a:pt x="28" y="15"/>
                  <a:pt x="30" y="16"/>
                </a:cubicBezTo>
                <a:cubicBezTo>
                  <a:pt x="30" y="21"/>
                  <a:pt x="30" y="21"/>
                  <a:pt x="30" y="21"/>
                </a:cubicBezTo>
                <a:cubicBezTo>
                  <a:pt x="28" y="20"/>
                  <a:pt x="26" y="20"/>
                  <a:pt x="23" y="20"/>
                </a:cubicBezTo>
                <a:cubicBezTo>
                  <a:pt x="23" y="20"/>
                  <a:pt x="22" y="20"/>
                  <a:pt x="22" y="20"/>
                </a:cubicBezTo>
                <a:cubicBezTo>
                  <a:pt x="21" y="20"/>
                  <a:pt x="20" y="20"/>
                  <a:pt x="20" y="20"/>
                </a:cubicBezTo>
                <a:cubicBezTo>
                  <a:pt x="20" y="20"/>
                  <a:pt x="20" y="20"/>
                  <a:pt x="20" y="20"/>
                </a:cubicBezTo>
                <a:cubicBezTo>
                  <a:pt x="20" y="20"/>
                  <a:pt x="20" y="20"/>
                  <a:pt x="20" y="20"/>
                </a:cubicBezTo>
                <a:cubicBezTo>
                  <a:pt x="18" y="20"/>
                  <a:pt x="17" y="21"/>
                  <a:pt x="15" y="21"/>
                </a:cubicBezTo>
                <a:cubicBezTo>
                  <a:pt x="13" y="22"/>
                  <a:pt x="12" y="23"/>
                  <a:pt x="10" y="24"/>
                </a:cubicBezTo>
                <a:cubicBezTo>
                  <a:pt x="10" y="24"/>
                  <a:pt x="10" y="24"/>
                  <a:pt x="10" y="24"/>
                </a:cubicBezTo>
                <a:cubicBezTo>
                  <a:pt x="9" y="25"/>
                  <a:pt x="8" y="25"/>
                  <a:pt x="7" y="24"/>
                </a:cubicBezTo>
                <a:cubicBezTo>
                  <a:pt x="6" y="23"/>
                  <a:pt x="5" y="22"/>
                  <a:pt x="4" y="21"/>
                </a:cubicBezTo>
                <a:cubicBezTo>
                  <a:pt x="3" y="20"/>
                  <a:pt x="2" y="20"/>
                  <a:pt x="1" y="19"/>
                </a:cubicBezTo>
                <a:cubicBezTo>
                  <a:pt x="1" y="19"/>
                  <a:pt x="1" y="19"/>
                  <a:pt x="1" y="19"/>
                </a:cubicBezTo>
                <a:cubicBezTo>
                  <a:pt x="0" y="18"/>
                  <a:pt x="0" y="16"/>
                  <a:pt x="1" y="15"/>
                </a:cubicBezTo>
                <a:cubicBezTo>
                  <a:pt x="4" y="12"/>
                  <a:pt x="8" y="9"/>
                  <a:pt x="11" y="6"/>
                </a:cubicBezTo>
                <a:cubicBezTo>
                  <a:pt x="15" y="4"/>
                  <a:pt x="19" y="2"/>
                  <a:pt x="23" y="1"/>
                </a:cubicBezTo>
                <a:cubicBezTo>
                  <a:pt x="23" y="1"/>
                  <a:pt x="23" y="1"/>
                  <a:pt x="23" y="1"/>
                </a:cubicBezTo>
                <a:cubicBezTo>
                  <a:pt x="24" y="1"/>
                  <a:pt x="25" y="1"/>
                  <a:pt x="26" y="1"/>
                </a:cubicBezTo>
                <a:cubicBezTo>
                  <a:pt x="27" y="1"/>
                  <a:pt x="29" y="0"/>
                  <a:pt x="30" y="0"/>
                </a:cubicBezTo>
                <a:cubicBezTo>
                  <a:pt x="30" y="0"/>
                  <a:pt x="30" y="0"/>
                  <a:pt x="30" y="0"/>
                </a:cubicBezTo>
                <a:cubicBezTo>
                  <a:pt x="30" y="5"/>
                  <a:pt x="30" y="5"/>
                  <a:pt x="30" y="5"/>
                </a:cubicBezTo>
                <a:close/>
                <a:moveTo>
                  <a:pt x="30" y="48"/>
                </a:moveTo>
                <a:cubicBezTo>
                  <a:pt x="29" y="49"/>
                  <a:pt x="27" y="50"/>
                  <a:pt x="25" y="50"/>
                </a:cubicBezTo>
                <a:cubicBezTo>
                  <a:pt x="24" y="51"/>
                  <a:pt x="23" y="51"/>
                  <a:pt x="21" y="52"/>
                </a:cubicBezTo>
                <a:cubicBezTo>
                  <a:pt x="21" y="52"/>
                  <a:pt x="21" y="53"/>
                  <a:pt x="21" y="54"/>
                </a:cubicBezTo>
                <a:cubicBezTo>
                  <a:pt x="21" y="54"/>
                  <a:pt x="21" y="55"/>
                  <a:pt x="20" y="55"/>
                </a:cubicBezTo>
                <a:cubicBezTo>
                  <a:pt x="21" y="55"/>
                  <a:pt x="21" y="55"/>
                  <a:pt x="21" y="55"/>
                </a:cubicBezTo>
                <a:cubicBezTo>
                  <a:pt x="22" y="55"/>
                  <a:pt x="23" y="55"/>
                  <a:pt x="25" y="55"/>
                </a:cubicBezTo>
                <a:cubicBezTo>
                  <a:pt x="27" y="55"/>
                  <a:pt x="28" y="55"/>
                  <a:pt x="30" y="55"/>
                </a:cubicBezTo>
                <a:cubicBezTo>
                  <a:pt x="30" y="60"/>
                  <a:pt x="30" y="60"/>
                  <a:pt x="30" y="60"/>
                </a:cubicBezTo>
                <a:cubicBezTo>
                  <a:pt x="28" y="60"/>
                  <a:pt x="26" y="60"/>
                  <a:pt x="25" y="60"/>
                </a:cubicBezTo>
                <a:cubicBezTo>
                  <a:pt x="23" y="60"/>
                  <a:pt x="22" y="60"/>
                  <a:pt x="21" y="60"/>
                </a:cubicBezTo>
                <a:cubicBezTo>
                  <a:pt x="20" y="60"/>
                  <a:pt x="18" y="60"/>
                  <a:pt x="17" y="60"/>
                </a:cubicBezTo>
                <a:cubicBezTo>
                  <a:pt x="17" y="60"/>
                  <a:pt x="17" y="60"/>
                  <a:pt x="17" y="60"/>
                </a:cubicBezTo>
                <a:cubicBezTo>
                  <a:pt x="17" y="60"/>
                  <a:pt x="17" y="60"/>
                  <a:pt x="17" y="60"/>
                </a:cubicBezTo>
                <a:cubicBezTo>
                  <a:pt x="16" y="59"/>
                  <a:pt x="15" y="58"/>
                  <a:pt x="15" y="57"/>
                </a:cubicBezTo>
                <a:cubicBezTo>
                  <a:pt x="16" y="56"/>
                  <a:pt x="16" y="54"/>
                  <a:pt x="16" y="53"/>
                </a:cubicBezTo>
                <a:cubicBezTo>
                  <a:pt x="16" y="52"/>
                  <a:pt x="16" y="51"/>
                  <a:pt x="16" y="50"/>
                </a:cubicBezTo>
                <a:cubicBezTo>
                  <a:pt x="16" y="50"/>
                  <a:pt x="16" y="50"/>
                  <a:pt x="16" y="50"/>
                </a:cubicBezTo>
                <a:cubicBezTo>
                  <a:pt x="16" y="48"/>
                  <a:pt x="17" y="47"/>
                  <a:pt x="18" y="47"/>
                </a:cubicBezTo>
                <a:cubicBezTo>
                  <a:pt x="20" y="47"/>
                  <a:pt x="22" y="46"/>
                  <a:pt x="24" y="46"/>
                </a:cubicBezTo>
                <a:cubicBezTo>
                  <a:pt x="26" y="45"/>
                  <a:pt x="27" y="45"/>
                  <a:pt x="29" y="44"/>
                </a:cubicBezTo>
                <a:cubicBezTo>
                  <a:pt x="29" y="44"/>
                  <a:pt x="29" y="44"/>
                  <a:pt x="29" y="44"/>
                </a:cubicBezTo>
                <a:cubicBezTo>
                  <a:pt x="29" y="44"/>
                  <a:pt x="29" y="44"/>
                  <a:pt x="29" y="44"/>
                </a:cubicBezTo>
                <a:cubicBezTo>
                  <a:pt x="29" y="44"/>
                  <a:pt x="29" y="44"/>
                  <a:pt x="29" y="44"/>
                </a:cubicBezTo>
                <a:cubicBezTo>
                  <a:pt x="29" y="43"/>
                  <a:pt x="30" y="43"/>
                  <a:pt x="30" y="43"/>
                </a:cubicBezTo>
                <a:lnTo>
                  <a:pt x="30" y="48"/>
                </a:ln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228" name="Freeform 214"/>
          <p:cNvSpPr>
            <a:spLocks noEditPoints="1"/>
          </p:cNvSpPr>
          <p:nvPr/>
        </p:nvSpPr>
        <p:spPr bwMode="auto">
          <a:xfrm rot="5400000">
            <a:off x="6073526" y="2483964"/>
            <a:ext cx="99986" cy="91655"/>
          </a:xfrm>
          <a:custGeom>
            <a:avLst/>
            <a:gdLst>
              <a:gd name="T0" fmla="*/ 39 w 59"/>
              <a:gd name="T1" fmla="*/ 6 h 54"/>
              <a:gd name="T2" fmla="*/ 58 w 59"/>
              <a:gd name="T3" fmla="*/ 24 h 54"/>
              <a:gd name="T4" fmla="*/ 54 w 59"/>
              <a:gd name="T5" fmla="*/ 49 h 54"/>
              <a:gd name="T6" fmla="*/ 47 w 59"/>
              <a:gd name="T7" fmla="*/ 49 h 54"/>
              <a:gd name="T8" fmla="*/ 44 w 59"/>
              <a:gd name="T9" fmla="*/ 47 h 54"/>
              <a:gd name="T10" fmla="*/ 42 w 59"/>
              <a:gd name="T11" fmla="*/ 34 h 54"/>
              <a:gd name="T12" fmla="*/ 39 w 59"/>
              <a:gd name="T13" fmla="*/ 27 h 54"/>
              <a:gd name="T14" fmla="*/ 47 w 59"/>
              <a:gd name="T15" fmla="*/ 33 h 54"/>
              <a:gd name="T16" fmla="*/ 47 w 59"/>
              <a:gd name="T17" fmla="*/ 44 h 54"/>
              <a:gd name="T18" fmla="*/ 51 w 59"/>
              <a:gd name="T19" fmla="*/ 45 h 54"/>
              <a:gd name="T20" fmla="*/ 53 w 59"/>
              <a:gd name="T21" fmla="*/ 24 h 54"/>
              <a:gd name="T22" fmla="*/ 48 w 59"/>
              <a:gd name="T23" fmla="*/ 6 h 54"/>
              <a:gd name="T24" fmla="*/ 39 w 59"/>
              <a:gd name="T25" fmla="*/ 6 h 54"/>
              <a:gd name="T26" fmla="*/ 29 w 59"/>
              <a:gd name="T27" fmla="*/ 0 h 54"/>
              <a:gd name="T28" fmla="*/ 29 w 59"/>
              <a:gd name="T29" fmla="*/ 18 h 54"/>
              <a:gd name="T30" fmla="*/ 29 w 59"/>
              <a:gd name="T31" fmla="*/ 18 h 54"/>
              <a:gd name="T32" fmla="*/ 37 w 59"/>
              <a:gd name="T33" fmla="*/ 25 h 54"/>
              <a:gd name="T34" fmla="*/ 29 w 59"/>
              <a:gd name="T35" fmla="*/ 22 h 54"/>
              <a:gd name="T36" fmla="*/ 29 w 59"/>
              <a:gd name="T37" fmla="*/ 18 h 54"/>
              <a:gd name="T38" fmla="*/ 39 w 59"/>
              <a:gd name="T39" fmla="*/ 3 h 54"/>
              <a:gd name="T40" fmla="*/ 29 w 59"/>
              <a:gd name="T41" fmla="*/ 4 h 54"/>
              <a:gd name="T42" fmla="*/ 28 w 59"/>
              <a:gd name="T43" fmla="*/ 4 h 54"/>
              <a:gd name="T44" fmla="*/ 5 w 59"/>
              <a:gd name="T45" fmla="*/ 27 h 54"/>
              <a:gd name="T46" fmla="*/ 28 w 59"/>
              <a:gd name="T47" fmla="*/ 0 h 54"/>
              <a:gd name="T48" fmla="*/ 29 w 59"/>
              <a:gd name="T49" fmla="*/ 0 h 54"/>
              <a:gd name="T50" fmla="*/ 29 w 59"/>
              <a:gd name="T51" fmla="*/ 0 h 54"/>
              <a:gd name="T52" fmla="*/ 5 w 59"/>
              <a:gd name="T53" fmla="*/ 33 h 54"/>
              <a:gd name="T54" fmla="*/ 10 w 59"/>
              <a:gd name="T55" fmla="*/ 53 h 54"/>
              <a:gd name="T56" fmla="*/ 16 w 59"/>
              <a:gd name="T57" fmla="*/ 49 h 54"/>
              <a:gd name="T58" fmla="*/ 17 w 59"/>
              <a:gd name="T59" fmla="*/ 40 h 54"/>
              <a:gd name="T60" fmla="*/ 17 w 59"/>
              <a:gd name="T61" fmla="*/ 35 h 54"/>
              <a:gd name="T62" fmla="*/ 29 w 59"/>
              <a:gd name="T63" fmla="*/ 22 h 54"/>
              <a:gd name="T64" fmla="*/ 29 w 59"/>
              <a:gd name="T65" fmla="*/ 18 h 54"/>
              <a:gd name="T66" fmla="*/ 18 w 59"/>
              <a:gd name="T67" fmla="*/ 23 h 54"/>
              <a:gd name="T68" fmla="*/ 12 w 59"/>
              <a:gd name="T69" fmla="*/ 41 h 54"/>
              <a:gd name="T70" fmla="*/ 9 w 59"/>
              <a:gd name="T71" fmla="*/ 47 h 54"/>
              <a:gd name="T72" fmla="*/ 5 w 59"/>
              <a:gd name="T73" fmla="*/ 27 h 54"/>
              <a:gd name="T74" fmla="*/ 29 w 59"/>
              <a:gd name="T75" fmla="*/ 18 h 54"/>
              <a:gd name="T76" fmla="*/ 5 w 59"/>
              <a:gd name="T77" fmla="*/ 27 h 54"/>
              <a:gd name="T78" fmla="*/ 1 w 59"/>
              <a:gd name="T79" fmla="*/ 39 h 54"/>
              <a:gd name="T80" fmla="*/ 5 w 59"/>
              <a:gd name="T81" fmla="*/ 13 h 54"/>
              <a:gd name="T82" fmla="*/ 5 w 59"/>
              <a:gd name="T83" fmla="*/ 27 h 54"/>
              <a:gd name="T84" fmla="*/ 0 w 59"/>
              <a:gd name="T85" fmla="*/ 26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9" h="54">
                <a:moveTo>
                  <a:pt x="53" y="24"/>
                </a:moveTo>
                <a:cubicBezTo>
                  <a:pt x="52" y="19"/>
                  <a:pt x="49" y="14"/>
                  <a:pt x="45" y="10"/>
                </a:cubicBezTo>
                <a:cubicBezTo>
                  <a:pt x="43" y="8"/>
                  <a:pt x="41" y="7"/>
                  <a:pt x="39" y="6"/>
                </a:cubicBezTo>
                <a:cubicBezTo>
                  <a:pt x="39" y="3"/>
                  <a:pt x="39" y="3"/>
                  <a:pt x="39" y="3"/>
                </a:cubicBezTo>
                <a:cubicBezTo>
                  <a:pt x="48" y="6"/>
                  <a:pt x="48" y="6"/>
                  <a:pt x="48" y="6"/>
                </a:cubicBezTo>
                <a:cubicBezTo>
                  <a:pt x="53" y="11"/>
                  <a:pt x="57" y="17"/>
                  <a:pt x="58" y="24"/>
                </a:cubicBezTo>
                <a:cubicBezTo>
                  <a:pt x="58" y="24"/>
                  <a:pt x="58" y="24"/>
                  <a:pt x="58" y="24"/>
                </a:cubicBezTo>
                <a:cubicBezTo>
                  <a:pt x="59" y="28"/>
                  <a:pt x="59" y="32"/>
                  <a:pt x="58" y="37"/>
                </a:cubicBezTo>
                <a:cubicBezTo>
                  <a:pt x="57" y="41"/>
                  <a:pt x="56" y="45"/>
                  <a:pt x="54" y="49"/>
                </a:cubicBezTo>
                <a:cubicBezTo>
                  <a:pt x="54" y="50"/>
                  <a:pt x="54" y="50"/>
                  <a:pt x="54" y="50"/>
                </a:cubicBezTo>
                <a:cubicBezTo>
                  <a:pt x="53" y="51"/>
                  <a:pt x="52" y="51"/>
                  <a:pt x="50" y="51"/>
                </a:cubicBezTo>
                <a:cubicBezTo>
                  <a:pt x="49" y="50"/>
                  <a:pt x="48" y="49"/>
                  <a:pt x="47" y="49"/>
                </a:cubicBezTo>
                <a:cubicBezTo>
                  <a:pt x="47" y="49"/>
                  <a:pt x="47" y="49"/>
                  <a:pt x="47" y="49"/>
                </a:cubicBezTo>
                <a:cubicBezTo>
                  <a:pt x="46" y="48"/>
                  <a:pt x="45" y="48"/>
                  <a:pt x="44" y="47"/>
                </a:cubicBezTo>
                <a:cubicBezTo>
                  <a:pt x="44" y="47"/>
                  <a:pt x="44" y="47"/>
                  <a:pt x="44" y="47"/>
                </a:cubicBezTo>
                <a:cubicBezTo>
                  <a:pt x="43" y="47"/>
                  <a:pt x="42" y="46"/>
                  <a:pt x="42" y="45"/>
                </a:cubicBezTo>
                <a:cubicBezTo>
                  <a:pt x="42" y="43"/>
                  <a:pt x="43" y="41"/>
                  <a:pt x="43" y="39"/>
                </a:cubicBezTo>
                <a:cubicBezTo>
                  <a:pt x="43" y="37"/>
                  <a:pt x="42" y="36"/>
                  <a:pt x="42" y="34"/>
                </a:cubicBezTo>
                <a:cubicBezTo>
                  <a:pt x="42" y="34"/>
                  <a:pt x="42" y="34"/>
                  <a:pt x="42" y="34"/>
                </a:cubicBezTo>
                <a:cubicBezTo>
                  <a:pt x="42" y="34"/>
                  <a:pt x="42" y="34"/>
                  <a:pt x="42" y="34"/>
                </a:cubicBezTo>
                <a:cubicBezTo>
                  <a:pt x="41" y="31"/>
                  <a:pt x="40" y="29"/>
                  <a:pt x="39" y="27"/>
                </a:cubicBezTo>
                <a:cubicBezTo>
                  <a:pt x="39" y="20"/>
                  <a:pt x="39" y="20"/>
                  <a:pt x="39" y="20"/>
                </a:cubicBezTo>
                <a:cubicBezTo>
                  <a:pt x="39" y="21"/>
                  <a:pt x="40" y="21"/>
                  <a:pt x="41" y="22"/>
                </a:cubicBezTo>
                <a:cubicBezTo>
                  <a:pt x="44" y="25"/>
                  <a:pt x="46" y="28"/>
                  <a:pt x="47" y="33"/>
                </a:cubicBezTo>
                <a:cubicBezTo>
                  <a:pt x="47" y="33"/>
                  <a:pt x="47" y="33"/>
                  <a:pt x="47" y="33"/>
                </a:cubicBezTo>
                <a:cubicBezTo>
                  <a:pt x="47" y="35"/>
                  <a:pt x="47" y="37"/>
                  <a:pt x="47" y="39"/>
                </a:cubicBezTo>
                <a:cubicBezTo>
                  <a:pt x="47" y="41"/>
                  <a:pt x="47" y="42"/>
                  <a:pt x="47" y="44"/>
                </a:cubicBezTo>
                <a:cubicBezTo>
                  <a:pt x="48" y="44"/>
                  <a:pt x="49" y="44"/>
                  <a:pt x="49" y="45"/>
                </a:cubicBezTo>
                <a:cubicBezTo>
                  <a:pt x="49" y="45"/>
                  <a:pt x="49" y="45"/>
                  <a:pt x="49" y="45"/>
                </a:cubicBezTo>
                <a:cubicBezTo>
                  <a:pt x="50" y="45"/>
                  <a:pt x="50" y="45"/>
                  <a:pt x="51" y="45"/>
                </a:cubicBezTo>
                <a:cubicBezTo>
                  <a:pt x="52" y="42"/>
                  <a:pt x="53" y="39"/>
                  <a:pt x="53" y="36"/>
                </a:cubicBezTo>
                <a:cubicBezTo>
                  <a:pt x="54" y="32"/>
                  <a:pt x="54" y="28"/>
                  <a:pt x="53" y="24"/>
                </a:cubicBezTo>
                <a:cubicBezTo>
                  <a:pt x="53" y="24"/>
                  <a:pt x="53" y="24"/>
                  <a:pt x="53" y="24"/>
                </a:cubicBezTo>
                <a:cubicBezTo>
                  <a:pt x="53" y="24"/>
                  <a:pt x="53" y="24"/>
                  <a:pt x="53" y="24"/>
                </a:cubicBezTo>
                <a:close/>
                <a:moveTo>
                  <a:pt x="39" y="3"/>
                </a:moveTo>
                <a:cubicBezTo>
                  <a:pt x="48" y="6"/>
                  <a:pt x="48" y="6"/>
                  <a:pt x="48" y="6"/>
                </a:cubicBezTo>
                <a:cubicBezTo>
                  <a:pt x="45" y="4"/>
                  <a:pt x="42" y="2"/>
                  <a:pt x="39" y="1"/>
                </a:cubicBezTo>
                <a:lnTo>
                  <a:pt x="39" y="3"/>
                </a:lnTo>
                <a:close/>
                <a:moveTo>
                  <a:pt x="39" y="6"/>
                </a:moveTo>
                <a:cubicBezTo>
                  <a:pt x="36" y="5"/>
                  <a:pt x="33" y="4"/>
                  <a:pt x="29" y="4"/>
                </a:cubicBezTo>
                <a:cubicBezTo>
                  <a:pt x="29" y="4"/>
                  <a:pt x="29" y="4"/>
                  <a:pt x="29" y="4"/>
                </a:cubicBezTo>
                <a:cubicBezTo>
                  <a:pt x="29" y="0"/>
                  <a:pt x="29" y="0"/>
                  <a:pt x="29" y="0"/>
                </a:cubicBezTo>
                <a:cubicBezTo>
                  <a:pt x="39" y="3"/>
                  <a:pt x="39" y="3"/>
                  <a:pt x="39" y="3"/>
                </a:cubicBezTo>
                <a:cubicBezTo>
                  <a:pt x="39" y="6"/>
                  <a:pt x="39" y="6"/>
                  <a:pt x="39" y="6"/>
                </a:cubicBezTo>
                <a:close/>
                <a:moveTo>
                  <a:pt x="29" y="18"/>
                </a:moveTo>
                <a:cubicBezTo>
                  <a:pt x="29" y="18"/>
                  <a:pt x="29" y="18"/>
                  <a:pt x="29" y="18"/>
                </a:cubicBezTo>
                <a:cubicBezTo>
                  <a:pt x="29" y="18"/>
                  <a:pt x="29" y="18"/>
                  <a:pt x="29" y="18"/>
                </a:cubicBezTo>
                <a:cubicBezTo>
                  <a:pt x="29" y="18"/>
                  <a:pt x="29" y="18"/>
                  <a:pt x="29" y="18"/>
                </a:cubicBezTo>
                <a:cubicBezTo>
                  <a:pt x="33" y="18"/>
                  <a:pt x="36" y="19"/>
                  <a:pt x="39" y="20"/>
                </a:cubicBezTo>
                <a:cubicBezTo>
                  <a:pt x="39" y="27"/>
                  <a:pt x="39" y="27"/>
                  <a:pt x="39" y="27"/>
                </a:cubicBezTo>
                <a:cubicBezTo>
                  <a:pt x="38" y="26"/>
                  <a:pt x="38" y="26"/>
                  <a:pt x="37" y="25"/>
                </a:cubicBezTo>
                <a:cubicBezTo>
                  <a:pt x="35" y="24"/>
                  <a:pt x="32" y="22"/>
                  <a:pt x="29" y="22"/>
                </a:cubicBezTo>
                <a:cubicBezTo>
                  <a:pt x="29" y="22"/>
                  <a:pt x="29" y="22"/>
                  <a:pt x="29" y="22"/>
                </a:cubicBezTo>
                <a:cubicBezTo>
                  <a:pt x="29" y="22"/>
                  <a:pt x="29" y="22"/>
                  <a:pt x="29" y="22"/>
                </a:cubicBezTo>
                <a:cubicBezTo>
                  <a:pt x="29" y="22"/>
                  <a:pt x="29" y="22"/>
                  <a:pt x="29" y="22"/>
                </a:cubicBezTo>
                <a:cubicBezTo>
                  <a:pt x="29" y="22"/>
                  <a:pt x="29" y="22"/>
                  <a:pt x="29" y="22"/>
                </a:cubicBezTo>
                <a:cubicBezTo>
                  <a:pt x="29" y="18"/>
                  <a:pt x="29" y="18"/>
                  <a:pt x="29" y="18"/>
                </a:cubicBezTo>
                <a:close/>
                <a:moveTo>
                  <a:pt x="39" y="1"/>
                </a:moveTo>
                <a:cubicBezTo>
                  <a:pt x="36" y="0"/>
                  <a:pt x="33" y="0"/>
                  <a:pt x="29" y="0"/>
                </a:cubicBezTo>
                <a:cubicBezTo>
                  <a:pt x="39" y="3"/>
                  <a:pt x="39" y="3"/>
                  <a:pt x="39" y="3"/>
                </a:cubicBezTo>
                <a:lnTo>
                  <a:pt x="39" y="1"/>
                </a:lnTo>
                <a:close/>
                <a:moveTo>
                  <a:pt x="29" y="4"/>
                </a:moveTo>
                <a:cubicBezTo>
                  <a:pt x="29" y="4"/>
                  <a:pt x="29" y="4"/>
                  <a:pt x="29" y="4"/>
                </a:cubicBezTo>
                <a:cubicBezTo>
                  <a:pt x="29" y="4"/>
                  <a:pt x="29" y="4"/>
                  <a:pt x="29" y="4"/>
                </a:cubicBezTo>
                <a:cubicBezTo>
                  <a:pt x="28" y="4"/>
                  <a:pt x="28" y="4"/>
                  <a:pt x="28" y="4"/>
                </a:cubicBezTo>
                <a:cubicBezTo>
                  <a:pt x="28" y="4"/>
                  <a:pt x="28" y="4"/>
                  <a:pt x="28" y="4"/>
                </a:cubicBezTo>
                <a:cubicBezTo>
                  <a:pt x="22" y="5"/>
                  <a:pt x="16" y="7"/>
                  <a:pt x="12" y="11"/>
                </a:cubicBezTo>
                <a:cubicBezTo>
                  <a:pt x="8" y="15"/>
                  <a:pt x="5" y="21"/>
                  <a:pt x="5" y="26"/>
                </a:cubicBezTo>
                <a:cubicBezTo>
                  <a:pt x="5" y="27"/>
                  <a:pt x="5" y="27"/>
                  <a:pt x="5" y="27"/>
                </a:cubicBezTo>
                <a:cubicBezTo>
                  <a:pt x="5" y="13"/>
                  <a:pt x="5" y="13"/>
                  <a:pt x="5" y="13"/>
                </a:cubicBezTo>
                <a:cubicBezTo>
                  <a:pt x="6" y="11"/>
                  <a:pt x="7" y="9"/>
                  <a:pt x="9" y="8"/>
                </a:cubicBezTo>
                <a:cubicBezTo>
                  <a:pt x="14" y="3"/>
                  <a:pt x="20" y="0"/>
                  <a:pt x="28" y="0"/>
                </a:cubicBezTo>
                <a:cubicBezTo>
                  <a:pt x="28" y="0"/>
                  <a:pt x="28" y="0"/>
                  <a:pt x="28" y="0"/>
                </a:cubicBezTo>
                <a:cubicBezTo>
                  <a:pt x="29" y="0"/>
                  <a:pt x="29" y="0"/>
                  <a:pt x="29" y="0"/>
                </a:cubicBezTo>
                <a:cubicBezTo>
                  <a:pt x="29" y="0"/>
                  <a:pt x="29" y="0"/>
                  <a:pt x="29" y="0"/>
                </a:cubicBezTo>
                <a:cubicBezTo>
                  <a:pt x="29" y="0"/>
                  <a:pt x="29" y="0"/>
                  <a:pt x="29" y="0"/>
                </a:cubicBezTo>
                <a:cubicBezTo>
                  <a:pt x="29" y="0"/>
                  <a:pt x="29" y="0"/>
                  <a:pt x="29" y="0"/>
                </a:cubicBezTo>
                <a:cubicBezTo>
                  <a:pt x="29" y="0"/>
                  <a:pt x="29" y="0"/>
                  <a:pt x="29" y="0"/>
                </a:cubicBezTo>
                <a:cubicBezTo>
                  <a:pt x="29" y="0"/>
                  <a:pt x="29" y="0"/>
                  <a:pt x="29" y="0"/>
                </a:cubicBezTo>
                <a:cubicBezTo>
                  <a:pt x="29" y="4"/>
                  <a:pt x="29" y="4"/>
                  <a:pt x="29" y="4"/>
                </a:cubicBezTo>
                <a:close/>
                <a:moveTo>
                  <a:pt x="5" y="33"/>
                </a:moveTo>
                <a:cubicBezTo>
                  <a:pt x="5" y="48"/>
                  <a:pt x="5" y="48"/>
                  <a:pt x="5" y="48"/>
                </a:cubicBezTo>
                <a:cubicBezTo>
                  <a:pt x="5" y="50"/>
                  <a:pt x="6" y="51"/>
                  <a:pt x="7" y="52"/>
                </a:cubicBezTo>
                <a:cubicBezTo>
                  <a:pt x="7" y="53"/>
                  <a:pt x="9" y="54"/>
                  <a:pt x="10" y="53"/>
                </a:cubicBezTo>
                <a:cubicBezTo>
                  <a:pt x="10" y="53"/>
                  <a:pt x="10" y="53"/>
                  <a:pt x="10" y="53"/>
                </a:cubicBezTo>
                <a:cubicBezTo>
                  <a:pt x="11" y="52"/>
                  <a:pt x="12" y="51"/>
                  <a:pt x="13" y="51"/>
                </a:cubicBezTo>
                <a:cubicBezTo>
                  <a:pt x="14" y="50"/>
                  <a:pt x="15" y="49"/>
                  <a:pt x="16" y="49"/>
                </a:cubicBezTo>
                <a:cubicBezTo>
                  <a:pt x="17" y="48"/>
                  <a:pt x="18" y="47"/>
                  <a:pt x="18" y="46"/>
                </a:cubicBezTo>
                <a:cubicBezTo>
                  <a:pt x="18" y="46"/>
                  <a:pt x="18" y="46"/>
                  <a:pt x="18" y="46"/>
                </a:cubicBezTo>
                <a:cubicBezTo>
                  <a:pt x="17" y="44"/>
                  <a:pt x="17" y="42"/>
                  <a:pt x="17" y="40"/>
                </a:cubicBezTo>
                <a:cubicBezTo>
                  <a:pt x="17" y="39"/>
                  <a:pt x="17" y="37"/>
                  <a:pt x="17" y="35"/>
                </a:cubicBezTo>
                <a:cubicBezTo>
                  <a:pt x="17" y="35"/>
                  <a:pt x="17" y="35"/>
                  <a:pt x="17" y="35"/>
                </a:cubicBezTo>
                <a:cubicBezTo>
                  <a:pt x="17" y="35"/>
                  <a:pt x="17" y="35"/>
                  <a:pt x="17" y="35"/>
                </a:cubicBezTo>
                <a:cubicBezTo>
                  <a:pt x="17" y="31"/>
                  <a:pt x="19" y="28"/>
                  <a:pt x="21" y="26"/>
                </a:cubicBezTo>
                <a:cubicBezTo>
                  <a:pt x="23" y="24"/>
                  <a:pt x="26" y="22"/>
                  <a:pt x="29" y="22"/>
                </a:cubicBezTo>
                <a:cubicBezTo>
                  <a:pt x="29" y="22"/>
                  <a:pt x="29" y="22"/>
                  <a:pt x="29" y="22"/>
                </a:cubicBezTo>
                <a:cubicBezTo>
                  <a:pt x="29" y="22"/>
                  <a:pt x="29" y="22"/>
                  <a:pt x="29" y="22"/>
                </a:cubicBezTo>
                <a:cubicBezTo>
                  <a:pt x="29" y="18"/>
                  <a:pt x="29" y="18"/>
                  <a:pt x="29" y="18"/>
                </a:cubicBezTo>
                <a:cubicBezTo>
                  <a:pt x="29" y="18"/>
                  <a:pt x="29" y="18"/>
                  <a:pt x="29" y="18"/>
                </a:cubicBezTo>
                <a:cubicBezTo>
                  <a:pt x="29" y="18"/>
                  <a:pt x="29" y="18"/>
                  <a:pt x="29" y="18"/>
                </a:cubicBezTo>
                <a:cubicBezTo>
                  <a:pt x="29" y="18"/>
                  <a:pt x="29" y="18"/>
                  <a:pt x="29" y="18"/>
                </a:cubicBezTo>
                <a:cubicBezTo>
                  <a:pt x="24" y="18"/>
                  <a:pt x="20" y="20"/>
                  <a:pt x="18" y="23"/>
                </a:cubicBezTo>
                <a:cubicBezTo>
                  <a:pt x="15" y="26"/>
                  <a:pt x="13" y="30"/>
                  <a:pt x="12" y="34"/>
                </a:cubicBezTo>
                <a:cubicBezTo>
                  <a:pt x="12" y="34"/>
                  <a:pt x="12" y="34"/>
                  <a:pt x="12" y="34"/>
                </a:cubicBezTo>
                <a:cubicBezTo>
                  <a:pt x="12" y="36"/>
                  <a:pt x="12" y="39"/>
                  <a:pt x="12" y="41"/>
                </a:cubicBezTo>
                <a:cubicBezTo>
                  <a:pt x="12" y="42"/>
                  <a:pt x="12" y="44"/>
                  <a:pt x="13" y="45"/>
                </a:cubicBezTo>
                <a:cubicBezTo>
                  <a:pt x="12" y="46"/>
                  <a:pt x="11" y="46"/>
                  <a:pt x="11" y="47"/>
                </a:cubicBezTo>
                <a:cubicBezTo>
                  <a:pt x="10" y="47"/>
                  <a:pt x="10" y="47"/>
                  <a:pt x="9" y="47"/>
                </a:cubicBezTo>
                <a:cubicBezTo>
                  <a:pt x="8" y="44"/>
                  <a:pt x="7" y="41"/>
                  <a:pt x="6" y="38"/>
                </a:cubicBezTo>
                <a:cubicBezTo>
                  <a:pt x="5" y="36"/>
                  <a:pt x="5" y="34"/>
                  <a:pt x="5" y="33"/>
                </a:cubicBezTo>
                <a:close/>
                <a:moveTo>
                  <a:pt x="5" y="27"/>
                </a:moveTo>
                <a:cubicBezTo>
                  <a:pt x="5" y="27"/>
                  <a:pt x="5" y="27"/>
                  <a:pt x="5" y="27"/>
                </a:cubicBezTo>
                <a:cubicBezTo>
                  <a:pt x="5" y="27"/>
                  <a:pt x="5" y="27"/>
                  <a:pt x="5" y="27"/>
                </a:cubicBezTo>
                <a:close/>
                <a:moveTo>
                  <a:pt x="29" y="18"/>
                </a:moveTo>
                <a:cubicBezTo>
                  <a:pt x="29" y="18"/>
                  <a:pt x="29" y="18"/>
                  <a:pt x="29" y="18"/>
                </a:cubicBezTo>
                <a:close/>
                <a:moveTo>
                  <a:pt x="5" y="27"/>
                </a:moveTo>
                <a:cubicBezTo>
                  <a:pt x="5" y="27"/>
                  <a:pt x="5" y="27"/>
                  <a:pt x="5" y="27"/>
                </a:cubicBezTo>
                <a:cubicBezTo>
                  <a:pt x="4" y="29"/>
                  <a:pt x="4" y="31"/>
                  <a:pt x="5" y="33"/>
                </a:cubicBezTo>
                <a:cubicBezTo>
                  <a:pt x="5" y="48"/>
                  <a:pt x="5" y="48"/>
                  <a:pt x="5" y="48"/>
                </a:cubicBezTo>
                <a:cubicBezTo>
                  <a:pt x="3" y="45"/>
                  <a:pt x="2" y="42"/>
                  <a:pt x="1" y="39"/>
                </a:cubicBezTo>
                <a:cubicBezTo>
                  <a:pt x="1" y="37"/>
                  <a:pt x="0" y="35"/>
                  <a:pt x="0" y="33"/>
                </a:cubicBezTo>
                <a:cubicBezTo>
                  <a:pt x="0" y="26"/>
                  <a:pt x="0" y="26"/>
                  <a:pt x="0" y="26"/>
                </a:cubicBezTo>
                <a:cubicBezTo>
                  <a:pt x="0" y="21"/>
                  <a:pt x="2" y="17"/>
                  <a:pt x="5" y="13"/>
                </a:cubicBezTo>
                <a:cubicBezTo>
                  <a:pt x="5" y="27"/>
                  <a:pt x="5" y="27"/>
                  <a:pt x="5" y="27"/>
                </a:cubicBezTo>
                <a:close/>
                <a:moveTo>
                  <a:pt x="5" y="27"/>
                </a:moveTo>
                <a:cubicBezTo>
                  <a:pt x="5" y="27"/>
                  <a:pt x="5" y="27"/>
                  <a:pt x="5" y="27"/>
                </a:cubicBezTo>
                <a:close/>
                <a:moveTo>
                  <a:pt x="0" y="26"/>
                </a:moveTo>
                <a:cubicBezTo>
                  <a:pt x="0" y="33"/>
                  <a:pt x="0" y="33"/>
                  <a:pt x="0" y="33"/>
                </a:cubicBezTo>
                <a:cubicBezTo>
                  <a:pt x="0" y="31"/>
                  <a:pt x="0" y="28"/>
                  <a:pt x="0" y="26"/>
                </a:cubicBezTo>
                <a:close/>
                <a:moveTo>
                  <a:pt x="0" y="26"/>
                </a:moveTo>
                <a:cubicBezTo>
                  <a:pt x="0" y="26"/>
                  <a:pt x="0" y="26"/>
                  <a:pt x="0" y="26"/>
                </a:cubicBez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229" name="Freeform 215"/>
          <p:cNvSpPr>
            <a:spLocks noEditPoints="1"/>
          </p:cNvSpPr>
          <p:nvPr/>
        </p:nvSpPr>
        <p:spPr bwMode="auto">
          <a:xfrm rot="5400000">
            <a:off x="5986039" y="2488131"/>
            <a:ext cx="91655" cy="91655"/>
          </a:xfrm>
          <a:custGeom>
            <a:avLst/>
            <a:gdLst>
              <a:gd name="T0" fmla="*/ 27 w 54"/>
              <a:gd name="T1" fmla="*/ 5 h 54"/>
              <a:gd name="T2" fmla="*/ 27 w 54"/>
              <a:gd name="T3" fmla="*/ 5 h 54"/>
              <a:gd name="T4" fmla="*/ 27 w 54"/>
              <a:gd name="T5" fmla="*/ 0 h 54"/>
              <a:gd name="T6" fmla="*/ 27 w 54"/>
              <a:gd name="T7" fmla="*/ 0 h 54"/>
              <a:gd name="T8" fmla="*/ 28 w 54"/>
              <a:gd name="T9" fmla="*/ 0 h 54"/>
              <a:gd name="T10" fmla="*/ 46 w 54"/>
              <a:gd name="T11" fmla="*/ 8 h 54"/>
              <a:gd name="T12" fmla="*/ 54 w 54"/>
              <a:gd name="T13" fmla="*/ 28 h 54"/>
              <a:gd name="T14" fmla="*/ 54 w 54"/>
              <a:gd name="T15" fmla="*/ 28 h 54"/>
              <a:gd name="T16" fmla="*/ 27 w 54"/>
              <a:gd name="T17" fmla="*/ 54 h 54"/>
              <a:gd name="T18" fmla="*/ 42 w 54"/>
              <a:gd name="T19" fmla="*/ 43 h 54"/>
              <a:gd name="T20" fmla="*/ 49 w 54"/>
              <a:gd name="T21" fmla="*/ 27 h 54"/>
              <a:gd name="T22" fmla="*/ 49 w 54"/>
              <a:gd name="T23" fmla="*/ 27 h 54"/>
              <a:gd name="T24" fmla="*/ 43 w 54"/>
              <a:gd name="T25" fmla="*/ 12 h 54"/>
              <a:gd name="T26" fmla="*/ 27 w 54"/>
              <a:gd name="T27" fmla="*/ 5 h 54"/>
              <a:gd name="T28" fmla="*/ 27 w 54"/>
              <a:gd name="T29" fmla="*/ 5 h 54"/>
              <a:gd name="T30" fmla="*/ 27 w 54"/>
              <a:gd name="T31" fmla="*/ 5 h 54"/>
              <a:gd name="T32" fmla="*/ 11 w 54"/>
              <a:gd name="T33" fmla="*/ 11 h 54"/>
              <a:gd name="T34" fmla="*/ 5 w 54"/>
              <a:gd name="T35" fmla="*/ 26 h 54"/>
              <a:gd name="T36" fmla="*/ 5 w 54"/>
              <a:gd name="T37" fmla="*/ 27 h 54"/>
              <a:gd name="T38" fmla="*/ 26 w 54"/>
              <a:gd name="T39" fmla="*/ 49 h 54"/>
              <a:gd name="T40" fmla="*/ 26 w 54"/>
              <a:gd name="T41" fmla="*/ 49 h 54"/>
              <a:gd name="T42" fmla="*/ 27 w 54"/>
              <a:gd name="T43" fmla="*/ 49 h 54"/>
              <a:gd name="T44" fmla="*/ 27 w 54"/>
              <a:gd name="T45" fmla="*/ 49 h 54"/>
              <a:gd name="T46" fmla="*/ 27 w 54"/>
              <a:gd name="T47" fmla="*/ 54 h 54"/>
              <a:gd name="T48" fmla="*/ 27 w 54"/>
              <a:gd name="T49" fmla="*/ 54 h 54"/>
              <a:gd name="T50" fmla="*/ 26 w 54"/>
              <a:gd name="T51" fmla="*/ 54 h 54"/>
              <a:gd name="T52" fmla="*/ 26 w 54"/>
              <a:gd name="T53" fmla="*/ 54 h 54"/>
              <a:gd name="T54" fmla="*/ 7 w 54"/>
              <a:gd name="T55" fmla="*/ 46 h 54"/>
              <a:gd name="T56" fmla="*/ 0 w 54"/>
              <a:gd name="T57" fmla="*/ 26 h 54"/>
              <a:gd name="T58" fmla="*/ 0 w 54"/>
              <a:gd name="T59" fmla="*/ 26 h 54"/>
              <a:gd name="T60" fmla="*/ 8 w 54"/>
              <a:gd name="T61" fmla="*/ 8 h 54"/>
              <a:gd name="T62" fmla="*/ 27 w 54"/>
              <a:gd name="T63" fmla="*/ 0 h 54"/>
              <a:gd name="T64" fmla="*/ 27 w 54"/>
              <a:gd name="T65" fmla="*/ 5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4" h="54">
                <a:moveTo>
                  <a:pt x="27" y="5"/>
                </a:moveTo>
                <a:cubicBezTo>
                  <a:pt x="27" y="5"/>
                  <a:pt x="27" y="5"/>
                  <a:pt x="27" y="5"/>
                </a:cubicBezTo>
                <a:cubicBezTo>
                  <a:pt x="27" y="5"/>
                  <a:pt x="27" y="5"/>
                  <a:pt x="27" y="5"/>
                </a:cubicBezTo>
                <a:cubicBezTo>
                  <a:pt x="27" y="5"/>
                  <a:pt x="27" y="5"/>
                  <a:pt x="27" y="5"/>
                </a:cubicBezTo>
                <a:cubicBezTo>
                  <a:pt x="27" y="0"/>
                  <a:pt x="27" y="0"/>
                  <a:pt x="27" y="0"/>
                </a:cubicBezTo>
                <a:cubicBezTo>
                  <a:pt x="27" y="0"/>
                  <a:pt x="27" y="0"/>
                  <a:pt x="27" y="0"/>
                </a:cubicBezTo>
                <a:cubicBezTo>
                  <a:pt x="27" y="0"/>
                  <a:pt x="27" y="0"/>
                  <a:pt x="27" y="0"/>
                </a:cubicBezTo>
                <a:cubicBezTo>
                  <a:pt x="27" y="0"/>
                  <a:pt x="27" y="0"/>
                  <a:pt x="27" y="0"/>
                </a:cubicBezTo>
                <a:cubicBezTo>
                  <a:pt x="27" y="0"/>
                  <a:pt x="27" y="0"/>
                  <a:pt x="27" y="0"/>
                </a:cubicBezTo>
                <a:cubicBezTo>
                  <a:pt x="28" y="0"/>
                  <a:pt x="28" y="0"/>
                  <a:pt x="28" y="0"/>
                </a:cubicBezTo>
                <a:cubicBezTo>
                  <a:pt x="28" y="0"/>
                  <a:pt x="28" y="0"/>
                  <a:pt x="28" y="0"/>
                </a:cubicBezTo>
                <a:cubicBezTo>
                  <a:pt x="35" y="0"/>
                  <a:pt x="42" y="3"/>
                  <a:pt x="46" y="8"/>
                </a:cubicBezTo>
                <a:cubicBezTo>
                  <a:pt x="51" y="13"/>
                  <a:pt x="54" y="20"/>
                  <a:pt x="54" y="27"/>
                </a:cubicBezTo>
                <a:cubicBezTo>
                  <a:pt x="54" y="28"/>
                  <a:pt x="54" y="28"/>
                  <a:pt x="54" y="28"/>
                </a:cubicBezTo>
                <a:cubicBezTo>
                  <a:pt x="54" y="28"/>
                  <a:pt x="54" y="28"/>
                  <a:pt x="54" y="28"/>
                </a:cubicBezTo>
                <a:cubicBezTo>
                  <a:pt x="54" y="28"/>
                  <a:pt x="54" y="28"/>
                  <a:pt x="54" y="28"/>
                </a:cubicBezTo>
                <a:cubicBezTo>
                  <a:pt x="54" y="35"/>
                  <a:pt x="51" y="42"/>
                  <a:pt x="46" y="46"/>
                </a:cubicBezTo>
                <a:cubicBezTo>
                  <a:pt x="41" y="51"/>
                  <a:pt x="34" y="54"/>
                  <a:pt x="27" y="54"/>
                </a:cubicBezTo>
                <a:cubicBezTo>
                  <a:pt x="27" y="49"/>
                  <a:pt x="27" y="49"/>
                  <a:pt x="27" y="49"/>
                </a:cubicBezTo>
                <a:cubicBezTo>
                  <a:pt x="33" y="49"/>
                  <a:pt x="38" y="47"/>
                  <a:pt x="42" y="43"/>
                </a:cubicBezTo>
                <a:cubicBezTo>
                  <a:pt x="46" y="39"/>
                  <a:pt x="49" y="34"/>
                  <a:pt x="49" y="27"/>
                </a:cubicBezTo>
                <a:cubicBezTo>
                  <a:pt x="49" y="27"/>
                  <a:pt x="49" y="27"/>
                  <a:pt x="49" y="27"/>
                </a:cubicBezTo>
                <a:cubicBezTo>
                  <a:pt x="49" y="27"/>
                  <a:pt x="49" y="27"/>
                  <a:pt x="49" y="27"/>
                </a:cubicBezTo>
                <a:cubicBezTo>
                  <a:pt x="49" y="27"/>
                  <a:pt x="49" y="27"/>
                  <a:pt x="49" y="27"/>
                </a:cubicBezTo>
                <a:cubicBezTo>
                  <a:pt x="49" y="27"/>
                  <a:pt x="49" y="27"/>
                  <a:pt x="49" y="27"/>
                </a:cubicBezTo>
                <a:cubicBezTo>
                  <a:pt x="49" y="21"/>
                  <a:pt x="47" y="16"/>
                  <a:pt x="43" y="12"/>
                </a:cubicBezTo>
                <a:cubicBezTo>
                  <a:pt x="39" y="7"/>
                  <a:pt x="34" y="5"/>
                  <a:pt x="27" y="5"/>
                </a:cubicBezTo>
                <a:cubicBezTo>
                  <a:pt x="27" y="5"/>
                  <a:pt x="27" y="5"/>
                  <a:pt x="27" y="5"/>
                </a:cubicBezTo>
                <a:cubicBezTo>
                  <a:pt x="27" y="5"/>
                  <a:pt x="27" y="5"/>
                  <a:pt x="27" y="5"/>
                </a:cubicBezTo>
                <a:cubicBezTo>
                  <a:pt x="27" y="5"/>
                  <a:pt x="27" y="5"/>
                  <a:pt x="27" y="5"/>
                </a:cubicBezTo>
                <a:close/>
                <a:moveTo>
                  <a:pt x="27" y="5"/>
                </a:moveTo>
                <a:cubicBezTo>
                  <a:pt x="27" y="5"/>
                  <a:pt x="27" y="5"/>
                  <a:pt x="27" y="5"/>
                </a:cubicBezTo>
                <a:cubicBezTo>
                  <a:pt x="27" y="5"/>
                  <a:pt x="27" y="5"/>
                  <a:pt x="27" y="5"/>
                </a:cubicBezTo>
                <a:cubicBezTo>
                  <a:pt x="21" y="5"/>
                  <a:pt x="15" y="7"/>
                  <a:pt x="11" y="11"/>
                </a:cubicBezTo>
                <a:cubicBezTo>
                  <a:pt x="7" y="15"/>
                  <a:pt x="5" y="20"/>
                  <a:pt x="5" y="26"/>
                </a:cubicBezTo>
                <a:cubicBezTo>
                  <a:pt x="5" y="26"/>
                  <a:pt x="5" y="26"/>
                  <a:pt x="5" y="26"/>
                </a:cubicBezTo>
                <a:cubicBezTo>
                  <a:pt x="5" y="26"/>
                  <a:pt x="5" y="26"/>
                  <a:pt x="5" y="26"/>
                </a:cubicBezTo>
                <a:cubicBezTo>
                  <a:pt x="5" y="26"/>
                  <a:pt x="5" y="26"/>
                  <a:pt x="5" y="27"/>
                </a:cubicBezTo>
                <a:cubicBezTo>
                  <a:pt x="4" y="33"/>
                  <a:pt x="7" y="38"/>
                  <a:pt x="11" y="42"/>
                </a:cubicBezTo>
                <a:cubicBezTo>
                  <a:pt x="15" y="46"/>
                  <a:pt x="20" y="49"/>
                  <a:pt x="26" y="49"/>
                </a:cubicBezTo>
                <a:cubicBezTo>
                  <a:pt x="26" y="49"/>
                  <a:pt x="26" y="49"/>
                  <a:pt x="26" y="49"/>
                </a:cubicBezTo>
                <a:cubicBezTo>
                  <a:pt x="26" y="49"/>
                  <a:pt x="26" y="49"/>
                  <a:pt x="26" y="49"/>
                </a:cubicBezTo>
                <a:cubicBezTo>
                  <a:pt x="26" y="49"/>
                  <a:pt x="26" y="49"/>
                  <a:pt x="26" y="49"/>
                </a:cubicBezTo>
                <a:cubicBezTo>
                  <a:pt x="27" y="49"/>
                  <a:pt x="27" y="49"/>
                  <a:pt x="27" y="49"/>
                </a:cubicBezTo>
                <a:cubicBezTo>
                  <a:pt x="27" y="49"/>
                  <a:pt x="27" y="49"/>
                  <a:pt x="27" y="49"/>
                </a:cubicBezTo>
                <a:cubicBezTo>
                  <a:pt x="27" y="49"/>
                  <a:pt x="27" y="49"/>
                  <a:pt x="27" y="49"/>
                </a:cubicBezTo>
                <a:cubicBezTo>
                  <a:pt x="27" y="54"/>
                  <a:pt x="27" y="54"/>
                  <a:pt x="27" y="54"/>
                </a:cubicBezTo>
                <a:cubicBezTo>
                  <a:pt x="27" y="54"/>
                  <a:pt x="27" y="54"/>
                  <a:pt x="27" y="54"/>
                </a:cubicBezTo>
                <a:cubicBezTo>
                  <a:pt x="27" y="54"/>
                  <a:pt x="27" y="54"/>
                  <a:pt x="27" y="54"/>
                </a:cubicBezTo>
                <a:cubicBezTo>
                  <a:pt x="27" y="54"/>
                  <a:pt x="27" y="54"/>
                  <a:pt x="27" y="54"/>
                </a:cubicBezTo>
                <a:cubicBezTo>
                  <a:pt x="26" y="54"/>
                  <a:pt x="26" y="54"/>
                  <a:pt x="26" y="54"/>
                </a:cubicBezTo>
                <a:cubicBezTo>
                  <a:pt x="26" y="54"/>
                  <a:pt x="26" y="54"/>
                  <a:pt x="26" y="54"/>
                </a:cubicBezTo>
                <a:cubicBezTo>
                  <a:pt x="26" y="54"/>
                  <a:pt x="26" y="54"/>
                  <a:pt x="26" y="54"/>
                </a:cubicBezTo>
                <a:cubicBezTo>
                  <a:pt x="26" y="54"/>
                  <a:pt x="26" y="54"/>
                  <a:pt x="26" y="54"/>
                </a:cubicBezTo>
                <a:cubicBezTo>
                  <a:pt x="26" y="54"/>
                  <a:pt x="26" y="54"/>
                  <a:pt x="26" y="54"/>
                </a:cubicBezTo>
                <a:cubicBezTo>
                  <a:pt x="19" y="54"/>
                  <a:pt x="12" y="51"/>
                  <a:pt x="7" y="46"/>
                </a:cubicBezTo>
                <a:cubicBezTo>
                  <a:pt x="2" y="41"/>
                  <a:pt x="0" y="34"/>
                  <a:pt x="0" y="26"/>
                </a:cubicBezTo>
                <a:cubicBezTo>
                  <a:pt x="0" y="26"/>
                  <a:pt x="0" y="26"/>
                  <a:pt x="0" y="26"/>
                </a:cubicBezTo>
                <a:cubicBezTo>
                  <a:pt x="0" y="26"/>
                  <a:pt x="0" y="26"/>
                  <a:pt x="0" y="26"/>
                </a:cubicBezTo>
                <a:cubicBezTo>
                  <a:pt x="0" y="26"/>
                  <a:pt x="0" y="26"/>
                  <a:pt x="0" y="26"/>
                </a:cubicBezTo>
                <a:cubicBezTo>
                  <a:pt x="0" y="26"/>
                  <a:pt x="0" y="26"/>
                  <a:pt x="0" y="26"/>
                </a:cubicBezTo>
                <a:cubicBezTo>
                  <a:pt x="0" y="19"/>
                  <a:pt x="3" y="12"/>
                  <a:pt x="8" y="8"/>
                </a:cubicBezTo>
                <a:cubicBezTo>
                  <a:pt x="13" y="3"/>
                  <a:pt x="19" y="0"/>
                  <a:pt x="27" y="0"/>
                </a:cubicBezTo>
                <a:cubicBezTo>
                  <a:pt x="27" y="0"/>
                  <a:pt x="27" y="0"/>
                  <a:pt x="27" y="0"/>
                </a:cubicBezTo>
                <a:cubicBezTo>
                  <a:pt x="27" y="0"/>
                  <a:pt x="27" y="0"/>
                  <a:pt x="27" y="0"/>
                </a:cubicBezTo>
                <a:lnTo>
                  <a:pt x="27" y="5"/>
                </a:ln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230" name="Freeform 216"/>
          <p:cNvSpPr>
            <a:spLocks noEditPoints="1"/>
          </p:cNvSpPr>
          <p:nvPr/>
        </p:nvSpPr>
        <p:spPr bwMode="auto">
          <a:xfrm rot="5400000">
            <a:off x="5907478" y="2433376"/>
            <a:ext cx="105938" cy="103558"/>
          </a:xfrm>
          <a:custGeom>
            <a:avLst/>
            <a:gdLst>
              <a:gd name="T0" fmla="*/ 41 w 63"/>
              <a:gd name="T1" fmla="*/ 54 h 61"/>
              <a:gd name="T2" fmla="*/ 49 w 63"/>
              <a:gd name="T3" fmla="*/ 48 h 61"/>
              <a:gd name="T4" fmla="*/ 55 w 63"/>
              <a:gd name="T5" fmla="*/ 38 h 61"/>
              <a:gd name="T6" fmla="*/ 55 w 63"/>
              <a:gd name="T7" fmla="*/ 28 h 61"/>
              <a:gd name="T8" fmla="*/ 52 w 63"/>
              <a:gd name="T9" fmla="*/ 32 h 61"/>
              <a:gd name="T10" fmla="*/ 48 w 63"/>
              <a:gd name="T11" fmla="*/ 38 h 61"/>
              <a:gd name="T12" fmla="*/ 33 w 63"/>
              <a:gd name="T13" fmla="*/ 44 h 61"/>
              <a:gd name="T14" fmla="*/ 32 w 63"/>
              <a:gd name="T15" fmla="*/ 39 h 61"/>
              <a:gd name="T16" fmla="*/ 39 w 63"/>
              <a:gd name="T17" fmla="*/ 38 h 61"/>
              <a:gd name="T18" fmla="*/ 44 w 63"/>
              <a:gd name="T19" fmla="*/ 34 h 61"/>
              <a:gd name="T20" fmla="*/ 47 w 63"/>
              <a:gd name="T21" fmla="*/ 30 h 61"/>
              <a:gd name="T22" fmla="*/ 53 w 63"/>
              <a:gd name="T23" fmla="*/ 23 h 61"/>
              <a:gd name="T24" fmla="*/ 59 w 63"/>
              <a:gd name="T25" fmla="*/ 23 h 61"/>
              <a:gd name="T26" fmla="*/ 59 w 63"/>
              <a:gd name="T27" fmla="*/ 23 h 61"/>
              <a:gd name="T28" fmla="*/ 59 w 63"/>
              <a:gd name="T29" fmla="*/ 23 h 61"/>
              <a:gd name="T30" fmla="*/ 60 w 63"/>
              <a:gd name="T31" fmla="*/ 23 h 61"/>
              <a:gd name="T32" fmla="*/ 59 w 63"/>
              <a:gd name="T33" fmla="*/ 40 h 61"/>
              <a:gd name="T34" fmla="*/ 43 w 63"/>
              <a:gd name="T35" fmla="*/ 59 h 61"/>
              <a:gd name="T36" fmla="*/ 32 w 63"/>
              <a:gd name="T37" fmla="*/ 57 h 61"/>
              <a:gd name="T38" fmla="*/ 24 w 63"/>
              <a:gd name="T39" fmla="*/ 7 h 61"/>
              <a:gd name="T40" fmla="*/ 15 w 63"/>
              <a:gd name="T41" fmla="*/ 12 h 61"/>
              <a:gd name="T42" fmla="*/ 8 w 63"/>
              <a:gd name="T43" fmla="*/ 22 h 61"/>
              <a:gd name="T44" fmla="*/ 17 w 63"/>
              <a:gd name="T45" fmla="*/ 52 h 61"/>
              <a:gd name="T46" fmla="*/ 17 w 63"/>
              <a:gd name="T47" fmla="*/ 52 h 61"/>
              <a:gd name="T48" fmla="*/ 31 w 63"/>
              <a:gd name="T49" fmla="*/ 57 h 61"/>
              <a:gd name="T50" fmla="*/ 32 w 63"/>
              <a:gd name="T51" fmla="*/ 61 h 61"/>
              <a:gd name="T52" fmla="*/ 22 w 63"/>
              <a:gd name="T53" fmla="*/ 60 h 61"/>
              <a:gd name="T54" fmla="*/ 14 w 63"/>
              <a:gd name="T55" fmla="*/ 56 h 61"/>
              <a:gd name="T56" fmla="*/ 4 w 63"/>
              <a:gd name="T57" fmla="*/ 19 h 61"/>
              <a:gd name="T58" fmla="*/ 12 w 63"/>
              <a:gd name="T59" fmla="*/ 8 h 61"/>
              <a:gd name="T60" fmla="*/ 24 w 63"/>
              <a:gd name="T61" fmla="*/ 0 h 61"/>
              <a:gd name="T62" fmla="*/ 28 w 63"/>
              <a:gd name="T63" fmla="*/ 5 h 61"/>
              <a:gd name="T64" fmla="*/ 30 w 63"/>
              <a:gd name="T65" fmla="*/ 8 h 61"/>
              <a:gd name="T66" fmla="*/ 26 w 63"/>
              <a:gd name="T67" fmla="*/ 15 h 61"/>
              <a:gd name="T68" fmla="*/ 23 w 63"/>
              <a:gd name="T69" fmla="*/ 20 h 61"/>
              <a:gd name="T70" fmla="*/ 27 w 63"/>
              <a:gd name="T71" fmla="*/ 37 h 61"/>
              <a:gd name="T72" fmla="*/ 30 w 63"/>
              <a:gd name="T73" fmla="*/ 39 h 61"/>
              <a:gd name="T74" fmla="*/ 32 w 63"/>
              <a:gd name="T75" fmla="*/ 44 h 61"/>
              <a:gd name="T76" fmla="*/ 24 w 63"/>
              <a:gd name="T77" fmla="*/ 41 h 61"/>
              <a:gd name="T78" fmla="*/ 17 w 63"/>
              <a:gd name="T79" fmla="*/ 31 h 61"/>
              <a:gd name="T80" fmla="*/ 22 w 63"/>
              <a:gd name="T81" fmla="*/ 13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3" h="61">
                <a:moveTo>
                  <a:pt x="32" y="57"/>
                </a:moveTo>
                <a:cubicBezTo>
                  <a:pt x="35" y="56"/>
                  <a:pt x="38" y="56"/>
                  <a:pt x="41" y="54"/>
                </a:cubicBezTo>
                <a:cubicBezTo>
                  <a:pt x="44" y="53"/>
                  <a:pt x="47" y="51"/>
                  <a:pt x="49" y="48"/>
                </a:cubicBezTo>
                <a:cubicBezTo>
                  <a:pt x="49" y="48"/>
                  <a:pt x="49" y="48"/>
                  <a:pt x="49" y="48"/>
                </a:cubicBezTo>
                <a:cubicBezTo>
                  <a:pt x="49" y="48"/>
                  <a:pt x="49" y="48"/>
                  <a:pt x="49" y="48"/>
                </a:cubicBezTo>
                <a:cubicBezTo>
                  <a:pt x="52" y="45"/>
                  <a:pt x="53" y="42"/>
                  <a:pt x="55" y="38"/>
                </a:cubicBezTo>
                <a:cubicBezTo>
                  <a:pt x="56" y="35"/>
                  <a:pt x="57" y="32"/>
                  <a:pt x="57" y="28"/>
                </a:cubicBezTo>
                <a:cubicBezTo>
                  <a:pt x="57" y="28"/>
                  <a:pt x="56" y="28"/>
                  <a:pt x="55" y="28"/>
                </a:cubicBezTo>
                <a:cubicBezTo>
                  <a:pt x="55" y="28"/>
                  <a:pt x="54" y="28"/>
                  <a:pt x="54" y="28"/>
                </a:cubicBezTo>
                <a:cubicBezTo>
                  <a:pt x="53" y="29"/>
                  <a:pt x="52" y="31"/>
                  <a:pt x="52" y="32"/>
                </a:cubicBezTo>
                <a:cubicBezTo>
                  <a:pt x="50" y="34"/>
                  <a:pt x="49" y="36"/>
                  <a:pt x="48" y="38"/>
                </a:cubicBezTo>
                <a:cubicBezTo>
                  <a:pt x="48" y="38"/>
                  <a:pt x="48" y="38"/>
                  <a:pt x="48" y="38"/>
                </a:cubicBezTo>
                <a:cubicBezTo>
                  <a:pt x="46" y="40"/>
                  <a:pt x="43" y="41"/>
                  <a:pt x="41" y="42"/>
                </a:cubicBezTo>
                <a:cubicBezTo>
                  <a:pt x="39" y="44"/>
                  <a:pt x="36" y="44"/>
                  <a:pt x="33" y="44"/>
                </a:cubicBezTo>
                <a:cubicBezTo>
                  <a:pt x="33" y="44"/>
                  <a:pt x="32" y="44"/>
                  <a:pt x="32" y="44"/>
                </a:cubicBezTo>
                <a:cubicBezTo>
                  <a:pt x="32" y="39"/>
                  <a:pt x="32" y="39"/>
                  <a:pt x="32" y="39"/>
                </a:cubicBezTo>
                <a:cubicBezTo>
                  <a:pt x="32" y="39"/>
                  <a:pt x="33" y="39"/>
                  <a:pt x="33" y="39"/>
                </a:cubicBezTo>
                <a:cubicBezTo>
                  <a:pt x="35" y="39"/>
                  <a:pt x="37" y="39"/>
                  <a:pt x="39" y="38"/>
                </a:cubicBezTo>
                <a:cubicBezTo>
                  <a:pt x="41" y="37"/>
                  <a:pt x="43" y="36"/>
                  <a:pt x="44" y="34"/>
                </a:cubicBezTo>
                <a:cubicBezTo>
                  <a:pt x="44" y="34"/>
                  <a:pt x="44" y="34"/>
                  <a:pt x="44" y="34"/>
                </a:cubicBezTo>
                <a:cubicBezTo>
                  <a:pt x="44" y="34"/>
                  <a:pt x="44" y="34"/>
                  <a:pt x="44" y="34"/>
                </a:cubicBezTo>
                <a:cubicBezTo>
                  <a:pt x="45" y="33"/>
                  <a:pt x="47" y="31"/>
                  <a:pt x="47" y="30"/>
                </a:cubicBezTo>
                <a:cubicBezTo>
                  <a:pt x="48" y="28"/>
                  <a:pt x="49" y="26"/>
                  <a:pt x="50" y="24"/>
                </a:cubicBezTo>
                <a:cubicBezTo>
                  <a:pt x="50" y="23"/>
                  <a:pt x="52" y="23"/>
                  <a:pt x="53" y="23"/>
                </a:cubicBezTo>
                <a:cubicBezTo>
                  <a:pt x="54" y="23"/>
                  <a:pt x="55" y="23"/>
                  <a:pt x="56" y="23"/>
                </a:cubicBezTo>
                <a:cubicBezTo>
                  <a:pt x="57" y="23"/>
                  <a:pt x="58" y="23"/>
                  <a:pt x="59" y="23"/>
                </a:cubicBezTo>
                <a:cubicBezTo>
                  <a:pt x="59" y="23"/>
                  <a:pt x="59" y="23"/>
                  <a:pt x="59" y="23"/>
                </a:cubicBezTo>
                <a:cubicBezTo>
                  <a:pt x="59" y="23"/>
                  <a:pt x="59" y="23"/>
                  <a:pt x="59" y="23"/>
                </a:cubicBezTo>
                <a:cubicBezTo>
                  <a:pt x="59" y="23"/>
                  <a:pt x="59" y="23"/>
                  <a:pt x="59" y="23"/>
                </a:cubicBezTo>
                <a:cubicBezTo>
                  <a:pt x="59" y="23"/>
                  <a:pt x="59" y="23"/>
                  <a:pt x="59" y="23"/>
                </a:cubicBezTo>
                <a:cubicBezTo>
                  <a:pt x="60" y="23"/>
                  <a:pt x="60" y="23"/>
                  <a:pt x="60" y="23"/>
                </a:cubicBezTo>
                <a:cubicBezTo>
                  <a:pt x="60" y="23"/>
                  <a:pt x="60" y="23"/>
                  <a:pt x="60" y="23"/>
                </a:cubicBezTo>
                <a:cubicBezTo>
                  <a:pt x="62" y="24"/>
                  <a:pt x="63" y="25"/>
                  <a:pt x="62" y="26"/>
                </a:cubicBezTo>
                <a:cubicBezTo>
                  <a:pt x="62" y="31"/>
                  <a:pt x="61" y="36"/>
                  <a:pt x="59" y="40"/>
                </a:cubicBezTo>
                <a:cubicBezTo>
                  <a:pt x="58" y="44"/>
                  <a:pt x="55" y="48"/>
                  <a:pt x="52" y="51"/>
                </a:cubicBezTo>
                <a:cubicBezTo>
                  <a:pt x="50" y="55"/>
                  <a:pt x="46" y="57"/>
                  <a:pt x="43" y="59"/>
                </a:cubicBezTo>
                <a:cubicBezTo>
                  <a:pt x="39" y="60"/>
                  <a:pt x="35" y="61"/>
                  <a:pt x="32" y="61"/>
                </a:cubicBezTo>
                <a:lnTo>
                  <a:pt x="32" y="57"/>
                </a:lnTo>
                <a:close/>
                <a:moveTo>
                  <a:pt x="25" y="9"/>
                </a:moveTo>
                <a:cubicBezTo>
                  <a:pt x="25" y="8"/>
                  <a:pt x="25" y="8"/>
                  <a:pt x="24" y="7"/>
                </a:cubicBezTo>
                <a:cubicBezTo>
                  <a:pt x="24" y="7"/>
                  <a:pt x="24" y="6"/>
                  <a:pt x="24" y="6"/>
                </a:cubicBezTo>
                <a:cubicBezTo>
                  <a:pt x="20" y="8"/>
                  <a:pt x="18" y="10"/>
                  <a:pt x="15" y="12"/>
                </a:cubicBezTo>
                <a:cubicBezTo>
                  <a:pt x="12" y="15"/>
                  <a:pt x="10" y="18"/>
                  <a:pt x="8" y="21"/>
                </a:cubicBezTo>
                <a:cubicBezTo>
                  <a:pt x="8" y="21"/>
                  <a:pt x="8" y="21"/>
                  <a:pt x="8" y="22"/>
                </a:cubicBezTo>
                <a:cubicBezTo>
                  <a:pt x="6" y="27"/>
                  <a:pt x="5" y="33"/>
                  <a:pt x="7" y="38"/>
                </a:cubicBezTo>
                <a:cubicBezTo>
                  <a:pt x="8" y="44"/>
                  <a:pt x="12" y="49"/>
                  <a:pt x="17" y="52"/>
                </a:cubicBezTo>
                <a:cubicBezTo>
                  <a:pt x="17" y="52"/>
                  <a:pt x="17" y="52"/>
                  <a:pt x="17" y="52"/>
                </a:cubicBezTo>
                <a:cubicBezTo>
                  <a:pt x="17" y="52"/>
                  <a:pt x="17" y="52"/>
                  <a:pt x="17" y="52"/>
                </a:cubicBezTo>
                <a:cubicBezTo>
                  <a:pt x="19" y="54"/>
                  <a:pt x="21" y="55"/>
                  <a:pt x="24" y="55"/>
                </a:cubicBezTo>
                <a:cubicBezTo>
                  <a:pt x="26" y="56"/>
                  <a:pt x="28" y="57"/>
                  <a:pt x="31" y="57"/>
                </a:cubicBezTo>
                <a:cubicBezTo>
                  <a:pt x="31" y="57"/>
                  <a:pt x="31" y="57"/>
                  <a:pt x="32" y="57"/>
                </a:cubicBezTo>
                <a:cubicBezTo>
                  <a:pt x="32" y="61"/>
                  <a:pt x="32" y="61"/>
                  <a:pt x="32" y="61"/>
                </a:cubicBezTo>
                <a:cubicBezTo>
                  <a:pt x="31" y="61"/>
                  <a:pt x="31" y="61"/>
                  <a:pt x="31" y="61"/>
                </a:cubicBezTo>
                <a:cubicBezTo>
                  <a:pt x="28" y="61"/>
                  <a:pt x="25" y="61"/>
                  <a:pt x="22" y="60"/>
                </a:cubicBezTo>
                <a:cubicBezTo>
                  <a:pt x="19" y="59"/>
                  <a:pt x="17" y="58"/>
                  <a:pt x="14" y="56"/>
                </a:cubicBezTo>
                <a:cubicBezTo>
                  <a:pt x="14" y="56"/>
                  <a:pt x="14" y="56"/>
                  <a:pt x="14" y="56"/>
                </a:cubicBezTo>
                <a:cubicBezTo>
                  <a:pt x="8" y="52"/>
                  <a:pt x="4" y="46"/>
                  <a:pt x="2" y="40"/>
                </a:cubicBezTo>
                <a:cubicBezTo>
                  <a:pt x="0" y="33"/>
                  <a:pt x="1" y="26"/>
                  <a:pt x="4" y="19"/>
                </a:cubicBezTo>
                <a:cubicBezTo>
                  <a:pt x="4" y="19"/>
                  <a:pt x="4" y="19"/>
                  <a:pt x="4" y="19"/>
                </a:cubicBezTo>
                <a:cubicBezTo>
                  <a:pt x="6" y="15"/>
                  <a:pt x="9" y="12"/>
                  <a:pt x="12" y="8"/>
                </a:cubicBezTo>
                <a:cubicBezTo>
                  <a:pt x="15" y="5"/>
                  <a:pt x="19" y="3"/>
                  <a:pt x="24" y="0"/>
                </a:cubicBezTo>
                <a:cubicBezTo>
                  <a:pt x="24" y="0"/>
                  <a:pt x="24" y="0"/>
                  <a:pt x="24" y="0"/>
                </a:cubicBezTo>
                <a:cubicBezTo>
                  <a:pt x="25" y="0"/>
                  <a:pt x="26" y="0"/>
                  <a:pt x="27" y="1"/>
                </a:cubicBezTo>
                <a:cubicBezTo>
                  <a:pt x="27" y="2"/>
                  <a:pt x="28" y="4"/>
                  <a:pt x="28" y="5"/>
                </a:cubicBezTo>
                <a:cubicBezTo>
                  <a:pt x="29" y="6"/>
                  <a:pt x="30" y="7"/>
                  <a:pt x="30" y="8"/>
                </a:cubicBezTo>
                <a:cubicBezTo>
                  <a:pt x="30" y="8"/>
                  <a:pt x="30" y="8"/>
                  <a:pt x="30" y="8"/>
                </a:cubicBezTo>
                <a:cubicBezTo>
                  <a:pt x="31" y="9"/>
                  <a:pt x="31" y="10"/>
                  <a:pt x="30" y="11"/>
                </a:cubicBezTo>
                <a:cubicBezTo>
                  <a:pt x="28" y="12"/>
                  <a:pt x="27" y="14"/>
                  <a:pt x="26" y="15"/>
                </a:cubicBezTo>
                <a:cubicBezTo>
                  <a:pt x="25" y="17"/>
                  <a:pt x="24" y="19"/>
                  <a:pt x="23" y="20"/>
                </a:cubicBezTo>
                <a:cubicBezTo>
                  <a:pt x="23" y="20"/>
                  <a:pt x="23" y="20"/>
                  <a:pt x="23" y="20"/>
                </a:cubicBezTo>
                <a:cubicBezTo>
                  <a:pt x="22" y="24"/>
                  <a:pt x="21" y="27"/>
                  <a:pt x="22" y="30"/>
                </a:cubicBezTo>
                <a:cubicBezTo>
                  <a:pt x="23" y="33"/>
                  <a:pt x="24" y="36"/>
                  <a:pt x="27" y="37"/>
                </a:cubicBezTo>
                <a:cubicBezTo>
                  <a:pt x="27" y="37"/>
                  <a:pt x="27" y="37"/>
                  <a:pt x="27" y="37"/>
                </a:cubicBezTo>
                <a:cubicBezTo>
                  <a:pt x="28" y="38"/>
                  <a:pt x="29" y="39"/>
                  <a:pt x="30" y="39"/>
                </a:cubicBezTo>
                <a:cubicBezTo>
                  <a:pt x="30" y="39"/>
                  <a:pt x="31" y="39"/>
                  <a:pt x="32" y="39"/>
                </a:cubicBezTo>
                <a:cubicBezTo>
                  <a:pt x="32" y="44"/>
                  <a:pt x="32" y="44"/>
                  <a:pt x="32" y="44"/>
                </a:cubicBezTo>
                <a:cubicBezTo>
                  <a:pt x="31" y="44"/>
                  <a:pt x="30" y="44"/>
                  <a:pt x="29" y="43"/>
                </a:cubicBezTo>
                <a:cubicBezTo>
                  <a:pt x="27" y="43"/>
                  <a:pt x="26" y="42"/>
                  <a:pt x="24" y="41"/>
                </a:cubicBezTo>
                <a:cubicBezTo>
                  <a:pt x="24" y="41"/>
                  <a:pt x="24" y="41"/>
                  <a:pt x="24" y="41"/>
                </a:cubicBezTo>
                <a:cubicBezTo>
                  <a:pt x="21" y="39"/>
                  <a:pt x="18" y="35"/>
                  <a:pt x="17" y="31"/>
                </a:cubicBezTo>
                <a:cubicBezTo>
                  <a:pt x="16" y="27"/>
                  <a:pt x="17" y="23"/>
                  <a:pt x="19" y="18"/>
                </a:cubicBezTo>
                <a:cubicBezTo>
                  <a:pt x="20" y="16"/>
                  <a:pt x="21" y="14"/>
                  <a:pt x="22" y="13"/>
                </a:cubicBezTo>
                <a:cubicBezTo>
                  <a:pt x="23" y="11"/>
                  <a:pt x="24" y="10"/>
                  <a:pt x="25" y="9"/>
                </a:cubicBez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231" name="Freeform 217"/>
          <p:cNvSpPr>
            <a:spLocks noEditPoints="1"/>
          </p:cNvSpPr>
          <p:nvPr/>
        </p:nvSpPr>
        <p:spPr bwMode="auto">
          <a:xfrm rot="5400000">
            <a:off x="5912239" y="2533363"/>
            <a:ext cx="104748" cy="104748"/>
          </a:xfrm>
          <a:custGeom>
            <a:avLst/>
            <a:gdLst>
              <a:gd name="T0" fmla="*/ 56 w 62"/>
              <a:gd name="T1" fmla="*/ 37 h 62"/>
              <a:gd name="T2" fmla="*/ 53 w 62"/>
              <a:gd name="T3" fmla="*/ 20 h 62"/>
              <a:gd name="T4" fmla="*/ 37 w 62"/>
              <a:gd name="T5" fmla="*/ 6 h 62"/>
              <a:gd name="T6" fmla="*/ 36 w 62"/>
              <a:gd name="T7" fmla="*/ 9 h 62"/>
              <a:gd name="T8" fmla="*/ 43 w 62"/>
              <a:gd name="T9" fmla="*/ 18 h 62"/>
              <a:gd name="T10" fmla="*/ 45 w 62"/>
              <a:gd name="T11" fmla="*/ 30 h 62"/>
              <a:gd name="T12" fmla="*/ 39 w 62"/>
              <a:gd name="T13" fmla="*/ 41 h 62"/>
              <a:gd name="T14" fmla="*/ 34 w 62"/>
              <a:gd name="T15" fmla="*/ 44 h 62"/>
              <a:gd name="T16" fmla="*/ 31 w 62"/>
              <a:gd name="T17" fmla="*/ 45 h 62"/>
              <a:gd name="T18" fmla="*/ 33 w 62"/>
              <a:gd name="T19" fmla="*/ 39 h 62"/>
              <a:gd name="T20" fmla="*/ 36 w 62"/>
              <a:gd name="T21" fmla="*/ 37 h 62"/>
              <a:gd name="T22" fmla="*/ 40 w 62"/>
              <a:gd name="T23" fmla="*/ 30 h 62"/>
              <a:gd name="T24" fmla="*/ 38 w 62"/>
              <a:gd name="T25" fmla="*/ 20 h 62"/>
              <a:gd name="T26" fmla="*/ 35 w 62"/>
              <a:gd name="T27" fmla="*/ 16 h 62"/>
              <a:gd name="T28" fmla="*/ 31 w 62"/>
              <a:gd name="T29" fmla="*/ 11 h 62"/>
              <a:gd name="T30" fmla="*/ 32 w 62"/>
              <a:gd name="T31" fmla="*/ 5 h 62"/>
              <a:gd name="T32" fmla="*/ 34 w 62"/>
              <a:gd name="T33" fmla="*/ 2 h 62"/>
              <a:gd name="T34" fmla="*/ 49 w 62"/>
              <a:gd name="T35" fmla="*/ 7 h 62"/>
              <a:gd name="T36" fmla="*/ 57 w 62"/>
              <a:gd name="T37" fmla="*/ 17 h 62"/>
              <a:gd name="T38" fmla="*/ 50 w 62"/>
              <a:gd name="T39" fmla="*/ 55 h 62"/>
              <a:gd name="T40" fmla="*/ 42 w 62"/>
              <a:gd name="T41" fmla="*/ 60 h 62"/>
              <a:gd name="T42" fmla="*/ 32 w 62"/>
              <a:gd name="T43" fmla="*/ 62 h 62"/>
              <a:gd name="T44" fmla="*/ 31 w 62"/>
              <a:gd name="T45" fmla="*/ 57 h 62"/>
              <a:gd name="T46" fmla="*/ 32 w 62"/>
              <a:gd name="T47" fmla="*/ 57 h 62"/>
              <a:gd name="T48" fmla="*/ 47 w 62"/>
              <a:gd name="T49" fmla="*/ 51 h 62"/>
              <a:gd name="T50" fmla="*/ 31 w 62"/>
              <a:gd name="T51" fmla="*/ 45 h 62"/>
              <a:gd name="T52" fmla="*/ 22 w 62"/>
              <a:gd name="T53" fmla="*/ 43 h 62"/>
              <a:gd name="T54" fmla="*/ 15 w 62"/>
              <a:gd name="T55" fmla="*/ 39 h 62"/>
              <a:gd name="T56" fmla="*/ 9 w 62"/>
              <a:gd name="T57" fmla="*/ 30 h 62"/>
              <a:gd name="T58" fmla="*/ 5 w 62"/>
              <a:gd name="T59" fmla="*/ 31 h 62"/>
              <a:gd name="T60" fmla="*/ 8 w 62"/>
              <a:gd name="T61" fmla="*/ 39 h 62"/>
              <a:gd name="T62" fmla="*/ 8 w 62"/>
              <a:gd name="T63" fmla="*/ 39 h 62"/>
              <a:gd name="T64" fmla="*/ 8 w 62"/>
              <a:gd name="T65" fmla="*/ 41 h 62"/>
              <a:gd name="T66" fmla="*/ 12 w 62"/>
              <a:gd name="T67" fmla="*/ 46 h 62"/>
              <a:gd name="T68" fmla="*/ 15 w 62"/>
              <a:gd name="T69" fmla="*/ 50 h 62"/>
              <a:gd name="T70" fmla="*/ 31 w 62"/>
              <a:gd name="T71" fmla="*/ 57 h 62"/>
              <a:gd name="T72" fmla="*/ 21 w 62"/>
              <a:gd name="T73" fmla="*/ 60 h 62"/>
              <a:gd name="T74" fmla="*/ 12 w 62"/>
              <a:gd name="T75" fmla="*/ 54 h 62"/>
              <a:gd name="T76" fmla="*/ 5 w 62"/>
              <a:gd name="T77" fmla="*/ 44 h 62"/>
              <a:gd name="T78" fmla="*/ 4 w 62"/>
              <a:gd name="T79" fmla="*/ 43 h 62"/>
              <a:gd name="T80" fmla="*/ 3 w 62"/>
              <a:gd name="T81" fmla="*/ 41 h 62"/>
              <a:gd name="T82" fmla="*/ 1 w 62"/>
              <a:gd name="T83" fmla="*/ 35 h 62"/>
              <a:gd name="T84" fmla="*/ 0 w 62"/>
              <a:gd name="T85" fmla="*/ 29 h 62"/>
              <a:gd name="T86" fmla="*/ 2 w 62"/>
              <a:gd name="T87" fmla="*/ 26 h 62"/>
              <a:gd name="T88" fmla="*/ 9 w 62"/>
              <a:gd name="T89" fmla="*/ 25 h 62"/>
              <a:gd name="T90" fmla="*/ 15 w 62"/>
              <a:gd name="T91" fmla="*/ 32 h 62"/>
              <a:gd name="T92" fmla="*/ 19 w 62"/>
              <a:gd name="T93" fmla="*/ 36 h 62"/>
              <a:gd name="T94" fmla="*/ 29 w 62"/>
              <a:gd name="T95" fmla="*/ 40 h 62"/>
              <a:gd name="T96" fmla="*/ 31 w 62"/>
              <a:gd name="T97" fmla="*/ 45 h 62"/>
              <a:gd name="T98" fmla="*/ 31 w 62"/>
              <a:gd name="T99" fmla="*/ 11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2" h="62">
                <a:moveTo>
                  <a:pt x="47" y="51"/>
                </a:moveTo>
                <a:cubicBezTo>
                  <a:pt x="52" y="48"/>
                  <a:pt x="55" y="42"/>
                  <a:pt x="56" y="37"/>
                </a:cubicBezTo>
                <a:cubicBezTo>
                  <a:pt x="57" y="31"/>
                  <a:pt x="56" y="25"/>
                  <a:pt x="53" y="20"/>
                </a:cubicBezTo>
                <a:cubicBezTo>
                  <a:pt x="53" y="20"/>
                  <a:pt x="53" y="20"/>
                  <a:pt x="53" y="20"/>
                </a:cubicBezTo>
                <a:cubicBezTo>
                  <a:pt x="51" y="16"/>
                  <a:pt x="49" y="14"/>
                  <a:pt x="46" y="11"/>
                </a:cubicBezTo>
                <a:cubicBezTo>
                  <a:pt x="43" y="9"/>
                  <a:pt x="40" y="7"/>
                  <a:pt x="37" y="6"/>
                </a:cubicBezTo>
                <a:cubicBezTo>
                  <a:pt x="37" y="6"/>
                  <a:pt x="37" y="7"/>
                  <a:pt x="37" y="7"/>
                </a:cubicBezTo>
                <a:cubicBezTo>
                  <a:pt x="36" y="8"/>
                  <a:pt x="36" y="8"/>
                  <a:pt x="36" y="9"/>
                </a:cubicBezTo>
                <a:cubicBezTo>
                  <a:pt x="37" y="10"/>
                  <a:pt x="38" y="11"/>
                  <a:pt x="39" y="12"/>
                </a:cubicBezTo>
                <a:cubicBezTo>
                  <a:pt x="41" y="14"/>
                  <a:pt x="42" y="16"/>
                  <a:pt x="43" y="18"/>
                </a:cubicBezTo>
                <a:cubicBezTo>
                  <a:pt x="43" y="18"/>
                  <a:pt x="43" y="18"/>
                  <a:pt x="43" y="18"/>
                </a:cubicBezTo>
                <a:cubicBezTo>
                  <a:pt x="45" y="22"/>
                  <a:pt x="46" y="26"/>
                  <a:pt x="45" y="30"/>
                </a:cubicBezTo>
                <a:cubicBezTo>
                  <a:pt x="45" y="35"/>
                  <a:pt x="43" y="38"/>
                  <a:pt x="39" y="41"/>
                </a:cubicBezTo>
                <a:cubicBezTo>
                  <a:pt x="39" y="41"/>
                  <a:pt x="39" y="41"/>
                  <a:pt x="39" y="41"/>
                </a:cubicBezTo>
                <a:cubicBezTo>
                  <a:pt x="38" y="42"/>
                  <a:pt x="36" y="43"/>
                  <a:pt x="34" y="44"/>
                </a:cubicBezTo>
                <a:cubicBezTo>
                  <a:pt x="34" y="44"/>
                  <a:pt x="34" y="44"/>
                  <a:pt x="34" y="44"/>
                </a:cubicBezTo>
                <a:cubicBezTo>
                  <a:pt x="34" y="44"/>
                  <a:pt x="34" y="44"/>
                  <a:pt x="34" y="44"/>
                </a:cubicBezTo>
                <a:cubicBezTo>
                  <a:pt x="33" y="44"/>
                  <a:pt x="32" y="44"/>
                  <a:pt x="31" y="45"/>
                </a:cubicBezTo>
                <a:cubicBezTo>
                  <a:pt x="31" y="40"/>
                  <a:pt x="31" y="40"/>
                  <a:pt x="31" y="40"/>
                </a:cubicBezTo>
                <a:cubicBezTo>
                  <a:pt x="32" y="40"/>
                  <a:pt x="32" y="39"/>
                  <a:pt x="33" y="39"/>
                </a:cubicBezTo>
                <a:cubicBezTo>
                  <a:pt x="33" y="39"/>
                  <a:pt x="33" y="39"/>
                  <a:pt x="33" y="39"/>
                </a:cubicBezTo>
                <a:cubicBezTo>
                  <a:pt x="34" y="39"/>
                  <a:pt x="35" y="38"/>
                  <a:pt x="36" y="37"/>
                </a:cubicBezTo>
                <a:cubicBezTo>
                  <a:pt x="36" y="37"/>
                  <a:pt x="36" y="37"/>
                  <a:pt x="36" y="37"/>
                </a:cubicBezTo>
                <a:cubicBezTo>
                  <a:pt x="39" y="36"/>
                  <a:pt x="40" y="33"/>
                  <a:pt x="40" y="30"/>
                </a:cubicBezTo>
                <a:cubicBezTo>
                  <a:pt x="41" y="27"/>
                  <a:pt x="40" y="23"/>
                  <a:pt x="38" y="20"/>
                </a:cubicBezTo>
                <a:cubicBezTo>
                  <a:pt x="38" y="20"/>
                  <a:pt x="38" y="20"/>
                  <a:pt x="38" y="20"/>
                </a:cubicBezTo>
                <a:cubicBezTo>
                  <a:pt x="38" y="20"/>
                  <a:pt x="38" y="20"/>
                  <a:pt x="38" y="20"/>
                </a:cubicBezTo>
                <a:cubicBezTo>
                  <a:pt x="38" y="18"/>
                  <a:pt x="37" y="17"/>
                  <a:pt x="35" y="16"/>
                </a:cubicBezTo>
                <a:cubicBezTo>
                  <a:pt x="34" y="14"/>
                  <a:pt x="33" y="13"/>
                  <a:pt x="31" y="12"/>
                </a:cubicBezTo>
                <a:cubicBezTo>
                  <a:pt x="31" y="11"/>
                  <a:pt x="31" y="11"/>
                  <a:pt x="31" y="11"/>
                </a:cubicBezTo>
                <a:cubicBezTo>
                  <a:pt x="31" y="8"/>
                  <a:pt x="31" y="8"/>
                  <a:pt x="31" y="8"/>
                </a:cubicBezTo>
                <a:cubicBezTo>
                  <a:pt x="31" y="7"/>
                  <a:pt x="32" y="6"/>
                  <a:pt x="32" y="5"/>
                </a:cubicBezTo>
                <a:cubicBezTo>
                  <a:pt x="33" y="4"/>
                  <a:pt x="33" y="3"/>
                  <a:pt x="34" y="2"/>
                </a:cubicBezTo>
                <a:cubicBezTo>
                  <a:pt x="34" y="2"/>
                  <a:pt x="34" y="2"/>
                  <a:pt x="34" y="2"/>
                </a:cubicBezTo>
                <a:cubicBezTo>
                  <a:pt x="34" y="0"/>
                  <a:pt x="36" y="0"/>
                  <a:pt x="37" y="0"/>
                </a:cubicBezTo>
                <a:cubicBezTo>
                  <a:pt x="41" y="2"/>
                  <a:pt x="45" y="5"/>
                  <a:pt x="49" y="7"/>
                </a:cubicBezTo>
                <a:cubicBezTo>
                  <a:pt x="52" y="10"/>
                  <a:pt x="55" y="14"/>
                  <a:pt x="57" y="17"/>
                </a:cubicBezTo>
                <a:cubicBezTo>
                  <a:pt x="57" y="17"/>
                  <a:pt x="57" y="17"/>
                  <a:pt x="57" y="17"/>
                </a:cubicBezTo>
                <a:cubicBezTo>
                  <a:pt x="61" y="23"/>
                  <a:pt x="62" y="31"/>
                  <a:pt x="61" y="38"/>
                </a:cubicBezTo>
                <a:cubicBezTo>
                  <a:pt x="60" y="44"/>
                  <a:pt x="56" y="51"/>
                  <a:pt x="50" y="55"/>
                </a:cubicBezTo>
                <a:cubicBezTo>
                  <a:pt x="50" y="55"/>
                  <a:pt x="50" y="55"/>
                  <a:pt x="50" y="55"/>
                </a:cubicBezTo>
                <a:cubicBezTo>
                  <a:pt x="48" y="57"/>
                  <a:pt x="45" y="59"/>
                  <a:pt x="42" y="60"/>
                </a:cubicBezTo>
                <a:cubicBezTo>
                  <a:pt x="39" y="61"/>
                  <a:pt x="35" y="62"/>
                  <a:pt x="32" y="62"/>
                </a:cubicBezTo>
                <a:cubicBezTo>
                  <a:pt x="32" y="62"/>
                  <a:pt x="32" y="62"/>
                  <a:pt x="32" y="62"/>
                </a:cubicBezTo>
                <a:cubicBezTo>
                  <a:pt x="32" y="62"/>
                  <a:pt x="31" y="62"/>
                  <a:pt x="31" y="62"/>
                </a:cubicBezTo>
                <a:cubicBezTo>
                  <a:pt x="31" y="57"/>
                  <a:pt x="31" y="57"/>
                  <a:pt x="31" y="57"/>
                </a:cubicBezTo>
                <a:cubicBezTo>
                  <a:pt x="31" y="57"/>
                  <a:pt x="32" y="57"/>
                  <a:pt x="32" y="57"/>
                </a:cubicBezTo>
                <a:cubicBezTo>
                  <a:pt x="32" y="57"/>
                  <a:pt x="32" y="57"/>
                  <a:pt x="32" y="57"/>
                </a:cubicBezTo>
                <a:cubicBezTo>
                  <a:pt x="35" y="57"/>
                  <a:pt x="37" y="56"/>
                  <a:pt x="40" y="55"/>
                </a:cubicBezTo>
                <a:cubicBezTo>
                  <a:pt x="43" y="55"/>
                  <a:pt x="45" y="53"/>
                  <a:pt x="47" y="51"/>
                </a:cubicBezTo>
                <a:cubicBezTo>
                  <a:pt x="47" y="51"/>
                  <a:pt x="47" y="51"/>
                  <a:pt x="47" y="51"/>
                </a:cubicBezTo>
                <a:close/>
                <a:moveTo>
                  <a:pt x="31" y="45"/>
                </a:moveTo>
                <a:cubicBezTo>
                  <a:pt x="30" y="45"/>
                  <a:pt x="30" y="45"/>
                  <a:pt x="29" y="45"/>
                </a:cubicBezTo>
                <a:cubicBezTo>
                  <a:pt x="27" y="45"/>
                  <a:pt x="24" y="44"/>
                  <a:pt x="22" y="43"/>
                </a:cubicBezTo>
                <a:cubicBezTo>
                  <a:pt x="20" y="42"/>
                  <a:pt x="17" y="41"/>
                  <a:pt x="16" y="39"/>
                </a:cubicBezTo>
                <a:cubicBezTo>
                  <a:pt x="15" y="39"/>
                  <a:pt x="15" y="39"/>
                  <a:pt x="15" y="39"/>
                </a:cubicBezTo>
                <a:cubicBezTo>
                  <a:pt x="14" y="38"/>
                  <a:pt x="12" y="36"/>
                  <a:pt x="11" y="34"/>
                </a:cubicBezTo>
                <a:cubicBezTo>
                  <a:pt x="10" y="33"/>
                  <a:pt x="9" y="32"/>
                  <a:pt x="9" y="30"/>
                </a:cubicBezTo>
                <a:cubicBezTo>
                  <a:pt x="8" y="30"/>
                  <a:pt x="7" y="31"/>
                  <a:pt x="6" y="31"/>
                </a:cubicBezTo>
                <a:cubicBezTo>
                  <a:pt x="6" y="31"/>
                  <a:pt x="5" y="31"/>
                  <a:pt x="5" y="31"/>
                </a:cubicBezTo>
                <a:cubicBezTo>
                  <a:pt x="5" y="32"/>
                  <a:pt x="6" y="33"/>
                  <a:pt x="6" y="34"/>
                </a:cubicBezTo>
                <a:cubicBezTo>
                  <a:pt x="6" y="36"/>
                  <a:pt x="7" y="38"/>
                  <a:pt x="8" y="39"/>
                </a:cubicBezTo>
                <a:cubicBezTo>
                  <a:pt x="8" y="39"/>
                  <a:pt x="8" y="39"/>
                  <a:pt x="8" y="39"/>
                </a:cubicBezTo>
                <a:cubicBezTo>
                  <a:pt x="8" y="39"/>
                  <a:pt x="8" y="39"/>
                  <a:pt x="8" y="39"/>
                </a:cubicBezTo>
                <a:cubicBezTo>
                  <a:pt x="8" y="40"/>
                  <a:pt x="8" y="40"/>
                  <a:pt x="8" y="41"/>
                </a:cubicBezTo>
                <a:cubicBezTo>
                  <a:pt x="8" y="41"/>
                  <a:pt x="8" y="41"/>
                  <a:pt x="8" y="41"/>
                </a:cubicBezTo>
                <a:cubicBezTo>
                  <a:pt x="9" y="41"/>
                  <a:pt x="9" y="42"/>
                  <a:pt x="9" y="42"/>
                </a:cubicBezTo>
                <a:cubicBezTo>
                  <a:pt x="10" y="44"/>
                  <a:pt x="11" y="45"/>
                  <a:pt x="12" y="46"/>
                </a:cubicBezTo>
                <a:cubicBezTo>
                  <a:pt x="13" y="48"/>
                  <a:pt x="14" y="49"/>
                  <a:pt x="15" y="50"/>
                </a:cubicBezTo>
                <a:cubicBezTo>
                  <a:pt x="15" y="50"/>
                  <a:pt x="15" y="50"/>
                  <a:pt x="15" y="50"/>
                </a:cubicBezTo>
                <a:cubicBezTo>
                  <a:pt x="17" y="52"/>
                  <a:pt x="20" y="54"/>
                  <a:pt x="23" y="55"/>
                </a:cubicBezTo>
                <a:cubicBezTo>
                  <a:pt x="25" y="56"/>
                  <a:pt x="28" y="57"/>
                  <a:pt x="31" y="57"/>
                </a:cubicBezTo>
                <a:cubicBezTo>
                  <a:pt x="31" y="62"/>
                  <a:pt x="31" y="62"/>
                  <a:pt x="31" y="62"/>
                </a:cubicBezTo>
                <a:cubicBezTo>
                  <a:pt x="27" y="62"/>
                  <a:pt x="24" y="61"/>
                  <a:pt x="21" y="60"/>
                </a:cubicBezTo>
                <a:cubicBezTo>
                  <a:pt x="18" y="58"/>
                  <a:pt x="15" y="56"/>
                  <a:pt x="12" y="54"/>
                </a:cubicBezTo>
                <a:cubicBezTo>
                  <a:pt x="12" y="54"/>
                  <a:pt x="12" y="54"/>
                  <a:pt x="12" y="54"/>
                </a:cubicBezTo>
                <a:cubicBezTo>
                  <a:pt x="10" y="52"/>
                  <a:pt x="9" y="51"/>
                  <a:pt x="8" y="49"/>
                </a:cubicBezTo>
                <a:cubicBezTo>
                  <a:pt x="7" y="48"/>
                  <a:pt x="6" y="46"/>
                  <a:pt x="5" y="44"/>
                </a:cubicBezTo>
                <a:cubicBezTo>
                  <a:pt x="5" y="44"/>
                  <a:pt x="4" y="43"/>
                  <a:pt x="4" y="43"/>
                </a:cubicBezTo>
                <a:cubicBezTo>
                  <a:pt x="4" y="43"/>
                  <a:pt x="4" y="43"/>
                  <a:pt x="4" y="43"/>
                </a:cubicBezTo>
                <a:cubicBezTo>
                  <a:pt x="4" y="43"/>
                  <a:pt x="4" y="43"/>
                  <a:pt x="4" y="43"/>
                </a:cubicBezTo>
                <a:cubicBezTo>
                  <a:pt x="4" y="42"/>
                  <a:pt x="4" y="42"/>
                  <a:pt x="3" y="41"/>
                </a:cubicBezTo>
                <a:cubicBezTo>
                  <a:pt x="3" y="41"/>
                  <a:pt x="3" y="41"/>
                  <a:pt x="3" y="41"/>
                </a:cubicBezTo>
                <a:cubicBezTo>
                  <a:pt x="3" y="39"/>
                  <a:pt x="2" y="37"/>
                  <a:pt x="1" y="35"/>
                </a:cubicBezTo>
                <a:cubicBezTo>
                  <a:pt x="1" y="33"/>
                  <a:pt x="0" y="31"/>
                  <a:pt x="0" y="29"/>
                </a:cubicBezTo>
                <a:cubicBezTo>
                  <a:pt x="0" y="29"/>
                  <a:pt x="0" y="29"/>
                  <a:pt x="0" y="29"/>
                </a:cubicBezTo>
                <a:cubicBezTo>
                  <a:pt x="0" y="29"/>
                  <a:pt x="0" y="29"/>
                  <a:pt x="0" y="29"/>
                </a:cubicBezTo>
                <a:cubicBezTo>
                  <a:pt x="0" y="28"/>
                  <a:pt x="1" y="26"/>
                  <a:pt x="2" y="26"/>
                </a:cubicBezTo>
                <a:cubicBezTo>
                  <a:pt x="3" y="26"/>
                  <a:pt x="4" y="26"/>
                  <a:pt x="6" y="26"/>
                </a:cubicBezTo>
                <a:cubicBezTo>
                  <a:pt x="7" y="26"/>
                  <a:pt x="8" y="26"/>
                  <a:pt x="9" y="25"/>
                </a:cubicBezTo>
                <a:cubicBezTo>
                  <a:pt x="10" y="25"/>
                  <a:pt x="11" y="25"/>
                  <a:pt x="12" y="26"/>
                </a:cubicBezTo>
                <a:cubicBezTo>
                  <a:pt x="13" y="28"/>
                  <a:pt x="14" y="30"/>
                  <a:pt x="15" y="32"/>
                </a:cubicBezTo>
                <a:cubicBezTo>
                  <a:pt x="16" y="33"/>
                  <a:pt x="17" y="35"/>
                  <a:pt x="19" y="36"/>
                </a:cubicBezTo>
                <a:cubicBezTo>
                  <a:pt x="19" y="36"/>
                  <a:pt x="19" y="36"/>
                  <a:pt x="19" y="36"/>
                </a:cubicBezTo>
                <a:cubicBezTo>
                  <a:pt x="20" y="37"/>
                  <a:pt x="22" y="38"/>
                  <a:pt x="24" y="39"/>
                </a:cubicBezTo>
                <a:cubicBezTo>
                  <a:pt x="25" y="40"/>
                  <a:pt x="27" y="40"/>
                  <a:pt x="29" y="40"/>
                </a:cubicBezTo>
                <a:cubicBezTo>
                  <a:pt x="30" y="40"/>
                  <a:pt x="30" y="40"/>
                  <a:pt x="31" y="40"/>
                </a:cubicBezTo>
                <a:cubicBezTo>
                  <a:pt x="31" y="45"/>
                  <a:pt x="31" y="45"/>
                  <a:pt x="31" y="45"/>
                </a:cubicBezTo>
                <a:close/>
                <a:moveTo>
                  <a:pt x="31" y="8"/>
                </a:moveTo>
                <a:cubicBezTo>
                  <a:pt x="31" y="11"/>
                  <a:pt x="31" y="11"/>
                  <a:pt x="31" y="11"/>
                </a:cubicBezTo>
                <a:cubicBezTo>
                  <a:pt x="30" y="10"/>
                  <a:pt x="30" y="9"/>
                  <a:pt x="31" y="8"/>
                </a:cubicBez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232" name="Freeform 218"/>
          <p:cNvSpPr>
            <a:spLocks noEditPoints="1"/>
          </p:cNvSpPr>
          <p:nvPr/>
        </p:nvSpPr>
        <p:spPr bwMode="auto">
          <a:xfrm rot="5400000">
            <a:off x="6005084" y="2396477"/>
            <a:ext cx="99986" cy="99986"/>
          </a:xfrm>
          <a:custGeom>
            <a:avLst/>
            <a:gdLst>
              <a:gd name="T0" fmla="*/ 39 w 59"/>
              <a:gd name="T1" fmla="*/ 54 h 59"/>
              <a:gd name="T2" fmla="*/ 41 w 59"/>
              <a:gd name="T3" fmla="*/ 50 h 59"/>
              <a:gd name="T4" fmla="*/ 30 w 59"/>
              <a:gd name="T5" fmla="*/ 42 h 59"/>
              <a:gd name="T6" fmla="*/ 37 w 59"/>
              <a:gd name="T7" fmla="*/ 45 h 59"/>
              <a:gd name="T8" fmla="*/ 46 w 59"/>
              <a:gd name="T9" fmla="*/ 48 h 59"/>
              <a:gd name="T10" fmla="*/ 47 w 59"/>
              <a:gd name="T11" fmla="*/ 55 h 59"/>
              <a:gd name="T12" fmla="*/ 33 w 59"/>
              <a:gd name="T13" fmla="*/ 59 h 59"/>
              <a:gd name="T14" fmla="*/ 30 w 59"/>
              <a:gd name="T15" fmla="*/ 15 h 59"/>
              <a:gd name="T16" fmla="*/ 38 w 59"/>
              <a:gd name="T17" fmla="*/ 14 h 59"/>
              <a:gd name="T18" fmla="*/ 39 w 59"/>
              <a:gd name="T19" fmla="*/ 14 h 59"/>
              <a:gd name="T20" fmla="*/ 51 w 59"/>
              <a:gd name="T21" fmla="*/ 15 h 59"/>
              <a:gd name="T22" fmla="*/ 33 w 59"/>
              <a:gd name="T23" fmla="*/ 5 h 59"/>
              <a:gd name="T24" fmla="*/ 31 w 59"/>
              <a:gd name="T25" fmla="*/ 5 h 59"/>
              <a:gd name="T26" fmla="*/ 32 w 59"/>
              <a:gd name="T27" fmla="*/ 0 h 59"/>
              <a:gd name="T28" fmla="*/ 46 w 59"/>
              <a:gd name="T29" fmla="*/ 4 h 59"/>
              <a:gd name="T30" fmla="*/ 58 w 59"/>
              <a:gd name="T31" fmla="*/ 13 h 59"/>
              <a:gd name="T32" fmla="*/ 53 w 59"/>
              <a:gd name="T33" fmla="*/ 21 h 59"/>
              <a:gd name="T34" fmla="*/ 44 w 59"/>
              <a:gd name="T35" fmla="*/ 20 h 59"/>
              <a:gd name="T36" fmla="*/ 39 w 59"/>
              <a:gd name="T37" fmla="*/ 19 h 59"/>
              <a:gd name="T38" fmla="*/ 30 w 59"/>
              <a:gd name="T39" fmla="*/ 20 h 59"/>
              <a:gd name="T40" fmla="*/ 39 w 59"/>
              <a:gd name="T41" fmla="*/ 14 h 59"/>
              <a:gd name="T42" fmla="*/ 30 w 59"/>
              <a:gd name="T43" fmla="*/ 54 h 59"/>
              <a:gd name="T44" fmla="*/ 20 w 59"/>
              <a:gd name="T45" fmla="*/ 57 h 59"/>
              <a:gd name="T46" fmla="*/ 30 w 59"/>
              <a:gd name="T47" fmla="*/ 31 h 59"/>
              <a:gd name="T48" fmla="*/ 30 w 59"/>
              <a:gd name="T49" fmla="*/ 42 h 59"/>
              <a:gd name="T50" fmla="*/ 24 w 59"/>
              <a:gd name="T51" fmla="*/ 27 h 59"/>
              <a:gd name="T52" fmla="*/ 30 w 59"/>
              <a:gd name="T53" fmla="*/ 15 h 59"/>
              <a:gd name="T54" fmla="*/ 20 w 59"/>
              <a:gd name="T55" fmla="*/ 38 h 59"/>
              <a:gd name="T56" fmla="*/ 30 w 59"/>
              <a:gd name="T57" fmla="*/ 47 h 59"/>
              <a:gd name="T58" fmla="*/ 30 w 59"/>
              <a:gd name="T59" fmla="*/ 5 h 59"/>
              <a:gd name="T60" fmla="*/ 20 w 59"/>
              <a:gd name="T61" fmla="*/ 2 h 59"/>
              <a:gd name="T62" fmla="*/ 20 w 59"/>
              <a:gd name="T63" fmla="*/ 7 h 59"/>
              <a:gd name="T64" fmla="*/ 20 w 59"/>
              <a:gd name="T65" fmla="*/ 38 h 59"/>
              <a:gd name="T66" fmla="*/ 20 w 59"/>
              <a:gd name="T67" fmla="*/ 57 h 59"/>
              <a:gd name="T68" fmla="*/ 20 w 59"/>
              <a:gd name="T69" fmla="*/ 7 h 59"/>
              <a:gd name="T70" fmla="*/ 20 w 59"/>
              <a:gd name="T71" fmla="*/ 38 h 59"/>
              <a:gd name="T72" fmla="*/ 20 w 59"/>
              <a:gd name="T73" fmla="*/ 57 h 59"/>
              <a:gd name="T74" fmla="*/ 19 w 59"/>
              <a:gd name="T75" fmla="*/ 26 h 59"/>
              <a:gd name="T76" fmla="*/ 20 w 59"/>
              <a:gd name="T77" fmla="*/ 38 h 59"/>
              <a:gd name="T78" fmla="*/ 2 w 59"/>
              <a:gd name="T79" fmla="*/ 21 h 59"/>
              <a:gd name="T80" fmla="*/ 18 w 59"/>
              <a:gd name="T81" fmla="*/ 56 h 59"/>
              <a:gd name="T82" fmla="*/ 20 w 59"/>
              <a:gd name="T83" fmla="*/ 52 h 59"/>
              <a:gd name="T84" fmla="*/ 8 w 59"/>
              <a:gd name="T85" fmla="*/ 40 h 59"/>
              <a:gd name="T86" fmla="*/ 15 w 59"/>
              <a:gd name="T87" fmla="*/ 10 h 59"/>
              <a:gd name="T88" fmla="*/ 20 w 59"/>
              <a:gd name="T89" fmla="*/ 52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59" h="59">
                <a:moveTo>
                  <a:pt x="30" y="54"/>
                </a:moveTo>
                <a:cubicBezTo>
                  <a:pt x="31" y="54"/>
                  <a:pt x="32" y="54"/>
                  <a:pt x="33" y="54"/>
                </a:cubicBezTo>
                <a:cubicBezTo>
                  <a:pt x="35" y="54"/>
                  <a:pt x="37" y="54"/>
                  <a:pt x="39" y="54"/>
                </a:cubicBezTo>
                <a:cubicBezTo>
                  <a:pt x="40" y="54"/>
                  <a:pt x="41" y="54"/>
                  <a:pt x="42" y="54"/>
                </a:cubicBezTo>
                <a:cubicBezTo>
                  <a:pt x="42" y="53"/>
                  <a:pt x="42" y="53"/>
                  <a:pt x="42" y="52"/>
                </a:cubicBezTo>
                <a:cubicBezTo>
                  <a:pt x="41" y="52"/>
                  <a:pt x="41" y="51"/>
                  <a:pt x="41" y="50"/>
                </a:cubicBezTo>
                <a:cubicBezTo>
                  <a:pt x="39" y="50"/>
                  <a:pt x="38" y="50"/>
                  <a:pt x="36" y="49"/>
                </a:cubicBezTo>
                <a:cubicBezTo>
                  <a:pt x="34" y="49"/>
                  <a:pt x="32" y="48"/>
                  <a:pt x="30" y="47"/>
                </a:cubicBezTo>
                <a:cubicBezTo>
                  <a:pt x="30" y="42"/>
                  <a:pt x="30" y="42"/>
                  <a:pt x="30" y="42"/>
                </a:cubicBezTo>
                <a:cubicBezTo>
                  <a:pt x="31" y="42"/>
                  <a:pt x="31" y="43"/>
                  <a:pt x="32" y="43"/>
                </a:cubicBezTo>
                <a:cubicBezTo>
                  <a:pt x="32" y="43"/>
                  <a:pt x="32" y="43"/>
                  <a:pt x="32" y="43"/>
                </a:cubicBezTo>
                <a:cubicBezTo>
                  <a:pt x="34" y="44"/>
                  <a:pt x="35" y="44"/>
                  <a:pt x="37" y="45"/>
                </a:cubicBezTo>
                <a:cubicBezTo>
                  <a:pt x="39" y="45"/>
                  <a:pt x="41" y="45"/>
                  <a:pt x="43" y="46"/>
                </a:cubicBezTo>
                <a:cubicBezTo>
                  <a:pt x="43" y="46"/>
                  <a:pt x="43" y="46"/>
                  <a:pt x="43" y="46"/>
                </a:cubicBezTo>
                <a:cubicBezTo>
                  <a:pt x="44" y="46"/>
                  <a:pt x="45" y="46"/>
                  <a:pt x="46" y="48"/>
                </a:cubicBezTo>
                <a:cubicBezTo>
                  <a:pt x="46" y="49"/>
                  <a:pt x="46" y="50"/>
                  <a:pt x="46" y="51"/>
                </a:cubicBezTo>
                <a:cubicBezTo>
                  <a:pt x="46" y="52"/>
                  <a:pt x="47" y="53"/>
                  <a:pt x="47" y="55"/>
                </a:cubicBezTo>
                <a:cubicBezTo>
                  <a:pt x="47" y="55"/>
                  <a:pt x="47" y="55"/>
                  <a:pt x="47" y="55"/>
                </a:cubicBezTo>
                <a:cubicBezTo>
                  <a:pt x="48" y="56"/>
                  <a:pt x="47" y="58"/>
                  <a:pt x="45" y="58"/>
                </a:cubicBezTo>
                <a:cubicBezTo>
                  <a:pt x="43" y="58"/>
                  <a:pt x="41" y="59"/>
                  <a:pt x="39" y="59"/>
                </a:cubicBezTo>
                <a:cubicBezTo>
                  <a:pt x="37" y="59"/>
                  <a:pt x="35" y="59"/>
                  <a:pt x="33" y="59"/>
                </a:cubicBezTo>
                <a:cubicBezTo>
                  <a:pt x="32" y="59"/>
                  <a:pt x="31" y="59"/>
                  <a:pt x="30" y="59"/>
                </a:cubicBezTo>
                <a:cubicBezTo>
                  <a:pt x="30" y="54"/>
                  <a:pt x="30" y="54"/>
                  <a:pt x="30" y="54"/>
                </a:cubicBezTo>
                <a:close/>
                <a:moveTo>
                  <a:pt x="30" y="15"/>
                </a:moveTo>
                <a:cubicBezTo>
                  <a:pt x="32" y="14"/>
                  <a:pt x="35" y="14"/>
                  <a:pt x="37" y="14"/>
                </a:cubicBezTo>
                <a:cubicBezTo>
                  <a:pt x="37" y="14"/>
                  <a:pt x="38" y="14"/>
                  <a:pt x="38" y="14"/>
                </a:cubicBezTo>
                <a:cubicBezTo>
                  <a:pt x="38" y="14"/>
                  <a:pt x="38" y="14"/>
                  <a:pt x="38" y="14"/>
                </a:cubicBezTo>
                <a:cubicBezTo>
                  <a:pt x="30" y="31"/>
                  <a:pt x="30" y="31"/>
                  <a:pt x="30" y="31"/>
                </a:cubicBezTo>
                <a:cubicBezTo>
                  <a:pt x="30" y="32"/>
                  <a:pt x="30" y="32"/>
                  <a:pt x="30" y="32"/>
                </a:cubicBezTo>
                <a:cubicBezTo>
                  <a:pt x="39" y="14"/>
                  <a:pt x="39" y="14"/>
                  <a:pt x="39" y="14"/>
                </a:cubicBezTo>
                <a:cubicBezTo>
                  <a:pt x="41" y="14"/>
                  <a:pt x="43" y="14"/>
                  <a:pt x="46" y="15"/>
                </a:cubicBezTo>
                <a:cubicBezTo>
                  <a:pt x="47" y="16"/>
                  <a:pt x="48" y="16"/>
                  <a:pt x="50" y="17"/>
                </a:cubicBezTo>
                <a:cubicBezTo>
                  <a:pt x="50" y="16"/>
                  <a:pt x="51" y="16"/>
                  <a:pt x="51" y="15"/>
                </a:cubicBezTo>
                <a:cubicBezTo>
                  <a:pt x="52" y="15"/>
                  <a:pt x="52" y="15"/>
                  <a:pt x="52" y="14"/>
                </a:cubicBezTo>
                <a:cubicBezTo>
                  <a:pt x="50" y="12"/>
                  <a:pt x="47" y="10"/>
                  <a:pt x="44" y="8"/>
                </a:cubicBezTo>
                <a:cubicBezTo>
                  <a:pt x="41" y="7"/>
                  <a:pt x="37" y="5"/>
                  <a:pt x="33" y="5"/>
                </a:cubicBezTo>
                <a:cubicBezTo>
                  <a:pt x="33" y="5"/>
                  <a:pt x="33" y="5"/>
                  <a:pt x="33" y="5"/>
                </a:cubicBezTo>
                <a:cubicBezTo>
                  <a:pt x="33" y="5"/>
                  <a:pt x="33" y="5"/>
                  <a:pt x="33" y="5"/>
                </a:cubicBezTo>
                <a:cubicBezTo>
                  <a:pt x="33" y="5"/>
                  <a:pt x="32" y="5"/>
                  <a:pt x="31" y="5"/>
                </a:cubicBezTo>
                <a:cubicBezTo>
                  <a:pt x="31" y="5"/>
                  <a:pt x="31" y="5"/>
                  <a:pt x="30" y="5"/>
                </a:cubicBezTo>
                <a:cubicBezTo>
                  <a:pt x="30" y="0"/>
                  <a:pt x="30" y="0"/>
                  <a:pt x="30" y="0"/>
                </a:cubicBezTo>
                <a:cubicBezTo>
                  <a:pt x="31" y="0"/>
                  <a:pt x="31" y="0"/>
                  <a:pt x="32" y="0"/>
                </a:cubicBezTo>
                <a:cubicBezTo>
                  <a:pt x="33" y="0"/>
                  <a:pt x="33" y="0"/>
                  <a:pt x="34" y="0"/>
                </a:cubicBezTo>
                <a:cubicBezTo>
                  <a:pt x="34" y="0"/>
                  <a:pt x="34" y="0"/>
                  <a:pt x="34" y="0"/>
                </a:cubicBezTo>
                <a:cubicBezTo>
                  <a:pt x="38" y="1"/>
                  <a:pt x="42" y="2"/>
                  <a:pt x="46" y="4"/>
                </a:cubicBezTo>
                <a:cubicBezTo>
                  <a:pt x="50" y="6"/>
                  <a:pt x="54" y="9"/>
                  <a:pt x="58" y="12"/>
                </a:cubicBezTo>
                <a:cubicBezTo>
                  <a:pt x="58" y="12"/>
                  <a:pt x="58" y="12"/>
                  <a:pt x="58" y="12"/>
                </a:cubicBezTo>
                <a:cubicBezTo>
                  <a:pt x="58" y="12"/>
                  <a:pt x="58" y="13"/>
                  <a:pt x="58" y="13"/>
                </a:cubicBezTo>
                <a:cubicBezTo>
                  <a:pt x="59" y="14"/>
                  <a:pt x="59" y="15"/>
                  <a:pt x="58" y="16"/>
                </a:cubicBezTo>
                <a:cubicBezTo>
                  <a:pt x="57" y="17"/>
                  <a:pt x="56" y="18"/>
                  <a:pt x="55" y="19"/>
                </a:cubicBezTo>
                <a:cubicBezTo>
                  <a:pt x="54" y="19"/>
                  <a:pt x="53" y="20"/>
                  <a:pt x="53" y="21"/>
                </a:cubicBezTo>
                <a:cubicBezTo>
                  <a:pt x="53" y="21"/>
                  <a:pt x="53" y="21"/>
                  <a:pt x="53" y="21"/>
                </a:cubicBezTo>
                <a:cubicBezTo>
                  <a:pt x="52" y="22"/>
                  <a:pt x="51" y="23"/>
                  <a:pt x="50" y="22"/>
                </a:cubicBezTo>
                <a:cubicBezTo>
                  <a:pt x="48" y="21"/>
                  <a:pt x="46" y="20"/>
                  <a:pt x="44" y="20"/>
                </a:cubicBezTo>
                <a:cubicBezTo>
                  <a:pt x="42" y="19"/>
                  <a:pt x="41" y="19"/>
                  <a:pt x="39" y="19"/>
                </a:cubicBezTo>
                <a:cubicBezTo>
                  <a:pt x="39" y="19"/>
                  <a:pt x="39" y="19"/>
                  <a:pt x="39" y="19"/>
                </a:cubicBezTo>
                <a:cubicBezTo>
                  <a:pt x="39" y="19"/>
                  <a:pt x="39" y="19"/>
                  <a:pt x="39" y="19"/>
                </a:cubicBezTo>
                <a:cubicBezTo>
                  <a:pt x="38" y="19"/>
                  <a:pt x="38" y="19"/>
                  <a:pt x="38" y="18"/>
                </a:cubicBezTo>
                <a:cubicBezTo>
                  <a:pt x="38" y="18"/>
                  <a:pt x="37" y="18"/>
                  <a:pt x="37" y="18"/>
                </a:cubicBezTo>
                <a:cubicBezTo>
                  <a:pt x="35" y="18"/>
                  <a:pt x="32" y="19"/>
                  <a:pt x="30" y="20"/>
                </a:cubicBezTo>
                <a:cubicBezTo>
                  <a:pt x="30" y="15"/>
                  <a:pt x="30" y="15"/>
                  <a:pt x="30" y="15"/>
                </a:cubicBezTo>
                <a:close/>
                <a:moveTo>
                  <a:pt x="39" y="14"/>
                </a:moveTo>
                <a:cubicBezTo>
                  <a:pt x="39" y="14"/>
                  <a:pt x="39" y="14"/>
                  <a:pt x="39" y="14"/>
                </a:cubicBezTo>
                <a:close/>
                <a:moveTo>
                  <a:pt x="20" y="52"/>
                </a:moveTo>
                <a:cubicBezTo>
                  <a:pt x="22" y="53"/>
                  <a:pt x="24" y="53"/>
                  <a:pt x="26" y="54"/>
                </a:cubicBezTo>
                <a:cubicBezTo>
                  <a:pt x="28" y="54"/>
                  <a:pt x="29" y="54"/>
                  <a:pt x="30" y="54"/>
                </a:cubicBezTo>
                <a:cubicBezTo>
                  <a:pt x="30" y="59"/>
                  <a:pt x="30" y="59"/>
                  <a:pt x="30" y="59"/>
                </a:cubicBezTo>
                <a:cubicBezTo>
                  <a:pt x="29" y="59"/>
                  <a:pt x="27" y="59"/>
                  <a:pt x="25" y="59"/>
                </a:cubicBezTo>
                <a:cubicBezTo>
                  <a:pt x="24" y="58"/>
                  <a:pt x="22" y="58"/>
                  <a:pt x="20" y="57"/>
                </a:cubicBezTo>
                <a:cubicBezTo>
                  <a:pt x="20" y="52"/>
                  <a:pt x="20" y="52"/>
                  <a:pt x="20" y="52"/>
                </a:cubicBezTo>
                <a:cubicBezTo>
                  <a:pt x="30" y="32"/>
                  <a:pt x="30" y="32"/>
                  <a:pt x="30" y="32"/>
                </a:cubicBezTo>
                <a:cubicBezTo>
                  <a:pt x="30" y="31"/>
                  <a:pt x="30" y="31"/>
                  <a:pt x="30" y="31"/>
                </a:cubicBezTo>
                <a:cubicBezTo>
                  <a:pt x="20" y="52"/>
                  <a:pt x="20" y="52"/>
                  <a:pt x="20" y="52"/>
                </a:cubicBezTo>
                <a:close/>
                <a:moveTo>
                  <a:pt x="30" y="47"/>
                </a:moveTo>
                <a:cubicBezTo>
                  <a:pt x="30" y="42"/>
                  <a:pt x="30" y="42"/>
                  <a:pt x="30" y="42"/>
                </a:cubicBezTo>
                <a:cubicBezTo>
                  <a:pt x="28" y="40"/>
                  <a:pt x="26" y="38"/>
                  <a:pt x="25" y="36"/>
                </a:cubicBezTo>
                <a:cubicBezTo>
                  <a:pt x="23" y="33"/>
                  <a:pt x="23" y="30"/>
                  <a:pt x="24" y="27"/>
                </a:cubicBezTo>
                <a:cubicBezTo>
                  <a:pt x="24" y="27"/>
                  <a:pt x="24" y="27"/>
                  <a:pt x="24" y="27"/>
                </a:cubicBezTo>
                <a:cubicBezTo>
                  <a:pt x="24" y="25"/>
                  <a:pt x="26" y="23"/>
                  <a:pt x="28" y="21"/>
                </a:cubicBezTo>
                <a:cubicBezTo>
                  <a:pt x="29" y="21"/>
                  <a:pt x="30" y="20"/>
                  <a:pt x="30" y="20"/>
                </a:cubicBezTo>
                <a:cubicBezTo>
                  <a:pt x="30" y="15"/>
                  <a:pt x="30" y="15"/>
                  <a:pt x="30" y="15"/>
                </a:cubicBezTo>
                <a:cubicBezTo>
                  <a:pt x="29" y="15"/>
                  <a:pt x="27" y="16"/>
                  <a:pt x="26" y="17"/>
                </a:cubicBezTo>
                <a:cubicBezTo>
                  <a:pt x="23" y="19"/>
                  <a:pt x="21" y="21"/>
                  <a:pt x="20" y="23"/>
                </a:cubicBezTo>
                <a:cubicBezTo>
                  <a:pt x="20" y="38"/>
                  <a:pt x="20" y="38"/>
                  <a:pt x="20" y="38"/>
                </a:cubicBezTo>
                <a:cubicBezTo>
                  <a:pt x="20" y="38"/>
                  <a:pt x="20" y="38"/>
                  <a:pt x="20" y="38"/>
                </a:cubicBezTo>
                <a:cubicBezTo>
                  <a:pt x="22" y="42"/>
                  <a:pt x="26" y="45"/>
                  <a:pt x="30" y="47"/>
                </a:cubicBezTo>
                <a:cubicBezTo>
                  <a:pt x="30" y="47"/>
                  <a:pt x="30" y="47"/>
                  <a:pt x="30" y="47"/>
                </a:cubicBezTo>
                <a:cubicBezTo>
                  <a:pt x="30" y="47"/>
                  <a:pt x="30" y="47"/>
                  <a:pt x="30" y="47"/>
                </a:cubicBezTo>
                <a:close/>
                <a:moveTo>
                  <a:pt x="30" y="0"/>
                </a:moveTo>
                <a:cubicBezTo>
                  <a:pt x="30" y="5"/>
                  <a:pt x="30" y="5"/>
                  <a:pt x="30" y="5"/>
                </a:cubicBezTo>
                <a:cubicBezTo>
                  <a:pt x="30" y="5"/>
                  <a:pt x="30" y="5"/>
                  <a:pt x="30" y="5"/>
                </a:cubicBezTo>
                <a:cubicBezTo>
                  <a:pt x="27" y="5"/>
                  <a:pt x="23" y="5"/>
                  <a:pt x="20" y="7"/>
                </a:cubicBezTo>
                <a:cubicBezTo>
                  <a:pt x="20" y="2"/>
                  <a:pt x="20" y="2"/>
                  <a:pt x="20" y="2"/>
                </a:cubicBezTo>
                <a:cubicBezTo>
                  <a:pt x="23" y="0"/>
                  <a:pt x="27" y="0"/>
                  <a:pt x="30" y="0"/>
                </a:cubicBezTo>
                <a:close/>
                <a:moveTo>
                  <a:pt x="20" y="2"/>
                </a:moveTo>
                <a:cubicBezTo>
                  <a:pt x="20" y="7"/>
                  <a:pt x="20" y="7"/>
                  <a:pt x="20" y="7"/>
                </a:cubicBezTo>
                <a:cubicBezTo>
                  <a:pt x="20" y="2"/>
                  <a:pt x="20" y="2"/>
                  <a:pt x="20" y="2"/>
                </a:cubicBezTo>
                <a:close/>
                <a:moveTo>
                  <a:pt x="20" y="23"/>
                </a:moveTo>
                <a:cubicBezTo>
                  <a:pt x="20" y="38"/>
                  <a:pt x="20" y="38"/>
                  <a:pt x="20" y="38"/>
                </a:cubicBezTo>
                <a:cubicBezTo>
                  <a:pt x="20" y="23"/>
                  <a:pt x="20" y="23"/>
                  <a:pt x="20" y="23"/>
                </a:cubicBezTo>
                <a:close/>
                <a:moveTo>
                  <a:pt x="20" y="52"/>
                </a:moveTo>
                <a:cubicBezTo>
                  <a:pt x="20" y="57"/>
                  <a:pt x="20" y="57"/>
                  <a:pt x="20" y="57"/>
                </a:cubicBezTo>
                <a:lnTo>
                  <a:pt x="20" y="52"/>
                </a:lnTo>
                <a:close/>
                <a:moveTo>
                  <a:pt x="20" y="2"/>
                </a:moveTo>
                <a:cubicBezTo>
                  <a:pt x="20" y="7"/>
                  <a:pt x="20" y="7"/>
                  <a:pt x="20" y="7"/>
                </a:cubicBezTo>
                <a:cubicBezTo>
                  <a:pt x="20" y="2"/>
                  <a:pt x="20" y="2"/>
                  <a:pt x="20" y="2"/>
                </a:cubicBezTo>
                <a:close/>
                <a:moveTo>
                  <a:pt x="20" y="23"/>
                </a:moveTo>
                <a:cubicBezTo>
                  <a:pt x="20" y="38"/>
                  <a:pt x="20" y="38"/>
                  <a:pt x="20" y="38"/>
                </a:cubicBezTo>
                <a:cubicBezTo>
                  <a:pt x="20" y="23"/>
                  <a:pt x="20" y="23"/>
                  <a:pt x="20" y="23"/>
                </a:cubicBezTo>
                <a:close/>
                <a:moveTo>
                  <a:pt x="20" y="52"/>
                </a:moveTo>
                <a:cubicBezTo>
                  <a:pt x="20" y="57"/>
                  <a:pt x="20" y="57"/>
                  <a:pt x="20" y="57"/>
                </a:cubicBezTo>
                <a:lnTo>
                  <a:pt x="20" y="52"/>
                </a:lnTo>
                <a:close/>
                <a:moveTo>
                  <a:pt x="20" y="38"/>
                </a:moveTo>
                <a:cubicBezTo>
                  <a:pt x="18" y="34"/>
                  <a:pt x="18" y="30"/>
                  <a:pt x="19" y="26"/>
                </a:cubicBezTo>
                <a:cubicBezTo>
                  <a:pt x="19" y="26"/>
                  <a:pt x="19" y="26"/>
                  <a:pt x="19" y="26"/>
                </a:cubicBezTo>
                <a:cubicBezTo>
                  <a:pt x="19" y="25"/>
                  <a:pt x="20" y="24"/>
                  <a:pt x="20" y="23"/>
                </a:cubicBezTo>
                <a:cubicBezTo>
                  <a:pt x="20" y="38"/>
                  <a:pt x="20" y="38"/>
                  <a:pt x="20" y="38"/>
                </a:cubicBezTo>
                <a:close/>
                <a:moveTo>
                  <a:pt x="20" y="2"/>
                </a:moveTo>
                <a:cubicBezTo>
                  <a:pt x="17" y="3"/>
                  <a:pt x="15" y="4"/>
                  <a:pt x="12" y="6"/>
                </a:cubicBezTo>
                <a:cubicBezTo>
                  <a:pt x="7" y="10"/>
                  <a:pt x="3" y="15"/>
                  <a:pt x="2" y="21"/>
                </a:cubicBezTo>
                <a:cubicBezTo>
                  <a:pt x="2" y="22"/>
                  <a:pt x="2" y="22"/>
                  <a:pt x="2" y="22"/>
                </a:cubicBezTo>
                <a:cubicBezTo>
                  <a:pt x="0" y="29"/>
                  <a:pt x="1" y="36"/>
                  <a:pt x="3" y="42"/>
                </a:cubicBezTo>
                <a:cubicBezTo>
                  <a:pt x="6" y="48"/>
                  <a:pt x="12" y="53"/>
                  <a:pt x="18" y="56"/>
                </a:cubicBezTo>
                <a:cubicBezTo>
                  <a:pt x="18" y="56"/>
                  <a:pt x="18" y="56"/>
                  <a:pt x="18" y="56"/>
                </a:cubicBezTo>
                <a:cubicBezTo>
                  <a:pt x="19" y="57"/>
                  <a:pt x="20" y="57"/>
                  <a:pt x="20" y="57"/>
                </a:cubicBezTo>
                <a:cubicBezTo>
                  <a:pt x="20" y="52"/>
                  <a:pt x="20" y="52"/>
                  <a:pt x="20" y="52"/>
                </a:cubicBezTo>
                <a:cubicBezTo>
                  <a:pt x="20" y="52"/>
                  <a:pt x="20" y="52"/>
                  <a:pt x="20" y="52"/>
                </a:cubicBezTo>
                <a:cubicBezTo>
                  <a:pt x="20" y="52"/>
                  <a:pt x="20" y="52"/>
                  <a:pt x="20" y="52"/>
                </a:cubicBezTo>
                <a:cubicBezTo>
                  <a:pt x="15" y="50"/>
                  <a:pt x="10" y="45"/>
                  <a:pt x="8" y="40"/>
                </a:cubicBezTo>
                <a:cubicBezTo>
                  <a:pt x="5" y="35"/>
                  <a:pt x="5" y="29"/>
                  <a:pt x="6" y="23"/>
                </a:cubicBezTo>
                <a:cubicBezTo>
                  <a:pt x="6" y="23"/>
                  <a:pt x="6" y="23"/>
                  <a:pt x="6" y="23"/>
                </a:cubicBezTo>
                <a:cubicBezTo>
                  <a:pt x="8" y="17"/>
                  <a:pt x="11" y="13"/>
                  <a:pt x="15" y="10"/>
                </a:cubicBezTo>
                <a:cubicBezTo>
                  <a:pt x="17" y="8"/>
                  <a:pt x="18" y="7"/>
                  <a:pt x="20" y="7"/>
                </a:cubicBezTo>
                <a:cubicBezTo>
                  <a:pt x="20" y="2"/>
                  <a:pt x="20" y="2"/>
                  <a:pt x="20" y="2"/>
                </a:cubicBezTo>
                <a:close/>
                <a:moveTo>
                  <a:pt x="20" y="52"/>
                </a:moveTo>
                <a:cubicBezTo>
                  <a:pt x="20" y="52"/>
                  <a:pt x="20" y="52"/>
                  <a:pt x="20" y="52"/>
                </a:cubicBez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233" name="Freeform 219"/>
          <p:cNvSpPr>
            <a:spLocks noEditPoints="1"/>
          </p:cNvSpPr>
          <p:nvPr/>
        </p:nvSpPr>
        <p:spPr bwMode="auto">
          <a:xfrm rot="5400000">
            <a:off x="7256105" y="1388280"/>
            <a:ext cx="208306" cy="222590"/>
          </a:xfrm>
          <a:custGeom>
            <a:avLst/>
            <a:gdLst>
              <a:gd name="T0" fmla="*/ 108 w 123"/>
              <a:gd name="T1" fmla="*/ 83 h 131"/>
              <a:gd name="T2" fmla="*/ 118 w 123"/>
              <a:gd name="T3" fmla="*/ 66 h 131"/>
              <a:gd name="T4" fmla="*/ 93 w 123"/>
              <a:gd name="T5" fmla="*/ 63 h 131"/>
              <a:gd name="T6" fmla="*/ 81 w 123"/>
              <a:gd name="T7" fmla="*/ 73 h 131"/>
              <a:gd name="T8" fmla="*/ 80 w 123"/>
              <a:gd name="T9" fmla="*/ 73 h 131"/>
              <a:gd name="T10" fmla="*/ 80 w 123"/>
              <a:gd name="T11" fmla="*/ 60 h 131"/>
              <a:gd name="T12" fmla="*/ 82 w 123"/>
              <a:gd name="T13" fmla="*/ 29 h 131"/>
              <a:gd name="T14" fmla="*/ 72 w 123"/>
              <a:gd name="T15" fmla="*/ 18 h 131"/>
              <a:gd name="T16" fmla="*/ 64 w 123"/>
              <a:gd name="T17" fmla="*/ 2 h 131"/>
              <a:gd name="T18" fmla="*/ 85 w 123"/>
              <a:gd name="T19" fmla="*/ 26 h 131"/>
              <a:gd name="T20" fmla="*/ 84 w 123"/>
              <a:gd name="T21" fmla="*/ 63 h 131"/>
              <a:gd name="T22" fmla="*/ 83 w 123"/>
              <a:gd name="T23" fmla="*/ 69 h 131"/>
              <a:gd name="T24" fmla="*/ 83 w 123"/>
              <a:gd name="T25" fmla="*/ 69 h 131"/>
              <a:gd name="T26" fmla="*/ 88 w 123"/>
              <a:gd name="T27" fmla="*/ 62 h 131"/>
              <a:gd name="T28" fmla="*/ 117 w 123"/>
              <a:gd name="T29" fmla="*/ 37 h 131"/>
              <a:gd name="T30" fmla="*/ 123 w 123"/>
              <a:gd name="T31" fmla="*/ 74 h 131"/>
              <a:gd name="T32" fmla="*/ 110 w 123"/>
              <a:gd name="T33" fmla="*/ 87 h 131"/>
              <a:gd name="T34" fmla="*/ 102 w 123"/>
              <a:gd name="T35" fmla="*/ 91 h 131"/>
              <a:gd name="T36" fmla="*/ 101 w 123"/>
              <a:gd name="T37" fmla="*/ 93 h 131"/>
              <a:gd name="T38" fmla="*/ 109 w 123"/>
              <a:gd name="T39" fmla="*/ 90 h 131"/>
              <a:gd name="T40" fmla="*/ 123 w 123"/>
              <a:gd name="T41" fmla="*/ 90 h 131"/>
              <a:gd name="T42" fmla="*/ 79 w 123"/>
              <a:gd name="T43" fmla="*/ 126 h 131"/>
              <a:gd name="T44" fmla="*/ 62 w 123"/>
              <a:gd name="T45" fmla="*/ 115 h 131"/>
              <a:gd name="T46" fmla="*/ 62 w 123"/>
              <a:gd name="T47" fmla="*/ 56 h 131"/>
              <a:gd name="T48" fmla="*/ 67 w 123"/>
              <a:gd name="T49" fmla="*/ 110 h 131"/>
              <a:gd name="T50" fmla="*/ 82 w 123"/>
              <a:gd name="T51" fmla="*/ 123 h 131"/>
              <a:gd name="T52" fmla="*/ 117 w 123"/>
              <a:gd name="T53" fmla="*/ 92 h 131"/>
              <a:gd name="T54" fmla="*/ 102 w 123"/>
              <a:gd name="T55" fmla="*/ 98 h 131"/>
              <a:gd name="T56" fmla="*/ 96 w 123"/>
              <a:gd name="T57" fmla="*/ 92 h 131"/>
              <a:gd name="T58" fmla="*/ 62 w 123"/>
              <a:gd name="T59" fmla="*/ 6 h 131"/>
              <a:gd name="T60" fmla="*/ 35 w 123"/>
              <a:gd name="T61" fmla="*/ 44 h 131"/>
              <a:gd name="T62" fmla="*/ 44 w 123"/>
              <a:gd name="T63" fmla="*/ 61 h 131"/>
              <a:gd name="T64" fmla="*/ 43 w 123"/>
              <a:gd name="T65" fmla="*/ 73 h 131"/>
              <a:gd name="T66" fmla="*/ 36 w 123"/>
              <a:gd name="T67" fmla="*/ 72 h 131"/>
              <a:gd name="T68" fmla="*/ 30 w 123"/>
              <a:gd name="T69" fmla="*/ 63 h 131"/>
              <a:gd name="T70" fmla="*/ 6 w 123"/>
              <a:gd name="T71" fmla="*/ 57 h 131"/>
              <a:gd name="T72" fmla="*/ 13 w 123"/>
              <a:gd name="T73" fmla="*/ 82 h 131"/>
              <a:gd name="T74" fmla="*/ 24 w 123"/>
              <a:gd name="T75" fmla="*/ 87 h 131"/>
              <a:gd name="T76" fmla="*/ 25 w 123"/>
              <a:gd name="T77" fmla="*/ 97 h 131"/>
              <a:gd name="T78" fmla="*/ 12 w 123"/>
              <a:gd name="T79" fmla="*/ 95 h 131"/>
              <a:gd name="T80" fmla="*/ 30 w 123"/>
              <a:gd name="T81" fmla="*/ 125 h 131"/>
              <a:gd name="T82" fmla="*/ 54 w 123"/>
              <a:gd name="T83" fmla="*/ 114 h 131"/>
              <a:gd name="T84" fmla="*/ 59 w 123"/>
              <a:gd name="T85" fmla="*/ 59 h 131"/>
              <a:gd name="T86" fmla="*/ 61 w 123"/>
              <a:gd name="T87" fmla="*/ 115 h 131"/>
              <a:gd name="T88" fmla="*/ 46 w 123"/>
              <a:gd name="T89" fmla="*/ 124 h 131"/>
              <a:gd name="T90" fmla="*/ 10 w 123"/>
              <a:gd name="T91" fmla="*/ 114 h 131"/>
              <a:gd name="T92" fmla="*/ 14 w 123"/>
              <a:gd name="T93" fmla="*/ 90 h 131"/>
              <a:gd name="T94" fmla="*/ 22 w 123"/>
              <a:gd name="T95" fmla="*/ 93 h 131"/>
              <a:gd name="T96" fmla="*/ 22 w 123"/>
              <a:gd name="T97" fmla="*/ 91 h 131"/>
              <a:gd name="T98" fmla="*/ 13 w 123"/>
              <a:gd name="T99" fmla="*/ 87 h 131"/>
              <a:gd name="T100" fmla="*/ 0 w 123"/>
              <a:gd name="T101" fmla="*/ 74 h 131"/>
              <a:gd name="T102" fmla="*/ 4 w 123"/>
              <a:gd name="T103" fmla="*/ 38 h 131"/>
              <a:gd name="T104" fmla="*/ 35 w 123"/>
              <a:gd name="T105" fmla="*/ 62 h 131"/>
              <a:gd name="T106" fmla="*/ 40 w 123"/>
              <a:gd name="T107" fmla="*/ 69 h 131"/>
              <a:gd name="T108" fmla="*/ 40 w 123"/>
              <a:gd name="T109" fmla="*/ 69 h 131"/>
              <a:gd name="T110" fmla="*/ 39 w 123"/>
              <a:gd name="T111" fmla="*/ 63 h 131"/>
              <a:gd name="T112" fmla="*/ 30 w 123"/>
              <a:gd name="T113" fmla="*/ 44 h 131"/>
              <a:gd name="T114" fmla="*/ 59 w 123"/>
              <a:gd name="T115" fmla="*/ 2 h 131"/>
              <a:gd name="T116" fmla="*/ 62 w 123"/>
              <a:gd name="T117" fmla="*/ 6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23" h="131">
                <a:moveTo>
                  <a:pt x="99" y="87"/>
                </a:moveTo>
                <a:cubicBezTo>
                  <a:pt x="102" y="85"/>
                  <a:pt x="105" y="84"/>
                  <a:pt x="108" y="83"/>
                </a:cubicBezTo>
                <a:cubicBezTo>
                  <a:pt x="108" y="83"/>
                  <a:pt x="108" y="83"/>
                  <a:pt x="108" y="83"/>
                </a:cubicBezTo>
                <a:cubicBezTo>
                  <a:pt x="108" y="83"/>
                  <a:pt x="108" y="83"/>
                  <a:pt x="108" y="83"/>
                </a:cubicBezTo>
                <a:cubicBezTo>
                  <a:pt x="109" y="83"/>
                  <a:pt x="110" y="82"/>
                  <a:pt x="111" y="82"/>
                </a:cubicBezTo>
                <a:cubicBezTo>
                  <a:pt x="113" y="81"/>
                  <a:pt x="115" y="81"/>
                  <a:pt x="117" y="80"/>
                </a:cubicBezTo>
                <a:cubicBezTo>
                  <a:pt x="117" y="77"/>
                  <a:pt x="118" y="75"/>
                  <a:pt x="118" y="73"/>
                </a:cubicBezTo>
                <a:cubicBezTo>
                  <a:pt x="118" y="71"/>
                  <a:pt x="118" y="68"/>
                  <a:pt x="118" y="66"/>
                </a:cubicBezTo>
                <a:cubicBezTo>
                  <a:pt x="118" y="63"/>
                  <a:pt x="117" y="60"/>
                  <a:pt x="117" y="57"/>
                </a:cubicBezTo>
                <a:cubicBezTo>
                  <a:pt x="116" y="52"/>
                  <a:pt x="116" y="48"/>
                  <a:pt x="115" y="43"/>
                </a:cubicBezTo>
                <a:cubicBezTo>
                  <a:pt x="114" y="44"/>
                  <a:pt x="113" y="44"/>
                  <a:pt x="112" y="45"/>
                </a:cubicBezTo>
                <a:cubicBezTo>
                  <a:pt x="104" y="49"/>
                  <a:pt x="96" y="53"/>
                  <a:pt x="93" y="63"/>
                </a:cubicBezTo>
                <a:cubicBezTo>
                  <a:pt x="93" y="64"/>
                  <a:pt x="92" y="67"/>
                  <a:pt x="91" y="69"/>
                </a:cubicBezTo>
                <a:cubicBezTo>
                  <a:pt x="90" y="70"/>
                  <a:pt x="89" y="71"/>
                  <a:pt x="87" y="72"/>
                </a:cubicBezTo>
                <a:cubicBezTo>
                  <a:pt x="86" y="74"/>
                  <a:pt x="84" y="74"/>
                  <a:pt x="82" y="74"/>
                </a:cubicBezTo>
                <a:cubicBezTo>
                  <a:pt x="82" y="74"/>
                  <a:pt x="81" y="73"/>
                  <a:pt x="81" y="73"/>
                </a:cubicBezTo>
                <a:cubicBezTo>
                  <a:pt x="81" y="73"/>
                  <a:pt x="81" y="73"/>
                  <a:pt x="81" y="73"/>
                </a:cubicBezTo>
                <a:cubicBezTo>
                  <a:pt x="81" y="73"/>
                  <a:pt x="81" y="73"/>
                  <a:pt x="81" y="73"/>
                </a:cubicBezTo>
                <a:cubicBezTo>
                  <a:pt x="80" y="73"/>
                  <a:pt x="80" y="73"/>
                  <a:pt x="80" y="73"/>
                </a:cubicBezTo>
                <a:cubicBezTo>
                  <a:pt x="80" y="73"/>
                  <a:pt x="80" y="73"/>
                  <a:pt x="80" y="73"/>
                </a:cubicBezTo>
                <a:cubicBezTo>
                  <a:pt x="78" y="71"/>
                  <a:pt x="77" y="69"/>
                  <a:pt x="78" y="66"/>
                </a:cubicBezTo>
                <a:cubicBezTo>
                  <a:pt x="78" y="64"/>
                  <a:pt x="79" y="62"/>
                  <a:pt x="80" y="61"/>
                </a:cubicBezTo>
                <a:cubicBezTo>
                  <a:pt x="80" y="61"/>
                  <a:pt x="80" y="60"/>
                  <a:pt x="80" y="60"/>
                </a:cubicBezTo>
                <a:cubicBezTo>
                  <a:pt x="80" y="60"/>
                  <a:pt x="80" y="60"/>
                  <a:pt x="80" y="60"/>
                </a:cubicBezTo>
                <a:cubicBezTo>
                  <a:pt x="81" y="59"/>
                  <a:pt x="82" y="58"/>
                  <a:pt x="83" y="57"/>
                </a:cubicBezTo>
                <a:cubicBezTo>
                  <a:pt x="86" y="53"/>
                  <a:pt x="89" y="49"/>
                  <a:pt x="89" y="44"/>
                </a:cubicBezTo>
                <a:cubicBezTo>
                  <a:pt x="89" y="39"/>
                  <a:pt x="85" y="34"/>
                  <a:pt x="82" y="29"/>
                </a:cubicBezTo>
                <a:cubicBezTo>
                  <a:pt x="82" y="29"/>
                  <a:pt x="82" y="29"/>
                  <a:pt x="82" y="29"/>
                </a:cubicBezTo>
                <a:cubicBezTo>
                  <a:pt x="82" y="29"/>
                  <a:pt x="82" y="29"/>
                  <a:pt x="82" y="29"/>
                </a:cubicBezTo>
                <a:cubicBezTo>
                  <a:pt x="81" y="29"/>
                  <a:pt x="81" y="29"/>
                  <a:pt x="81" y="29"/>
                </a:cubicBezTo>
                <a:cubicBezTo>
                  <a:pt x="81" y="29"/>
                  <a:pt x="81" y="29"/>
                  <a:pt x="81" y="29"/>
                </a:cubicBezTo>
                <a:cubicBezTo>
                  <a:pt x="78" y="25"/>
                  <a:pt x="75" y="22"/>
                  <a:pt x="72" y="18"/>
                </a:cubicBezTo>
                <a:cubicBezTo>
                  <a:pt x="68" y="14"/>
                  <a:pt x="65" y="11"/>
                  <a:pt x="62" y="6"/>
                </a:cubicBezTo>
                <a:cubicBezTo>
                  <a:pt x="62" y="0"/>
                  <a:pt x="62" y="0"/>
                  <a:pt x="62" y="0"/>
                </a:cubicBezTo>
                <a:cubicBezTo>
                  <a:pt x="62" y="0"/>
                  <a:pt x="62" y="0"/>
                  <a:pt x="62" y="0"/>
                </a:cubicBezTo>
                <a:cubicBezTo>
                  <a:pt x="63" y="0"/>
                  <a:pt x="64" y="1"/>
                  <a:pt x="64" y="2"/>
                </a:cubicBezTo>
                <a:cubicBezTo>
                  <a:pt x="67" y="6"/>
                  <a:pt x="71" y="11"/>
                  <a:pt x="75" y="15"/>
                </a:cubicBezTo>
                <a:cubicBezTo>
                  <a:pt x="79" y="18"/>
                  <a:pt x="82" y="22"/>
                  <a:pt x="85" y="26"/>
                </a:cubicBezTo>
                <a:cubicBezTo>
                  <a:pt x="85" y="26"/>
                  <a:pt x="85" y="26"/>
                  <a:pt x="85" y="26"/>
                </a:cubicBezTo>
                <a:cubicBezTo>
                  <a:pt x="85" y="26"/>
                  <a:pt x="85" y="26"/>
                  <a:pt x="85" y="26"/>
                </a:cubicBezTo>
                <a:cubicBezTo>
                  <a:pt x="85" y="26"/>
                  <a:pt x="85" y="26"/>
                  <a:pt x="85" y="26"/>
                </a:cubicBezTo>
                <a:cubicBezTo>
                  <a:pt x="89" y="31"/>
                  <a:pt x="94" y="37"/>
                  <a:pt x="93" y="44"/>
                </a:cubicBezTo>
                <a:cubicBezTo>
                  <a:pt x="93" y="51"/>
                  <a:pt x="90" y="55"/>
                  <a:pt x="86" y="60"/>
                </a:cubicBezTo>
                <a:cubicBezTo>
                  <a:pt x="86" y="61"/>
                  <a:pt x="85" y="62"/>
                  <a:pt x="84" y="63"/>
                </a:cubicBezTo>
                <a:cubicBezTo>
                  <a:pt x="84" y="63"/>
                  <a:pt x="84" y="63"/>
                  <a:pt x="84" y="63"/>
                </a:cubicBezTo>
                <a:cubicBezTo>
                  <a:pt x="84" y="63"/>
                  <a:pt x="84" y="63"/>
                  <a:pt x="84" y="63"/>
                </a:cubicBezTo>
                <a:cubicBezTo>
                  <a:pt x="83" y="64"/>
                  <a:pt x="83" y="66"/>
                  <a:pt x="82" y="67"/>
                </a:cubicBezTo>
                <a:cubicBezTo>
                  <a:pt x="82" y="68"/>
                  <a:pt x="82" y="68"/>
                  <a:pt x="83" y="69"/>
                </a:cubicBezTo>
                <a:cubicBezTo>
                  <a:pt x="83" y="69"/>
                  <a:pt x="83" y="69"/>
                  <a:pt x="83" y="69"/>
                </a:cubicBezTo>
                <a:cubicBezTo>
                  <a:pt x="83" y="69"/>
                  <a:pt x="83" y="69"/>
                  <a:pt x="83" y="69"/>
                </a:cubicBezTo>
                <a:cubicBezTo>
                  <a:pt x="83" y="69"/>
                  <a:pt x="83" y="69"/>
                  <a:pt x="83" y="69"/>
                </a:cubicBezTo>
                <a:cubicBezTo>
                  <a:pt x="83" y="69"/>
                  <a:pt x="83" y="69"/>
                  <a:pt x="83" y="69"/>
                </a:cubicBezTo>
                <a:cubicBezTo>
                  <a:pt x="83" y="69"/>
                  <a:pt x="83" y="69"/>
                  <a:pt x="83" y="69"/>
                </a:cubicBezTo>
                <a:cubicBezTo>
                  <a:pt x="84" y="69"/>
                  <a:pt x="84" y="69"/>
                  <a:pt x="85" y="69"/>
                </a:cubicBezTo>
                <a:cubicBezTo>
                  <a:pt x="85" y="68"/>
                  <a:pt x="86" y="67"/>
                  <a:pt x="87" y="66"/>
                </a:cubicBezTo>
                <a:cubicBezTo>
                  <a:pt x="88" y="65"/>
                  <a:pt x="88" y="63"/>
                  <a:pt x="88" y="62"/>
                </a:cubicBezTo>
                <a:cubicBezTo>
                  <a:pt x="92" y="50"/>
                  <a:pt x="101" y="45"/>
                  <a:pt x="110" y="41"/>
                </a:cubicBezTo>
                <a:cubicBezTo>
                  <a:pt x="112" y="40"/>
                  <a:pt x="114" y="39"/>
                  <a:pt x="116" y="37"/>
                </a:cubicBezTo>
                <a:cubicBezTo>
                  <a:pt x="116" y="37"/>
                  <a:pt x="116" y="37"/>
                  <a:pt x="116" y="37"/>
                </a:cubicBezTo>
                <a:cubicBezTo>
                  <a:pt x="117" y="37"/>
                  <a:pt x="117" y="37"/>
                  <a:pt x="117" y="37"/>
                </a:cubicBezTo>
                <a:cubicBezTo>
                  <a:pt x="119" y="37"/>
                  <a:pt x="120" y="38"/>
                  <a:pt x="120" y="39"/>
                </a:cubicBezTo>
                <a:cubicBezTo>
                  <a:pt x="120" y="45"/>
                  <a:pt x="121" y="50"/>
                  <a:pt x="122" y="56"/>
                </a:cubicBezTo>
                <a:cubicBezTo>
                  <a:pt x="122" y="59"/>
                  <a:pt x="123" y="62"/>
                  <a:pt x="123" y="66"/>
                </a:cubicBezTo>
                <a:cubicBezTo>
                  <a:pt x="123" y="68"/>
                  <a:pt x="123" y="71"/>
                  <a:pt x="123" y="74"/>
                </a:cubicBezTo>
                <a:cubicBezTo>
                  <a:pt x="123" y="76"/>
                  <a:pt x="122" y="79"/>
                  <a:pt x="121" y="82"/>
                </a:cubicBezTo>
                <a:cubicBezTo>
                  <a:pt x="121" y="82"/>
                  <a:pt x="121" y="83"/>
                  <a:pt x="120" y="83"/>
                </a:cubicBezTo>
                <a:cubicBezTo>
                  <a:pt x="118" y="85"/>
                  <a:pt x="115" y="86"/>
                  <a:pt x="112" y="87"/>
                </a:cubicBezTo>
                <a:cubicBezTo>
                  <a:pt x="111" y="87"/>
                  <a:pt x="111" y="87"/>
                  <a:pt x="110" y="87"/>
                </a:cubicBezTo>
                <a:cubicBezTo>
                  <a:pt x="110" y="87"/>
                  <a:pt x="110" y="87"/>
                  <a:pt x="110" y="87"/>
                </a:cubicBezTo>
                <a:cubicBezTo>
                  <a:pt x="110" y="87"/>
                  <a:pt x="110" y="87"/>
                  <a:pt x="110" y="87"/>
                </a:cubicBezTo>
                <a:cubicBezTo>
                  <a:pt x="109" y="88"/>
                  <a:pt x="109" y="88"/>
                  <a:pt x="109" y="88"/>
                </a:cubicBezTo>
                <a:cubicBezTo>
                  <a:pt x="107" y="89"/>
                  <a:pt x="104" y="90"/>
                  <a:pt x="102" y="91"/>
                </a:cubicBezTo>
                <a:cubicBezTo>
                  <a:pt x="102" y="91"/>
                  <a:pt x="102" y="91"/>
                  <a:pt x="102" y="91"/>
                </a:cubicBezTo>
                <a:cubicBezTo>
                  <a:pt x="101" y="91"/>
                  <a:pt x="101" y="92"/>
                  <a:pt x="101" y="92"/>
                </a:cubicBezTo>
                <a:cubicBezTo>
                  <a:pt x="101" y="92"/>
                  <a:pt x="101" y="92"/>
                  <a:pt x="101" y="92"/>
                </a:cubicBezTo>
                <a:cubicBezTo>
                  <a:pt x="101" y="93"/>
                  <a:pt x="101" y="93"/>
                  <a:pt x="101" y="93"/>
                </a:cubicBezTo>
                <a:cubicBezTo>
                  <a:pt x="101" y="93"/>
                  <a:pt x="101" y="93"/>
                  <a:pt x="101" y="93"/>
                </a:cubicBezTo>
                <a:cubicBezTo>
                  <a:pt x="101" y="93"/>
                  <a:pt x="101" y="93"/>
                  <a:pt x="102" y="93"/>
                </a:cubicBezTo>
                <a:cubicBezTo>
                  <a:pt x="102" y="93"/>
                  <a:pt x="102" y="93"/>
                  <a:pt x="102" y="93"/>
                </a:cubicBezTo>
                <a:cubicBezTo>
                  <a:pt x="104" y="93"/>
                  <a:pt x="107" y="92"/>
                  <a:pt x="109" y="90"/>
                </a:cubicBezTo>
                <a:cubicBezTo>
                  <a:pt x="113" y="88"/>
                  <a:pt x="116" y="87"/>
                  <a:pt x="121" y="87"/>
                </a:cubicBezTo>
                <a:cubicBezTo>
                  <a:pt x="121" y="87"/>
                  <a:pt x="121" y="87"/>
                  <a:pt x="121" y="87"/>
                </a:cubicBezTo>
                <a:cubicBezTo>
                  <a:pt x="121" y="87"/>
                  <a:pt x="121" y="87"/>
                  <a:pt x="121" y="87"/>
                </a:cubicBezTo>
                <a:cubicBezTo>
                  <a:pt x="122" y="87"/>
                  <a:pt x="123" y="88"/>
                  <a:pt x="123" y="90"/>
                </a:cubicBezTo>
                <a:cubicBezTo>
                  <a:pt x="121" y="99"/>
                  <a:pt x="118" y="107"/>
                  <a:pt x="113" y="114"/>
                </a:cubicBezTo>
                <a:cubicBezTo>
                  <a:pt x="109" y="121"/>
                  <a:pt x="103" y="126"/>
                  <a:pt x="95" y="129"/>
                </a:cubicBezTo>
                <a:cubicBezTo>
                  <a:pt x="92" y="131"/>
                  <a:pt x="89" y="131"/>
                  <a:pt x="87" y="130"/>
                </a:cubicBezTo>
                <a:cubicBezTo>
                  <a:pt x="84" y="130"/>
                  <a:pt x="82" y="128"/>
                  <a:pt x="79" y="126"/>
                </a:cubicBezTo>
                <a:cubicBezTo>
                  <a:pt x="79" y="126"/>
                  <a:pt x="78" y="125"/>
                  <a:pt x="77" y="124"/>
                </a:cubicBezTo>
                <a:cubicBezTo>
                  <a:pt x="74" y="122"/>
                  <a:pt x="72" y="120"/>
                  <a:pt x="68" y="119"/>
                </a:cubicBezTo>
                <a:cubicBezTo>
                  <a:pt x="68" y="119"/>
                  <a:pt x="67" y="119"/>
                  <a:pt x="67" y="119"/>
                </a:cubicBezTo>
                <a:cubicBezTo>
                  <a:pt x="64" y="119"/>
                  <a:pt x="62" y="119"/>
                  <a:pt x="62" y="115"/>
                </a:cubicBezTo>
                <a:cubicBezTo>
                  <a:pt x="62" y="110"/>
                  <a:pt x="62" y="110"/>
                  <a:pt x="62" y="110"/>
                </a:cubicBezTo>
                <a:cubicBezTo>
                  <a:pt x="62" y="106"/>
                  <a:pt x="62" y="103"/>
                  <a:pt x="62" y="100"/>
                </a:cubicBezTo>
                <a:cubicBezTo>
                  <a:pt x="62" y="100"/>
                  <a:pt x="62" y="100"/>
                  <a:pt x="62" y="100"/>
                </a:cubicBezTo>
                <a:cubicBezTo>
                  <a:pt x="62" y="56"/>
                  <a:pt x="62" y="56"/>
                  <a:pt x="62" y="56"/>
                </a:cubicBezTo>
                <a:cubicBezTo>
                  <a:pt x="62" y="56"/>
                  <a:pt x="62" y="56"/>
                  <a:pt x="62" y="56"/>
                </a:cubicBezTo>
                <a:cubicBezTo>
                  <a:pt x="63" y="56"/>
                  <a:pt x="64" y="57"/>
                  <a:pt x="64" y="59"/>
                </a:cubicBezTo>
                <a:cubicBezTo>
                  <a:pt x="64" y="68"/>
                  <a:pt x="65" y="76"/>
                  <a:pt x="65" y="84"/>
                </a:cubicBezTo>
                <a:cubicBezTo>
                  <a:pt x="66" y="92"/>
                  <a:pt x="66" y="100"/>
                  <a:pt x="67" y="110"/>
                </a:cubicBezTo>
                <a:cubicBezTo>
                  <a:pt x="67" y="114"/>
                  <a:pt x="67" y="114"/>
                  <a:pt x="67" y="114"/>
                </a:cubicBezTo>
                <a:cubicBezTo>
                  <a:pt x="68" y="114"/>
                  <a:pt x="68" y="114"/>
                  <a:pt x="69" y="114"/>
                </a:cubicBezTo>
                <a:cubicBezTo>
                  <a:pt x="74" y="115"/>
                  <a:pt x="77" y="118"/>
                  <a:pt x="80" y="121"/>
                </a:cubicBezTo>
                <a:cubicBezTo>
                  <a:pt x="81" y="121"/>
                  <a:pt x="82" y="122"/>
                  <a:pt x="82" y="123"/>
                </a:cubicBezTo>
                <a:cubicBezTo>
                  <a:pt x="84" y="124"/>
                  <a:pt x="86" y="125"/>
                  <a:pt x="88" y="126"/>
                </a:cubicBezTo>
                <a:cubicBezTo>
                  <a:pt x="89" y="126"/>
                  <a:pt x="91" y="126"/>
                  <a:pt x="93" y="125"/>
                </a:cubicBezTo>
                <a:cubicBezTo>
                  <a:pt x="100" y="122"/>
                  <a:pt x="105" y="117"/>
                  <a:pt x="109" y="111"/>
                </a:cubicBezTo>
                <a:cubicBezTo>
                  <a:pt x="113" y="106"/>
                  <a:pt x="116" y="99"/>
                  <a:pt x="117" y="92"/>
                </a:cubicBezTo>
                <a:cubicBezTo>
                  <a:pt x="115" y="92"/>
                  <a:pt x="113" y="94"/>
                  <a:pt x="111" y="95"/>
                </a:cubicBezTo>
                <a:cubicBezTo>
                  <a:pt x="108" y="96"/>
                  <a:pt x="106" y="98"/>
                  <a:pt x="102" y="98"/>
                </a:cubicBezTo>
                <a:cubicBezTo>
                  <a:pt x="102" y="98"/>
                  <a:pt x="102" y="98"/>
                  <a:pt x="102" y="98"/>
                </a:cubicBezTo>
                <a:cubicBezTo>
                  <a:pt x="102" y="98"/>
                  <a:pt x="102" y="98"/>
                  <a:pt x="102" y="98"/>
                </a:cubicBezTo>
                <a:cubicBezTo>
                  <a:pt x="101" y="98"/>
                  <a:pt x="99" y="98"/>
                  <a:pt x="98" y="97"/>
                </a:cubicBezTo>
                <a:cubicBezTo>
                  <a:pt x="97" y="97"/>
                  <a:pt x="97" y="96"/>
                  <a:pt x="96" y="95"/>
                </a:cubicBezTo>
                <a:cubicBezTo>
                  <a:pt x="96" y="94"/>
                  <a:pt x="96" y="93"/>
                  <a:pt x="96" y="92"/>
                </a:cubicBezTo>
                <a:cubicBezTo>
                  <a:pt x="96" y="92"/>
                  <a:pt x="96" y="92"/>
                  <a:pt x="96" y="92"/>
                </a:cubicBezTo>
                <a:cubicBezTo>
                  <a:pt x="96" y="92"/>
                  <a:pt x="96" y="92"/>
                  <a:pt x="96" y="92"/>
                </a:cubicBezTo>
                <a:cubicBezTo>
                  <a:pt x="96" y="90"/>
                  <a:pt x="97" y="88"/>
                  <a:pt x="99" y="87"/>
                </a:cubicBezTo>
                <a:cubicBezTo>
                  <a:pt x="99" y="87"/>
                  <a:pt x="99" y="87"/>
                  <a:pt x="99" y="87"/>
                </a:cubicBezTo>
                <a:close/>
                <a:moveTo>
                  <a:pt x="62" y="6"/>
                </a:moveTo>
                <a:cubicBezTo>
                  <a:pt x="58" y="11"/>
                  <a:pt x="55" y="14"/>
                  <a:pt x="51" y="18"/>
                </a:cubicBezTo>
                <a:cubicBezTo>
                  <a:pt x="48" y="22"/>
                  <a:pt x="45" y="25"/>
                  <a:pt x="42" y="29"/>
                </a:cubicBezTo>
                <a:cubicBezTo>
                  <a:pt x="42" y="29"/>
                  <a:pt x="42" y="29"/>
                  <a:pt x="42" y="29"/>
                </a:cubicBezTo>
                <a:cubicBezTo>
                  <a:pt x="38" y="34"/>
                  <a:pt x="34" y="39"/>
                  <a:pt x="35" y="44"/>
                </a:cubicBezTo>
                <a:cubicBezTo>
                  <a:pt x="35" y="49"/>
                  <a:pt x="38" y="53"/>
                  <a:pt x="41" y="57"/>
                </a:cubicBezTo>
                <a:cubicBezTo>
                  <a:pt x="41" y="58"/>
                  <a:pt x="42" y="59"/>
                  <a:pt x="43" y="60"/>
                </a:cubicBezTo>
                <a:cubicBezTo>
                  <a:pt x="43" y="60"/>
                  <a:pt x="43" y="60"/>
                  <a:pt x="43" y="60"/>
                </a:cubicBezTo>
                <a:cubicBezTo>
                  <a:pt x="43" y="60"/>
                  <a:pt x="43" y="61"/>
                  <a:pt x="44" y="61"/>
                </a:cubicBezTo>
                <a:cubicBezTo>
                  <a:pt x="44" y="62"/>
                  <a:pt x="45" y="64"/>
                  <a:pt x="46" y="66"/>
                </a:cubicBezTo>
                <a:cubicBezTo>
                  <a:pt x="46" y="69"/>
                  <a:pt x="45" y="71"/>
                  <a:pt x="43" y="73"/>
                </a:cubicBezTo>
                <a:cubicBezTo>
                  <a:pt x="43" y="73"/>
                  <a:pt x="43" y="73"/>
                  <a:pt x="43" y="73"/>
                </a:cubicBezTo>
                <a:cubicBezTo>
                  <a:pt x="43" y="73"/>
                  <a:pt x="43" y="73"/>
                  <a:pt x="43" y="73"/>
                </a:cubicBezTo>
                <a:cubicBezTo>
                  <a:pt x="43" y="73"/>
                  <a:pt x="43" y="73"/>
                  <a:pt x="43" y="73"/>
                </a:cubicBezTo>
                <a:cubicBezTo>
                  <a:pt x="43" y="73"/>
                  <a:pt x="43" y="73"/>
                  <a:pt x="43" y="73"/>
                </a:cubicBezTo>
                <a:cubicBezTo>
                  <a:pt x="42" y="73"/>
                  <a:pt x="42" y="74"/>
                  <a:pt x="41" y="74"/>
                </a:cubicBezTo>
                <a:cubicBezTo>
                  <a:pt x="39" y="74"/>
                  <a:pt x="37" y="74"/>
                  <a:pt x="36" y="72"/>
                </a:cubicBezTo>
                <a:cubicBezTo>
                  <a:pt x="36" y="72"/>
                  <a:pt x="36" y="72"/>
                  <a:pt x="36" y="72"/>
                </a:cubicBezTo>
                <a:cubicBezTo>
                  <a:pt x="36" y="72"/>
                  <a:pt x="36" y="72"/>
                  <a:pt x="36" y="72"/>
                </a:cubicBezTo>
                <a:cubicBezTo>
                  <a:pt x="35" y="71"/>
                  <a:pt x="33" y="70"/>
                  <a:pt x="33" y="69"/>
                </a:cubicBezTo>
                <a:cubicBezTo>
                  <a:pt x="31" y="67"/>
                  <a:pt x="30" y="64"/>
                  <a:pt x="30" y="63"/>
                </a:cubicBezTo>
                <a:cubicBezTo>
                  <a:pt x="28" y="53"/>
                  <a:pt x="19" y="49"/>
                  <a:pt x="11" y="45"/>
                </a:cubicBezTo>
                <a:cubicBezTo>
                  <a:pt x="11" y="45"/>
                  <a:pt x="11" y="45"/>
                  <a:pt x="11" y="45"/>
                </a:cubicBezTo>
                <a:cubicBezTo>
                  <a:pt x="10" y="44"/>
                  <a:pt x="9" y="44"/>
                  <a:pt x="8" y="43"/>
                </a:cubicBezTo>
                <a:cubicBezTo>
                  <a:pt x="8" y="48"/>
                  <a:pt x="7" y="52"/>
                  <a:pt x="6" y="57"/>
                </a:cubicBezTo>
                <a:cubicBezTo>
                  <a:pt x="6" y="60"/>
                  <a:pt x="5" y="63"/>
                  <a:pt x="5" y="66"/>
                </a:cubicBezTo>
                <a:cubicBezTo>
                  <a:pt x="5" y="68"/>
                  <a:pt x="5" y="71"/>
                  <a:pt x="5" y="73"/>
                </a:cubicBezTo>
                <a:cubicBezTo>
                  <a:pt x="5" y="75"/>
                  <a:pt x="6" y="77"/>
                  <a:pt x="6" y="80"/>
                </a:cubicBezTo>
                <a:cubicBezTo>
                  <a:pt x="8" y="81"/>
                  <a:pt x="10" y="81"/>
                  <a:pt x="13" y="82"/>
                </a:cubicBezTo>
                <a:cubicBezTo>
                  <a:pt x="13" y="82"/>
                  <a:pt x="14" y="83"/>
                  <a:pt x="15" y="83"/>
                </a:cubicBezTo>
                <a:cubicBezTo>
                  <a:pt x="15" y="83"/>
                  <a:pt x="15" y="83"/>
                  <a:pt x="15" y="83"/>
                </a:cubicBezTo>
                <a:cubicBezTo>
                  <a:pt x="15" y="83"/>
                  <a:pt x="15" y="83"/>
                  <a:pt x="15" y="83"/>
                </a:cubicBezTo>
                <a:cubicBezTo>
                  <a:pt x="19" y="84"/>
                  <a:pt x="22" y="85"/>
                  <a:pt x="24" y="87"/>
                </a:cubicBezTo>
                <a:cubicBezTo>
                  <a:pt x="24" y="87"/>
                  <a:pt x="24" y="87"/>
                  <a:pt x="25" y="87"/>
                </a:cubicBezTo>
                <a:cubicBezTo>
                  <a:pt x="26" y="89"/>
                  <a:pt x="27" y="90"/>
                  <a:pt x="27" y="92"/>
                </a:cubicBezTo>
                <a:cubicBezTo>
                  <a:pt x="27" y="93"/>
                  <a:pt x="27" y="94"/>
                  <a:pt x="27" y="95"/>
                </a:cubicBezTo>
                <a:cubicBezTo>
                  <a:pt x="27" y="96"/>
                  <a:pt x="26" y="97"/>
                  <a:pt x="25" y="97"/>
                </a:cubicBezTo>
                <a:cubicBezTo>
                  <a:pt x="25" y="97"/>
                  <a:pt x="25" y="97"/>
                  <a:pt x="25" y="97"/>
                </a:cubicBezTo>
                <a:cubicBezTo>
                  <a:pt x="24" y="98"/>
                  <a:pt x="22" y="98"/>
                  <a:pt x="21" y="98"/>
                </a:cubicBezTo>
                <a:cubicBezTo>
                  <a:pt x="21" y="98"/>
                  <a:pt x="21" y="98"/>
                  <a:pt x="21" y="98"/>
                </a:cubicBezTo>
                <a:cubicBezTo>
                  <a:pt x="17" y="98"/>
                  <a:pt x="15" y="96"/>
                  <a:pt x="12" y="95"/>
                </a:cubicBezTo>
                <a:cubicBezTo>
                  <a:pt x="12" y="95"/>
                  <a:pt x="12" y="95"/>
                  <a:pt x="12" y="95"/>
                </a:cubicBezTo>
                <a:cubicBezTo>
                  <a:pt x="10" y="93"/>
                  <a:pt x="8" y="92"/>
                  <a:pt x="6" y="92"/>
                </a:cubicBezTo>
                <a:cubicBezTo>
                  <a:pt x="7" y="99"/>
                  <a:pt x="10" y="106"/>
                  <a:pt x="14" y="111"/>
                </a:cubicBezTo>
                <a:cubicBezTo>
                  <a:pt x="18" y="117"/>
                  <a:pt x="23" y="122"/>
                  <a:pt x="30" y="125"/>
                </a:cubicBezTo>
                <a:cubicBezTo>
                  <a:pt x="33" y="126"/>
                  <a:pt x="34" y="126"/>
                  <a:pt x="36" y="126"/>
                </a:cubicBezTo>
                <a:cubicBezTo>
                  <a:pt x="37" y="125"/>
                  <a:pt x="39" y="124"/>
                  <a:pt x="41" y="123"/>
                </a:cubicBezTo>
                <a:cubicBezTo>
                  <a:pt x="42" y="122"/>
                  <a:pt x="42" y="121"/>
                  <a:pt x="43" y="121"/>
                </a:cubicBezTo>
                <a:cubicBezTo>
                  <a:pt x="46" y="118"/>
                  <a:pt x="49" y="115"/>
                  <a:pt x="54" y="114"/>
                </a:cubicBezTo>
                <a:cubicBezTo>
                  <a:pt x="55" y="114"/>
                  <a:pt x="56" y="114"/>
                  <a:pt x="56" y="114"/>
                </a:cubicBezTo>
                <a:cubicBezTo>
                  <a:pt x="56" y="110"/>
                  <a:pt x="56" y="110"/>
                  <a:pt x="56" y="110"/>
                </a:cubicBezTo>
                <a:cubicBezTo>
                  <a:pt x="57" y="100"/>
                  <a:pt x="57" y="92"/>
                  <a:pt x="58" y="84"/>
                </a:cubicBezTo>
                <a:cubicBezTo>
                  <a:pt x="58" y="76"/>
                  <a:pt x="59" y="68"/>
                  <a:pt x="59" y="59"/>
                </a:cubicBezTo>
                <a:cubicBezTo>
                  <a:pt x="59" y="57"/>
                  <a:pt x="60" y="56"/>
                  <a:pt x="62" y="56"/>
                </a:cubicBezTo>
                <a:cubicBezTo>
                  <a:pt x="62" y="100"/>
                  <a:pt x="62" y="100"/>
                  <a:pt x="62" y="100"/>
                </a:cubicBezTo>
                <a:cubicBezTo>
                  <a:pt x="61" y="103"/>
                  <a:pt x="61" y="106"/>
                  <a:pt x="61" y="110"/>
                </a:cubicBezTo>
                <a:cubicBezTo>
                  <a:pt x="61" y="115"/>
                  <a:pt x="61" y="115"/>
                  <a:pt x="61" y="115"/>
                </a:cubicBezTo>
                <a:cubicBezTo>
                  <a:pt x="61" y="119"/>
                  <a:pt x="59" y="119"/>
                  <a:pt x="56" y="119"/>
                </a:cubicBezTo>
                <a:cubicBezTo>
                  <a:pt x="56" y="119"/>
                  <a:pt x="56" y="119"/>
                  <a:pt x="56" y="119"/>
                </a:cubicBezTo>
                <a:cubicBezTo>
                  <a:pt x="56" y="119"/>
                  <a:pt x="55" y="119"/>
                  <a:pt x="55" y="119"/>
                </a:cubicBezTo>
                <a:cubicBezTo>
                  <a:pt x="51" y="120"/>
                  <a:pt x="49" y="122"/>
                  <a:pt x="46" y="124"/>
                </a:cubicBezTo>
                <a:cubicBezTo>
                  <a:pt x="45" y="125"/>
                  <a:pt x="45" y="126"/>
                  <a:pt x="44" y="126"/>
                </a:cubicBezTo>
                <a:cubicBezTo>
                  <a:pt x="41" y="128"/>
                  <a:pt x="39" y="130"/>
                  <a:pt x="37" y="130"/>
                </a:cubicBezTo>
                <a:cubicBezTo>
                  <a:pt x="34" y="131"/>
                  <a:pt x="32" y="131"/>
                  <a:pt x="28" y="129"/>
                </a:cubicBezTo>
                <a:cubicBezTo>
                  <a:pt x="21" y="126"/>
                  <a:pt x="15" y="121"/>
                  <a:pt x="10" y="114"/>
                </a:cubicBezTo>
                <a:cubicBezTo>
                  <a:pt x="5" y="107"/>
                  <a:pt x="2" y="99"/>
                  <a:pt x="0" y="90"/>
                </a:cubicBezTo>
                <a:cubicBezTo>
                  <a:pt x="0" y="90"/>
                  <a:pt x="0" y="90"/>
                  <a:pt x="0" y="89"/>
                </a:cubicBezTo>
                <a:cubicBezTo>
                  <a:pt x="0" y="88"/>
                  <a:pt x="1" y="87"/>
                  <a:pt x="2" y="87"/>
                </a:cubicBezTo>
                <a:cubicBezTo>
                  <a:pt x="7" y="87"/>
                  <a:pt x="10" y="88"/>
                  <a:pt x="14" y="90"/>
                </a:cubicBezTo>
                <a:cubicBezTo>
                  <a:pt x="14" y="90"/>
                  <a:pt x="14" y="90"/>
                  <a:pt x="14" y="90"/>
                </a:cubicBezTo>
                <a:cubicBezTo>
                  <a:pt x="17" y="92"/>
                  <a:pt x="19" y="93"/>
                  <a:pt x="21" y="93"/>
                </a:cubicBezTo>
                <a:cubicBezTo>
                  <a:pt x="21" y="93"/>
                  <a:pt x="21" y="93"/>
                  <a:pt x="21" y="93"/>
                </a:cubicBezTo>
                <a:cubicBezTo>
                  <a:pt x="22" y="93"/>
                  <a:pt x="22" y="93"/>
                  <a:pt x="22" y="93"/>
                </a:cubicBezTo>
                <a:cubicBezTo>
                  <a:pt x="22" y="93"/>
                  <a:pt x="22" y="93"/>
                  <a:pt x="22" y="93"/>
                </a:cubicBezTo>
                <a:cubicBezTo>
                  <a:pt x="22" y="93"/>
                  <a:pt x="22" y="93"/>
                  <a:pt x="22" y="93"/>
                </a:cubicBezTo>
                <a:cubicBezTo>
                  <a:pt x="22" y="93"/>
                  <a:pt x="22" y="93"/>
                  <a:pt x="22" y="92"/>
                </a:cubicBezTo>
                <a:cubicBezTo>
                  <a:pt x="22" y="92"/>
                  <a:pt x="22" y="92"/>
                  <a:pt x="22" y="91"/>
                </a:cubicBezTo>
                <a:cubicBezTo>
                  <a:pt x="21" y="91"/>
                  <a:pt x="21" y="91"/>
                  <a:pt x="21" y="91"/>
                </a:cubicBezTo>
                <a:cubicBezTo>
                  <a:pt x="19" y="90"/>
                  <a:pt x="17" y="89"/>
                  <a:pt x="14" y="88"/>
                </a:cubicBezTo>
                <a:cubicBezTo>
                  <a:pt x="13" y="87"/>
                  <a:pt x="13" y="87"/>
                  <a:pt x="13" y="87"/>
                </a:cubicBezTo>
                <a:cubicBezTo>
                  <a:pt x="13" y="87"/>
                  <a:pt x="13" y="87"/>
                  <a:pt x="13" y="87"/>
                </a:cubicBezTo>
                <a:cubicBezTo>
                  <a:pt x="13" y="87"/>
                  <a:pt x="12" y="87"/>
                  <a:pt x="11" y="87"/>
                </a:cubicBezTo>
                <a:cubicBezTo>
                  <a:pt x="8" y="86"/>
                  <a:pt x="5" y="85"/>
                  <a:pt x="3" y="83"/>
                </a:cubicBezTo>
                <a:cubicBezTo>
                  <a:pt x="2" y="83"/>
                  <a:pt x="2" y="82"/>
                  <a:pt x="2" y="82"/>
                </a:cubicBezTo>
                <a:cubicBezTo>
                  <a:pt x="1" y="79"/>
                  <a:pt x="1" y="76"/>
                  <a:pt x="0" y="74"/>
                </a:cubicBezTo>
                <a:cubicBezTo>
                  <a:pt x="0" y="71"/>
                  <a:pt x="0" y="68"/>
                  <a:pt x="0" y="66"/>
                </a:cubicBezTo>
                <a:cubicBezTo>
                  <a:pt x="1" y="62"/>
                  <a:pt x="1" y="59"/>
                  <a:pt x="2" y="56"/>
                </a:cubicBezTo>
                <a:cubicBezTo>
                  <a:pt x="2" y="50"/>
                  <a:pt x="3" y="45"/>
                  <a:pt x="3" y="39"/>
                </a:cubicBezTo>
                <a:cubicBezTo>
                  <a:pt x="3" y="39"/>
                  <a:pt x="3" y="39"/>
                  <a:pt x="4" y="38"/>
                </a:cubicBezTo>
                <a:cubicBezTo>
                  <a:pt x="4" y="37"/>
                  <a:pt x="6" y="37"/>
                  <a:pt x="7" y="37"/>
                </a:cubicBezTo>
                <a:cubicBezTo>
                  <a:pt x="9" y="38"/>
                  <a:pt x="11" y="40"/>
                  <a:pt x="13" y="41"/>
                </a:cubicBezTo>
                <a:cubicBezTo>
                  <a:pt x="13" y="41"/>
                  <a:pt x="13" y="41"/>
                  <a:pt x="13" y="41"/>
                </a:cubicBezTo>
                <a:cubicBezTo>
                  <a:pt x="23" y="45"/>
                  <a:pt x="32" y="50"/>
                  <a:pt x="35" y="62"/>
                </a:cubicBezTo>
                <a:cubicBezTo>
                  <a:pt x="35" y="63"/>
                  <a:pt x="36" y="64"/>
                  <a:pt x="37" y="66"/>
                </a:cubicBezTo>
                <a:cubicBezTo>
                  <a:pt x="37" y="67"/>
                  <a:pt x="38" y="68"/>
                  <a:pt x="39" y="69"/>
                </a:cubicBezTo>
                <a:cubicBezTo>
                  <a:pt x="39" y="69"/>
                  <a:pt x="39" y="69"/>
                  <a:pt x="39" y="69"/>
                </a:cubicBezTo>
                <a:cubicBezTo>
                  <a:pt x="39" y="69"/>
                  <a:pt x="40" y="69"/>
                  <a:pt x="40" y="69"/>
                </a:cubicBezTo>
                <a:cubicBezTo>
                  <a:pt x="40" y="69"/>
                  <a:pt x="40" y="69"/>
                  <a:pt x="40" y="69"/>
                </a:cubicBezTo>
                <a:cubicBezTo>
                  <a:pt x="40" y="69"/>
                  <a:pt x="40" y="69"/>
                  <a:pt x="40" y="69"/>
                </a:cubicBezTo>
                <a:cubicBezTo>
                  <a:pt x="40" y="69"/>
                  <a:pt x="40" y="69"/>
                  <a:pt x="40" y="69"/>
                </a:cubicBezTo>
                <a:cubicBezTo>
                  <a:pt x="40" y="69"/>
                  <a:pt x="40" y="69"/>
                  <a:pt x="40" y="69"/>
                </a:cubicBezTo>
                <a:cubicBezTo>
                  <a:pt x="40" y="69"/>
                  <a:pt x="40" y="69"/>
                  <a:pt x="40" y="69"/>
                </a:cubicBezTo>
                <a:cubicBezTo>
                  <a:pt x="41" y="68"/>
                  <a:pt x="41" y="68"/>
                  <a:pt x="41" y="67"/>
                </a:cubicBezTo>
                <a:cubicBezTo>
                  <a:pt x="41" y="66"/>
                  <a:pt x="40" y="64"/>
                  <a:pt x="39" y="63"/>
                </a:cubicBezTo>
                <a:cubicBezTo>
                  <a:pt x="39" y="63"/>
                  <a:pt x="39" y="63"/>
                  <a:pt x="39" y="63"/>
                </a:cubicBezTo>
                <a:cubicBezTo>
                  <a:pt x="39" y="63"/>
                  <a:pt x="39" y="63"/>
                  <a:pt x="39" y="63"/>
                </a:cubicBezTo>
                <a:cubicBezTo>
                  <a:pt x="39" y="63"/>
                  <a:pt x="39" y="63"/>
                  <a:pt x="39" y="63"/>
                </a:cubicBezTo>
                <a:cubicBezTo>
                  <a:pt x="38" y="62"/>
                  <a:pt x="38" y="61"/>
                  <a:pt x="37" y="60"/>
                </a:cubicBezTo>
                <a:cubicBezTo>
                  <a:pt x="33" y="55"/>
                  <a:pt x="30" y="51"/>
                  <a:pt x="30" y="44"/>
                </a:cubicBezTo>
                <a:cubicBezTo>
                  <a:pt x="30" y="37"/>
                  <a:pt x="34" y="31"/>
                  <a:pt x="38" y="26"/>
                </a:cubicBezTo>
                <a:cubicBezTo>
                  <a:pt x="38" y="26"/>
                  <a:pt x="38" y="26"/>
                  <a:pt x="38" y="26"/>
                </a:cubicBezTo>
                <a:cubicBezTo>
                  <a:pt x="41" y="22"/>
                  <a:pt x="45" y="19"/>
                  <a:pt x="48" y="15"/>
                </a:cubicBezTo>
                <a:cubicBezTo>
                  <a:pt x="52" y="11"/>
                  <a:pt x="56" y="6"/>
                  <a:pt x="59" y="2"/>
                </a:cubicBezTo>
                <a:cubicBezTo>
                  <a:pt x="59" y="1"/>
                  <a:pt x="60" y="1"/>
                  <a:pt x="60" y="0"/>
                </a:cubicBezTo>
                <a:cubicBezTo>
                  <a:pt x="61" y="0"/>
                  <a:pt x="61" y="0"/>
                  <a:pt x="62" y="0"/>
                </a:cubicBezTo>
                <a:cubicBezTo>
                  <a:pt x="62" y="0"/>
                  <a:pt x="62" y="0"/>
                  <a:pt x="62" y="0"/>
                </a:cubicBezTo>
                <a:lnTo>
                  <a:pt x="62" y="6"/>
                </a:ln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234" name="Freeform 220"/>
          <p:cNvSpPr>
            <a:spLocks noEditPoints="1"/>
          </p:cNvSpPr>
          <p:nvPr/>
        </p:nvSpPr>
        <p:spPr bwMode="auto">
          <a:xfrm rot="5400000">
            <a:off x="7224562" y="1461484"/>
            <a:ext cx="21426" cy="74990"/>
          </a:xfrm>
          <a:custGeom>
            <a:avLst/>
            <a:gdLst>
              <a:gd name="T0" fmla="*/ 7 w 13"/>
              <a:gd name="T1" fmla="*/ 0 h 44"/>
              <a:gd name="T2" fmla="*/ 11 w 13"/>
              <a:gd name="T3" fmla="*/ 0 h 44"/>
              <a:gd name="T4" fmla="*/ 13 w 13"/>
              <a:gd name="T5" fmla="*/ 3 h 44"/>
              <a:gd name="T6" fmla="*/ 13 w 13"/>
              <a:gd name="T7" fmla="*/ 42 h 44"/>
              <a:gd name="T8" fmla="*/ 11 w 13"/>
              <a:gd name="T9" fmla="*/ 44 h 44"/>
              <a:gd name="T10" fmla="*/ 7 w 13"/>
              <a:gd name="T11" fmla="*/ 44 h 44"/>
              <a:gd name="T12" fmla="*/ 7 w 13"/>
              <a:gd name="T13" fmla="*/ 39 h 44"/>
              <a:gd name="T14" fmla="*/ 8 w 13"/>
              <a:gd name="T15" fmla="*/ 39 h 44"/>
              <a:gd name="T16" fmla="*/ 8 w 13"/>
              <a:gd name="T17" fmla="*/ 5 h 44"/>
              <a:gd name="T18" fmla="*/ 7 w 13"/>
              <a:gd name="T19" fmla="*/ 5 h 44"/>
              <a:gd name="T20" fmla="*/ 7 w 13"/>
              <a:gd name="T21" fmla="*/ 0 h 44"/>
              <a:gd name="T22" fmla="*/ 2 w 13"/>
              <a:gd name="T23" fmla="*/ 0 h 44"/>
              <a:gd name="T24" fmla="*/ 7 w 13"/>
              <a:gd name="T25" fmla="*/ 0 h 44"/>
              <a:gd name="T26" fmla="*/ 7 w 13"/>
              <a:gd name="T27" fmla="*/ 5 h 44"/>
              <a:gd name="T28" fmla="*/ 5 w 13"/>
              <a:gd name="T29" fmla="*/ 5 h 44"/>
              <a:gd name="T30" fmla="*/ 5 w 13"/>
              <a:gd name="T31" fmla="*/ 39 h 44"/>
              <a:gd name="T32" fmla="*/ 7 w 13"/>
              <a:gd name="T33" fmla="*/ 39 h 44"/>
              <a:gd name="T34" fmla="*/ 7 w 13"/>
              <a:gd name="T35" fmla="*/ 44 h 44"/>
              <a:gd name="T36" fmla="*/ 2 w 13"/>
              <a:gd name="T37" fmla="*/ 44 h 44"/>
              <a:gd name="T38" fmla="*/ 0 w 13"/>
              <a:gd name="T39" fmla="*/ 42 h 44"/>
              <a:gd name="T40" fmla="*/ 0 w 13"/>
              <a:gd name="T41" fmla="*/ 3 h 44"/>
              <a:gd name="T42" fmla="*/ 2 w 13"/>
              <a:gd name="T43"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3" h="44">
                <a:moveTo>
                  <a:pt x="7" y="0"/>
                </a:moveTo>
                <a:cubicBezTo>
                  <a:pt x="11" y="0"/>
                  <a:pt x="11" y="0"/>
                  <a:pt x="11" y="0"/>
                </a:cubicBezTo>
                <a:cubicBezTo>
                  <a:pt x="12" y="0"/>
                  <a:pt x="13" y="1"/>
                  <a:pt x="13" y="3"/>
                </a:cubicBezTo>
                <a:cubicBezTo>
                  <a:pt x="13" y="42"/>
                  <a:pt x="13" y="42"/>
                  <a:pt x="13" y="42"/>
                </a:cubicBezTo>
                <a:cubicBezTo>
                  <a:pt x="13" y="43"/>
                  <a:pt x="12" y="44"/>
                  <a:pt x="11" y="44"/>
                </a:cubicBezTo>
                <a:cubicBezTo>
                  <a:pt x="7" y="44"/>
                  <a:pt x="7" y="44"/>
                  <a:pt x="7" y="44"/>
                </a:cubicBezTo>
                <a:cubicBezTo>
                  <a:pt x="7" y="39"/>
                  <a:pt x="7" y="39"/>
                  <a:pt x="7" y="39"/>
                </a:cubicBezTo>
                <a:cubicBezTo>
                  <a:pt x="8" y="39"/>
                  <a:pt x="8" y="39"/>
                  <a:pt x="8" y="39"/>
                </a:cubicBezTo>
                <a:cubicBezTo>
                  <a:pt x="8" y="5"/>
                  <a:pt x="8" y="5"/>
                  <a:pt x="8" y="5"/>
                </a:cubicBezTo>
                <a:cubicBezTo>
                  <a:pt x="7" y="5"/>
                  <a:pt x="7" y="5"/>
                  <a:pt x="7" y="5"/>
                </a:cubicBezTo>
                <a:lnTo>
                  <a:pt x="7" y="0"/>
                </a:lnTo>
                <a:close/>
                <a:moveTo>
                  <a:pt x="2" y="0"/>
                </a:moveTo>
                <a:cubicBezTo>
                  <a:pt x="7" y="0"/>
                  <a:pt x="7" y="0"/>
                  <a:pt x="7" y="0"/>
                </a:cubicBezTo>
                <a:cubicBezTo>
                  <a:pt x="7" y="5"/>
                  <a:pt x="7" y="5"/>
                  <a:pt x="7" y="5"/>
                </a:cubicBezTo>
                <a:cubicBezTo>
                  <a:pt x="5" y="5"/>
                  <a:pt x="5" y="5"/>
                  <a:pt x="5" y="5"/>
                </a:cubicBezTo>
                <a:cubicBezTo>
                  <a:pt x="5" y="39"/>
                  <a:pt x="5" y="39"/>
                  <a:pt x="5" y="39"/>
                </a:cubicBezTo>
                <a:cubicBezTo>
                  <a:pt x="7" y="39"/>
                  <a:pt x="7" y="39"/>
                  <a:pt x="7" y="39"/>
                </a:cubicBezTo>
                <a:cubicBezTo>
                  <a:pt x="7" y="44"/>
                  <a:pt x="7" y="44"/>
                  <a:pt x="7" y="44"/>
                </a:cubicBezTo>
                <a:cubicBezTo>
                  <a:pt x="2" y="44"/>
                  <a:pt x="2" y="44"/>
                  <a:pt x="2" y="44"/>
                </a:cubicBezTo>
                <a:cubicBezTo>
                  <a:pt x="1" y="44"/>
                  <a:pt x="0" y="43"/>
                  <a:pt x="0" y="42"/>
                </a:cubicBezTo>
                <a:cubicBezTo>
                  <a:pt x="0" y="3"/>
                  <a:pt x="0" y="3"/>
                  <a:pt x="0" y="3"/>
                </a:cubicBezTo>
                <a:cubicBezTo>
                  <a:pt x="0" y="1"/>
                  <a:pt x="1" y="0"/>
                  <a:pt x="2" y="0"/>
                </a:cubicBez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235" name="Freeform 222"/>
          <p:cNvSpPr>
            <a:spLocks noEditPoints="1"/>
          </p:cNvSpPr>
          <p:nvPr/>
        </p:nvSpPr>
        <p:spPr bwMode="auto">
          <a:xfrm rot="5400000">
            <a:off x="6815689" y="3605837"/>
            <a:ext cx="104748" cy="152360"/>
          </a:xfrm>
          <a:custGeom>
            <a:avLst/>
            <a:gdLst>
              <a:gd name="T0" fmla="*/ 54 w 62"/>
              <a:gd name="T1" fmla="*/ 21 h 90"/>
              <a:gd name="T2" fmla="*/ 45 w 62"/>
              <a:gd name="T3" fmla="*/ 21 h 90"/>
              <a:gd name="T4" fmla="*/ 43 w 62"/>
              <a:gd name="T5" fmla="*/ 18 h 90"/>
              <a:gd name="T6" fmla="*/ 43 w 62"/>
              <a:gd name="T7" fmla="*/ 17 h 90"/>
              <a:gd name="T8" fmla="*/ 49 w 62"/>
              <a:gd name="T9" fmla="*/ 5 h 90"/>
              <a:gd name="T10" fmla="*/ 34 w 62"/>
              <a:gd name="T11" fmla="*/ 5 h 90"/>
              <a:gd name="T12" fmla="*/ 32 w 62"/>
              <a:gd name="T13" fmla="*/ 5 h 90"/>
              <a:gd name="T14" fmla="*/ 32 w 62"/>
              <a:gd name="T15" fmla="*/ 5 h 90"/>
              <a:gd name="T16" fmla="*/ 32 w 62"/>
              <a:gd name="T17" fmla="*/ 0 h 90"/>
              <a:gd name="T18" fmla="*/ 32 w 62"/>
              <a:gd name="T19" fmla="*/ 0 h 90"/>
              <a:gd name="T20" fmla="*/ 34 w 62"/>
              <a:gd name="T21" fmla="*/ 0 h 90"/>
              <a:gd name="T22" fmla="*/ 53 w 62"/>
              <a:gd name="T23" fmla="*/ 0 h 90"/>
              <a:gd name="T24" fmla="*/ 53 w 62"/>
              <a:gd name="T25" fmla="*/ 0 h 90"/>
              <a:gd name="T26" fmla="*/ 54 w 62"/>
              <a:gd name="T27" fmla="*/ 1 h 90"/>
              <a:gd name="T28" fmla="*/ 55 w 62"/>
              <a:gd name="T29" fmla="*/ 4 h 90"/>
              <a:gd name="T30" fmla="*/ 49 w 62"/>
              <a:gd name="T31" fmla="*/ 16 h 90"/>
              <a:gd name="T32" fmla="*/ 59 w 62"/>
              <a:gd name="T33" fmla="*/ 16 h 90"/>
              <a:gd name="T34" fmla="*/ 59 w 62"/>
              <a:gd name="T35" fmla="*/ 16 h 90"/>
              <a:gd name="T36" fmla="*/ 61 w 62"/>
              <a:gd name="T37" fmla="*/ 17 h 90"/>
              <a:gd name="T38" fmla="*/ 61 w 62"/>
              <a:gd name="T39" fmla="*/ 20 h 90"/>
              <a:gd name="T40" fmla="*/ 32 w 62"/>
              <a:gd name="T41" fmla="*/ 55 h 90"/>
              <a:gd name="T42" fmla="*/ 32 w 62"/>
              <a:gd name="T43" fmla="*/ 48 h 90"/>
              <a:gd name="T44" fmla="*/ 54 w 62"/>
              <a:gd name="T45" fmla="*/ 21 h 90"/>
              <a:gd name="T46" fmla="*/ 32 w 62"/>
              <a:gd name="T47" fmla="*/ 5 h 90"/>
              <a:gd name="T48" fmla="*/ 25 w 62"/>
              <a:gd name="T49" fmla="*/ 5 h 90"/>
              <a:gd name="T50" fmla="*/ 10 w 62"/>
              <a:gd name="T51" fmla="*/ 36 h 90"/>
              <a:gd name="T52" fmla="*/ 22 w 62"/>
              <a:gd name="T53" fmla="*/ 36 h 90"/>
              <a:gd name="T54" fmla="*/ 24 w 62"/>
              <a:gd name="T55" fmla="*/ 39 h 90"/>
              <a:gd name="T56" fmla="*/ 24 w 62"/>
              <a:gd name="T57" fmla="*/ 40 h 90"/>
              <a:gd name="T58" fmla="*/ 10 w 62"/>
              <a:gd name="T59" fmla="*/ 74 h 90"/>
              <a:gd name="T60" fmla="*/ 32 w 62"/>
              <a:gd name="T61" fmla="*/ 48 h 90"/>
              <a:gd name="T62" fmla="*/ 32 w 62"/>
              <a:gd name="T63" fmla="*/ 55 h 90"/>
              <a:gd name="T64" fmla="*/ 4 w 62"/>
              <a:gd name="T65" fmla="*/ 89 h 90"/>
              <a:gd name="T66" fmla="*/ 4 w 62"/>
              <a:gd name="T67" fmla="*/ 89 h 90"/>
              <a:gd name="T68" fmla="*/ 2 w 62"/>
              <a:gd name="T69" fmla="*/ 90 h 90"/>
              <a:gd name="T70" fmla="*/ 0 w 62"/>
              <a:gd name="T71" fmla="*/ 87 h 90"/>
              <a:gd name="T72" fmla="*/ 18 w 62"/>
              <a:gd name="T73" fmla="*/ 41 h 90"/>
              <a:gd name="T74" fmla="*/ 6 w 62"/>
              <a:gd name="T75" fmla="*/ 41 h 90"/>
              <a:gd name="T76" fmla="*/ 6 w 62"/>
              <a:gd name="T77" fmla="*/ 41 h 90"/>
              <a:gd name="T78" fmla="*/ 5 w 62"/>
              <a:gd name="T79" fmla="*/ 41 h 90"/>
              <a:gd name="T80" fmla="*/ 4 w 62"/>
              <a:gd name="T81" fmla="*/ 38 h 90"/>
              <a:gd name="T82" fmla="*/ 22 w 62"/>
              <a:gd name="T83" fmla="*/ 2 h 90"/>
              <a:gd name="T84" fmla="*/ 24 w 62"/>
              <a:gd name="T85" fmla="*/ 0 h 90"/>
              <a:gd name="T86" fmla="*/ 32 w 62"/>
              <a:gd name="T87" fmla="*/ 0 h 90"/>
              <a:gd name="T88" fmla="*/ 32 w 62"/>
              <a:gd name="T89" fmla="*/ 5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2" h="90">
                <a:moveTo>
                  <a:pt x="54" y="21"/>
                </a:moveTo>
                <a:cubicBezTo>
                  <a:pt x="45" y="21"/>
                  <a:pt x="45" y="21"/>
                  <a:pt x="45" y="21"/>
                </a:cubicBezTo>
                <a:cubicBezTo>
                  <a:pt x="44" y="21"/>
                  <a:pt x="43" y="20"/>
                  <a:pt x="43" y="18"/>
                </a:cubicBezTo>
                <a:cubicBezTo>
                  <a:pt x="43" y="18"/>
                  <a:pt x="43" y="18"/>
                  <a:pt x="43" y="17"/>
                </a:cubicBezTo>
                <a:cubicBezTo>
                  <a:pt x="49" y="5"/>
                  <a:pt x="49" y="5"/>
                  <a:pt x="49" y="5"/>
                </a:cubicBezTo>
                <a:cubicBezTo>
                  <a:pt x="34" y="5"/>
                  <a:pt x="34" y="5"/>
                  <a:pt x="34" y="5"/>
                </a:cubicBezTo>
                <a:cubicBezTo>
                  <a:pt x="32" y="5"/>
                  <a:pt x="32" y="5"/>
                  <a:pt x="32" y="5"/>
                </a:cubicBezTo>
                <a:cubicBezTo>
                  <a:pt x="32" y="5"/>
                  <a:pt x="32" y="5"/>
                  <a:pt x="32" y="5"/>
                </a:cubicBezTo>
                <a:cubicBezTo>
                  <a:pt x="32" y="0"/>
                  <a:pt x="32" y="0"/>
                  <a:pt x="32" y="0"/>
                </a:cubicBezTo>
                <a:cubicBezTo>
                  <a:pt x="32" y="0"/>
                  <a:pt x="32" y="0"/>
                  <a:pt x="32" y="0"/>
                </a:cubicBezTo>
                <a:cubicBezTo>
                  <a:pt x="34" y="0"/>
                  <a:pt x="34" y="0"/>
                  <a:pt x="34" y="0"/>
                </a:cubicBezTo>
                <a:cubicBezTo>
                  <a:pt x="53" y="0"/>
                  <a:pt x="53" y="0"/>
                  <a:pt x="53" y="0"/>
                </a:cubicBezTo>
                <a:cubicBezTo>
                  <a:pt x="53" y="0"/>
                  <a:pt x="53" y="0"/>
                  <a:pt x="53" y="0"/>
                </a:cubicBezTo>
                <a:cubicBezTo>
                  <a:pt x="54" y="0"/>
                  <a:pt x="54" y="0"/>
                  <a:pt x="54" y="1"/>
                </a:cubicBezTo>
                <a:cubicBezTo>
                  <a:pt x="55" y="1"/>
                  <a:pt x="56" y="3"/>
                  <a:pt x="55" y="4"/>
                </a:cubicBezTo>
                <a:cubicBezTo>
                  <a:pt x="49" y="16"/>
                  <a:pt x="49" y="16"/>
                  <a:pt x="49" y="16"/>
                </a:cubicBezTo>
                <a:cubicBezTo>
                  <a:pt x="59" y="16"/>
                  <a:pt x="59" y="16"/>
                  <a:pt x="59" y="16"/>
                </a:cubicBezTo>
                <a:cubicBezTo>
                  <a:pt x="59" y="16"/>
                  <a:pt x="59" y="16"/>
                  <a:pt x="59" y="16"/>
                </a:cubicBezTo>
                <a:cubicBezTo>
                  <a:pt x="60" y="16"/>
                  <a:pt x="60" y="16"/>
                  <a:pt x="61" y="17"/>
                </a:cubicBezTo>
                <a:cubicBezTo>
                  <a:pt x="62" y="17"/>
                  <a:pt x="62" y="19"/>
                  <a:pt x="61" y="20"/>
                </a:cubicBezTo>
                <a:cubicBezTo>
                  <a:pt x="32" y="55"/>
                  <a:pt x="32" y="55"/>
                  <a:pt x="32" y="55"/>
                </a:cubicBezTo>
                <a:cubicBezTo>
                  <a:pt x="32" y="48"/>
                  <a:pt x="32" y="48"/>
                  <a:pt x="32" y="48"/>
                </a:cubicBezTo>
                <a:lnTo>
                  <a:pt x="54" y="21"/>
                </a:lnTo>
                <a:close/>
                <a:moveTo>
                  <a:pt x="32" y="5"/>
                </a:moveTo>
                <a:cubicBezTo>
                  <a:pt x="25" y="5"/>
                  <a:pt x="25" y="5"/>
                  <a:pt x="25" y="5"/>
                </a:cubicBezTo>
                <a:cubicBezTo>
                  <a:pt x="10" y="36"/>
                  <a:pt x="10" y="36"/>
                  <a:pt x="10" y="36"/>
                </a:cubicBezTo>
                <a:cubicBezTo>
                  <a:pt x="22" y="36"/>
                  <a:pt x="22" y="36"/>
                  <a:pt x="22" y="36"/>
                </a:cubicBezTo>
                <a:cubicBezTo>
                  <a:pt x="23" y="36"/>
                  <a:pt x="24" y="37"/>
                  <a:pt x="24" y="39"/>
                </a:cubicBezTo>
                <a:cubicBezTo>
                  <a:pt x="24" y="39"/>
                  <a:pt x="24" y="39"/>
                  <a:pt x="24" y="40"/>
                </a:cubicBezTo>
                <a:cubicBezTo>
                  <a:pt x="10" y="74"/>
                  <a:pt x="10" y="74"/>
                  <a:pt x="10" y="74"/>
                </a:cubicBezTo>
                <a:cubicBezTo>
                  <a:pt x="32" y="48"/>
                  <a:pt x="32" y="48"/>
                  <a:pt x="32" y="48"/>
                </a:cubicBezTo>
                <a:cubicBezTo>
                  <a:pt x="32" y="55"/>
                  <a:pt x="32" y="55"/>
                  <a:pt x="32" y="55"/>
                </a:cubicBezTo>
                <a:cubicBezTo>
                  <a:pt x="4" y="89"/>
                  <a:pt x="4" y="89"/>
                  <a:pt x="4" y="89"/>
                </a:cubicBezTo>
                <a:cubicBezTo>
                  <a:pt x="4" y="89"/>
                  <a:pt x="4" y="89"/>
                  <a:pt x="4" y="89"/>
                </a:cubicBezTo>
                <a:cubicBezTo>
                  <a:pt x="4" y="90"/>
                  <a:pt x="2" y="90"/>
                  <a:pt x="2" y="90"/>
                </a:cubicBezTo>
                <a:cubicBezTo>
                  <a:pt x="0" y="90"/>
                  <a:pt x="0" y="88"/>
                  <a:pt x="0" y="87"/>
                </a:cubicBezTo>
                <a:cubicBezTo>
                  <a:pt x="18" y="41"/>
                  <a:pt x="18" y="41"/>
                  <a:pt x="18" y="41"/>
                </a:cubicBezTo>
                <a:cubicBezTo>
                  <a:pt x="6" y="41"/>
                  <a:pt x="6" y="41"/>
                  <a:pt x="6" y="41"/>
                </a:cubicBezTo>
                <a:cubicBezTo>
                  <a:pt x="6" y="41"/>
                  <a:pt x="6" y="41"/>
                  <a:pt x="6" y="41"/>
                </a:cubicBezTo>
                <a:cubicBezTo>
                  <a:pt x="6" y="41"/>
                  <a:pt x="6" y="41"/>
                  <a:pt x="5" y="41"/>
                </a:cubicBezTo>
                <a:cubicBezTo>
                  <a:pt x="4" y="40"/>
                  <a:pt x="4" y="39"/>
                  <a:pt x="4" y="38"/>
                </a:cubicBezTo>
                <a:cubicBezTo>
                  <a:pt x="22" y="2"/>
                  <a:pt x="22" y="2"/>
                  <a:pt x="22" y="2"/>
                </a:cubicBezTo>
                <a:cubicBezTo>
                  <a:pt x="22" y="1"/>
                  <a:pt x="23" y="0"/>
                  <a:pt x="24" y="0"/>
                </a:cubicBezTo>
                <a:cubicBezTo>
                  <a:pt x="32" y="0"/>
                  <a:pt x="32" y="0"/>
                  <a:pt x="32" y="0"/>
                </a:cubicBezTo>
                <a:lnTo>
                  <a:pt x="32" y="5"/>
                </a:ln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236" name="Freeform 223"/>
          <p:cNvSpPr>
            <a:spLocks noEditPoints="1"/>
          </p:cNvSpPr>
          <p:nvPr/>
        </p:nvSpPr>
        <p:spPr bwMode="auto">
          <a:xfrm rot="5400000">
            <a:off x="6892464" y="3625477"/>
            <a:ext cx="274964" cy="171405"/>
          </a:xfrm>
          <a:custGeom>
            <a:avLst/>
            <a:gdLst>
              <a:gd name="T0" fmla="*/ 81 w 162"/>
              <a:gd name="T1" fmla="*/ 96 h 101"/>
              <a:gd name="T2" fmla="*/ 89 w 162"/>
              <a:gd name="T3" fmla="*/ 96 h 101"/>
              <a:gd name="T4" fmla="*/ 131 w 162"/>
              <a:gd name="T5" fmla="*/ 96 h 101"/>
              <a:gd name="T6" fmla="*/ 149 w 162"/>
              <a:gd name="T7" fmla="*/ 89 h 101"/>
              <a:gd name="T8" fmla="*/ 157 w 162"/>
              <a:gd name="T9" fmla="*/ 71 h 101"/>
              <a:gd name="T10" fmla="*/ 149 w 162"/>
              <a:gd name="T11" fmla="*/ 53 h 101"/>
              <a:gd name="T12" fmla="*/ 131 w 162"/>
              <a:gd name="T13" fmla="*/ 45 h 101"/>
              <a:gd name="T14" fmla="*/ 123 w 162"/>
              <a:gd name="T15" fmla="*/ 47 h 101"/>
              <a:gd name="T16" fmla="*/ 115 w 162"/>
              <a:gd name="T17" fmla="*/ 51 h 101"/>
              <a:gd name="T18" fmla="*/ 112 w 162"/>
              <a:gd name="T19" fmla="*/ 51 h 101"/>
              <a:gd name="T20" fmla="*/ 111 w 162"/>
              <a:gd name="T21" fmla="*/ 49 h 101"/>
              <a:gd name="T22" fmla="*/ 97 w 162"/>
              <a:gd name="T23" fmla="*/ 18 h 101"/>
              <a:gd name="T24" fmla="*/ 81 w 162"/>
              <a:gd name="T25" fmla="*/ 7 h 101"/>
              <a:gd name="T26" fmla="*/ 81 w 162"/>
              <a:gd name="T27" fmla="*/ 2 h 101"/>
              <a:gd name="T28" fmla="*/ 101 w 162"/>
              <a:gd name="T29" fmla="*/ 14 h 101"/>
              <a:gd name="T30" fmla="*/ 116 w 162"/>
              <a:gd name="T31" fmla="*/ 45 h 101"/>
              <a:gd name="T32" fmla="*/ 121 w 162"/>
              <a:gd name="T33" fmla="*/ 42 h 101"/>
              <a:gd name="T34" fmla="*/ 131 w 162"/>
              <a:gd name="T35" fmla="*/ 41 h 101"/>
              <a:gd name="T36" fmla="*/ 153 w 162"/>
              <a:gd name="T37" fmla="*/ 49 h 101"/>
              <a:gd name="T38" fmla="*/ 162 w 162"/>
              <a:gd name="T39" fmla="*/ 71 h 101"/>
              <a:gd name="T40" fmla="*/ 153 w 162"/>
              <a:gd name="T41" fmla="*/ 92 h 101"/>
              <a:gd name="T42" fmla="*/ 131 w 162"/>
              <a:gd name="T43" fmla="*/ 101 h 101"/>
              <a:gd name="T44" fmla="*/ 89 w 162"/>
              <a:gd name="T45" fmla="*/ 101 h 101"/>
              <a:gd name="T46" fmla="*/ 81 w 162"/>
              <a:gd name="T47" fmla="*/ 101 h 101"/>
              <a:gd name="T48" fmla="*/ 81 w 162"/>
              <a:gd name="T49" fmla="*/ 96 h 101"/>
              <a:gd name="T50" fmla="*/ 5 w 162"/>
              <a:gd name="T51" fmla="*/ 82 h 101"/>
              <a:gd name="T52" fmla="*/ 9 w 162"/>
              <a:gd name="T53" fmla="*/ 92 h 101"/>
              <a:gd name="T54" fmla="*/ 19 w 162"/>
              <a:gd name="T55" fmla="*/ 96 h 101"/>
              <a:gd name="T56" fmla="*/ 59 w 162"/>
              <a:gd name="T57" fmla="*/ 96 h 101"/>
              <a:gd name="T58" fmla="*/ 65 w 162"/>
              <a:gd name="T59" fmla="*/ 96 h 101"/>
              <a:gd name="T60" fmla="*/ 67 w 162"/>
              <a:gd name="T61" fmla="*/ 96 h 101"/>
              <a:gd name="T62" fmla="*/ 81 w 162"/>
              <a:gd name="T63" fmla="*/ 96 h 101"/>
              <a:gd name="T64" fmla="*/ 81 w 162"/>
              <a:gd name="T65" fmla="*/ 101 h 101"/>
              <a:gd name="T66" fmla="*/ 67 w 162"/>
              <a:gd name="T67" fmla="*/ 101 h 101"/>
              <a:gd name="T68" fmla="*/ 65 w 162"/>
              <a:gd name="T69" fmla="*/ 101 h 101"/>
              <a:gd name="T70" fmla="*/ 59 w 162"/>
              <a:gd name="T71" fmla="*/ 101 h 101"/>
              <a:gd name="T72" fmla="*/ 19 w 162"/>
              <a:gd name="T73" fmla="*/ 101 h 101"/>
              <a:gd name="T74" fmla="*/ 6 w 162"/>
              <a:gd name="T75" fmla="*/ 95 h 101"/>
              <a:gd name="T76" fmla="*/ 0 w 162"/>
              <a:gd name="T77" fmla="*/ 82 h 101"/>
              <a:gd name="T78" fmla="*/ 6 w 162"/>
              <a:gd name="T79" fmla="*/ 68 h 101"/>
              <a:gd name="T80" fmla="*/ 16 w 162"/>
              <a:gd name="T81" fmla="*/ 63 h 101"/>
              <a:gd name="T82" fmla="*/ 15 w 162"/>
              <a:gd name="T83" fmla="*/ 58 h 101"/>
              <a:gd name="T84" fmla="*/ 15 w 162"/>
              <a:gd name="T85" fmla="*/ 50 h 101"/>
              <a:gd name="T86" fmla="*/ 29 w 162"/>
              <a:gd name="T87" fmla="*/ 15 h 101"/>
              <a:gd name="T88" fmla="*/ 65 w 162"/>
              <a:gd name="T89" fmla="*/ 0 h 101"/>
              <a:gd name="T90" fmla="*/ 81 w 162"/>
              <a:gd name="T91" fmla="*/ 2 h 101"/>
              <a:gd name="T92" fmla="*/ 81 w 162"/>
              <a:gd name="T93" fmla="*/ 7 h 101"/>
              <a:gd name="T94" fmla="*/ 65 w 162"/>
              <a:gd name="T95" fmla="*/ 5 h 101"/>
              <a:gd name="T96" fmla="*/ 33 w 162"/>
              <a:gd name="T97" fmla="*/ 18 h 101"/>
              <a:gd name="T98" fmla="*/ 19 w 162"/>
              <a:gd name="T99" fmla="*/ 50 h 101"/>
              <a:gd name="T100" fmla="*/ 20 w 162"/>
              <a:gd name="T101" fmla="*/ 57 h 101"/>
              <a:gd name="T102" fmla="*/ 21 w 162"/>
              <a:gd name="T103" fmla="*/ 64 h 101"/>
              <a:gd name="T104" fmla="*/ 20 w 162"/>
              <a:gd name="T105" fmla="*/ 67 h 101"/>
              <a:gd name="T106" fmla="*/ 19 w 162"/>
              <a:gd name="T107" fmla="*/ 67 h 101"/>
              <a:gd name="T108" fmla="*/ 9 w 162"/>
              <a:gd name="T109" fmla="*/ 71 h 101"/>
              <a:gd name="T110" fmla="*/ 5 w 162"/>
              <a:gd name="T111" fmla="*/ 82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2" h="101">
                <a:moveTo>
                  <a:pt x="81" y="96"/>
                </a:moveTo>
                <a:cubicBezTo>
                  <a:pt x="89" y="96"/>
                  <a:pt x="89" y="96"/>
                  <a:pt x="89" y="96"/>
                </a:cubicBezTo>
                <a:cubicBezTo>
                  <a:pt x="131" y="96"/>
                  <a:pt x="131" y="96"/>
                  <a:pt x="131" y="96"/>
                </a:cubicBezTo>
                <a:cubicBezTo>
                  <a:pt x="138" y="96"/>
                  <a:pt x="145" y="93"/>
                  <a:pt x="149" y="89"/>
                </a:cubicBezTo>
                <a:cubicBezTo>
                  <a:pt x="154" y="84"/>
                  <a:pt x="157" y="78"/>
                  <a:pt x="157" y="71"/>
                </a:cubicBezTo>
                <a:cubicBezTo>
                  <a:pt x="157" y="64"/>
                  <a:pt x="154" y="57"/>
                  <a:pt x="149" y="53"/>
                </a:cubicBezTo>
                <a:cubicBezTo>
                  <a:pt x="145" y="48"/>
                  <a:pt x="138" y="45"/>
                  <a:pt x="131" y="45"/>
                </a:cubicBezTo>
                <a:cubicBezTo>
                  <a:pt x="128" y="45"/>
                  <a:pt x="125" y="46"/>
                  <a:pt x="123" y="47"/>
                </a:cubicBezTo>
                <a:cubicBezTo>
                  <a:pt x="120" y="48"/>
                  <a:pt x="117" y="49"/>
                  <a:pt x="115" y="51"/>
                </a:cubicBezTo>
                <a:cubicBezTo>
                  <a:pt x="114" y="52"/>
                  <a:pt x="112" y="52"/>
                  <a:pt x="112" y="51"/>
                </a:cubicBezTo>
                <a:cubicBezTo>
                  <a:pt x="111" y="51"/>
                  <a:pt x="111" y="50"/>
                  <a:pt x="111" y="49"/>
                </a:cubicBezTo>
                <a:cubicBezTo>
                  <a:pt x="111" y="37"/>
                  <a:pt x="106" y="26"/>
                  <a:pt x="97" y="18"/>
                </a:cubicBezTo>
                <a:cubicBezTo>
                  <a:pt x="93" y="13"/>
                  <a:pt x="87" y="10"/>
                  <a:pt x="81" y="7"/>
                </a:cubicBezTo>
                <a:cubicBezTo>
                  <a:pt x="81" y="2"/>
                  <a:pt x="81" y="2"/>
                  <a:pt x="81" y="2"/>
                </a:cubicBezTo>
                <a:cubicBezTo>
                  <a:pt x="88" y="5"/>
                  <a:pt x="95" y="9"/>
                  <a:pt x="101" y="14"/>
                </a:cubicBezTo>
                <a:cubicBezTo>
                  <a:pt x="109" y="22"/>
                  <a:pt x="114" y="33"/>
                  <a:pt x="116" y="45"/>
                </a:cubicBezTo>
                <a:cubicBezTo>
                  <a:pt x="117" y="44"/>
                  <a:pt x="119" y="43"/>
                  <a:pt x="121" y="42"/>
                </a:cubicBezTo>
                <a:cubicBezTo>
                  <a:pt x="124" y="41"/>
                  <a:pt x="128" y="41"/>
                  <a:pt x="131" y="41"/>
                </a:cubicBezTo>
                <a:cubicBezTo>
                  <a:pt x="140" y="41"/>
                  <a:pt x="147" y="44"/>
                  <a:pt x="153" y="49"/>
                </a:cubicBezTo>
                <a:cubicBezTo>
                  <a:pt x="158" y="55"/>
                  <a:pt x="162" y="63"/>
                  <a:pt x="162" y="71"/>
                </a:cubicBezTo>
                <a:cubicBezTo>
                  <a:pt x="162" y="79"/>
                  <a:pt x="158" y="87"/>
                  <a:pt x="153" y="92"/>
                </a:cubicBezTo>
                <a:cubicBezTo>
                  <a:pt x="147" y="98"/>
                  <a:pt x="140" y="101"/>
                  <a:pt x="131" y="101"/>
                </a:cubicBezTo>
                <a:cubicBezTo>
                  <a:pt x="89" y="101"/>
                  <a:pt x="89" y="101"/>
                  <a:pt x="89" y="101"/>
                </a:cubicBezTo>
                <a:cubicBezTo>
                  <a:pt x="81" y="101"/>
                  <a:pt x="81" y="101"/>
                  <a:pt x="81" y="101"/>
                </a:cubicBezTo>
                <a:lnTo>
                  <a:pt x="81" y="96"/>
                </a:lnTo>
                <a:close/>
                <a:moveTo>
                  <a:pt x="5" y="82"/>
                </a:moveTo>
                <a:cubicBezTo>
                  <a:pt x="5" y="86"/>
                  <a:pt x="6" y="89"/>
                  <a:pt x="9" y="92"/>
                </a:cubicBezTo>
                <a:cubicBezTo>
                  <a:pt x="12" y="95"/>
                  <a:pt x="15" y="96"/>
                  <a:pt x="19" y="96"/>
                </a:cubicBezTo>
                <a:cubicBezTo>
                  <a:pt x="59" y="96"/>
                  <a:pt x="59" y="96"/>
                  <a:pt x="59" y="96"/>
                </a:cubicBezTo>
                <a:cubicBezTo>
                  <a:pt x="65" y="96"/>
                  <a:pt x="65" y="96"/>
                  <a:pt x="65" y="96"/>
                </a:cubicBezTo>
                <a:cubicBezTo>
                  <a:pt x="67" y="96"/>
                  <a:pt x="67" y="96"/>
                  <a:pt x="67" y="96"/>
                </a:cubicBezTo>
                <a:cubicBezTo>
                  <a:pt x="81" y="96"/>
                  <a:pt x="81" y="96"/>
                  <a:pt x="81" y="96"/>
                </a:cubicBezTo>
                <a:cubicBezTo>
                  <a:pt x="81" y="101"/>
                  <a:pt x="81" y="101"/>
                  <a:pt x="81" y="101"/>
                </a:cubicBezTo>
                <a:cubicBezTo>
                  <a:pt x="67" y="101"/>
                  <a:pt x="67" y="101"/>
                  <a:pt x="67" y="101"/>
                </a:cubicBezTo>
                <a:cubicBezTo>
                  <a:pt x="65" y="101"/>
                  <a:pt x="65" y="101"/>
                  <a:pt x="65" y="101"/>
                </a:cubicBezTo>
                <a:cubicBezTo>
                  <a:pt x="59" y="101"/>
                  <a:pt x="59" y="101"/>
                  <a:pt x="59" y="101"/>
                </a:cubicBezTo>
                <a:cubicBezTo>
                  <a:pt x="19" y="101"/>
                  <a:pt x="19" y="101"/>
                  <a:pt x="19" y="101"/>
                </a:cubicBezTo>
                <a:cubicBezTo>
                  <a:pt x="14" y="101"/>
                  <a:pt x="9" y="99"/>
                  <a:pt x="6" y="95"/>
                </a:cubicBezTo>
                <a:cubicBezTo>
                  <a:pt x="2" y="92"/>
                  <a:pt x="0" y="87"/>
                  <a:pt x="0" y="82"/>
                </a:cubicBezTo>
                <a:cubicBezTo>
                  <a:pt x="0" y="76"/>
                  <a:pt x="2" y="72"/>
                  <a:pt x="6" y="68"/>
                </a:cubicBezTo>
                <a:cubicBezTo>
                  <a:pt x="8" y="65"/>
                  <a:pt x="12" y="63"/>
                  <a:pt x="16" y="63"/>
                </a:cubicBezTo>
                <a:cubicBezTo>
                  <a:pt x="16" y="61"/>
                  <a:pt x="15" y="60"/>
                  <a:pt x="15" y="58"/>
                </a:cubicBezTo>
                <a:cubicBezTo>
                  <a:pt x="15" y="56"/>
                  <a:pt x="15" y="53"/>
                  <a:pt x="15" y="50"/>
                </a:cubicBezTo>
                <a:cubicBezTo>
                  <a:pt x="15" y="37"/>
                  <a:pt x="20" y="24"/>
                  <a:pt x="29" y="15"/>
                </a:cubicBezTo>
                <a:cubicBezTo>
                  <a:pt x="39" y="6"/>
                  <a:pt x="51" y="0"/>
                  <a:pt x="65" y="0"/>
                </a:cubicBezTo>
                <a:cubicBezTo>
                  <a:pt x="71" y="0"/>
                  <a:pt x="76" y="1"/>
                  <a:pt x="81" y="2"/>
                </a:cubicBezTo>
                <a:cubicBezTo>
                  <a:pt x="81" y="7"/>
                  <a:pt x="81" y="7"/>
                  <a:pt x="81" y="7"/>
                </a:cubicBezTo>
                <a:cubicBezTo>
                  <a:pt x="76" y="6"/>
                  <a:pt x="71" y="5"/>
                  <a:pt x="65" y="5"/>
                </a:cubicBezTo>
                <a:cubicBezTo>
                  <a:pt x="53" y="5"/>
                  <a:pt x="41" y="10"/>
                  <a:pt x="33" y="18"/>
                </a:cubicBezTo>
                <a:cubicBezTo>
                  <a:pt x="25" y="26"/>
                  <a:pt x="19" y="38"/>
                  <a:pt x="19" y="50"/>
                </a:cubicBezTo>
                <a:cubicBezTo>
                  <a:pt x="19" y="53"/>
                  <a:pt x="20" y="55"/>
                  <a:pt x="20" y="57"/>
                </a:cubicBezTo>
                <a:cubicBezTo>
                  <a:pt x="20" y="60"/>
                  <a:pt x="21" y="62"/>
                  <a:pt x="21" y="64"/>
                </a:cubicBezTo>
                <a:cubicBezTo>
                  <a:pt x="22" y="65"/>
                  <a:pt x="21" y="67"/>
                  <a:pt x="20" y="67"/>
                </a:cubicBezTo>
                <a:cubicBezTo>
                  <a:pt x="20" y="67"/>
                  <a:pt x="19" y="67"/>
                  <a:pt x="19" y="67"/>
                </a:cubicBezTo>
                <a:cubicBezTo>
                  <a:pt x="15" y="67"/>
                  <a:pt x="12" y="69"/>
                  <a:pt x="9" y="71"/>
                </a:cubicBezTo>
                <a:cubicBezTo>
                  <a:pt x="6" y="74"/>
                  <a:pt x="5" y="78"/>
                  <a:pt x="5" y="82"/>
                </a:cubicBez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237" name="Freeform 225"/>
          <p:cNvSpPr>
            <a:spLocks noEditPoints="1"/>
          </p:cNvSpPr>
          <p:nvPr/>
        </p:nvSpPr>
        <p:spPr bwMode="auto">
          <a:xfrm rot="5400000">
            <a:off x="8678531" y="716942"/>
            <a:ext cx="35710" cy="97606"/>
          </a:xfrm>
          <a:custGeom>
            <a:avLst/>
            <a:gdLst>
              <a:gd name="T0" fmla="*/ 16 w 21"/>
              <a:gd name="T1" fmla="*/ 53 h 58"/>
              <a:gd name="T2" fmla="*/ 16 w 21"/>
              <a:gd name="T3" fmla="*/ 5 h 58"/>
              <a:gd name="T4" fmla="*/ 15 w 21"/>
              <a:gd name="T5" fmla="*/ 6 h 58"/>
              <a:gd name="T6" fmla="*/ 11 w 21"/>
              <a:gd name="T7" fmla="*/ 6 h 58"/>
              <a:gd name="T8" fmla="*/ 11 w 21"/>
              <a:gd name="T9" fmla="*/ 1 h 58"/>
              <a:gd name="T10" fmla="*/ 14 w 21"/>
              <a:gd name="T11" fmla="*/ 1 h 58"/>
              <a:gd name="T12" fmla="*/ 18 w 21"/>
              <a:gd name="T13" fmla="*/ 0 h 58"/>
              <a:gd name="T14" fmla="*/ 19 w 21"/>
              <a:gd name="T15" fmla="*/ 0 h 58"/>
              <a:gd name="T16" fmla="*/ 21 w 21"/>
              <a:gd name="T17" fmla="*/ 3 h 58"/>
              <a:gd name="T18" fmla="*/ 21 w 21"/>
              <a:gd name="T19" fmla="*/ 56 h 58"/>
              <a:gd name="T20" fmla="*/ 21 w 21"/>
              <a:gd name="T21" fmla="*/ 56 h 58"/>
              <a:gd name="T22" fmla="*/ 21 w 21"/>
              <a:gd name="T23" fmla="*/ 56 h 58"/>
              <a:gd name="T24" fmla="*/ 18 w 21"/>
              <a:gd name="T25" fmla="*/ 58 h 58"/>
              <a:gd name="T26" fmla="*/ 14 w 21"/>
              <a:gd name="T27" fmla="*/ 58 h 58"/>
              <a:gd name="T28" fmla="*/ 11 w 21"/>
              <a:gd name="T29" fmla="*/ 58 h 58"/>
              <a:gd name="T30" fmla="*/ 11 w 21"/>
              <a:gd name="T31" fmla="*/ 58 h 58"/>
              <a:gd name="T32" fmla="*/ 11 w 21"/>
              <a:gd name="T33" fmla="*/ 53 h 58"/>
              <a:gd name="T34" fmla="*/ 11 w 21"/>
              <a:gd name="T35" fmla="*/ 53 h 58"/>
              <a:gd name="T36" fmla="*/ 15 w 21"/>
              <a:gd name="T37" fmla="*/ 53 h 58"/>
              <a:gd name="T38" fmla="*/ 16 w 21"/>
              <a:gd name="T39" fmla="*/ 53 h 58"/>
              <a:gd name="T40" fmla="*/ 11 w 21"/>
              <a:gd name="T41" fmla="*/ 6 h 58"/>
              <a:gd name="T42" fmla="*/ 10 w 21"/>
              <a:gd name="T43" fmla="*/ 6 h 58"/>
              <a:gd name="T44" fmla="*/ 10 w 21"/>
              <a:gd name="T45" fmla="*/ 6 h 58"/>
              <a:gd name="T46" fmla="*/ 6 w 21"/>
              <a:gd name="T47" fmla="*/ 6 h 58"/>
              <a:gd name="T48" fmla="*/ 5 w 21"/>
              <a:gd name="T49" fmla="*/ 5 h 58"/>
              <a:gd name="T50" fmla="*/ 5 w 21"/>
              <a:gd name="T51" fmla="*/ 53 h 58"/>
              <a:gd name="T52" fmla="*/ 6 w 21"/>
              <a:gd name="T53" fmla="*/ 53 h 58"/>
              <a:gd name="T54" fmla="*/ 11 w 21"/>
              <a:gd name="T55" fmla="*/ 53 h 58"/>
              <a:gd name="T56" fmla="*/ 11 w 21"/>
              <a:gd name="T57" fmla="*/ 58 h 58"/>
              <a:gd name="T58" fmla="*/ 7 w 21"/>
              <a:gd name="T59" fmla="*/ 58 h 58"/>
              <a:gd name="T60" fmla="*/ 3 w 21"/>
              <a:gd name="T61" fmla="*/ 58 h 58"/>
              <a:gd name="T62" fmla="*/ 2 w 21"/>
              <a:gd name="T63" fmla="*/ 58 h 58"/>
              <a:gd name="T64" fmla="*/ 0 w 21"/>
              <a:gd name="T65" fmla="*/ 56 h 58"/>
              <a:gd name="T66" fmla="*/ 0 w 21"/>
              <a:gd name="T67" fmla="*/ 3 h 58"/>
              <a:gd name="T68" fmla="*/ 0 w 21"/>
              <a:gd name="T69" fmla="*/ 3 h 58"/>
              <a:gd name="T70" fmla="*/ 0 w 21"/>
              <a:gd name="T71" fmla="*/ 3 h 58"/>
              <a:gd name="T72" fmla="*/ 3 w 21"/>
              <a:gd name="T73" fmla="*/ 0 h 58"/>
              <a:gd name="T74" fmla="*/ 7 w 21"/>
              <a:gd name="T75" fmla="*/ 1 h 58"/>
              <a:gd name="T76" fmla="*/ 10 w 21"/>
              <a:gd name="T77" fmla="*/ 1 h 58"/>
              <a:gd name="T78" fmla="*/ 10 w 21"/>
              <a:gd name="T79" fmla="*/ 1 h 58"/>
              <a:gd name="T80" fmla="*/ 11 w 21"/>
              <a:gd name="T81" fmla="*/ 1 h 58"/>
              <a:gd name="T82" fmla="*/ 11 w 21"/>
              <a:gd name="T83" fmla="*/ 6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1" h="58">
                <a:moveTo>
                  <a:pt x="16" y="53"/>
                </a:moveTo>
                <a:cubicBezTo>
                  <a:pt x="16" y="5"/>
                  <a:pt x="16" y="5"/>
                  <a:pt x="16" y="5"/>
                </a:cubicBezTo>
                <a:cubicBezTo>
                  <a:pt x="16" y="5"/>
                  <a:pt x="15" y="5"/>
                  <a:pt x="15" y="6"/>
                </a:cubicBezTo>
                <a:cubicBezTo>
                  <a:pt x="13" y="6"/>
                  <a:pt x="12" y="6"/>
                  <a:pt x="11" y="6"/>
                </a:cubicBezTo>
                <a:cubicBezTo>
                  <a:pt x="11" y="1"/>
                  <a:pt x="11" y="1"/>
                  <a:pt x="11" y="1"/>
                </a:cubicBezTo>
                <a:cubicBezTo>
                  <a:pt x="12" y="1"/>
                  <a:pt x="13" y="1"/>
                  <a:pt x="14" y="1"/>
                </a:cubicBezTo>
                <a:cubicBezTo>
                  <a:pt x="16" y="1"/>
                  <a:pt x="17" y="1"/>
                  <a:pt x="18" y="0"/>
                </a:cubicBezTo>
                <a:cubicBezTo>
                  <a:pt x="18" y="0"/>
                  <a:pt x="19" y="0"/>
                  <a:pt x="19" y="0"/>
                </a:cubicBezTo>
                <a:cubicBezTo>
                  <a:pt x="20" y="0"/>
                  <a:pt x="21" y="1"/>
                  <a:pt x="21" y="3"/>
                </a:cubicBezTo>
                <a:cubicBezTo>
                  <a:pt x="21" y="56"/>
                  <a:pt x="21" y="56"/>
                  <a:pt x="21" y="56"/>
                </a:cubicBezTo>
                <a:cubicBezTo>
                  <a:pt x="21" y="56"/>
                  <a:pt x="21" y="56"/>
                  <a:pt x="21" y="56"/>
                </a:cubicBezTo>
                <a:cubicBezTo>
                  <a:pt x="21" y="56"/>
                  <a:pt x="21" y="56"/>
                  <a:pt x="21" y="56"/>
                </a:cubicBezTo>
                <a:cubicBezTo>
                  <a:pt x="21" y="58"/>
                  <a:pt x="20" y="58"/>
                  <a:pt x="18" y="58"/>
                </a:cubicBezTo>
                <a:cubicBezTo>
                  <a:pt x="17" y="58"/>
                  <a:pt x="16" y="58"/>
                  <a:pt x="14" y="58"/>
                </a:cubicBezTo>
                <a:cubicBezTo>
                  <a:pt x="13" y="58"/>
                  <a:pt x="12" y="58"/>
                  <a:pt x="11" y="58"/>
                </a:cubicBezTo>
                <a:cubicBezTo>
                  <a:pt x="11" y="58"/>
                  <a:pt x="11" y="58"/>
                  <a:pt x="11" y="58"/>
                </a:cubicBezTo>
                <a:cubicBezTo>
                  <a:pt x="11" y="53"/>
                  <a:pt x="11" y="53"/>
                  <a:pt x="11" y="53"/>
                </a:cubicBezTo>
                <a:cubicBezTo>
                  <a:pt x="11" y="53"/>
                  <a:pt x="11" y="53"/>
                  <a:pt x="11" y="53"/>
                </a:cubicBezTo>
                <a:cubicBezTo>
                  <a:pt x="12" y="53"/>
                  <a:pt x="13" y="53"/>
                  <a:pt x="15" y="53"/>
                </a:cubicBezTo>
                <a:cubicBezTo>
                  <a:pt x="15" y="53"/>
                  <a:pt x="16" y="53"/>
                  <a:pt x="16" y="53"/>
                </a:cubicBezTo>
                <a:close/>
                <a:moveTo>
                  <a:pt x="11" y="6"/>
                </a:moveTo>
                <a:cubicBezTo>
                  <a:pt x="10" y="6"/>
                  <a:pt x="10" y="6"/>
                  <a:pt x="10" y="6"/>
                </a:cubicBezTo>
                <a:cubicBezTo>
                  <a:pt x="10" y="6"/>
                  <a:pt x="10" y="6"/>
                  <a:pt x="10" y="6"/>
                </a:cubicBezTo>
                <a:cubicBezTo>
                  <a:pt x="9" y="6"/>
                  <a:pt x="8" y="6"/>
                  <a:pt x="6" y="6"/>
                </a:cubicBezTo>
                <a:cubicBezTo>
                  <a:pt x="6" y="5"/>
                  <a:pt x="5" y="5"/>
                  <a:pt x="5" y="5"/>
                </a:cubicBezTo>
                <a:cubicBezTo>
                  <a:pt x="5" y="53"/>
                  <a:pt x="5" y="53"/>
                  <a:pt x="5" y="53"/>
                </a:cubicBezTo>
                <a:cubicBezTo>
                  <a:pt x="5" y="53"/>
                  <a:pt x="6" y="53"/>
                  <a:pt x="6" y="53"/>
                </a:cubicBezTo>
                <a:cubicBezTo>
                  <a:pt x="8" y="53"/>
                  <a:pt x="9" y="53"/>
                  <a:pt x="11" y="53"/>
                </a:cubicBezTo>
                <a:cubicBezTo>
                  <a:pt x="11" y="58"/>
                  <a:pt x="11" y="58"/>
                  <a:pt x="11" y="58"/>
                </a:cubicBezTo>
                <a:cubicBezTo>
                  <a:pt x="9" y="58"/>
                  <a:pt x="8" y="58"/>
                  <a:pt x="7" y="58"/>
                </a:cubicBezTo>
                <a:cubicBezTo>
                  <a:pt x="5" y="58"/>
                  <a:pt x="4" y="58"/>
                  <a:pt x="3" y="58"/>
                </a:cubicBezTo>
                <a:cubicBezTo>
                  <a:pt x="3" y="58"/>
                  <a:pt x="3" y="58"/>
                  <a:pt x="2" y="58"/>
                </a:cubicBezTo>
                <a:cubicBezTo>
                  <a:pt x="1" y="58"/>
                  <a:pt x="0" y="57"/>
                  <a:pt x="0" y="56"/>
                </a:cubicBezTo>
                <a:cubicBezTo>
                  <a:pt x="0" y="3"/>
                  <a:pt x="0" y="3"/>
                  <a:pt x="0" y="3"/>
                </a:cubicBezTo>
                <a:cubicBezTo>
                  <a:pt x="0" y="3"/>
                  <a:pt x="0" y="3"/>
                  <a:pt x="0" y="3"/>
                </a:cubicBezTo>
                <a:cubicBezTo>
                  <a:pt x="0" y="3"/>
                  <a:pt x="0" y="3"/>
                  <a:pt x="0" y="3"/>
                </a:cubicBezTo>
                <a:cubicBezTo>
                  <a:pt x="0" y="1"/>
                  <a:pt x="1" y="0"/>
                  <a:pt x="3" y="0"/>
                </a:cubicBezTo>
                <a:cubicBezTo>
                  <a:pt x="4" y="1"/>
                  <a:pt x="5" y="1"/>
                  <a:pt x="7" y="1"/>
                </a:cubicBezTo>
                <a:cubicBezTo>
                  <a:pt x="8" y="1"/>
                  <a:pt x="9" y="1"/>
                  <a:pt x="10" y="1"/>
                </a:cubicBezTo>
                <a:cubicBezTo>
                  <a:pt x="10" y="1"/>
                  <a:pt x="10" y="1"/>
                  <a:pt x="10" y="1"/>
                </a:cubicBezTo>
                <a:cubicBezTo>
                  <a:pt x="11" y="1"/>
                  <a:pt x="11" y="1"/>
                  <a:pt x="11" y="1"/>
                </a:cubicBezTo>
                <a:lnTo>
                  <a:pt x="11" y="6"/>
                </a:ln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238" name="Freeform 227"/>
          <p:cNvSpPr>
            <a:spLocks noEditPoints="1"/>
          </p:cNvSpPr>
          <p:nvPr/>
        </p:nvSpPr>
        <p:spPr bwMode="auto">
          <a:xfrm rot="5400000">
            <a:off x="8680316" y="687779"/>
            <a:ext cx="60707" cy="59516"/>
          </a:xfrm>
          <a:custGeom>
            <a:avLst/>
            <a:gdLst>
              <a:gd name="T0" fmla="*/ 30 w 36"/>
              <a:gd name="T1" fmla="*/ 30 h 35"/>
              <a:gd name="T2" fmla="*/ 30 w 36"/>
              <a:gd name="T3" fmla="*/ 21 h 35"/>
              <a:gd name="T4" fmla="*/ 24 w 36"/>
              <a:gd name="T5" fmla="*/ 12 h 35"/>
              <a:gd name="T6" fmla="*/ 18 w 36"/>
              <a:gd name="T7" fmla="*/ 7 h 35"/>
              <a:gd name="T8" fmla="*/ 18 w 36"/>
              <a:gd name="T9" fmla="*/ 2 h 35"/>
              <a:gd name="T10" fmla="*/ 27 w 36"/>
              <a:gd name="T11" fmla="*/ 8 h 35"/>
              <a:gd name="T12" fmla="*/ 27 w 36"/>
              <a:gd name="T13" fmla="*/ 8 h 35"/>
              <a:gd name="T14" fmla="*/ 34 w 36"/>
              <a:gd name="T15" fmla="*/ 20 h 35"/>
              <a:gd name="T16" fmla="*/ 35 w 36"/>
              <a:gd name="T17" fmla="*/ 33 h 35"/>
              <a:gd name="T18" fmla="*/ 33 w 36"/>
              <a:gd name="T19" fmla="*/ 35 h 35"/>
              <a:gd name="T20" fmla="*/ 20 w 36"/>
              <a:gd name="T21" fmla="*/ 34 h 35"/>
              <a:gd name="T22" fmla="*/ 18 w 36"/>
              <a:gd name="T23" fmla="*/ 33 h 35"/>
              <a:gd name="T24" fmla="*/ 18 w 36"/>
              <a:gd name="T25" fmla="*/ 28 h 35"/>
              <a:gd name="T26" fmla="*/ 21 w 36"/>
              <a:gd name="T27" fmla="*/ 29 h 35"/>
              <a:gd name="T28" fmla="*/ 30 w 36"/>
              <a:gd name="T29" fmla="*/ 30 h 35"/>
              <a:gd name="T30" fmla="*/ 18 w 36"/>
              <a:gd name="T31" fmla="*/ 7 h 35"/>
              <a:gd name="T32" fmla="*/ 15 w 36"/>
              <a:gd name="T33" fmla="*/ 6 h 35"/>
              <a:gd name="T34" fmla="*/ 5 w 36"/>
              <a:gd name="T35" fmla="*/ 5 h 35"/>
              <a:gd name="T36" fmla="*/ 6 w 36"/>
              <a:gd name="T37" fmla="*/ 14 h 35"/>
              <a:gd name="T38" fmla="*/ 12 w 36"/>
              <a:gd name="T39" fmla="*/ 24 h 35"/>
              <a:gd name="T40" fmla="*/ 12 w 36"/>
              <a:gd name="T41" fmla="*/ 24 h 35"/>
              <a:gd name="T42" fmla="*/ 18 w 36"/>
              <a:gd name="T43" fmla="*/ 28 h 35"/>
              <a:gd name="T44" fmla="*/ 18 w 36"/>
              <a:gd name="T45" fmla="*/ 33 h 35"/>
              <a:gd name="T46" fmla="*/ 9 w 36"/>
              <a:gd name="T47" fmla="*/ 27 h 35"/>
              <a:gd name="T48" fmla="*/ 9 w 36"/>
              <a:gd name="T49" fmla="*/ 27 h 35"/>
              <a:gd name="T50" fmla="*/ 9 w 36"/>
              <a:gd name="T51" fmla="*/ 27 h 35"/>
              <a:gd name="T52" fmla="*/ 9 w 36"/>
              <a:gd name="T53" fmla="*/ 27 h 35"/>
              <a:gd name="T54" fmla="*/ 2 w 36"/>
              <a:gd name="T55" fmla="*/ 16 h 35"/>
              <a:gd name="T56" fmla="*/ 1 w 36"/>
              <a:gd name="T57" fmla="*/ 3 h 35"/>
              <a:gd name="T58" fmla="*/ 3 w 36"/>
              <a:gd name="T59" fmla="*/ 1 h 35"/>
              <a:gd name="T60" fmla="*/ 16 w 36"/>
              <a:gd name="T61" fmla="*/ 2 h 35"/>
              <a:gd name="T62" fmla="*/ 18 w 36"/>
              <a:gd name="T63" fmla="*/ 2 h 35"/>
              <a:gd name="T64" fmla="*/ 18 w 36"/>
              <a:gd name="T65" fmla="*/ 7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6" h="35">
                <a:moveTo>
                  <a:pt x="30" y="30"/>
                </a:moveTo>
                <a:cubicBezTo>
                  <a:pt x="31" y="27"/>
                  <a:pt x="30" y="24"/>
                  <a:pt x="30" y="21"/>
                </a:cubicBezTo>
                <a:cubicBezTo>
                  <a:pt x="28" y="18"/>
                  <a:pt x="27" y="14"/>
                  <a:pt x="24" y="12"/>
                </a:cubicBezTo>
                <a:cubicBezTo>
                  <a:pt x="22" y="10"/>
                  <a:pt x="20" y="8"/>
                  <a:pt x="18" y="7"/>
                </a:cubicBezTo>
                <a:cubicBezTo>
                  <a:pt x="18" y="2"/>
                  <a:pt x="18" y="2"/>
                  <a:pt x="18" y="2"/>
                </a:cubicBezTo>
                <a:cubicBezTo>
                  <a:pt x="21" y="4"/>
                  <a:pt x="25" y="6"/>
                  <a:pt x="27" y="8"/>
                </a:cubicBezTo>
                <a:cubicBezTo>
                  <a:pt x="27" y="8"/>
                  <a:pt x="27" y="8"/>
                  <a:pt x="27" y="8"/>
                </a:cubicBezTo>
                <a:cubicBezTo>
                  <a:pt x="31" y="12"/>
                  <a:pt x="33" y="15"/>
                  <a:pt x="34" y="20"/>
                </a:cubicBezTo>
                <a:cubicBezTo>
                  <a:pt x="35" y="24"/>
                  <a:pt x="36" y="28"/>
                  <a:pt x="35" y="33"/>
                </a:cubicBezTo>
                <a:cubicBezTo>
                  <a:pt x="35" y="34"/>
                  <a:pt x="34" y="34"/>
                  <a:pt x="33" y="35"/>
                </a:cubicBezTo>
                <a:cubicBezTo>
                  <a:pt x="29" y="35"/>
                  <a:pt x="24" y="35"/>
                  <a:pt x="20" y="34"/>
                </a:cubicBezTo>
                <a:cubicBezTo>
                  <a:pt x="19" y="34"/>
                  <a:pt x="19" y="33"/>
                  <a:pt x="18" y="33"/>
                </a:cubicBezTo>
                <a:cubicBezTo>
                  <a:pt x="18" y="28"/>
                  <a:pt x="18" y="28"/>
                  <a:pt x="18" y="28"/>
                </a:cubicBezTo>
                <a:cubicBezTo>
                  <a:pt x="19" y="28"/>
                  <a:pt x="20" y="29"/>
                  <a:pt x="21" y="29"/>
                </a:cubicBezTo>
                <a:cubicBezTo>
                  <a:pt x="24" y="30"/>
                  <a:pt x="27" y="30"/>
                  <a:pt x="30" y="30"/>
                </a:cubicBezTo>
                <a:close/>
                <a:moveTo>
                  <a:pt x="18" y="7"/>
                </a:moveTo>
                <a:cubicBezTo>
                  <a:pt x="17" y="7"/>
                  <a:pt x="16" y="6"/>
                  <a:pt x="15" y="6"/>
                </a:cubicBezTo>
                <a:cubicBezTo>
                  <a:pt x="12" y="5"/>
                  <a:pt x="9" y="5"/>
                  <a:pt x="5" y="5"/>
                </a:cubicBezTo>
                <a:cubicBezTo>
                  <a:pt x="5" y="8"/>
                  <a:pt x="5" y="11"/>
                  <a:pt x="6" y="14"/>
                </a:cubicBezTo>
                <a:cubicBezTo>
                  <a:pt x="7" y="18"/>
                  <a:pt x="9" y="21"/>
                  <a:pt x="12" y="24"/>
                </a:cubicBezTo>
                <a:cubicBezTo>
                  <a:pt x="12" y="24"/>
                  <a:pt x="12" y="24"/>
                  <a:pt x="12" y="24"/>
                </a:cubicBezTo>
                <a:cubicBezTo>
                  <a:pt x="14" y="25"/>
                  <a:pt x="16" y="27"/>
                  <a:pt x="18" y="28"/>
                </a:cubicBezTo>
                <a:cubicBezTo>
                  <a:pt x="18" y="33"/>
                  <a:pt x="18" y="33"/>
                  <a:pt x="18" y="33"/>
                </a:cubicBezTo>
                <a:cubicBezTo>
                  <a:pt x="15" y="32"/>
                  <a:pt x="11" y="30"/>
                  <a:pt x="9" y="27"/>
                </a:cubicBezTo>
                <a:cubicBezTo>
                  <a:pt x="9" y="27"/>
                  <a:pt x="9" y="27"/>
                  <a:pt x="9" y="27"/>
                </a:cubicBezTo>
                <a:cubicBezTo>
                  <a:pt x="9" y="27"/>
                  <a:pt x="9" y="27"/>
                  <a:pt x="9" y="27"/>
                </a:cubicBezTo>
                <a:cubicBezTo>
                  <a:pt x="9" y="27"/>
                  <a:pt x="9" y="27"/>
                  <a:pt x="9" y="27"/>
                </a:cubicBezTo>
                <a:cubicBezTo>
                  <a:pt x="5" y="24"/>
                  <a:pt x="3" y="20"/>
                  <a:pt x="2" y="16"/>
                </a:cubicBezTo>
                <a:cubicBezTo>
                  <a:pt x="1" y="12"/>
                  <a:pt x="0" y="7"/>
                  <a:pt x="1" y="3"/>
                </a:cubicBezTo>
                <a:cubicBezTo>
                  <a:pt x="1" y="2"/>
                  <a:pt x="2" y="1"/>
                  <a:pt x="3" y="1"/>
                </a:cubicBezTo>
                <a:cubicBezTo>
                  <a:pt x="7" y="0"/>
                  <a:pt x="12" y="0"/>
                  <a:pt x="16" y="2"/>
                </a:cubicBezTo>
                <a:cubicBezTo>
                  <a:pt x="17" y="2"/>
                  <a:pt x="17" y="2"/>
                  <a:pt x="18" y="2"/>
                </a:cubicBezTo>
                <a:lnTo>
                  <a:pt x="18" y="7"/>
                </a:ln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239" name="Freeform 228"/>
          <p:cNvSpPr>
            <a:spLocks noEditPoints="1"/>
          </p:cNvSpPr>
          <p:nvPr/>
        </p:nvSpPr>
        <p:spPr bwMode="auto">
          <a:xfrm rot="5400000">
            <a:off x="8680316" y="784195"/>
            <a:ext cx="60707" cy="59516"/>
          </a:xfrm>
          <a:custGeom>
            <a:avLst/>
            <a:gdLst>
              <a:gd name="T0" fmla="*/ 24 w 36"/>
              <a:gd name="T1" fmla="*/ 24 h 35"/>
              <a:gd name="T2" fmla="*/ 30 w 36"/>
              <a:gd name="T3" fmla="*/ 14 h 35"/>
              <a:gd name="T4" fmla="*/ 31 w 36"/>
              <a:gd name="T5" fmla="*/ 5 h 35"/>
              <a:gd name="T6" fmla="*/ 21 w 36"/>
              <a:gd name="T7" fmla="*/ 6 h 35"/>
              <a:gd name="T8" fmla="*/ 18 w 36"/>
              <a:gd name="T9" fmla="*/ 7 h 35"/>
              <a:gd name="T10" fmla="*/ 18 w 36"/>
              <a:gd name="T11" fmla="*/ 2 h 35"/>
              <a:gd name="T12" fmla="*/ 20 w 36"/>
              <a:gd name="T13" fmla="*/ 2 h 35"/>
              <a:gd name="T14" fmla="*/ 33 w 36"/>
              <a:gd name="T15" fmla="*/ 1 h 35"/>
              <a:gd name="T16" fmla="*/ 35 w 36"/>
              <a:gd name="T17" fmla="*/ 3 h 35"/>
              <a:gd name="T18" fmla="*/ 34 w 36"/>
              <a:gd name="T19" fmla="*/ 16 h 35"/>
              <a:gd name="T20" fmla="*/ 27 w 36"/>
              <a:gd name="T21" fmla="*/ 27 h 35"/>
              <a:gd name="T22" fmla="*/ 27 w 36"/>
              <a:gd name="T23" fmla="*/ 27 h 35"/>
              <a:gd name="T24" fmla="*/ 18 w 36"/>
              <a:gd name="T25" fmla="*/ 33 h 35"/>
              <a:gd name="T26" fmla="*/ 18 w 36"/>
              <a:gd name="T27" fmla="*/ 28 h 35"/>
              <a:gd name="T28" fmla="*/ 24 w 36"/>
              <a:gd name="T29" fmla="*/ 24 h 35"/>
              <a:gd name="T30" fmla="*/ 18 w 36"/>
              <a:gd name="T31" fmla="*/ 7 h 35"/>
              <a:gd name="T32" fmla="*/ 12 w 36"/>
              <a:gd name="T33" fmla="*/ 12 h 35"/>
              <a:gd name="T34" fmla="*/ 12 w 36"/>
              <a:gd name="T35" fmla="*/ 12 h 35"/>
              <a:gd name="T36" fmla="*/ 6 w 36"/>
              <a:gd name="T37" fmla="*/ 21 h 35"/>
              <a:gd name="T38" fmla="*/ 6 w 36"/>
              <a:gd name="T39" fmla="*/ 30 h 35"/>
              <a:gd name="T40" fmla="*/ 15 w 36"/>
              <a:gd name="T41" fmla="*/ 29 h 35"/>
              <a:gd name="T42" fmla="*/ 18 w 36"/>
              <a:gd name="T43" fmla="*/ 28 h 35"/>
              <a:gd name="T44" fmla="*/ 18 w 36"/>
              <a:gd name="T45" fmla="*/ 33 h 35"/>
              <a:gd name="T46" fmla="*/ 16 w 36"/>
              <a:gd name="T47" fmla="*/ 34 h 35"/>
              <a:gd name="T48" fmla="*/ 3 w 36"/>
              <a:gd name="T49" fmla="*/ 35 h 35"/>
              <a:gd name="T50" fmla="*/ 1 w 36"/>
              <a:gd name="T51" fmla="*/ 33 h 35"/>
              <a:gd name="T52" fmla="*/ 2 w 36"/>
              <a:gd name="T53" fmla="*/ 20 h 35"/>
              <a:gd name="T54" fmla="*/ 9 w 36"/>
              <a:gd name="T55" fmla="*/ 8 h 35"/>
              <a:gd name="T56" fmla="*/ 9 w 36"/>
              <a:gd name="T57" fmla="*/ 8 h 35"/>
              <a:gd name="T58" fmla="*/ 9 w 36"/>
              <a:gd name="T59" fmla="*/ 8 h 35"/>
              <a:gd name="T60" fmla="*/ 18 w 36"/>
              <a:gd name="T61" fmla="*/ 2 h 35"/>
              <a:gd name="T62" fmla="*/ 18 w 36"/>
              <a:gd name="T63" fmla="*/ 7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6" h="35">
                <a:moveTo>
                  <a:pt x="24" y="24"/>
                </a:moveTo>
                <a:cubicBezTo>
                  <a:pt x="27" y="21"/>
                  <a:pt x="29" y="18"/>
                  <a:pt x="30" y="14"/>
                </a:cubicBezTo>
                <a:cubicBezTo>
                  <a:pt x="31" y="11"/>
                  <a:pt x="31" y="8"/>
                  <a:pt x="31" y="5"/>
                </a:cubicBezTo>
                <a:cubicBezTo>
                  <a:pt x="27" y="5"/>
                  <a:pt x="24" y="5"/>
                  <a:pt x="21" y="6"/>
                </a:cubicBezTo>
                <a:cubicBezTo>
                  <a:pt x="20" y="6"/>
                  <a:pt x="19" y="7"/>
                  <a:pt x="18" y="7"/>
                </a:cubicBezTo>
                <a:cubicBezTo>
                  <a:pt x="18" y="2"/>
                  <a:pt x="18" y="2"/>
                  <a:pt x="18" y="2"/>
                </a:cubicBezTo>
                <a:cubicBezTo>
                  <a:pt x="19" y="2"/>
                  <a:pt x="19" y="2"/>
                  <a:pt x="20" y="2"/>
                </a:cubicBezTo>
                <a:cubicBezTo>
                  <a:pt x="24" y="0"/>
                  <a:pt x="29" y="0"/>
                  <a:pt x="33" y="1"/>
                </a:cubicBezTo>
                <a:cubicBezTo>
                  <a:pt x="34" y="1"/>
                  <a:pt x="35" y="2"/>
                  <a:pt x="35" y="3"/>
                </a:cubicBezTo>
                <a:cubicBezTo>
                  <a:pt x="36" y="7"/>
                  <a:pt x="36" y="12"/>
                  <a:pt x="34" y="16"/>
                </a:cubicBezTo>
                <a:cubicBezTo>
                  <a:pt x="33" y="20"/>
                  <a:pt x="31" y="24"/>
                  <a:pt x="27" y="27"/>
                </a:cubicBezTo>
                <a:cubicBezTo>
                  <a:pt x="27" y="27"/>
                  <a:pt x="27" y="27"/>
                  <a:pt x="27" y="27"/>
                </a:cubicBezTo>
                <a:cubicBezTo>
                  <a:pt x="25" y="30"/>
                  <a:pt x="21" y="32"/>
                  <a:pt x="18" y="33"/>
                </a:cubicBezTo>
                <a:cubicBezTo>
                  <a:pt x="18" y="28"/>
                  <a:pt x="18" y="28"/>
                  <a:pt x="18" y="28"/>
                </a:cubicBezTo>
                <a:cubicBezTo>
                  <a:pt x="20" y="27"/>
                  <a:pt x="22" y="25"/>
                  <a:pt x="24" y="24"/>
                </a:cubicBezTo>
                <a:close/>
                <a:moveTo>
                  <a:pt x="18" y="7"/>
                </a:moveTo>
                <a:cubicBezTo>
                  <a:pt x="16" y="8"/>
                  <a:pt x="14" y="10"/>
                  <a:pt x="12" y="12"/>
                </a:cubicBezTo>
                <a:cubicBezTo>
                  <a:pt x="12" y="12"/>
                  <a:pt x="12" y="12"/>
                  <a:pt x="12" y="12"/>
                </a:cubicBezTo>
                <a:cubicBezTo>
                  <a:pt x="9" y="14"/>
                  <a:pt x="8" y="18"/>
                  <a:pt x="6" y="21"/>
                </a:cubicBezTo>
                <a:cubicBezTo>
                  <a:pt x="6" y="24"/>
                  <a:pt x="5" y="27"/>
                  <a:pt x="6" y="30"/>
                </a:cubicBezTo>
                <a:cubicBezTo>
                  <a:pt x="9" y="30"/>
                  <a:pt x="12" y="30"/>
                  <a:pt x="15" y="29"/>
                </a:cubicBezTo>
                <a:cubicBezTo>
                  <a:pt x="16" y="29"/>
                  <a:pt x="17" y="28"/>
                  <a:pt x="18" y="28"/>
                </a:cubicBezTo>
                <a:cubicBezTo>
                  <a:pt x="18" y="33"/>
                  <a:pt x="18" y="33"/>
                  <a:pt x="18" y="33"/>
                </a:cubicBezTo>
                <a:cubicBezTo>
                  <a:pt x="17" y="33"/>
                  <a:pt x="17" y="34"/>
                  <a:pt x="16" y="34"/>
                </a:cubicBezTo>
                <a:cubicBezTo>
                  <a:pt x="12" y="35"/>
                  <a:pt x="7" y="35"/>
                  <a:pt x="3" y="35"/>
                </a:cubicBezTo>
                <a:cubicBezTo>
                  <a:pt x="2" y="34"/>
                  <a:pt x="1" y="34"/>
                  <a:pt x="1" y="33"/>
                </a:cubicBezTo>
                <a:cubicBezTo>
                  <a:pt x="0" y="28"/>
                  <a:pt x="1" y="24"/>
                  <a:pt x="2" y="20"/>
                </a:cubicBezTo>
                <a:cubicBezTo>
                  <a:pt x="3" y="15"/>
                  <a:pt x="5" y="12"/>
                  <a:pt x="9" y="8"/>
                </a:cubicBezTo>
                <a:cubicBezTo>
                  <a:pt x="9" y="8"/>
                  <a:pt x="9" y="8"/>
                  <a:pt x="9" y="8"/>
                </a:cubicBezTo>
                <a:cubicBezTo>
                  <a:pt x="9" y="8"/>
                  <a:pt x="9" y="8"/>
                  <a:pt x="9" y="8"/>
                </a:cubicBezTo>
                <a:cubicBezTo>
                  <a:pt x="11" y="6"/>
                  <a:pt x="15" y="4"/>
                  <a:pt x="18" y="2"/>
                </a:cubicBezTo>
                <a:lnTo>
                  <a:pt x="18" y="7"/>
                </a:ln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240" name="Freeform 229"/>
          <p:cNvSpPr>
            <a:spLocks noEditPoints="1"/>
          </p:cNvSpPr>
          <p:nvPr/>
        </p:nvSpPr>
        <p:spPr bwMode="auto">
          <a:xfrm rot="5400000">
            <a:off x="8539859" y="740153"/>
            <a:ext cx="160693" cy="49994"/>
          </a:xfrm>
          <a:custGeom>
            <a:avLst/>
            <a:gdLst>
              <a:gd name="T0" fmla="*/ 55 w 95"/>
              <a:gd name="T1" fmla="*/ 5 h 30"/>
              <a:gd name="T2" fmla="*/ 51 w 95"/>
              <a:gd name="T3" fmla="*/ 5 h 30"/>
              <a:gd name="T4" fmla="*/ 48 w 95"/>
              <a:gd name="T5" fmla="*/ 4 h 30"/>
              <a:gd name="T6" fmla="*/ 48 w 95"/>
              <a:gd name="T7" fmla="*/ 4 h 30"/>
              <a:gd name="T8" fmla="*/ 48 w 95"/>
              <a:gd name="T9" fmla="*/ 0 h 30"/>
              <a:gd name="T10" fmla="*/ 48 w 95"/>
              <a:gd name="T11" fmla="*/ 0 h 30"/>
              <a:gd name="T12" fmla="*/ 52 w 95"/>
              <a:gd name="T13" fmla="*/ 0 h 30"/>
              <a:gd name="T14" fmla="*/ 56 w 95"/>
              <a:gd name="T15" fmla="*/ 0 h 30"/>
              <a:gd name="T16" fmla="*/ 83 w 95"/>
              <a:gd name="T17" fmla="*/ 9 h 30"/>
              <a:gd name="T18" fmla="*/ 95 w 95"/>
              <a:gd name="T19" fmla="*/ 28 h 30"/>
              <a:gd name="T20" fmla="*/ 93 w 95"/>
              <a:gd name="T21" fmla="*/ 30 h 30"/>
              <a:gd name="T22" fmla="*/ 48 w 95"/>
              <a:gd name="T23" fmla="*/ 30 h 30"/>
              <a:gd name="T24" fmla="*/ 48 w 95"/>
              <a:gd name="T25" fmla="*/ 25 h 30"/>
              <a:gd name="T26" fmla="*/ 90 w 95"/>
              <a:gd name="T27" fmla="*/ 25 h 30"/>
              <a:gd name="T28" fmla="*/ 81 w 95"/>
              <a:gd name="T29" fmla="*/ 13 h 30"/>
              <a:gd name="T30" fmla="*/ 55 w 95"/>
              <a:gd name="T31" fmla="*/ 5 h 30"/>
              <a:gd name="T32" fmla="*/ 48 w 95"/>
              <a:gd name="T33" fmla="*/ 4 h 30"/>
              <a:gd name="T34" fmla="*/ 44 w 95"/>
              <a:gd name="T35" fmla="*/ 5 h 30"/>
              <a:gd name="T36" fmla="*/ 40 w 95"/>
              <a:gd name="T37" fmla="*/ 5 h 30"/>
              <a:gd name="T38" fmla="*/ 14 w 95"/>
              <a:gd name="T39" fmla="*/ 13 h 30"/>
              <a:gd name="T40" fmla="*/ 5 w 95"/>
              <a:gd name="T41" fmla="*/ 25 h 30"/>
              <a:gd name="T42" fmla="*/ 48 w 95"/>
              <a:gd name="T43" fmla="*/ 25 h 30"/>
              <a:gd name="T44" fmla="*/ 48 w 95"/>
              <a:gd name="T45" fmla="*/ 30 h 30"/>
              <a:gd name="T46" fmla="*/ 2 w 95"/>
              <a:gd name="T47" fmla="*/ 30 h 30"/>
              <a:gd name="T48" fmla="*/ 0 w 95"/>
              <a:gd name="T49" fmla="*/ 28 h 30"/>
              <a:gd name="T50" fmla="*/ 12 w 95"/>
              <a:gd name="T51" fmla="*/ 9 h 30"/>
              <a:gd name="T52" fmla="*/ 39 w 95"/>
              <a:gd name="T53" fmla="*/ 0 h 30"/>
              <a:gd name="T54" fmla="*/ 43 w 95"/>
              <a:gd name="T55" fmla="*/ 0 h 30"/>
              <a:gd name="T56" fmla="*/ 48 w 95"/>
              <a:gd name="T57" fmla="*/ 0 h 30"/>
              <a:gd name="T58" fmla="*/ 48 w 95"/>
              <a:gd name="T59" fmla="*/ 4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95" h="30">
                <a:moveTo>
                  <a:pt x="55" y="5"/>
                </a:moveTo>
                <a:cubicBezTo>
                  <a:pt x="54" y="5"/>
                  <a:pt x="53" y="5"/>
                  <a:pt x="51" y="5"/>
                </a:cubicBezTo>
                <a:cubicBezTo>
                  <a:pt x="50" y="4"/>
                  <a:pt x="49" y="4"/>
                  <a:pt x="48" y="4"/>
                </a:cubicBezTo>
                <a:cubicBezTo>
                  <a:pt x="48" y="4"/>
                  <a:pt x="48" y="4"/>
                  <a:pt x="48" y="4"/>
                </a:cubicBezTo>
                <a:cubicBezTo>
                  <a:pt x="48" y="0"/>
                  <a:pt x="48" y="0"/>
                  <a:pt x="48" y="0"/>
                </a:cubicBezTo>
                <a:cubicBezTo>
                  <a:pt x="48" y="0"/>
                  <a:pt x="48" y="0"/>
                  <a:pt x="48" y="0"/>
                </a:cubicBezTo>
                <a:cubicBezTo>
                  <a:pt x="49" y="0"/>
                  <a:pt x="50" y="0"/>
                  <a:pt x="52" y="0"/>
                </a:cubicBezTo>
                <a:cubicBezTo>
                  <a:pt x="53" y="0"/>
                  <a:pt x="55" y="0"/>
                  <a:pt x="56" y="0"/>
                </a:cubicBezTo>
                <a:cubicBezTo>
                  <a:pt x="67" y="1"/>
                  <a:pt x="77" y="5"/>
                  <a:pt x="83" y="9"/>
                </a:cubicBezTo>
                <a:cubicBezTo>
                  <a:pt x="91" y="14"/>
                  <a:pt x="95" y="21"/>
                  <a:pt x="95" y="28"/>
                </a:cubicBezTo>
                <a:cubicBezTo>
                  <a:pt x="95" y="29"/>
                  <a:pt x="94" y="30"/>
                  <a:pt x="93" y="30"/>
                </a:cubicBezTo>
                <a:cubicBezTo>
                  <a:pt x="48" y="30"/>
                  <a:pt x="48" y="30"/>
                  <a:pt x="48" y="30"/>
                </a:cubicBezTo>
                <a:cubicBezTo>
                  <a:pt x="48" y="25"/>
                  <a:pt x="48" y="25"/>
                  <a:pt x="48" y="25"/>
                </a:cubicBezTo>
                <a:cubicBezTo>
                  <a:pt x="90" y="25"/>
                  <a:pt x="90" y="25"/>
                  <a:pt x="90" y="25"/>
                </a:cubicBezTo>
                <a:cubicBezTo>
                  <a:pt x="89" y="21"/>
                  <a:pt x="86" y="17"/>
                  <a:pt x="81" y="13"/>
                </a:cubicBezTo>
                <a:cubicBezTo>
                  <a:pt x="74" y="9"/>
                  <a:pt x="66" y="6"/>
                  <a:pt x="55" y="5"/>
                </a:cubicBezTo>
                <a:close/>
                <a:moveTo>
                  <a:pt x="48" y="4"/>
                </a:moveTo>
                <a:cubicBezTo>
                  <a:pt x="46" y="4"/>
                  <a:pt x="45" y="4"/>
                  <a:pt x="44" y="5"/>
                </a:cubicBezTo>
                <a:cubicBezTo>
                  <a:pt x="42" y="5"/>
                  <a:pt x="41" y="5"/>
                  <a:pt x="40" y="5"/>
                </a:cubicBezTo>
                <a:cubicBezTo>
                  <a:pt x="29" y="6"/>
                  <a:pt x="21" y="9"/>
                  <a:pt x="14" y="13"/>
                </a:cubicBezTo>
                <a:cubicBezTo>
                  <a:pt x="9" y="17"/>
                  <a:pt x="6" y="21"/>
                  <a:pt x="5" y="25"/>
                </a:cubicBezTo>
                <a:cubicBezTo>
                  <a:pt x="48" y="25"/>
                  <a:pt x="48" y="25"/>
                  <a:pt x="48" y="25"/>
                </a:cubicBezTo>
                <a:cubicBezTo>
                  <a:pt x="48" y="30"/>
                  <a:pt x="48" y="30"/>
                  <a:pt x="48" y="30"/>
                </a:cubicBezTo>
                <a:cubicBezTo>
                  <a:pt x="2" y="30"/>
                  <a:pt x="2" y="30"/>
                  <a:pt x="2" y="30"/>
                </a:cubicBezTo>
                <a:cubicBezTo>
                  <a:pt x="1" y="30"/>
                  <a:pt x="0" y="29"/>
                  <a:pt x="0" y="28"/>
                </a:cubicBezTo>
                <a:cubicBezTo>
                  <a:pt x="0" y="21"/>
                  <a:pt x="4" y="14"/>
                  <a:pt x="12" y="9"/>
                </a:cubicBezTo>
                <a:cubicBezTo>
                  <a:pt x="18" y="5"/>
                  <a:pt x="28" y="1"/>
                  <a:pt x="39" y="0"/>
                </a:cubicBezTo>
                <a:cubicBezTo>
                  <a:pt x="40" y="0"/>
                  <a:pt x="42" y="0"/>
                  <a:pt x="43" y="0"/>
                </a:cubicBezTo>
                <a:cubicBezTo>
                  <a:pt x="45" y="0"/>
                  <a:pt x="46" y="0"/>
                  <a:pt x="48" y="0"/>
                </a:cubicBezTo>
                <a:lnTo>
                  <a:pt x="48" y="4"/>
                </a:ln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241" name="Freeform 230"/>
          <p:cNvSpPr>
            <a:spLocks noEditPoints="1"/>
          </p:cNvSpPr>
          <p:nvPr/>
        </p:nvSpPr>
        <p:spPr bwMode="auto">
          <a:xfrm rot="5400000">
            <a:off x="6436573" y="2900575"/>
            <a:ext cx="76181" cy="124984"/>
          </a:xfrm>
          <a:custGeom>
            <a:avLst/>
            <a:gdLst>
              <a:gd name="T0" fmla="*/ 40 w 45"/>
              <a:gd name="T1" fmla="*/ 37 h 74"/>
              <a:gd name="T2" fmla="*/ 34 w 45"/>
              <a:gd name="T3" fmla="*/ 17 h 74"/>
              <a:gd name="T4" fmla="*/ 23 w 45"/>
              <a:gd name="T5" fmla="*/ 5 h 74"/>
              <a:gd name="T6" fmla="*/ 23 w 45"/>
              <a:gd name="T7" fmla="*/ 0 h 74"/>
              <a:gd name="T8" fmla="*/ 24 w 45"/>
              <a:gd name="T9" fmla="*/ 0 h 74"/>
              <a:gd name="T10" fmla="*/ 38 w 45"/>
              <a:gd name="T11" fmla="*/ 14 h 74"/>
              <a:gd name="T12" fmla="*/ 45 w 45"/>
              <a:gd name="T13" fmla="*/ 37 h 74"/>
              <a:gd name="T14" fmla="*/ 38 w 45"/>
              <a:gd name="T15" fmla="*/ 59 h 74"/>
              <a:gd name="T16" fmla="*/ 24 w 45"/>
              <a:gd name="T17" fmla="*/ 74 h 74"/>
              <a:gd name="T18" fmla="*/ 23 w 45"/>
              <a:gd name="T19" fmla="*/ 74 h 74"/>
              <a:gd name="T20" fmla="*/ 23 w 45"/>
              <a:gd name="T21" fmla="*/ 69 h 74"/>
              <a:gd name="T22" fmla="*/ 23 w 45"/>
              <a:gd name="T23" fmla="*/ 69 h 74"/>
              <a:gd name="T24" fmla="*/ 34 w 45"/>
              <a:gd name="T25" fmla="*/ 57 h 74"/>
              <a:gd name="T26" fmla="*/ 40 w 45"/>
              <a:gd name="T27" fmla="*/ 37 h 74"/>
              <a:gd name="T28" fmla="*/ 23 w 45"/>
              <a:gd name="T29" fmla="*/ 5 h 74"/>
              <a:gd name="T30" fmla="*/ 11 w 45"/>
              <a:gd name="T31" fmla="*/ 17 h 74"/>
              <a:gd name="T32" fmla="*/ 11 w 45"/>
              <a:gd name="T33" fmla="*/ 17 h 74"/>
              <a:gd name="T34" fmla="*/ 5 w 45"/>
              <a:gd name="T35" fmla="*/ 37 h 74"/>
              <a:gd name="T36" fmla="*/ 11 w 45"/>
              <a:gd name="T37" fmla="*/ 57 h 74"/>
              <a:gd name="T38" fmla="*/ 11 w 45"/>
              <a:gd name="T39" fmla="*/ 57 h 74"/>
              <a:gd name="T40" fmla="*/ 23 w 45"/>
              <a:gd name="T41" fmla="*/ 69 h 74"/>
              <a:gd name="T42" fmla="*/ 23 w 45"/>
              <a:gd name="T43" fmla="*/ 74 h 74"/>
              <a:gd name="T44" fmla="*/ 22 w 45"/>
              <a:gd name="T45" fmla="*/ 74 h 74"/>
              <a:gd name="T46" fmla="*/ 7 w 45"/>
              <a:gd name="T47" fmla="*/ 59 h 74"/>
              <a:gd name="T48" fmla="*/ 7 w 45"/>
              <a:gd name="T49" fmla="*/ 59 h 74"/>
              <a:gd name="T50" fmla="*/ 7 w 45"/>
              <a:gd name="T51" fmla="*/ 59 h 74"/>
              <a:gd name="T52" fmla="*/ 0 w 45"/>
              <a:gd name="T53" fmla="*/ 37 h 74"/>
              <a:gd name="T54" fmla="*/ 7 w 45"/>
              <a:gd name="T55" fmla="*/ 14 h 74"/>
              <a:gd name="T56" fmla="*/ 7 w 45"/>
              <a:gd name="T57" fmla="*/ 14 h 74"/>
              <a:gd name="T58" fmla="*/ 22 w 45"/>
              <a:gd name="T59" fmla="*/ 0 h 74"/>
              <a:gd name="T60" fmla="*/ 23 w 45"/>
              <a:gd name="T61" fmla="*/ 0 h 74"/>
              <a:gd name="T62" fmla="*/ 23 w 45"/>
              <a:gd name="T63" fmla="*/ 5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5" h="74">
                <a:moveTo>
                  <a:pt x="40" y="37"/>
                </a:moveTo>
                <a:cubicBezTo>
                  <a:pt x="40" y="31"/>
                  <a:pt x="38" y="23"/>
                  <a:pt x="34" y="17"/>
                </a:cubicBezTo>
                <a:cubicBezTo>
                  <a:pt x="31" y="11"/>
                  <a:pt x="27" y="7"/>
                  <a:pt x="23" y="5"/>
                </a:cubicBezTo>
                <a:cubicBezTo>
                  <a:pt x="23" y="0"/>
                  <a:pt x="23" y="0"/>
                  <a:pt x="23" y="0"/>
                </a:cubicBezTo>
                <a:cubicBezTo>
                  <a:pt x="23" y="0"/>
                  <a:pt x="23" y="0"/>
                  <a:pt x="24" y="0"/>
                </a:cubicBezTo>
                <a:cubicBezTo>
                  <a:pt x="30" y="2"/>
                  <a:pt x="35" y="8"/>
                  <a:pt x="38" y="14"/>
                </a:cubicBezTo>
                <a:cubicBezTo>
                  <a:pt x="42" y="21"/>
                  <a:pt x="45" y="30"/>
                  <a:pt x="45" y="37"/>
                </a:cubicBezTo>
                <a:cubicBezTo>
                  <a:pt x="45" y="44"/>
                  <a:pt x="42" y="52"/>
                  <a:pt x="38" y="59"/>
                </a:cubicBezTo>
                <a:cubicBezTo>
                  <a:pt x="35" y="66"/>
                  <a:pt x="30" y="71"/>
                  <a:pt x="24" y="74"/>
                </a:cubicBezTo>
                <a:cubicBezTo>
                  <a:pt x="23" y="74"/>
                  <a:pt x="23" y="74"/>
                  <a:pt x="23" y="74"/>
                </a:cubicBezTo>
                <a:cubicBezTo>
                  <a:pt x="23" y="69"/>
                  <a:pt x="23" y="69"/>
                  <a:pt x="23" y="69"/>
                </a:cubicBezTo>
                <a:cubicBezTo>
                  <a:pt x="23" y="69"/>
                  <a:pt x="23" y="69"/>
                  <a:pt x="23" y="69"/>
                </a:cubicBezTo>
                <a:cubicBezTo>
                  <a:pt x="27" y="67"/>
                  <a:pt x="31" y="62"/>
                  <a:pt x="34" y="57"/>
                </a:cubicBezTo>
                <a:cubicBezTo>
                  <a:pt x="38" y="51"/>
                  <a:pt x="40" y="43"/>
                  <a:pt x="40" y="37"/>
                </a:cubicBezTo>
                <a:close/>
                <a:moveTo>
                  <a:pt x="23" y="5"/>
                </a:moveTo>
                <a:cubicBezTo>
                  <a:pt x="18" y="7"/>
                  <a:pt x="14" y="11"/>
                  <a:pt x="11" y="17"/>
                </a:cubicBezTo>
                <a:cubicBezTo>
                  <a:pt x="11" y="17"/>
                  <a:pt x="11" y="17"/>
                  <a:pt x="11" y="17"/>
                </a:cubicBezTo>
                <a:cubicBezTo>
                  <a:pt x="7" y="23"/>
                  <a:pt x="5" y="31"/>
                  <a:pt x="5" y="37"/>
                </a:cubicBezTo>
                <a:cubicBezTo>
                  <a:pt x="5" y="43"/>
                  <a:pt x="7" y="51"/>
                  <a:pt x="11" y="57"/>
                </a:cubicBezTo>
                <a:cubicBezTo>
                  <a:pt x="11" y="57"/>
                  <a:pt x="11" y="57"/>
                  <a:pt x="11" y="57"/>
                </a:cubicBezTo>
                <a:cubicBezTo>
                  <a:pt x="14" y="62"/>
                  <a:pt x="18" y="67"/>
                  <a:pt x="23" y="69"/>
                </a:cubicBezTo>
                <a:cubicBezTo>
                  <a:pt x="23" y="74"/>
                  <a:pt x="23" y="74"/>
                  <a:pt x="23" y="74"/>
                </a:cubicBezTo>
                <a:cubicBezTo>
                  <a:pt x="22" y="74"/>
                  <a:pt x="22" y="74"/>
                  <a:pt x="22" y="74"/>
                </a:cubicBezTo>
                <a:cubicBezTo>
                  <a:pt x="16" y="71"/>
                  <a:pt x="10" y="66"/>
                  <a:pt x="7" y="59"/>
                </a:cubicBezTo>
                <a:cubicBezTo>
                  <a:pt x="7" y="59"/>
                  <a:pt x="7" y="59"/>
                  <a:pt x="7" y="59"/>
                </a:cubicBezTo>
                <a:cubicBezTo>
                  <a:pt x="7" y="59"/>
                  <a:pt x="7" y="59"/>
                  <a:pt x="7" y="59"/>
                </a:cubicBezTo>
                <a:cubicBezTo>
                  <a:pt x="3" y="52"/>
                  <a:pt x="0" y="44"/>
                  <a:pt x="0" y="37"/>
                </a:cubicBezTo>
                <a:cubicBezTo>
                  <a:pt x="0" y="30"/>
                  <a:pt x="3" y="21"/>
                  <a:pt x="7" y="14"/>
                </a:cubicBezTo>
                <a:cubicBezTo>
                  <a:pt x="7" y="14"/>
                  <a:pt x="7" y="14"/>
                  <a:pt x="7" y="14"/>
                </a:cubicBezTo>
                <a:cubicBezTo>
                  <a:pt x="10" y="8"/>
                  <a:pt x="16" y="2"/>
                  <a:pt x="22" y="0"/>
                </a:cubicBezTo>
                <a:cubicBezTo>
                  <a:pt x="22" y="0"/>
                  <a:pt x="22" y="0"/>
                  <a:pt x="23" y="0"/>
                </a:cubicBezTo>
                <a:lnTo>
                  <a:pt x="23" y="5"/>
                </a:ln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242" name="Freeform 231"/>
          <p:cNvSpPr>
            <a:spLocks noEditPoints="1"/>
          </p:cNvSpPr>
          <p:nvPr/>
        </p:nvSpPr>
        <p:spPr bwMode="auto">
          <a:xfrm rot="5400000">
            <a:off x="6358607" y="2989253"/>
            <a:ext cx="114270" cy="83322"/>
          </a:xfrm>
          <a:custGeom>
            <a:avLst/>
            <a:gdLst>
              <a:gd name="T0" fmla="*/ 33 w 67"/>
              <a:gd name="T1" fmla="*/ 43 h 49"/>
              <a:gd name="T2" fmla="*/ 42 w 67"/>
              <a:gd name="T3" fmla="*/ 40 h 49"/>
              <a:gd name="T4" fmla="*/ 57 w 67"/>
              <a:gd name="T5" fmla="*/ 25 h 49"/>
              <a:gd name="T6" fmla="*/ 61 w 67"/>
              <a:gd name="T7" fmla="*/ 9 h 49"/>
              <a:gd name="T8" fmla="*/ 45 w 67"/>
              <a:gd name="T9" fmla="*/ 4 h 49"/>
              <a:gd name="T10" fmla="*/ 33 w 67"/>
              <a:gd name="T11" fmla="*/ 6 h 49"/>
              <a:gd name="T12" fmla="*/ 33 w 67"/>
              <a:gd name="T13" fmla="*/ 1 h 49"/>
              <a:gd name="T14" fmla="*/ 45 w 67"/>
              <a:gd name="T15" fmla="*/ 0 h 49"/>
              <a:gd name="T16" fmla="*/ 65 w 67"/>
              <a:gd name="T17" fmla="*/ 6 h 49"/>
              <a:gd name="T18" fmla="*/ 65 w 67"/>
              <a:gd name="T19" fmla="*/ 6 h 49"/>
              <a:gd name="T20" fmla="*/ 66 w 67"/>
              <a:gd name="T21" fmla="*/ 7 h 49"/>
              <a:gd name="T22" fmla="*/ 61 w 67"/>
              <a:gd name="T23" fmla="*/ 27 h 49"/>
              <a:gd name="T24" fmla="*/ 44 w 67"/>
              <a:gd name="T25" fmla="*/ 44 h 49"/>
              <a:gd name="T26" fmla="*/ 33 w 67"/>
              <a:gd name="T27" fmla="*/ 48 h 49"/>
              <a:gd name="T28" fmla="*/ 33 w 67"/>
              <a:gd name="T29" fmla="*/ 43 h 49"/>
              <a:gd name="T30" fmla="*/ 5 w 67"/>
              <a:gd name="T31" fmla="*/ 40 h 49"/>
              <a:gd name="T32" fmla="*/ 21 w 67"/>
              <a:gd name="T33" fmla="*/ 45 h 49"/>
              <a:gd name="T34" fmla="*/ 33 w 67"/>
              <a:gd name="T35" fmla="*/ 43 h 49"/>
              <a:gd name="T36" fmla="*/ 33 w 67"/>
              <a:gd name="T37" fmla="*/ 48 h 49"/>
              <a:gd name="T38" fmla="*/ 21 w 67"/>
              <a:gd name="T39" fmla="*/ 49 h 49"/>
              <a:gd name="T40" fmla="*/ 2 w 67"/>
              <a:gd name="T41" fmla="*/ 43 h 49"/>
              <a:gd name="T42" fmla="*/ 2 w 67"/>
              <a:gd name="T43" fmla="*/ 43 h 49"/>
              <a:gd name="T44" fmla="*/ 1 w 67"/>
              <a:gd name="T45" fmla="*/ 42 h 49"/>
              <a:gd name="T46" fmla="*/ 6 w 67"/>
              <a:gd name="T47" fmla="*/ 22 h 49"/>
              <a:gd name="T48" fmla="*/ 23 w 67"/>
              <a:gd name="T49" fmla="*/ 5 h 49"/>
              <a:gd name="T50" fmla="*/ 33 w 67"/>
              <a:gd name="T51" fmla="*/ 1 h 49"/>
              <a:gd name="T52" fmla="*/ 33 w 67"/>
              <a:gd name="T53" fmla="*/ 6 h 49"/>
              <a:gd name="T54" fmla="*/ 25 w 67"/>
              <a:gd name="T55" fmla="*/ 9 h 49"/>
              <a:gd name="T56" fmla="*/ 10 w 67"/>
              <a:gd name="T57" fmla="*/ 24 h 49"/>
              <a:gd name="T58" fmla="*/ 5 w 67"/>
              <a:gd name="T59" fmla="*/ 4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7" h="49">
                <a:moveTo>
                  <a:pt x="33" y="43"/>
                </a:moveTo>
                <a:cubicBezTo>
                  <a:pt x="37" y="42"/>
                  <a:pt x="39" y="41"/>
                  <a:pt x="42" y="40"/>
                </a:cubicBezTo>
                <a:cubicBezTo>
                  <a:pt x="47" y="37"/>
                  <a:pt x="53" y="31"/>
                  <a:pt x="57" y="25"/>
                </a:cubicBezTo>
                <a:cubicBezTo>
                  <a:pt x="60" y="20"/>
                  <a:pt x="62" y="14"/>
                  <a:pt x="61" y="9"/>
                </a:cubicBezTo>
                <a:cubicBezTo>
                  <a:pt x="57" y="6"/>
                  <a:pt x="51" y="4"/>
                  <a:pt x="45" y="4"/>
                </a:cubicBezTo>
                <a:cubicBezTo>
                  <a:pt x="41" y="4"/>
                  <a:pt x="37" y="5"/>
                  <a:pt x="33" y="6"/>
                </a:cubicBezTo>
                <a:cubicBezTo>
                  <a:pt x="33" y="1"/>
                  <a:pt x="33" y="1"/>
                  <a:pt x="33" y="1"/>
                </a:cubicBezTo>
                <a:cubicBezTo>
                  <a:pt x="37" y="0"/>
                  <a:pt x="41" y="0"/>
                  <a:pt x="45" y="0"/>
                </a:cubicBezTo>
                <a:cubicBezTo>
                  <a:pt x="53" y="0"/>
                  <a:pt x="60" y="1"/>
                  <a:pt x="65" y="6"/>
                </a:cubicBezTo>
                <a:cubicBezTo>
                  <a:pt x="65" y="6"/>
                  <a:pt x="65" y="6"/>
                  <a:pt x="65" y="6"/>
                </a:cubicBezTo>
                <a:cubicBezTo>
                  <a:pt x="66" y="6"/>
                  <a:pt x="66" y="7"/>
                  <a:pt x="66" y="7"/>
                </a:cubicBezTo>
                <a:cubicBezTo>
                  <a:pt x="67" y="14"/>
                  <a:pt x="65" y="21"/>
                  <a:pt x="61" y="27"/>
                </a:cubicBezTo>
                <a:cubicBezTo>
                  <a:pt x="57" y="34"/>
                  <a:pt x="50" y="40"/>
                  <a:pt x="44" y="44"/>
                </a:cubicBezTo>
                <a:cubicBezTo>
                  <a:pt x="41" y="46"/>
                  <a:pt x="37" y="47"/>
                  <a:pt x="33" y="48"/>
                </a:cubicBezTo>
                <a:lnTo>
                  <a:pt x="33" y="43"/>
                </a:lnTo>
                <a:close/>
                <a:moveTo>
                  <a:pt x="5" y="40"/>
                </a:moveTo>
                <a:cubicBezTo>
                  <a:pt x="10" y="43"/>
                  <a:pt x="15" y="44"/>
                  <a:pt x="21" y="45"/>
                </a:cubicBezTo>
                <a:cubicBezTo>
                  <a:pt x="25" y="45"/>
                  <a:pt x="30" y="44"/>
                  <a:pt x="33" y="43"/>
                </a:cubicBezTo>
                <a:cubicBezTo>
                  <a:pt x="33" y="48"/>
                  <a:pt x="33" y="48"/>
                  <a:pt x="33" y="48"/>
                </a:cubicBezTo>
                <a:cubicBezTo>
                  <a:pt x="30" y="49"/>
                  <a:pt x="25" y="49"/>
                  <a:pt x="21" y="49"/>
                </a:cubicBezTo>
                <a:cubicBezTo>
                  <a:pt x="14" y="49"/>
                  <a:pt x="7" y="47"/>
                  <a:pt x="2" y="43"/>
                </a:cubicBezTo>
                <a:cubicBezTo>
                  <a:pt x="2" y="43"/>
                  <a:pt x="2" y="43"/>
                  <a:pt x="2" y="43"/>
                </a:cubicBezTo>
                <a:cubicBezTo>
                  <a:pt x="1" y="43"/>
                  <a:pt x="1" y="42"/>
                  <a:pt x="1" y="42"/>
                </a:cubicBezTo>
                <a:cubicBezTo>
                  <a:pt x="0" y="35"/>
                  <a:pt x="2" y="28"/>
                  <a:pt x="6" y="22"/>
                </a:cubicBezTo>
                <a:cubicBezTo>
                  <a:pt x="10" y="15"/>
                  <a:pt x="16" y="9"/>
                  <a:pt x="23" y="5"/>
                </a:cubicBezTo>
                <a:cubicBezTo>
                  <a:pt x="26" y="3"/>
                  <a:pt x="29" y="2"/>
                  <a:pt x="33" y="1"/>
                </a:cubicBezTo>
                <a:cubicBezTo>
                  <a:pt x="33" y="6"/>
                  <a:pt x="33" y="6"/>
                  <a:pt x="33" y="6"/>
                </a:cubicBezTo>
                <a:cubicBezTo>
                  <a:pt x="30" y="7"/>
                  <a:pt x="27" y="8"/>
                  <a:pt x="25" y="9"/>
                </a:cubicBezTo>
                <a:cubicBezTo>
                  <a:pt x="19" y="12"/>
                  <a:pt x="14" y="18"/>
                  <a:pt x="10" y="24"/>
                </a:cubicBezTo>
                <a:cubicBezTo>
                  <a:pt x="7" y="29"/>
                  <a:pt x="5" y="35"/>
                  <a:pt x="5" y="40"/>
                </a:cubicBez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243" name="Freeform 232"/>
          <p:cNvSpPr>
            <a:spLocks noEditPoints="1"/>
          </p:cNvSpPr>
          <p:nvPr/>
        </p:nvSpPr>
        <p:spPr bwMode="auto">
          <a:xfrm rot="5400000">
            <a:off x="6273500" y="2988659"/>
            <a:ext cx="114270" cy="84513"/>
          </a:xfrm>
          <a:custGeom>
            <a:avLst/>
            <a:gdLst>
              <a:gd name="T0" fmla="*/ 42 w 67"/>
              <a:gd name="T1" fmla="*/ 40 h 50"/>
              <a:gd name="T2" fmla="*/ 57 w 67"/>
              <a:gd name="T3" fmla="*/ 25 h 50"/>
              <a:gd name="T4" fmla="*/ 61 w 67"/>
              <a:gd name="T5" fmla="*/ 9 h 50"/>
              <a:gd name="T6" fmla="*/ 45 w 67"/>
              <a:gd name="T7" fmla="*/ 5 h 50"/>
              <a:gd name="T8" fmla="*/ 33 w 67"/>
              <a:gd name="T9" fmla="*/ 6 h 50"/>
              <a:gd name="T10" fmla="*/ 33 w 67"/>
              <a:gd name="T11" fmla="*/ 1 h 50"/>
              <a:gd name="T12" fmla="*/ 45 w 67"/>
              <a:gd name="T13" fmla="*/ 0 h 50"/>
              <a:gd name="T14" fmla="*/ 65 w 67"/>
              <a:gd name="T15" fmla="*/ 6 h 50"/>
              <a:gd name="T16" fmla="*/ 65 w 67"/>
              <a:gd name="T17" fmla="*/ 6 h 50"/>
              <a:gd name="T18" fmla="*/ 66 w 67"/>
              <a:gd name="T19" fmla="*/ 8 h 50"/>
              <a:gd name="T20" fmla="*/ 61 w 67"/>
              <a:gd name="T21" fmla="*/ 27 h 50"/>
              <a:gd name="T22" fmla="*/ 44 w 67"/>
              <a:gd name="T23" fmla="*/ 44 h 50"/>
              <a:gd name="T24" fmla="*/ 33 w 67"/>
              <a:gd name="T25" fmla="*/ 48 h 50"/>
              <a:gd name="T26" fmla="*/ 33 w 67"/>
              <a:gd name="T27" fmla="*/ 43 h 50"/>
              <a:gd name="T28" fmla="*/ 42 w 67"/>
              <a:gd name="T29" fmla="*/ 40 h 50"/>
              <a:gd name="T30" fmla="*/ 33 w 67"/>
              <a:gd name="T31" fmla="*/ 6 h 50"/>
              <a:gd name="T32" fmla="*/ 25 w 67"/>
              <a:gd name="T33" fmla="*/ 10 h 50"/>
              <a:gd name="T34" fmla="*/ 10 w 67"/>
              <a:gd name="T35" fmla="*/ 25 h 50"/>
              <a:gd name="T36" fmla="*/ 5 w 67"/>
              <a:gd name="T37" fmla="*/ 40 h 50"/>
              <a:gd name="T38" fmla="*/ 21 w 67"/>
              <a:gd name="T39" fmla="*/ 45 h 50"/>
              <a:gd name="T40" fmla="*/ 33 w 67"/>
              <a:gd name="T41" fmla="*/ 43 h 50"/>
              <a:gd name="T42" fmla="*/ 33 w 67"/>
              <a:gd name="T43" fmla="*/ 48 h 50"/>
              <a:gd name="T44" fmla="*/ 21 w 67"/>
              <a:gd name="T45" fmla="*/ 50 h 50"/>
              <a:gd name="T46" fmla="*/ 2 w 67"/>
              <a:gd name="T47" fmla="*/ 44 h 50"/>
              <a:gd name="T48" fmla="*/ 2 w 67"/>
              <a:gd name="T49" fmla="*/ 44 h 50"/>
              <a:gd name="T50" fmla="*/ 1 w 67"/>
              <a:gd name="T51" fmla="*/ 42 h 50"/>
              <a:gd name="T52" fmla="*/ 6 w 67"/>
              <a:gd name="T53" fmla="*/ 22 h 50"/>
              <a:gd name="T54" fmla="*/ 23 w 67"/>
              <a:gd name="T55" fmla="*/ 5 h 50"/>
              <a:gd name="T56" fmla="*/ 33 w 67"/>
              <a:gd name="T57" fmla="*/ 1 h 50"/>
              <a:gd name="T58" fmla="*/ 33 w 67"/>
              <a:gd name="T59" fmla="*/ 6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7" h="50">
                <a:moveTo>
                  <a:pt x="42" y="40"/>
                </a:moveTo>
                <a:cubicBezTo>
                  <a:pt x="47" y="37"/>
                  <a:pt x="53" y="31"/>
                  <a:pt x="57" y="25"/>
                </a:cubicBezTo>
                <a:cubicBezTo>
                  <a:pt x="60" y="20"/>
                  <a:pt x="62" y="14"/>
                  <a:pt x="61" y="9"/>
                </a:cubicBezTo>
                <a:cubicBezTo>
                  <a:pt x="57" y="6"/>
                  <a:pt x="51" y="5"/>
                  <a:pt x="45" y="5"/>
                </a:cubicBezTo>
                <a:cubicBezTo>
                  <a:pt x="41" y="5"/>
                  <a:pt x="37" y="5"/>
                  <a:pt x="33" y="6"/>
                </a:cubicBezTo>
                <a:cubicBezTo>
                  <a:pt x="33" y="1"/>
                  <a:pt x="33" y="1"/>
                  <a:pt x="33" y="1"/>
                </a:cubicBezTo>
                <a:cubicBezTo>
                  <a:pt x="37" y="0"/>
                  <a:pt x="41" y="0"/>
                  <a:pt x="45" y="0"/>
                </a:cubicBezTo>
                <a:cubicBezTo>
                  <a:pt x="53" y="0"/>
                  <a:pt x="60" y="2"/>
                  <a:pt x="65" y="6"/>
                </a:cubicBezTo>
                <a:cubicBezTo>
                  <a:pt x="65" y="6"/>
                  <a:pt x="65" y="6"/>
                  <a:pt x="65" y="6"/>
                </a:cubicBezTo>
                <a:cubicBezTo>
                  <a:pt x="66" y="6"/>
                  <a:pt x="66" y="7"/>
                  <a:pt x="66" y="8"/>
                </a:cubicBezTo>
                <a:cubicBezTo>
                  <a:pt x="67" y="14"/>
                  <a:pt x="65" y="21"/>
                  <a:pt x="61" y="27"/>
                </a:cubicBezTo>
                <a:cubicBezTo>
                  <a:pt x="57" y="35"/>
                  <a:pt x="50" y="41"/>
                  <a:pt x="44" y="44"/>
                </a:cubicBezTo>
                <a:cubicBezTo>
                  <a:pt x="41" y="46"/>
                  <a:pt x="37" y="47"/>
                  <a:pt x="33" y="48"/>
                </a:cubicBezTo>
                <a:cubicBezTo>
                  <a:pt x="33" y="43"/>
                  <a:pt x="33" y="43"/>
                  <a:pt x="33" y="43"/>
                </a:cubicBezTo>
                <a:cubicBezTo>
                  <a:pt x="37" y="42"/>
                  <a:pt x="39" y="41"/>
                  <a:pt x="42" y="40"/>
                </a:cubicBezTo>
                <a:close/>
                <a:moveTo>
                  <a:pt x="33" y="6"/>
                </a:moveTo>
                <a:cubicBezTo>
                  <a:pt x="30" y="7"/>
                  <a:pt x="27" y="8"/>
                  <a:pt x="25" y="10"/>
                </a:cubicBezTo>
                <a:cubicBezTo>
                  <a:pt x="19" y="13"/>
                  <a:pt x="14" y="18"/>
                  <a:pt x="10" y="25"/>
                </a:cubicBezTo>
                <a:cubicBezTo>
                  <a:pt x="7" y="30"/>
                  <a:pt x="5" y="35"/>
                  <a:pt x="5" y="40"/>
                </a:cubicBezTo>
                <a:cubicBezTo>
                  <a:pt x="10" y="43"/>
                  <a:pt x="15" y="45"/>
                  <a:pt x="21" y="45"/>
                </a:cubicBezTo>
                <a:cubicBezTo>
                  <a:pt x="25" y="45"/>
                  <a:pt x="30" y="44"/>
                  <a:pt x="33" y="43"/>
                </a:cubicBezTo>
                <a:cubicBezTo>
                  <a:pt x="33" y="48"/>
                  <a:pt x="33" y="48"/>
                  <a:pt x="33" y="48"/>
                </a:cubicBezTo>
                <a:cubicBezTo>
                  <a:pt x="30" y="49"/>
                  <a:pt x="25" y="50"/>
                  <a:pt x="21" y="50"/>
                </a:cubicBezTo>
                <a:cubicBezTo>
                  <a:pt x="14" y="50"/>
                  <a:pt x="7" y="48"/>
                  <a:pt x="2" y="44"/>
                </a:cubicBezTo>
                <a:cubicBezTo>
                  <a:pt x="2" y="44"/>
                  <a:pt x="2" y="44"/>
                  <a:pt x="2" y="44"/>
                </a:cubicBezTo>
                <a:cubicBezTo>
                  <a:pt x="1" y="43"/>
                  <a:pt x="1" y="43"/>
                  <a:pt x="1" y="42"/>
                </a:cubicBezTo>
                <a:cubicBezTo>
                  <a:pt x="0" y="35"/>
                  <a:pt x="2" y="28"/>
                  <a:pt x="6" y="22"/>
                </a:cubicBezTo>
                <a:cubicBezTo>
                  <a:pt x="10" y="15"/>
                  <a:pt x="16" y="9"/>
                  <a:pt x="23" y="5"/>
                </a:cubicBezTo>
                <a:cubicBezTo>
                  <a:pt x="26" y="4"/>
                  <a:pt x="29" y="2"/>
                  <a:pt x="33" y="1"/>
                </a:cubicBezTo>
                <a:lnTo>
                  <a:pt x="33" y="6"/>
                </a:ln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244" name="Freeform 233"/>
          <p:cNvSpPr>
            <a:spLocks noEditPoints="1"/>
          </p:cNvSpPr>
          <p:nvPr/>
        </p:nvSpPr>
        <p:spPr bwMode="auto">
          <a:xfrm rot="5400000">
            <a:off x="6358607" y="2853557"/>
            <a:ext cx="114270" cy="83322"/>
          </a:xfrm>
          <a:custGeom>
            <a:avLst/>
            <a:gdLst>
              <a:gd name="T0" fmla="*/ 34 w 67"/>
              <a:gd name="T1" fmla="*/ 43 h 49"/>
              <a:gd name="T2" fmla="*/ 46 w 67"/>
              <a:gd name="T3" fmla="*/ 45 h 49"/>
              <a:gd name="T4" fmla="*/ 62 w 67"/>
              <a:gd name="T5" fmla="*/ 40 h 49"/>
              <a:gd name="T6" fmla="*/ 57 w 67"/>
              <a:gd name="T7" fmla="*/ 24 h 49"/>
              <a:gd name="T8" fmla="*/ 42 w 67"/>
              <a:gd name="T9" fmla="*/ 9 h 49"/>
              <a:gd name="T10" fmla="*/ 34 w 67"/>
              <a:gd name="T11" fmla="*/ 6 h 49"/>
              <a:gd name="T12" fmla="*/ 34 w 67"/>
              <a:gd name="T13" fmla="*/ 1 h 49"/>
              <a:gd name="T14" fmla="*/ 45 w 67"/>
              <a:gd name="T15" fmla="*/ 5 h 49"/>
              <a:gd name="T16" fmla="*/ 61 w 67"/>
              <a:gd name="T17" fmla="*/ 22 h 49"/>
              <a:gd name="T18" fmla="*/ 66 w 67"/>
              <a:gd name="T19" fmla="*/ 42 h 49"/>
              <a:gd name="T20" fmla="*/ 66 w 67"/>
              <a:gd name="T21" fmla="*/ 43 h 49"/>
              <a:gd name="T22" fmla="*/ 46 w 67"/>
              <a:gd name="T23" fmla="*/ 49 h 49"/>
              <a:gd name="T24" fmla="*/ 34 w 67"/>
              <a:gd name="T25" fmla="*/ 48 h 49"/>
              <a:gd name="T26" fmla="*/ 34 w 67"/>
              <a:gd name="T27" fmla="*/ 43 h 49"/>
              <a:gd name="T28" fmla="*/ 25 w 67"/>
              <a:gd name="T29" fmla="*/ 40 h 49"/>
              <a:gd name="T30" fmla="*/ 34 w 67"/>
              <a:gd name="T31" fmla="*/ 43 h 49"/>
              <a:gd name="T32" fmla="*/ 34 w 67"/>
              <a:gd name="T33" fmla="*/ 48 h 49"/>
              <a:gd name="T34" fmla="*/ 23 w 67"/>
              <a:gd name="T35" fmla="*/ 44 h 49"/>
              <a:gd name="T36" fmla="*/ 6 w 67"/>
              <a:gd name="T37" fmla="*/ 27 h 49"/>
              <a:gd name="T38" fmla="*/ 1 w 67"/>
              <a:gd name="T39" fmla="*/ 7 h 49"/>
              <a:gd name="T40" fmla="*/ 2 w 67"/>
              <a:gd name="T41" fmla="*/ 6 h 49"/>
              <a:gd name="T42" fmla="*/ 22 w 67"/>
              <a:gd name="T43" fmla="*/ 0 h 49"/>
              <a:gd name="T44" fmla="*/ 34 w 67"/>
              <a:gd name="T45" fmla="*/ 1 h 49"/>
              <a:gd name="T46" fmla="*/ 34 w 67"/>
              <a:gd name="T47" fmla="*/ 6 h 49"/>
              <a:gd name="T48" fmla="*/ 22 w 67"/>
              <a:gd name="T49" fmla="*/ 4 h 49"/>
              <a:gd name="T50" fmla="*/ 6 w 67"/>
              <a:gd name="T51" fmla="*/ 9 h 49"/>
              <a:gd name="T52" fmla="*/ 11 w 67"/>
              <a:gd name="T53" fmla="*/ 25 h 49"/>
              <a:gd name="T54" fmla="*/ 25 w 67"/>
              <a:gd name="T55" fmla="*/ 4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67" h="49">
                <a:moveTo>
                  <a:pt x="34" y="43"/>
                </a:moveTo>
                <a:cubicBezTo>
                  <a:pt x="38" y="44"/>
                  <a:pt x="42" y="45"/>
                  <a:pt x="46" y="45"/>
                </a:cubicBezTo>
                <a:cubicBezTo>
                  <a:pt x="52" y="44"/>
                  <a:pt x="58" y="43"/>
                  <a:pt x="62" y="40"/>
                </a:cubicBezTo>
                <a:cubicBezTo>
                  <a:pt x="62" y="35"/>
                  <a:pt x="60" y="29"/>
                  <a:pt x="57" y="24"/>
                </a:cubicBezTo>
                <a:cubicBezTo>
                  <a:pt x="53" y="18"/>
                  <a:pt x="48" y="12"/>
                  <a:pt x="42" y="9"/>
                </a:cubicBezTo>
                <a:cubicBezTo>
                  <a:pt x="40" y="8"/>
                  <a:pt x="37" y="7"/>
                  <a:pt x="34" y="6"/>
                </a:cubicBezTo>
                <a:cubicBezTo>
                  <a:pt x="34" y="1"/>
                  <a:pt x="34" y="1"/>
                  <a:pt x="34" y="1"/>
                </a:cubicBezTo>
                <a:cubicBezTo>
                  <a:pt x="38" y="2"/>
                  <a:pt x="42" y="3"/>
                  <a:pt x="45" y="5"/>
                </a:cubicBezTo>
                <a:cubicBezTo>
                  <a:pt x="51" y="9"/>
                  <a:pt x="57" y="15"/>
                  <a:pt x="61" y="22"/>
                </a:cubicBezTo>
                <a:cubicBezTo>
                  <a:pt x="65" y="28"/>
                  <a:pt x="67" y="35"/>
                  <a:pt x="66" y="42"/>
                </a:cubicBezTo>
                <a:cubicBezTo>
                  <a:pt x="66" y="42"/>
                  <a:pt x="66" y="43"/>
                  <a:pt x="66" y="43"/>
                </a:cubicBezTo>
                <a:cubicBezTo>
                  <a:pt x="60" y="47"/>
                  <a:pt x="53" y="49"/>
                  <a:pt x="46" y="49"/>
                </a:cubicBezTo>
                <a:cubicBezTo>
                  <a:pt x="42" y="49"/>
                  <a:pt x="38" y="49"/>
                  <a:pt x="34" y="48"/>
                </a:cubicBezTo>
                <a:lnTo>
                  <a:pt x="34" y="43"/>
                </a:lnTo>
                <a:close/>
                <a:moveTo>
                  <a:pt x="25" y="40"/>
                </a:moveTo>
                <a:cubicBezTo>
                  <a:pt x="28" y="41"/>
                  <a:pt x="31" y="42"/>
                  <a:pt x="34" y="43"/>
                </a:cubicBezTo>
                <a:cubicBezTo>
                  <a:pt x="34" y="48"/>
                  <a:pt x="34" y="48"/>
                  <a:pt x="34" y="48"/>
                </a:cubicBezTo>
                <a:cubicBezTo>
                  <a:pt x="30" y="47"/>
                  <a:pt x="26" y="46"/>
                  <a:pt x="23" y="44"/>
                </a:cubicBezTo>
                <a:cubicBezTo>
                  <a:pt x="17" y="40"/>
                  <a:pt x="11" y="34"/>
                  <a:pt x="6" y="27"/>
                </a:cubicBezTo>
                <a:cubicBezTo>
                  <a:pt x="3" y="21"/>
                  <a:pt x="0" y="14"/>
                  <a:pt x="1" y="7"/>
                </a:cubicBezTo>
                <a:cubicBezTo>
                  <a:pt x="1" y="7"/>
                  <a:pt x="2" y="6"/>
                  <a:pt x="2" y="6"/>
                </a:cubicBezTo>
                <a:cubicBezTo>
                  <a:pt x="7" y="1"/>
                  <a:pt x="15" y="0"/>
                  <a:pt x="22" y="0"/>
                </a:cubicBezTo>
                <a:cubicBezTo>
                  <a:pt x="26" y="0"/>
                  <a:pt x="30" y="0"/>
                  <a:pt x="34" y="1"/>
                </a:cubicBezTo>
                <a:cubicBezTo>
                  <a:pt x="34" y="6"/>
                  <a:pt x="34" y="6"/>
                  <a:pt x="34" y="6"/>
                </a:cubicBezTo>
                <a:cubicBezTo>
                  <a:pt x="30" y="5"/>
                  <a:pt x="26" y="4"/>
                  <a:pt x="22" y="4"/>
                </a:cubicBezTo>
                <a:cubicBezTo>
                  <a:pt x="16" y="4"/>
                  <a:pt x="10" y="6"/>
                  <a:pt x="6" y="9"/>
                </a:cubicBezTo>
                <a:cubicBezTo>
                  <a:pt x="6" y="14"/>
                  <a:pt x="7" y="20"/>
                  <a:pt x="11" y="25"/>
                </a:cubicBezTo>
                <a:cubicBezTo>
                  <a:pt x="14" y="31"/>
                  <a:pt x="20" y="37"/>
                  <a:pt x="25" y="40"/>
                </a:cubicBez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245" name="Freeform 234"/>
          <p:cNvSpPr>
            <a:spLocks noEditPoints="1"/>
          </p:cNvSpPr>
          <p:nvPr/>
        </p:nvSpPr>
        <p:spPr bwMode="auto">
          <a:xfrm rot="5400000">
            <a:off x="6273500" y="2852963"/>
            <a:ext cx="114270" cy="84513"/>
          </a:xfrm>
          <a:custGeom>
            <a:avLst/>
            <a:gdLst>
              <a:gd name="T0" fmla="*/ 34 w 67"/>
              <a:gd name="T1" fmla="*/ 43 h 50"/>
              <a:gd name="T2" fmla="*/ 46 w 67"/>
              <a:gd name="T3" fmla="*/ 45 h 50"/>
              <a:gd name="T4" fmla="*/ 62 w 67"/>
              <a:gd name="T5" fmla="*/ 40 h 50"/>
              <a:gd name="T6" fmla="*/ 57 w 67"/>
              <a:gd name="T7" fmla="*/ 25 h 50"/>
              <a:gd name="T8" fmla="*/ 42 w 67"/>
              <a:gd name="T9" fmla="*/ 10 h 50"/>
              <a:gd name="T10" fmla="*/ 34 w 67"/>
              <a:gd name="T11" fmla="*/ 6 h 50"/>
              <a:gd name="T12" fmla="*/ 34 w 67"/>
              <a:gd name="T13" fmla="*/ 1 h 50"/>
              <a:gd name="T14" fmla="*/ 45 w 67"/>
              <a:gd name="T15" fmla="*/ 5 h 50"/>
              <a:gd name="T16" fmla="*/ 61 w 67"/>
              <a:gd name="T17" fmla="*/ 22 h 50"/>
              <a:gd name="T18" fmla="*/ 66 w 67"/>
              <a:gd name="T19" fmla="*/ 42 h 50"/>
              <a:gd name="T20" fmla="*/ 66 w 67"/>
              <a:gd name="T21" fmla="*/ 44 h 50"/>
              <a:gd name="T22" fmla="*/ 46 w 67"/>
              <a:gd name="T23" fmla="*/ 50 h 50"/>
              <a:gd name="T24" fmla="*/ 34 w 67"/>
              <a:gd name="T25" fmla="*/ 48 h 50"/>
              <a:gd name="T26" fmla="*/ 34 w 67"/>
              <a:gd name="T27" fmla="*/ 43 h 50"/>
              <a:gd name="T28" fmla="*/ 25 w 67"/>
              <a:gd name="T29" fmla="*/ 40 h 50"/>
              <a:gd name="T30" fmla="*/ 34 w 67"/>
              <a:gd name="T31" fmla="*/ 43 h 50"/>
              <a:gd name="T32" fmla="*/ 34 w 67"/>
              <a:gd name="T33" fmla="*/ 48 h 50"/>
              <a:gd name="T34" fmla="*/ 23 w 67"/>
              <a:gd name="T35" fmla="*/ 44 h 50"/>
              <a:gd name="T36" fmla="*/ 6 w 67"/>
              <a:gd name="T37" fmla="*/ 27 h 50"/>
              <a:gd name="T38" fmla="*/ 1 w 67"/>
              <a:gd name="T39" fmla="*/ 8 h 50"/>
              <a:gd name="T40" fmla="*/ 2 w 67"/>
              <a:gd name="T41" fmla="*/ 6 h 50"/>
              <a:gd name="T42" fmla="*/ 22 w 67"/>
              <a:gd name="T43" fmla="*/ 0 h 50"/>
              <a:gd name="T44" fmla="*/ 34 w 67"/>
              <a:gd name="T45" fmla="*/ 1 h 50"/>
              <a:gd name="T46" fmla="*/ 34 w 67"/>
              <a:gd name="T47" fmla="*/ 6 h 50"/>
              <a:gd name="T48" fmla="*/ 22 w 67"/>
              <a:gd name="T49" fmla="*/ 5 h 50"/>
              <a:gd name="T50" fmla="*/ 6 w 67"/>
              <a:gd name="T51" fmla="*/ 9 h 50"/>
              <a:gd name="T52" fmla="*/ 11 w 67"/>
              <a:gd name="T53" fmla="*/ 25 h 50"/>
              <a:gd name="T54" fmla="*/ 25 w 67"/>
              <a:gd name="T55" fmla="*/ 4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67" h="50">
                <a:moveTo>
                  <a:pt x="34" y="43"/>
                </a:moveTo>
                <a:cubicBezTo>
                  <a:pt x="38" y="44"/>
                  <a:pt x="42" y="45"/>
                  <a:pt x="46" y="45"/>
                </a:cubicBezTo>
                <a:cubicBezTo>
                  <a:pt x="52" y="45"/>
                  <a:pt x="58" y="43"/>
                  <a:pt x="62" y="40"/>
                </a:cubicBezTo>
                <a:cubicBezTo>
                  <a:pt x="62" y="35"/>
                  <a:pt x="60" y="30"/>
                  <a:pt x="57" y="25"/>
                </a:cubicBezTo>
                <a:cubicBezTo>
                  <a:pt x="53" y="18"/>
                  <a:pt x="48" y="13"/>
                  <a:pt x="42" y="10"/>
                </a:cubicBezTo>
                <a:cubicBezTo>
                  <a:pt x="40" y="8"/>
                  <a:pt x="37" y="7"/>
                  <a:pt x="34" y="6"/>
                </a:cubicBezTo>
                <a:cubicBezTo>
                  <a:pt x="34" y="1"/>
                  <a:pt x="34" y="1"/>
                  <a:pt x="34" y="1"/>
                </a:cubicBezTo>
                <a:cubicBezTo>
                  <a:pt x="38" y="2"/>
                  <a:pt x="42" y="4"/>
                  <a:pt x="45" y="5"/>
                </a:cubicBezTo>
                <a:cubicBezTo>
                  <a:pt x="51" y="9"/>
                  <a:pt x="57" y="15"/>
                  <a:pt x="61" y="22"/>
                </a:cubicBezTo>
                <a:cubicBezTo>
                  <a:pt x="65" y="28"/>
                  <a:pt x="67" y="35"/>
                  <a:pt x="66" y="42"/>
                </a:cubicBezTo>
                <a:cubicBezTo>
                  <a:pt x="66" y="42"/>
                  <a:pt x="66" y="43"/>
                  <a:pt x="66" y="44"/>
                </a:cubicBezTo>
                <a:cubicBezTo>
                  <a:pt x="60" y="48"/>
                  <a:pt x="53" y="50"/>
                  <a:pt x="46" y="50"/>
                </a:cubicBezTo>
                <a:cubicBezTo>
                  <a:pt x="42" y="50"/>
                  <a:pt x="38" y="49"/>
                  <a:pt x="34" y="48"/>
                </a:cubicBezTo>
                <a:lnTo>
                  <a:pt x="34" y="43"/>
                </a:lnTo>
                <a:close/>
                <a:moveTo>
                  <a:pt x="25" y="40"/>
                </a:moveTo>
                <a:cubicBezTo>
                  <a:pt x="28" y="41"/>
                  <a:pt x="31" y="42"/>
                  <a:pt x="34" y="43"/>
                </a:cubicBezTo>
                <a:cubicBezTo>
                  <a:pt x="34" y="48"/>
                  <a:pt x="34" y="48"/>
                  <a:pt x="34" y="48"/>
                </a:cubicBezTo>
                <a:cubicBezTo>
                  <a:pt x="30" y="47"/>
                  <a:pt x="26" y="46"/>
                  <a:pt x="23" y="44"/>
                </a:cubicBezTo>
                <a:cubicBezTo>
                  <a:pt x="17" y="41"/>
                  <a:pt x="11" y="35"/>
                  <a:pt x="6" y="27"/>
                </a:cubicBezTo>
                <a:cubicBezTo>
                  <a:pt x="3" y="21"/>
                  <a:pt x="0" y="14"/>
                  <a:pt x="1" y="8"/>
                </a:cubicBezTo>
                <a:cubicBezTo>
                  <a:pt x="1" y="7"/>
                  <a:pt x="2" y="6"/>
                  <a:pt x="2" y="6"/>
                </a:cubicBezTo>
                <a:cubicBezTo>
                  <a:pt x="7" y="2"/>
                  <a:pt x="15" y="0"/>
                  <a:pt x="22" y="0"/>
                </a:cubicBezTo>
                <a:cubicBezTo>
                  <a:pt x="26" y="0"/>
                  <a:pt x="30" y="0"/>
                  <a:pt x="34" y="1"/>
                </a:cubicBezTo>
                <a:cubicBezTo>
                  <a:pt x="34" y="6"/>
                  <a:pt x="34" y="6"/>
                  <a:pt x="34" y="6"/>
                </a:cubicBezTo>
                <a:cubicBezTo>
                  <a:pt x="30" y="5"/>
                  <a:pt x="26" y="5"/>
                  <a:pt x="22" y="5"/>
                </a:cubicBezTo>
                <a:cubicBezTo>
                  <a:pt x="16" y="5"/>
                  <a:pt x="10" y="6"/>
                  <a:pt x="6" y="9"/>
                </a:cubicBezTo>
                <a:cubicBezTo>
                  <a:pt x="6" y="14"/>
                  <a:pt x="7" y="20"/>
                  <a:pt x="11" y="25"/>
                </a:cubicBezTo>
                <a:cubicBezTo>
                  <a:pt x="14" y="31"/>
                  <a:pt x="20" y="37"/>
                  <a:pt x="25" y="40"/>
                </a:cubicBez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246" name="Freeform 235"/>
          <p:cNvSpPr>
            <a:spLocks noEditPoints="1"/>
          </p:cNvSpPr>
          <p:nvPr/>
        </p:nvSpPr>
        <p:spPr bwMode="auto">
          <a:xfrm rot="5400000">
            <a:off x="6324683" y="2889862"/>
            <a:ext cx="21426" cy="146409"/>
          </a:xfrm>
          <a:custGeom>
            <a:avLst/>
            <a:gdLst>
              <a:gd name="T0" fmla="*/ 8 w 13"/>
              <a:gd name="T1" fmla="*/ 86 h 86"/>
              <a:gd name="T2" fmla="*/ 8 w 13"/>
              <a:gd name="T3" fmla="*/ 81 h 86"/>
              <a:gd name="T4" fmla="*/ 8 w 13"/>
              <a:gd name="T5" fmla="*/ 81 h 86"/>
              <a:gd name="T6" fmla="*/ 8 w 13"/>
              <a:gd name="T7" fmla="*/ 81 h 86"/>
              <a:gd name="T8" fmla="*/ 8 w 13"/>
              <a:gd name="T9" fmla="*/ 81 h 86"/>
              <a:gd name="T10" fmla="*/ 8 w 13"/>
              <a:gd name="T11" fmla="*/ 81 h 86"/>
              <a:gd name="T12" fmla="*/ 8 w 13"/>
              <a:gd name="T13" fmla="*/ 5 h 86"/>
              <a:gd name="T14" fmla="*/ 8 w 13"/>
              <a:gd name="T15" fmla="*/ 5 h 86"/>
              <a:gd name="T16" fmla="*/ 8 w 13"/>
              <a:gd name="T17" fmla="*/ 5 h 86"/>
              <a:gd name="T18" fmla="*/ 8 w 13"/>
              <a:gd name="T19" fmla="*/ 5 h 86"/>
              <a:gd name="T20" fmla="*/ 8 w 13"/>
              <a:gd name="T21" fmla="*/ 5 h 86"/>
              <a:gd name="T22" fmla="*/ 8 w 13"/>
              <a:gd name="T23" fmla="*/ 0 h 86"/>
              <a:gd name="T24" fmla="*/ 11 w 13"/>
              <a:gd name="T25" fmla="*/ 2 h 86"/>
              <a:gd name="T26" fmla="*/ 13 w 13"/>
              <a:gd name="T27" fmla="*/ 5 h 86"/>
              <a:gd name="T28" fmla="*/ 13 w 13"/>
              <a:gd name="T29" fmla="*/ 81 h 86"/>
              <a:gd name="T30" fmla="*/ 11 w 13"/>
              <a:gd name="T31" fmla="*/ 85 h 86"/>
              <a:gd name="T32" fmla="*/ 8 w 13"/>
              <a:gd name="T33" fmla="*/ 86 h 86"/>
              <a:gd name="T34" fmla="*/ 5 w 13"/>
              <a:gd name="T35" fmla="*/ 5 h 86"/>
              <a:gd name="T36" fmla="*/ 5 w 13"/>
              <a:gd name="T37" fmla="*/ 5 h 86"/>
              <a:gd name="T38" fmla="*/ 5 w 13"/>
              <a:gd name="T39" fmla="*/ 5 h 86"/>
              <a:gd name="T40" fmla="*/ 5 w 13"/>
              <a:gd name="T41" fmla="*/ 0 h 86"/>
              <a:gd name="T42" fmla="*/ 7 w 13"/>
              <a:gd name="T43" fmla="*/ 0 h 86"/>
              <a:gd name="T44" fmla="*/ 8 w 13"/>
              <a:gd name="T45" fmla="*/ 0 h 86"/>
              <a:gd name="T46" fmla="*/ 8 w 13"/>
              <a:gd name="T47" fmla="*/ 5 h 86"/>
              <a:gd name="T48" fmla="*/ 8 w 13"/>
              <a:gd name="T49" fmla="*/ 5 h 86"/>
              <a:gd name="T50" fmla="*/ 8 w 13"/>
              <a:gd name="T51" fmla="*/ 5 h 86"/>
              <a:gd name="T52" fmla="*/ 8 w 13"/>
              <a:gd name="T53" fmla="*/ 5 h 86"/>
              <a:gd name="T54" fmla="*/ 8 w 13"/>
              <a:gd name="T55" fmla="*/ 5 h 86"/>
              <a:gd name="T56" fmla="*/ 7 w 13"/>
              <a:gd name="T57" fmla="*/ 5 h 86"/>
              <a:gd name="T58" fmla="*/ 5 w 13"/>
              <a:gd name="T59" fmla="*/ 5 h 86"/>
              <a:gd name="T60" fmla="*/ 5 w 13"/>
              <a:gd name="T61" fmla="*/ 5 h 86"/>
              <a:gd name="T62" fmla="*/ 5 w 13"/>
              <a:gd name="T63" fmla="*/ 5 h 86"/>
              <a:gd name="T64" fmla="*/ 8 w 13"/>
              <a:gd name="T65" fmla="*/ 81 h 86"/>
              <a:gd name="T66" fmla="*/ 8 w 13"/>
              <a:gd name="T67" fmla="*/ 86 h 86"/>
              <a:gd name="T68" fmla="*/ 7 w 13"/>
              <a:gd name="T69" fmla="*/ 86 h 86"/>
              <a:gd name="T70" fmla="*/ 5 w 13"/>
              <a:gd name="T71" fmla="*/ 86 h 86"/>
              <a:gd name="T72" fmla="*/ 5 w 13"/>
              <a:gd name="T73" fmla="*/ 81 h 86"/>
              <a:gd name="T74" fmla="*/ 5 w 13"/>
              <a:gd name="T75" fmla="*/ 81 h 86"/>
              <a:gd name="T76" fmla="*/ 5 w 13"/>
              <a:gd name="T77" fmla="*/ 81 h 86"/>
              <a:gd name="T78" fmla="*/ 5 w 13"/>
              <a:gd name="T79" fmla="*/ 81 h 86"/>
              <a:gd name="T80" fmla="*/ 5 w 13"/>
              <a:gd name="T81" fmla="*/ 81 h 86"/>
              <a:gd name="T82" fmla="*/ 7 w 13"/>
              <a:gd name="T83" fmla="*/ 81 h 86"/>
              <a:gd name="T84" fmla="*/ 8 w 13"/>
              <a:gd name="T85" fmla="*/ 81 h 86"/>
              <a:gd name="T86" fmla="*/ 8 w 13"/>
              <a:gd name="T87" fmla="*/ 81 h 86"/>
              <a:gd name="T88" fmla="*/ 8 w 13"/>
              <a:gd name="T89" fmla="*/ 81 h 86"/>
              <a:gd name="T90" fmla="*/ 8 w 13"/>
              <a:gd name="T91" fmla="*/ 81 h 86"/>
              <a:gd name="T92" fmla="*/ 5 w 13"/>
              <a:gd name="T93" fmla="*/ 5 h 86"/>
              <a:gd name="T94" fmla="*/ 5 w 13"/>
              <a:gd name="T95" fmla="*/ 5 h 86"/>
              <a:gd name="T96" fmla="*/ 5 w 13"/>
              <a:gd name="T97" fmla="*/ 5 h 86"/>
              <a:gd name="T98" fmla="*/ 5 w 13"/>
              <a:gd name="T99" fmla="*/ 5 h 86"/>
              <a:gd name="T100" fmla="*/ 5 w 13"/>
              <a:gd name="T101" fmla="*/ 81 h 86"/>
              <a:gd name="T102" fmla="*/ 5 w 13"/>
              <a:gd name="T103" fmla="*/ 81 h 86"/>
              <a:gd name="T104" fmla="*/ 5 w 13"/>
              <a:gd name="T105" fmla="*/ 81 h 86"/>
              <a:gd name="T106" fmla="*/ 5 w 13"/>
              <a:gd name="T107" fmla="*/ 81 h 86"/>
              <a:gd name="T108" fmla="*/ 5 w 13"/>
              <a:gd name="T109" fmla="*/ 81 h 86"/>
              <a:gd name="T110" fmla="*/ 5 w 13"/>
              <a:gd name="T111" fmla="*/ 86 h 86"/>
              <a:gd name="T112" fmla="*/ 3 w 13"/>
              <a:gd name="T113" fmla="*/ 85 h 86"/>
              <a:gd name="T114" fmla="*/ 0 w 13"/>
              <a:gd name="T115" fmla="*/ 81 h 86"/>
              <a:gd name="T116" fmla="*/ 0 w 13"/>
              <a:gd name="T117" fmla="*/ 5 h 86"/>
              <a:gd name="T118" fmla="*/ 3 w 13"/>
              <a:gd name="T119" fmla="*/ 2 h 86"/>
              <a:gd name="T120" fmla="*/ 5 w 13"/>
              <a:gd name="T121" fmla="*/ 0 h 86"/>
              <a:gd name="T122" fmla="*/ 5 w 13"/>
              <a:gd name="T123" fmla="*/ 5 h 86"/>
              <a:gd name="T124" fmla="*/ 5 w 13"/>
              <a:gd name="T125" fmla="*/ 5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 h="86">
                <a:moveTo>
                  <a:pt x="8" y="86"/>
                </a:moveTo>
                <a:cubicBezTo>
                  <a:pt x="8" y="81"/>
                  <a:pt x="8" y="81"/>
                  <a:pt x="8" y="81"/>
                </a:cubicBezTo>
                <a:cubicBezTo>
                  <a:pt x="8" y="81"/>
                  <a:pt x="8" y="81"/>
                  <a:pt x="8" y="81"/>
                </a:cubicBezTo>
                <a:cubicBezTo>
                  <a:pt x="8" y="81"/>
                  <a:pt x="8" y="81"/>
                  <a:pt x="8" y="81"/>
                </a:cubicBezTo>
                <a:cubicBezTo>
                  <a:pt x="8" y="81"/>
                  <a:pt x="8" y="81"/>
                  <a:pt x="8" y="81"/>
                </a:cubicBezTo>
                <a:cubicBezTo>
                  <a:pt x="8" y="81"/>
                  <a:pt x="8" y="81"/>
                  <a:pt x="8" y="81"/>
                </a:cubicBezTo>
                <a:cubicBezTo>
                  <a:pt x="8" y="5"/>
                  <a:pt x="8" y="5"/>
                  <a:pt x="8" y="5"/>
                </a:cubicBezTo>
                <a:cubicBezTo>
                  <a:pt x="8" y="5"/>
                  <a:pt x="8" y="5"/>
                  <a:pt x="8" y="5"/>
                </a:cubicBezTo>
                <a:cubicBezTo>
                  <a:pt x="8" y="5"/>
                  <a:pt x="8" y="5"/>
                  <a:pt x="8" y="5"/>
                </a:cubicBezTo>
                <a:cubicBezTo>
                  <a:pt x="8" y="5"/>
                  <a:pt x="8" y="5"/>
                  <a:pt x="8" y="5"/>
                </a:cubicBezTo>
                <a:cubicBezTo>
                  <a:pt x="8" y="5"/>
                  <a:pt x="8" y="5"/>
                  <a:pt x="8" y="5"/>
                </a:cubicBezTo>
                <a:cubicBezTo>
                  <a:pt x="8" y="0"/>
                  <a:pt x="8" y="0"/>
                  <a:pt x="8" y="0"/>
                </a:cubicBezTo>
                <a:cubicBezTo>
                  <a:pt x="9" y="1"/>
                  <a:pt x="10" y="1"/>
                  <a:pt x="11" y="2"/>
                </a:cubicBezTo>
                <a:cubicBezTo>
                  <a:pt x="12" y="2"/>
                  <a:pt x="13" y="4"/>
                  <a:pt x="13" y="5"/>
                </a:cubicBezTo>
                <a:cubicBezTo>
                  <a:pt x="13" y="81"/>
                  <a:pt x="13" y="81"/>
                  <a:pt x="13" y="81"/>
                </a:cubicBezTo>
                <a:cubicBezTo>
                  <a:pt x="13" y="82"/>
                  <a:pt x="12" y="84"/>
                  <a:pt x="11" y="85"/>
                </a:cubicBezTo>
                <a:cubicBezTo>
                  <a:pt x="10" y="85"/>
                  <a:pt x="9" y="85"/>
                  <a:pt x="8" y="86"/>
                </a:cubicBezTo>
                <a:close/>
                <a:moveTo>
                  <a:pt x="5" y="5"/>
                </a:moveTo>
                <a:cubicBezTo>
                  <a:pt x="5" y="5"/>
                  <a:pt x="5" y="5"/>
                  <a:pt x="5" y="5"/>
                </a:cubicBezTo>
                <a:cubicBezTo>
                  <a:pt x="5" y="5"/>
                  <a:pt x="5" y="5"/>
                  <a:pt x="5" y="5"/>
                </a:cubicBezTo>
                <a:cubicBezTo>
                  <a:pt x="5" y="0"/>
                  <a:pt x="5" y="0"/>
                  <a:pt x="5" y="0"/>
                </a:cubicBezTo>
                <a:cubicBezTo>
                  <a:pt x="6" y="0"/>
                  <a:pt x="6" y="0"/>
                  <a:pt x="7" y="0"/>
                </a:cubicBezTo>
                <a:cubicBezTo>
                  <a:pt x="7" y="0"/>
                  <a:pt x="8" y="0"/>
                  <a:pt x="8" y="0"/>
                </a:cubicBezTo>
                <a:cubicBezTo>
                  <a:pt x="8" y="5"/>
                  <a:pt x="8" y="5"/>
                  <a:pt x="8" y="5"/>
                </a:cubicBezTo>
                <a:cubicBezTo>
                  <a:pt x="8" y="5"/>
                  <a:pt x="8" y="5"/>
                  <a:pt x="8" y="5"/>
                </a:cubicBezTo>
                <a:cubicBezTo>
                  <a:pt x="8" y="5"/>
                  <a:pt x="8" y="5"/>
                  <a:pt x="8" y="5"/>
                </a:cubicBezTo>
                <a:cubicBezTo>
                  <a:pt x="8" y="5"/>
                  <a:pt x="8" y="5"/>
                  <a:pt x="8" y="5"/>
                </a:cubicBezTo>
                <a:cubicBezTo>
                  <a:pt x="8" y="5"/>
                  <a:pt x="8" y="6"/>
                  <a:pt x="8" y="5"/>
                </a:cubicBezTo>
                <a:cubicBezTo>
                  <a:pt x="8" y="5"/>
                  <a:pt x="7" y="5"/>
                  <a:pt x="7" y="5"/>
                </a:cubicBezTo>
                <a:cubicBezTo>
                  <a:pt x="6" y="5"/>
                  <a:pt x="6" y="5"/>
                  <a:pt x="5" y="5"/>
                </a:cubicBezTo>
                <a:cubicBezTo>
                  <a:pt x="5" y="6"/>
                  <a:pt x="5" y="5"/>
                  <a:pt x="5" y="5"/>
                </a:cubicBezTo>
                <a:cubicBezTo>
                  <a:pt x="5" y="5"/>
                  <a:pt x="5" y="5"/>
                  <a:pt x="5" y="5"/>
                </a:cubicBezTo>
                <a:close/>
                <a:moveTo>
                  <a:pt x="8" y="81"/>
                </a:moveTo>
                <a:cubicBezTo>
                  <a:pt x="8" y="86"/>
                  <a:pt x="8" y="86"/>
                  <a:pt x="8" y="86"/>
                </a:cubicBezTo>
                <a:cubicBezTo>
                  <a:pt x="8" y="86"/>
                  <a:pt x="7" y="86"/>
                  <a:pt x="7" y="86"/>
                </a:cubicBezTo>
                <a:cubicBezTo>
                  <a:pt x="6" y="86"/>
                  <a:pt x="6" y="86"/>
                  <a:pt x="5" y="86"/>
                </a:cubicBezTo>
                <a:cubicBezTo>
                  <a:pt x="5" y="81"/>
                  <a:pt x="5" y="81"/>
                  <a:pt x="5" y="81"/>
                </a:cubicBezTo>
                <a:cubicBezTo>
                  <a:pt x="5" y="81"/>
                  <a:pt x="5" y="81"/>
                  <a:pt x="5" y="81"/>
                </a:cubicBezTo>
                <a:cubicBezTo>
                  <a:pt x="5" y="81"/>
                  <a:pt x="5" y="81"/>
                  <a:pt x="5" y="81"/>
                </a:cubicBezTo>
                <a:cubicBezTo>
                  <a:pt x="5" y="81"/>
                  <a:pt x="5" y="81"/>
                  <a:pt x="5" y="81"/>
                </a:cubicBezTo>
                <a:cubicBezTo>
                  <a:pt x="5" y="81"/>
                  <a:pt x="5" y="81"/>
                  <a:pt x="5" y="81"/>
                </a:cubicBezTo>
                <a:cubicBezTo>
                  <a:pt x="6" y="81"/>
                  <a:pt x="6" y="81"/>
                  <a:pt x="7" y="81"/>
                </a:cubicBezTo>
                <a:cubicBezTo>
                  <a:pt x="7" y="81"/>
                  <a:pt x="8" y="81"/>
                  <a:pt x="8" y="81"/>
                </a:cubicBezTo>
                <a:cubicBezTo>
                  <a:pt x="8" y="81"/>
                  <a:pt x="8" y="81"/>
                  <a:pt x="8" y="81"/>
                </a:cubicBezTo>
                <a:cubicBezTo>
                  <a:pt x="8" y="81"/>
                  <a:pt x="8" y="81"/>
                  <a:pt x="8" y="81"/>
                </a:cubicBezTo>
                <a:cubicBezTo>
                  <a:pt x="8" y="81"/>
                  <a:pt x="8" y="81"/>
                  <a:pt x="8" y="81"/>
                </a:cubicBezTo>
                <a:close/>
                <a:moveTo>
                  <a:pt x="5" y="5"/>
                </a:moveTo>
                <a:cubicBezTo>
                  <a:pt x="5" y="5"/>
                  <a:pt x="5" y="5"/>
                  <a:pt x="5" y="5"/>
                </a:cubicBezTo>
                <a:cubicBezTo>
                  <a:pt x="5" y="5"/>
                  <a:pt x="5" y="5"/>
                  <a:pt x="5" y="5"/>
                </a:cubicBezTo>
                <a:cubicBezTo>
                  <a:pt x="5" y="5"/>
                  <a:pt x="5" y="5"/>
                  <a:pt x="5" y="5"/>
                </a:cubicBezTo>
                <a:cubicBezTo>
                  <a:pt x="5" y="81"/>
                  <a:pt x="5" y="81"/>
                  <a:pt x="5" y="81"/>
                </a:cubicBezTo>
                <a:cubicBezTo>
                  <a:pt x="5" y="81"/>
                  <a:pt x="5" y="81"/>
                  <a:pt x="5" y="81"/>
                </a:cubicBezTo>
                <a:cubicBezTo>
                  <a:pt x="5" y="81"/>
                  <a:pt x="5" y="81"/>
                  <a:pt x="5" y="81"/>
                </a:cubicBezTo>
                <a:cubicBezTo>
                  <a:pt x="5" y="81"/>
                  <a:pt x="5" y="81"/>
                  <a:pt x="5" y="81"/>
                </a:cubicBezTo>
                <a:cubicBezTo>
                  <a:pt x="5" y="81"/>
                  <a:pt x="5" y="81"/>
                  <a:pt x="5" y="81"/>
                </a:cubicBezTo>
                <a:cubicBezTo>
                  <a:pt x="5" y="86"/>
                  <a:pt x="5" y="86"/>
                  <a:pt x="5" y="86"/>
                </a:cubicBezTo>
                <a:cubicBezTo>
                  <a:pt x="4" y="85"/>
                  <a:pt x="3" y="85"/>
                  <a:pt x="3" y="85"/>
                </a:cubicBezTo>
                <a:cubicBezTo>
                  <a:pt x="1" y="84"/>
                  <a:pt x="0" y="82"/>
                  <a:pt x="0" y="81"/>
                </a:cubicBezTo>
                <a:cubicBezTo>
                  <a:pt x="0" y="5"/>
                  <a:pt x="0" y="5"/>
                  <a:pt x="0" y="5"/>
                </a:cubicBezTo>
                <a:cubicBezTo>
                  <a:pt x="0" y="4"/>
                  <a:pt x="1" y="2"/>
                  <a:pt x="3" y="2"/>
                </a:cubicBezTo>
                <a:cubicBezTo>
                  <a:pt x="3" y="1"/>
                  <a:pt x="4" y="1"/>
                  <a:pt x="5" y="0"/>
                </a:cubicBezTo>
                <a:cubicBezTo>
                  <a:pt x="5" y="5"/>
                  <a:pt x="5" y="5"/>
                  <a:pt x="5" y="5"/>
                </a:cubicBezTo>
                <a:cubicBezTo>
                  <a:pt x="5" y="5"/>
                  <a:pt x="5" y="5"/>
                  <a:pt x="5" y="5"/>
                </a:cubicBez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247" name="Freeform 236"/>
          <p:cNvSpPr>
            <a:spLocks noEditPoints="1"/>
          </p:cNvSpPr>
          <p:nvPr/>
        </p:nvSpPr>
        <p:spPr bwMode="auto">
          <a:xfrm rot="5400000">
            <a:off x="6355631" y="2009029"/>
            <a:ext cx="92845" cy="67848"/>
          </a:xfrm>
          <a:custGeom>
            <a:avLst/>
            <a:gdLst>
              <a:gd name="T0" fmla="*/ 33 w 55"/>
              <a:gd name="T1" fmla="*/ 11 h 40"/>
              <a:gd name="T2" fmla="*/ 39 w 55"/>
              <a:gd name="T3" fmla="*/ 6 h 40"/>
              <a:gd name="T4" fmla="*/ 41 w 55"/>
              <a:gd name="T5" fmla="*/ 5 h 40"/>
              <a:gd name="T6" fmla="*/ 33 w 55"/>
              <a:gd name="T7" fmla="*/ 6 h 40"/>
              <a:gd name="T8" fmla="*/ 26 w 55"/>
              <a:gd name="T9" fmla="*/ 10 h 40"/>
              <a:gd name="T10" fmla="*/ 26 w 55"/>
              <a:gd name="T11" fmla="*/ 10 h 40"/>
              <a:gd name="T12" fmla="*/ 26 w 55"/>
              <a:gd name="T13" fmla="*/ 4 h 40"/>
              <a:gd name="T14" fmla="*/ 31 w 55"/>
              <a:gd name="T15" fmla="*/ 2 h 40"/>
              <a:gd name="T16" fmla="*/ 42 w 55"/>
              <a:gd name="T17" fmla="*/ 0 h 40"/>
              <a:gd name="T18" fmla="*/ 52 w 55"/>
              <a:gd name="T19" fmla="*/ 0 h 40"/>
              <a:gd name="T20" fmla="*/ 52 w 55"/>
              <a:gd name="T21" fmla="*/ 0 h 40"/>
              <a:gd name="T22" fmla="*/ 54 w 55"/>
              <a:gd name="T23" fmla="*/ 3 h 40"/>
              <a:gd name="T24" fmla="*/ 52 w 55"/>
              <a:gd name="T25" fmla="*/ 5 h 40"/>
              <a:gd name="T26" fmla="*/ 52 w 55"/>
              <a:gd name="T27" fmla="*/ 5 h 40"/>
              <a:gd name="T28" fmla="*/ 52 w 55"/>
              <a:gd name="T29" fmla="*/ 5 h 40"/>
              <a:gd name="T30" fmla="*/ 52 w 55"/>
              <a:gd name="T31" fmla="*/ 5 h 40"/>
              <a:gd name="T32" fmla="*/ 48 w 55"/>
              <a:gd name="T33" fmla="*/ 6 h 40"/>
              <a:gd name="T34" fmla="*/ 47 w 55"/>
              <a:gd name="T35" fmla="*/ 7 h 40"/>
              <a:gd name="T36" fmla="*/ 41 w 55"/>
              <a:gd name="T37" fmla="*/ 10 h 40"/>
              <a:gd name="T38" fmla="*/ 37 w 55"/>
              <a:gd name="T39" fmla="*/ 14 h 40"/>
              <a:gd name="T40" fmla="*/ 31 w 55"/>
              <a:gd name="T41" fmla="*/ 21 h 40"/>
              <a:gd name="T42" fmla="*/ 26 w 55"/>
              <a:gd name="T43" fmla="*/ 27 h 40"/>
              <a:gd name="T44" fmla="*/ 26 w 55"/>
              <a:gd name="T45" fmla="*/ 19 h 40"/>
              <a:gd name="T46" fmla="*/ 27 w 55"/>
              <a:gd name="T47" fmla="*/ 18 h 40"/>
              <a:gd name="T48" fmla="*/ 33 w 55"/>
              <a:gd name="T49" fmla="*/ 11 h 40"/>
              <a:gd name="T50" fmla="*/ 26 w 55"/>
              <a:gd name="T51" fmla="*/ 10 h 40"/>
              <a:gd name="T52" fmla="*/ 20 w 55"/>
              <a:gd name="T53" fmla="*/ 17 h 40"/>
              <a:gd name="T54" fmla="*/ 16 w 55"/>
              <a:gd name="T55" fmla="*/ 24 h 40"/>
              <a:gd name="T56" fmla="*/ 15 w 55"/>
              <a:gd name="T57" fmla="*/ 26 h 40"/>
              <a:gd name="T58" fmla="*/ 14 w 55"/>
              <a:gd name="T59" fmla="*/ 27 h 40"/>
              <a:gd name="T60" fmla="*/ 14 w 55"/>
              <a:gd name="T61" fmla="*/ 27 h 40"/>
              <a:gd name="T62" fmla="*/ 11 w 55"/>
              <a:gd name="T63" fmla="*/ 32 h 40"/>
              <a:gd name="T64" fmla="*/ 18 w 55"/>
              <a:gd name="T65" fmla="*/ 28 h 40"/>
              <a:gd name="T66" fmla="*/ 26 w 55"/>
              <a:gd name="T67" fmla="*/ 19 h 40"/>
              <a:gd name="T68" fmla="*/ 26 w 55"/>
              <a:gd name="T69" fmla="*/ 27 h 40"/>
              <a:gd name="T70" fmla="*/ 21 w 55"/>
              <a:gd name="T71" fmla="*/ 32 h 40"/>
              <a:gd name="T72" fmla="*/ 12 w 55"/>
              <a:gd name="T73" fmla="*/ 37 h 40"/>
              <a:gd name="T74" fmla="*/ 3 w 55"/>
              <a:gd name="T75" fmla="*/ 40 h 40"/>
              <a:gd name="T76" fmla="*/ 3 w 55"/>
              <a:gd name="T77" fmla="*/ 40 h 40"/>
              <a:gd name="T78" fmla="*/ 0 w 55"/>
              <a:gd name="T79" fmla="*/ 38 h 40"/>
              <a:gd name="T80" fmla="*/ 2 w 55"/>
              <a:gd name="T81" fmla="*/ 35 h 40"/>
              <a:gd name="T82" fmla="*/ 10 w 55"/>
              <a:gd name="T83" fmla="*/ 25 h 40"/>
              <a:gd name="T84" fmla="*/ 10 w 55"/>
              <a:gd name="T85" fmla="*/ 25 h 40"/>
              <a:gd name="T86" fmla="*/ 10 w 55"/>
              <a:gd name="T87" fmla="*/ 24 h 40"/>
              <a:gd name="T88" fmla="*/ 11 w 55"/>
              <a:gd name="T89" fmla="*/ 22 h 40"/>
              <a:gd name="T90" fmla="*/ 16 w 55"/>
              <a:gd name="T91" fmla="*/ 14 h 40"/>
              <a:gd name="T92" fmla="*/ 23 w 55"/>
              <a:gd name="T93" fmla="*/ 6 h 40"/>
              <a:gd name="T94" fmla="*/ 26 w 55"/>
              <a:gd name="T95" fmla="*/ 4 h 40"/>
              <a:gd name="T96" fmla="*/ 26 w 55"/>
              <a:gd name="T97" fmla="*/ 1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55" h="40">
                <a:moveTo>
                  <a:pt x="33" y="11"/>
                </a:moveTo>
                <a:cubicBezTo>
                  <a:pt x="35" y="9"/>
                  <a:pt x="37" y="7"/>
                  <a:pt x="39" y="6"/>
                </a:cubicBezTo>
                <a:cubicBezTo>
                  <a:pt x="39" y="5"/>
                  <a:pt x="40" y="5"/>
                  <a:pt x="41" y="5"/>
                </a:cubicBezTo>
                <a:cubicBezTo>
                  <a:pt x="38" y="5"/>
                  <a:pt x="35" y="5"/>
                  <a:pt x="33" y="6"/>
                </a:cubicBezTo>
                <a:cubicBezTo>
                  <a:pt x="30" y="7"/>
                  <a:pt x="28" y="9"/>
                  <a:pt x="26" y="10"/>
                </a:cubicBezTo>
                <a:cubicBezTo>
                  <a:pt x="26" y="10"/>
                  <a:pt x="26" y="10"/>
                  <a:pt x="26" y="10"/>
                </a:cubicBezTo>
                <a:cubicBezTo>
                  <a:pt x="26" y="4"/>
                  <a:pt x="26" y="4"/>
                  <a:pt x="26" y="4"/>
                </a:cubicBezTo>
                <a:cubicBezTo>
                  <a:pt x="28" y="3"/>
                  <a:pt x="29" y="3"/>
                  <a:pt x="31" y="2"/>
                </a:cubicBezTo>
                <a:cubicBezTo>
                  <a:pt x="35" y="0"/>
                  <a:pt x="38" y="0"/>
                  <a:pt x="42" y="0"/>
                </a:cubicBezTo>
                <a:cubicBezTo>
                  <a:pt x="45" y="0"/>
                  <a:pt x="49" y="0"/>
                  <a:pt x="52" y="0"/>
                </a:cubicBezTo>
                <a:cubicBezTo>
                  <a:pt x="52" y="0"/>
                  <a:pt x="52" y="0"/>
                  <a:pt x="52" y="0"/>
                </a:cubicBezTo>
                <a:cubicBezTo>
                  <a:pt x="54" y="0"/>
                  <a:pt x="55" y="1"/>
                  <a:pt x="54" y="3"/>
                </a:cubicBezTo>
                <a:cubicBezTo>
                  <a:pt x="54" y="4"/>
                  <a:pt x="53" y="5"/>
                  <a:pt x="52" y="5"/>
                </a:cubicBezTo>
                <a:cubicBezTo>
                  <a:pt x="52" y="5"/>
                  <a:pt x="52" y="5"/>
                  <a:pt x="52" y="5"/>
                </a:cubicBezTo>
                <a:cubicBezTo>
                  <a:pt x="52" y="5"/>
                  <a:pt x="52" y="5"/>
                  <a:pt x="52" y="5"/>
                </a:cubicBezTo>
                <a:cubicBezTo>
                  <a:pt x="52" y="5"/>
                  <a:pt x="52" y="5"/>
                  <a:pt x="52" y="5"/>
                </a:cubicBezTo>
                <a:cubicBezTo>
                  <a:pt x="51" y="5"/>
                  <a:pt x="50" y="6"/>
                  <a:pt x="48" y="6"/>
                </a:cubicBezTo>
                <a:cubicBezTo>
                  <a:pt x="48" y="6"/>
                  <a:pt x="48" y="7"/>
                  <a:pt x="47" y="7"/>
                </a:cubicBezTo>
                <a:cubicBezTo>
                  <a:pt x="45" y="8"/>
                  <a:pt x="43" y="9"/>
                  <a:pt x="41" y="10"/>
                </a:cubicBezTo>
                <a:cubicBezTo>
                  <a:pt x="40" y="11"/>
                  <a:pt x="38" y="12"/>
                  <a:pt x="37" y="14"/>
                </a:cubicBezTo>
                <a:cubicBezTo>
                  <a:pt x="35" y="16"/>
                  <a:pt x="33" y="18"/>
                  <a:pt x="31" y="21"/>
                </a:cubicBezTo>
                <a:cubicBezTo>
                  <a:pt x="29" y="23"/>
                  <a:pt x="28" y="25"/>
                  <a:pt x="26" y="27"/>
                </a:cubicBezTo>
                <a:cubicBezTo>
                  <a:pt x="26" y="19"/>
                  <a:pt x="26" y="19"/>
                  <a:pt x="26" y="19"/>
                </a:cubicBezTo>
                <a:cubicBezTo>
                  <a:pt x="27" y="18"/>
                  <a:pt x="27" y="18"/>
                  <a:pt x="27" y="18"/>
                </a:cubicBezTo>
                <a:cubicBezTo>
                  <a:pt x="29" y="15"/>
                  <a:pt x="31" y="13"/>
                  <a:pt x="33" y="11"/>
                </a:cubicBezTo>
                <a:close/>
                <a:moveTo>
                  <a:pt x="26" y="10"/>
                </a:moveTo>
                <a:cubicBezTo>
                  <a:pt x="24" y="12"/>
                  <a:pt x="22" y="14"/>
                  <a:pt x="20" y="17"/>
                </a:cubicBezTo>
                <a:cubicBezTo>
                  <a:pt x="19" y="19"/>
                  <a:pt x="17" y="22"/>
                  <a:pt x="16" y="24"/>
                </a:cubicBezTo>
                <a:cubicBezTo>
                  <a:pt x="15" y="25"/>
                  <a:pt x="15" y="26"/>
                  <a:pt x="15" y="26"/>
                </a:cubicBezTo>
                <a:cubicBezTo>
                  <a:pt x="14" y="27"/>
                  <a:pt x="14" y="27"/>
                  <a:pt x="14" y="27"/>
                </a:cubicBezTo>
                <a:cubicBezTo>
                  <a:pt x="14" y="27"/>
                  <a:pt x="14" y="27"/>
                  <a:pt x="14" y="27"/>
                </a:cubicBezTo>
                <a:cubicBezTo>
                  <a:pt x="13" y="29"/>
                  <a:pt x="12" y="31"/>
                  <a:pt x="11" y="32"/>
                </a:cubicBezTo>
                <a:cubicBezTo>
                  <a:pt x="14" y="31"/>
                  <a:pt x="16" y="30"/>
                  <a:pt x="18" y="28"/>
                </a:cubicBezTo>
                <a:cubicBezTo>
                  <a:pt x="21" y="26"/>
                  <a:pt x="24" y="22"/>
                  <a:pt x="26" y="19"/>
                </a:cubicBezTo>
                <a:cubicBezTo>
                  <a:pt x="26" y="27"/>
                  <a:pt x="26" y="27"/>
                  <a:pt x="26" y="27"/>
                </a:cubicBezTo>
                <a:cubicBezTo>
                  <a:pt x="24" y="29"/>
                  <a:pt x="23" y="30"/>
                  <a:pt x="21" y="32"/>
                </a:cubicBezTo>
                <a:cubicBezTo>
                  <a:pt x="18" y="34"/>
                  <a:pt x="15" y="36"/>
                  <a:pt x="12" y="37"/>
                </a:cubicBezTo>
                <a:cubicBezTo>
                  <a:pt x="9" y="38"/>
                  <a:pt x="6" y="39"/>
                  <a:pt x="3" y="40"/>
                </a:cubicBezTo>
                <a:cubicBezTo>
                  <a:pt x="3" y="40"/>
                  <a:pt x="3" y="40"/>
                  <a:pt x="3" y="40"/>
                </a:cubicBezTo>
                <a:cubicBezTo>
                  <a:pt x="2" y="40"/>
                  <a:pt x="0" y="39"/>
                  <a:pt x="0" y="38"/>
                </a:cubicBezTo>
                <a:cubicBezTo>
                  <a:pt x="0" y="37"/>
                  <a:pt x="0" y="35"/>
                  <a:pt x="2" y="35"/>
                </a:cubicBezTo>
                <a:cubicBezTo>
                  <a:pt x="5" y="34"/>
                  <a:pt x="8" y="29"/>
                  <a:pt x="10" y="25"/>
                </a:cubicBezTo>
                <a:cubicBezTo>
                  <a:pt x="10" y="25"/>
                  <a:pt x="10" y="25"/>
                  <a:pt x="10" y="25"/>
                </a:cubicBezTo>
                <a:cubicBezTo>
                  <a:pt x="10" y="24"/>
                  <a:pt x="10" y="24"/>
                  <a:pt x="10" y="24"/>
                </a:cubicBezTo>
                <a:cubicBezTo>
                  <a:pt x="11" y="23"/>
                  <a:pt x="11" y="23"/>
                  <a:pt x="11" y="22"/>
                </a:cubicBezTo>
                <a:cubicBezTo>
                  <a:pt x="13" y="19"/>
                  <a:pt x="14" y="16"/>
                  <a:pt x="16" y="14"/>
                </a:cubicBezTo>
                <a:cubicBezTo>
                  <a:pt x="18" y="11"/>
                  <a:pt x="21" y="9"/>
                  <a:pt x="23" y="6"/>
                </a:cubicBezTo>
                <a:cubicBezTo>
                  <a:pt x="24" y="6"/>
                  <a:pt x="25" y="5"/>
                  <a:pt x="26" y="4"/>
                </a:cubicBezTo>
                <a:lnTo>
                  <a:pt x="26" y="10"/>
                </a:ln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248" name="Freeform 237"/>
          <p:cNvSpPr>
            <a:spLocks noEditPoints="1"/>
          </p:cNvSpPr>
          <p:nvPr/>
        </p:nvSpPr>
        <p:spPr bwMode="auto">
          <a:xfrm rot="5400000">
            <a:off x="6337181" y="2022717"/>
            <a:ext cx="117842" cy="79751"/>
          </a:xfrm>
          <a:custGeom>
            <a:avLst/>
            <a:gdLst>
              <a:gd name="T0" fmla="*/ 35 w 70"/>
              <a:gd name="T1" fmla="*/ 18 h 47"/>
              <a:gd name="T2" fmla="*/ 43 w 70"/>
              <a:gd name="T3" fmla="*/ 5 h 47"/>
              <a:gd name="T4" fmla="*/ 68 w 70"/>
              <a:gd name="T5" fmla="*/ 1 h 47"/>
              <a:gd name="T6" fmla="*/ 66 w 70"/>
              <a:gd name="T7" fmla="*/ 7 h 47"/>
              <a:gd name="T8" fmla="*/ 62 w 70"/>
              <a:gd name="T9" fmla="*/ 11 h 47"/>
              <a:gd name="T10" fmla="*/ 39 w 70"/>
              <a:gd name="T11" fmla="*/ 42 h 47"/>
              <a:gd name="T12" fmla="*/ 36 w 70"/>
              <a:gd name="T13" fmla="*/ 38 h 47"/>
              <a:gd name="T14" fmla="*/ 58 w 70"/>
              <a:gd name="T15" fmla="*/ 8 h 47"/>
              <a:gd name="T16" fmla="*/ 46 w 70"/>
              <a:gd name="T17" fmla="*/ 9 h 47"/>
              <a:gd name="T18" fmla="*/ 30 w 70"/>
              <a:gd name="T19" fmla="*/ 23 h 47"/>
              <a:gd name="T20" fmla="*/ 34 w 70"/>
              <a:gd name="T21" fmla="*/ 12 h 47"/>
              <a:gd name="T22" fmla="*/ 34 w 70"/>
              <a:gd name="T23" fmla="*/ 12 h 47"/>
              <a:gd name="T24" fmla="*/ 30 w 70"/>
              <a:gd name="T25" fmla="*/ 41 h 47"/>
              <a:gd name="T26" fmla="*/ 30 w 70"/>
              <a:gd name="T27" fmla="*/ 46 h 47"/>
              <a:gd name="T28" fmla="*/ 30 w 70"/>
              <a:gd name="T29" fmla="*/ 23 h 47"/>
              <a:gd name="T30" fmla="*/ 26 w 70"/>
              <a:gd name="T31" fmla="*/ 28 h 47"/>
              <a:gd name="T32" fmla="*/ 26 w 70"/>
              <a:gd name="T33" fmla="*/ 20 h 47"/>
              <a:gd name="T34" fmla="*/ 30 w 70"/>
              <a:gd name="T35" fmla="*/ 16 h 47"/>
              <a:gd name="T36" fmla="*/ 30 w 70"/>
              <a:gd name="T37" fmla="*/ 23 h 47"/>
              <a:gd name="T38" fmla="*/ 30 w 70"/>
              <a:gd name="T39" fmla="*/ 46 h 47"/>
              <a:gd name="T40" fmla="*/ 26 w 70"/>
              <a:gd name="T41" fmla="*/ 28 h 47"/>
              <a:gd name="T42" fmla="*/ 26 w 70"/>
              <a:gd name="T43" fmla="*/ 20 h 47"/>
              <a:gd name="T44" fmla="*/ 26 w 70"/>
              <a:gd name="T45" fmla="*/ 19 h 47"/>
              <a:gd name="T46" fmla="*/ 26 w 70"/>
              <a:gd name="T47" fmla="*/ 20 h 47"/>
              <a:gd name="T48" fmla="*/ 26 w 70"/>
              <a:gd name="T49" fmla="*/ 42 h 47"/>
              <a:gd name="T50" fmla="*/ 26 w 70"/>
              <a:gd name="T51" fmla="*/ 42 h 47"/>
              <a:gd name="T52" fmla="*/ 26 w 70"/>
              <a:gd name="T53" fmla="*/ 21 h 47"/>
              <a:gd name="T54" fmla="*/ 26 w 70"/>
              <a:gd name="T55" fmla="*/ 19 h 47"/>
              <a:gd name="T56" fmla="*/ 26 w 70"/>
              <a:gd name="T57" fmla="*/ 21 h 47"/>
              <a:gd name="T58" fmla="*/ 26 w 70"/>
              <a:gd name="T59" fmla="*/ 42 h 47"/>
              <a:gd name="T60" fmla="*/ 26 w 70"/>
              <a:gd name="T61" fmla="*/ 47 h 47"/>
              <a:gd name="T62" fmla="*/ 20 w 70"/>
              <a:gd name="T63" fmla="*/ 34 h 47"/>
              <a:gd name="T64" fmla="*/ 26 w 70"/>
              <a:gd name="T65" fmla="*/ 21 h 47"/>
              <a:gd name="T66" fmla="*/ 26 w 70"/>
              <a:gd name="T67" fmla="*/ 19 h 47"/>
              <a:gd name="T68" fmla="*/ 26 w 70"/>
              <a:gd name="T69" fmla="*/ 21 h 47"/>
              <a:gd name="T70" fmla="*/ 26 w 70"/>
              <a:gd name="T71" fmla="*/ 42 h 47"/>
              <a:gd name="T72" fmla="*/ 20 w 70"/>
              <a:gd name="T73" fmla="*/ 43 h 47"/>
              <a:gd name="T74" fmla="*/ 12 w 70"/>
              <a:gd name="T75" fmla="*/ 39 h 47"/>
              <a:gd name="T76" fmla="*/ 12 w 70"/>
              <a:gd name="T77" fmla="*/ 34 h 47"/>
              <a:gd name="T78" fmla="*/ 20 w 70"/>
              <a:gd name="T79" fmla="*/ 26 h 47"/>
              <a:gd name="T80" fmla="*/ 20 w 70"/>
              <a:gd name="T81" fmla="*/ 34 h 47"/>
              <a:gd name="T82" fmla="*/ 20 w 70"/>
              <a:gd name="T83" fmla="*/ 43 h 47"/>
              <a:gd name="T84" fmla="*/ 12 w 70"/>
              <a:gd name="T85" fmla="*/ 46 h 47"/>
              <a:gd name="T86" fmla="*/ 9 w 70"/>
              <a:gd name="T87" fmla="*/ 41 h 47"/>
              <a:gd name="T88" fmla="*/ 12 w 70"/>
              <a:gd name="T89" fmla="*/ 46 h 47"/>
              <a:gd name="T90" fmla="*/ 12 w 70"/>
              <a:gd name="T91" fmla="*/ 32 h 47"/>
              <a:gd name="T92" fmla="*/ 12 w 70"/>
              <a:gd name="T93" fmla="*/ 34 h 47"/>
              <a:gd name="T94" fmla="*/ 8 w 70"/>
              <a:gd name="T95" fmla="*/ 36 h 47"/>
              <a:gd name="T96" fmla="*/ 5 w 70"/>
              <a:gd name="T97" fmla="*/ 37 h 47"/>
              <a:gd name="T98" fmla="*/ 5 w 70"/>
              <a:gd name="T99" fmla="*/ 39 h 47"/>
              <a:gd name="T100" fmla="*/ 1 w 70"/>
              <a:gd name="T101" fmla="*/ 42 h 47"/>
              <a:gd name="T102" fmla="*/ 2 w 70"/>
              <a:gd name="T103" fmla="*/ 38 h 47"/>
              <a:gd name="T104" fmla="*/ 1 w 70"/>
              <a:gd name="T105" fmla="*/ 38 h 47"/>
              <a:gd name="T106" fmla="*/ 1 w 70"/>
              <a:gd name="T107" fmla="*/ 42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0" h="47">
                <a:moveTo>
                  <a:pt x="46" y="9"/>
                </a:moveTo>
                <a:cubicBezTo>
                  <a:pt x="42" y="11"/>
                  <a:pt x="40" y="13"/>
                  <a:pt x="37" y="15"/>
                </a:cubicBezTo>
                <a:cubicBezTo>
                  <a:pt x="36" y="16"/>
                  <a:pt x="36" y="17"/>
                  <a:pt x="35" y="18"/>
                </a:cubicBezTo>
                <a:cubicBezTo>
                  <a:pt x="35" y="11"/>
                  <a:pt x="35" y="11"/>
                  <a:pt x="35" y="11"/>
                </a:cubicBezTo>
                <a:cubicBezTo>
                  <a:pt x="37" y="9"/>
                  <a:pt x="40" y="7"/>
                  <a:pt x="43" y="5"/>
                </a:cubicBezTo>
                <a:cubicBezTo>
                  <a:pt x="43" y="5"/>
                  <a:pt x="43" y="5"/>
                  <a:pt x="43" y="5"/>
                </a:cubicBezTo>
                <a:cubicBezTo>
                  <a:pt x="47" y="3"/>
                  <a:pt x="51" y="2"/>
                  <a:pt x="55" y="1"/>
                </a:cubicBezTo>
                <a:cubicBezTo>
                  <a:pt x="59" y="1"/>
                  <a:pt x="63" y="0"/>
                  <a:pt x="68" y="1"/>
                </a:cubicBezTo>
                <a:cubicBezTo>
                  <a:pt x="68" y="1"/>
                  <a:pt x="68" y="1"/>
                  <a:pt x="68" y="1"/>
                </a:cubicBezTo>
                <a:cubicBezTo>
                  <a:pt x="69" y="1"/>
                  <a:pt x="70" y="2"/>
                  <a:pt x="70" y="3"/>
                </a:cubicBezTo>
                <a:cubicBezTo>
                  <a:pt x="70" y="5"/>
                  <a:pt x="69" y="6"/>
                  <a:pt x="67" y="6"/>
                </a:cubicBezTo>
                <a:cubicBezTo>
                  <a:pt x="67" y="6"/>
                  <a:pt x="67" y="7"/>
                  <a:pt x="66" y="7"/>
                </a:cubicBezTo>
                <a:cubicBezTo>
                  <a:pt x="66" y="7"/>
                  <a:pt x="66" y="7"/>
                  <a:pt x="65" y="8"/>
                </a:cubicBezTo>
                <a:cubicBezTo>
                  <a:pt x="65" y="8"/>
                  <a:pt x="65" y="8"/>
                  <a:pt x="65" y="8"/>
                </a:cubicBezTo>
                <a:cubicBezTo>
                  <a:pt x="64" y="9"/>
                  <a:pt x="63" y="10"/>
                  <a:pt x="62" y="11"/>
                </a:cubicBezTo>
                <a:cubicBezTo>
                  <a:pt x="61" y="12"/>
                  <a:pt x="60" y="14"/>
                  <a:pt x="59" y="15"/>
                </a:cubicBezTo>
                <a:cubicBezTo>
                  <a:pt x="58" y="17"/>
                  <a:pt x="57" y="19"/>
                  <a:pt x="56" y="21"/>
                </a:cubicBezTo>
                <a:cubicBezTo>
                  <a:pt x="52" y="29"/>
                  <a:pt x="47" y="37"/>
                  <a:pt x="39" y="42"/>
                </a:cubicBezTo>
                <a:cubicBezTo>
                  <a:pt x="38" y="43"/>
                  <a:pt x="36" y="43"/>
                  <a:pt x="35" y="44"/>
                </a:cubicBezTo>
                <a:cubicBezTo>
                  <a:pt x="35" y="39"/>
                  <a:pt x="35" y="39"/>
                  <a:pt x="35" y="39"/>
                </a:cubicBezTo>
                <a:cubicBezTo>
                  <a:pt x="35" y="38"/>
                  <a:pt x="36" y="38"/>
                  <a:pt x="36" y="38"/>
                </a:cubicBezTo>
                <a:cubicBezTo>
                  <a:pt x="44" y="33"/>
                  <a:pt x="48" y="26"/>
                  <a:pt x="52" y="19"/>
                </a:cubicBezTo>
                <a:cubicBezTo>
                  <a:pt x="53" y="17"/>
                  <a:pt x="54" y="15"/>
                  <a:pt x="55" y="13"/>
                </a:cubicBezTo>
                <a:cubicBezTo>
                  <a:pt x="56" y="11"/>
                  <a:pt x="57" y="10"/>
                  <a:pt x="58" y="8"/>
                </a:cubicBezTo>
                <a:cubicBezTo>
                  <a:pt x="59" y="7"/>
                  <a:pt x="60" y="6"/>
                  <a:pt x="61" y="5"/>
                </a:cubicBezTo>
                <a:cubicBezTo>
                  <a:pt x="59" y="6"/>
                  <a:pt x="57" y="6"/>
                  <a:pt x="55" y="6"/>
                </a:cubicBezTo>
                <a:cubicBezTo>
                  <a:pt x="52" y="7"/>
                  <a:pt x="49" y="8"/>
                  <a:pt x="46" y="9"/>
                </a:cubicBezTo>
                <a:cubicBezTo>
                  <a:pt x="46" y="9"/>
                  <a:pt x="46" y="9"/>
                  <a:pt x="46" y="9"/>
                </a:cubicBezTo>
                <a:close/>
                <a:moveTo>
                  <a:pt x="35" y="18"/>
                </a:moveTo>
                <a:cubicBezTo>
                  <a:pt x="33" y="19"/>
                  <a:pt x="32" y="21"/>
                  <a:pt x="30" y="23"/>
                </a:cubicBezTo>
                <a:cubicBezTo>
                  <a:pt x="30" y="23"/>
                  <a:pt x="30" y="23"/>
                  <a:pt x="30" y="23"/>
                </a:cubicBezTo>
                <a:cubicBezTo>
                  <a:pt x="30" y="16"/>
                  <a:pt x="30" y="16"/>
                  <a:pt x="30" y="16"/>
                </a:cubicBezTo>
                <a:cubicBezTo>
                  <a:pt x="34" y="12"/>
                  <a:pt x="34" y="12"/>
                  <a:pt x="34" y="12"/>
                </a:cubicBezTo>
                <a:cubicBezTo>
                  <a:pt x="33" y="13"/>
                  <a:pt x="31" y="14"/>
                  <a:pt x="30" y="16"/>
                </a:cubicBezTo>
                <a:cubicBezTo>
                  <a:pt x="30" y="15"/>
                  <a:pt x="30" y="15"/>
                  <a:pt x="30" y="15"/>
                </a:cubicBezTo>
                <a:cubicBezTo>
                  <a:pt x="34" y="12"/>
                  <a:pt x="34" y="12"/>
                  <a:pt x="34" y="12"/>
                </a:cubicBezTo>
                <a:cubicBezTo>
                  <a:pt x="34" y="12"/>
                  <a:pt x="35" y="11"/>
                  <a:pt x="35" y="11"/>
                </a:cubicBezTo>
                <a:cubicBezTo>
                  <a:pt x="35" y="18"/>
                  <a:pt x="35" y="18"/>
                  <a:pt x="35" y="18"/>
                </a:cubicBezTo>
                <a:close/>
                <a:moveTo>
                  <a:pt x="30" y="41"/>
                </a:moveTo>
                <a:cubicBezTo>
                  <a:pt x="32" y="40"/>
                  <a:pt x="33" y="40"/>
                  <a:pt x="35" y="39"/>
                </a:cubicBezTo>
                <a:cubicBezTo>
                  <a:pt x="35" y="44"/>
                  <a:pt x="35" y="44"/>
                  <a:pt x="35" y="44"/>
                </a:cubicBezTo>
                <a:cubicBezTo>
                  <a:pt x="33" y="45"/>
                  <a:pt x="32" y="45"/>
                  <a:pt x="30" y="46"/>
                </a:cubicBezTo>
                <a:lnTo>
                  <a:pt x="30" y="41"/>
                </a:lnTo>
                <a:close/>
                <a:moveTo>
                  <a:pt x="30" y="23"/>
                </a:moveTo>
                <a:cubicBezTo>
                  <a:pt x="30" y="23"/>
                  <a:pt x="30" y="23"/>
                  <a:pt x="30" y="23"/>
                </a:cubicBezTo>
                <a:cubicBezTo>
                  <a:pt x="30" y="24"/>
                  <a:pt x="30" y="24"/>
                  <a:pt x="30" y="24"/>
                </a:cubicBezTo>
                <a:cubicBezTo>
                  <a:pt x="30" y="24"/>
                  <a:pt x="30" y="24"/>
                  <a:pt x="30" y="24"/>
                </a:cubicBezTo>
                <a:cubicBezTo>
                  <a:pt x="29" y="25"/>
                  <a:pt x="28" y="27"/>
                  <a:pt x="26" y="28"/>
                </a:cubicBezTo>
                <a:cubicBezTo>
                  <a:pt x="26" y="20"/>
                  <a:pt x="26" y="20"/>
                  <a:pt x="26" y="20"/>
                </a:cubicBezTo>
                <a:cubicBezTo>
                  <a:pt x="26" y="20"/>
                  <a:pt x="26" y="20"/>
                  <a:pt x="26" y="20"/>
                </a:cubicBezTo>
                <a:cubicBezTo>
                  <a:pt x="26" y="20"/>
                  <a:pt x="26" y="20"/>
                  <a:pt x="26" y="20"/>
                </a:cubicBezTo>
                <a:cubicBezTo>
                  <a:pt x="26" y="19"/>
                  <a:pt x="26" y="19"/>
                  <a:pt x="26" y="19"/>
                </a:cubicBezTo>
                <a:cubicBezTo>
                  <a:pt x="30" y="15"/>
                  <a:pt x="30" y="15"/>
                  <a:pt x="30" y="15"/>
                </a:cubicBezTo>
                <a:cubicBezTo>
                  <a:pt x="30" y="16"/>
                  <a:pt x="30" y="16"/>
                  <a:pt x="30" y="16"/>
                </a:cubicBezTo>
                <a:cubicBezTo>
                  <a:pt x="29" y="17"/>
                  <a:pt x="28" y="19"/>
                  <a:pt x="26" y="20"/>
                </a:cubicBezTo>
                <a:cubicBezTo>
                  <a:pt x="30" y="16"/>
                  <a:pt x="30" y="16"/>
                  <a:pt x="30" y="16"/>
                </a:cubicBezTo>
                <a:cubicBezTo>
                  <a:pt x="30" y="23"/>
                  <a:pt x="30" y="23"/>
                  <a:pt x="30" y="23"/>
                </a:cubicBezTo>
                <a:close/>
                <a:moveTo>
                  <a:pt x="26" y="42"/>
                </a:moveTo>
                <a:cubicBezTo>
                  <a:pt x="28" y="42"/>
                  <a:pt x="29" y="41"/>
                  <a:pt x="30" y="41"/>
                </a:cubicBezTo>
                <a:cubicBezTo>
                  <a:pt x="30" y="46"/>
                  <a:pt x="30" y="46"/>
                  <a:pt x="30" y="46"/>
                </a:cubicBezTo>
                <a:cubicBezTo>
                  <a:pt x="29" y="46"/>
                  <a:pt x="28" y="46"/>
                  <a:pt x="26" y="47"/>
                </a:cubicBezTo>
                <a:lnTo>
                  <a:pt x="26" y="42"/>
                </a:lnTo>
                <a:close/>
                <a:moveTo>
                  <a:pt x="26" y="28"/>
                </a:moveTo>
                <a:cubicBezTo>
                  <a:pt x="26" y="28"/>
                  <a:pt x="26" y="28"/>
                  <a:pt x="26" y="28"/>
                </a:cubicBezTo>
                <a:cubicBezTo>
                  <a:pt x="26" y="21"/>
                  <a:pt x="26" y="21"/>
                  <a:pt x="26" y="21"/>
                </a:cubicBezTo>
                <a:cubicBezTo>
                  <a:pt x="26" y="20"/>
                  <a:pt x="26" y="20"/>
                  <a:pt x="26" y="20"/>
                </a:cubicBezTo>
                <a:cubicBezTo>
                  <a:pt x="26" y="21"/>
                  <a:pt x="26" y="21"/>
                  <a:pt x="26" y="21"/>
                </a:cubicBezTo>
                <a:cubicBezTo>
                  <a:pt x="26" y="19"/>
                  <a:pt x="26" y="19"/>
                  <a:pt x="26" y="19"/>
                </a:cubicBezTo>
                <a:cubicBezTo>
                  <a:pt x="26" y="19"/>
                  <a:pt x="26" y="19"/>
                  <a:pt x="26" y="19"/>
                </a:cubicBezTo>
                <a:cubicBezTo>
                  <a:pt x="26" y="20"/>
                  <a:pt x="26" y="20"/>
                  <a:pt x="26" y="20"/>
                </a:cubicBezTo>
                <a:cubicBezTo>
                  <a:pt x="26" y="20"/>
                  <a:pt x="26" y="20"/>
                  <a:pt x="26" y="20"/>
                </a:cubicBezTo>
                <a:cubicBezTo>
                  <a:pt x="26" y="20"/>
                  <a:pt x="26" y="20"/>
                  <a:pt x="26" y="20"/>
                </a:cubicBezTo>
                <a:cubicBezTo>
                  <a:pt x="26" y="28"/>
                  <a:pt x="26" y="28"/>
                  <a:pt x="26" y="28"/>
                </a:cubicBezTo>
                <a:close/>
                <a:moveTo>
                  <a:pt x="26" y="42"/>
                </a:moveTo>
                <a:cubicBezTo>
                  <a:pt x="26" y="42"/>
                  <a:pt x="26" y="42"/>
                  <a:pt x="26" y="42"/>
                </a:cubicBezTo>
                <a:cubicBezTo>
                  <a:pt x="26" y="47"/>
                  <a:pt x="26" y="47"/>
                  <a:pt x="26" y="47"/>
                </a:cubicBezTo>
                <a:cubicBezTo>
                  <a:pt x="26" y="47"/>
                  <a:pt x="26" y="47"/>
                  <a:pt x="26" y="47"/>
                </a:cubicBezTo>
                <a:lnTo>
                  <a:pt x="26" y="42"/>
                </a:lnTo>
                <a:close/>
                <a:moveTo>
                  <a:pt x="26" y="28"/>
                </a:moveTo>
                <a:cubicBezTo>
                  <a:pt x="26" y="28"/>
                  <a:pt x="26" y="28"/>
                  <a:pt x="26" y="28"/>
                </a:cubicBezTo>
                <a:cubicBezTo>
                  <a:pt x="26" y="21"/>
                  <a:pt x="26" y="21"/>
                  <a:pt x="26" y="21"/>
                </a:cubicBezTo>
                <a:cubicBezTo>
                  <a:pt x="26" y="21"/>
                  <a:pt x="26" y="21"/>
                  <a:pt x="26" y="21"/>
                </a:cubicBezTo>
                <a:cubicBezTo>
                  <a:pt x="26" y="21"/>
                  <a:pt x="26" y="21"/>
                  <a:pt x="26" y="21"/>
                </a:cubicBezTo>
                <a:cubicBezTo>
                  <a:pt x="26" y="19"/>
                  <a:pt x="26" y="19"/>
                  <a:pt x="26" y="19"/>
                </a:cubicBezTo>
                <a:cubicBezTo>
                  <a:pt x="26" y="19"/>
                  <a:pt x="26" y="19"/>
                  <a:pt x="26" y="19"/>
                </a:cubicBezTo>
                <a:cubicBezTo>
                  <a:pt x="26" y="21"/>
                  <a:pt x="26" y="21"/>
                  <a:pt x="26" y="21"/>
                </a:cubicBezTo>
                <a:cubicBezTo>
                  <a:pt x="26" y="21"/>
                  <a:pt x="26" y="21"/>
                  <a:pt x="26" y="21"/>
                </a:cubicBezTo>
                <a:cubicBezTo>
                  <a:pt x="26" y="21"/>
                  <a:pt x="26" y="21"/>
                  <a:pt x="26" y="21"/>
                </a:cubicBezTo>
                <a:cubicBezTo>
                  <a:pt x="26" y="28"/>
                  <a:pt x="26" y="28"/>
                  <a:pt x="26" y="28"/>
                </a:cubicBezTo>
                <a:close/>
                <a:moveTo>
                  <a:pt x="26" y="42"/>
                </a:moveTo>
                <a:cubicBezTo>
                  <a:pt x="26" y="42"/>
                  <a:pt x="26" y="42"/>
                  <a:pt x="26" y="42"/>
                </a:cubicBezTo>
                <a:cubicBezTo>
                  <a:pt x="26" y="47"/>
                  <a:pt x="26" y="47"/>
                  <a:pt x="26" y="47"/>
                </a:cubicBezTo>
                <a:cubicBezTo>
                  <a:pt x="26" y="47"/>
                  <a:pt x="26" y="47"/>
                  <a:pt x="26" y="47"/>
                </a:cubicBezTo>
                <a:lnTo>
                  <a:pt x="26" y="42"/>
                </a:lnTo>
                <a:close/>
                <a:moveTo>
                  <a:pt x="26" y="28"/>
                </a:moveTo>
                <a:cubicBezTo>
                  <a:pt x="24" y="30"/>
                  <a:pt x="23" y="32"/>
                  <a:pt x="20" y="34"/>
                </a:cubicBezTo>
                <a:cubicBezTo>
                  <a:pt x="20" y="27"/>
                  <a:pt x="20" y="27"/>
                  <a:pt x="20" y="27"/>
                </a:cubicBezTo>
                <a:cubicBezTo>
                  <a:pt x="23" y="25"/>
                  <a:pt x="24" y="23"/>
                  <a:pt x="26" y="21"/>
                </a:cubicBezTo>
                <a:cubicBezTo>
                  <a:pt x="26" y="21"/>
                  <a:pt x="26" y="21"/>
                  <a:pt x="26" y="21"/>
                </a:cubicBezTo>
                <a:cubicBezTo>
                  <a:pt x="20" y="26"/>
                  <a:pt x="20" y="26"/>
                  <a:pt x="20" y="26"/>
                </a:cubicBezTo>
                <a:cubicBezTo>
                  <a:pt x="20" y="24"/>
                  <a:pt x="20" y="24"/>
                  <a:pt x="20" y="24"/>
                </a:cubicBezTo>
                <a:cubicBezTo>
                  <a:pt x="26" y="19"/>
                  <a:pt x="26" y="19"/>
                  <a:pt x="26" y="19"/>
                </a:cubicBezTo>
                <a:cubicBezTo>
                  <a:pt x="26" y="21"/>
                  <a:pt x="26" y="21"/>
                  <a:pt x="26" y="21"/>
                </a:cubicBezTo>
                <a:cubicBezTo>
                  <a:pt x="26" y="21"/>
                  <a:pt x="26" y="21"/>
                  <a:pt x="26" y="21"/>
                </a:cubicBezTo>
                <a:cubicBezTo>
                  <a:pt x="26" y="21"/>
                  <a:pt x="26" y="21"/>
                  <a:pt x="26" y="21"/>
                </a:cubicBezTo>
                <a:cubicBezTo>
                  <a:pt x="26" y="28"/>
                  <a:pt x="26" y="28"/>
                  <a:pt x="26" y="28"/>
                </a:cubicBezTo>
                <a:close/>
                <a:moveTo>
                  <a:pt x="20" y="43"/>
                </a:moveTo>
                <a:cubicBezTo>
                  <a:pt x="22" y="42"/>
                  <a:pt x="24" y="42"/>
                  <a:pt x="26" y="42"/>
                </a:cubicBezTo>
                <a:cubicBezTo>
                  <a:pt x="26" y="47"/>
                  <a:pt x="26" y="47"/>
                  <a:pt x="26" y="47"/>
                </a:cubicBezTo>
                <a:cubicBezTo>
                  <a:pt x="24" y="47"/>
                  <a:pt x="22" y="47"/>
                  <a:pt x="20" y="47"/>
                </a:cubicBezTo>
                <a:lnTo>
                  <a:pt x="20" y="43"/>
                </a:lnTo>
                <a:close/>
                <a:moveTo>
                  <a:pt x="20" y="34"/>
                </a:moveTo>
                <a:cubicBezTo>
                  <a:pt x="19" y="35"/>
                  <a:pt x="18" y="36"/>
                  <a:pt x="17" y="36"/>
                </a:cubicBezTo>
                <a:cubicBezTo>
                  <a:pt x="16" y="37"/>
                  <a:pt x="14" y="38"/>
                  <a:pt x="12" y="39"/>
                </a:cubicBezTo>
                <a:cubicBezTo>
                  <a:pt x="12" y="34"/>
                  <a:pt x="12" y="34"/>
                  <a:pt x="12" y="34"/>
                </a:cubicBezTo>
                <a:cubicBezTo>
                  <a:pt x="13" y="33"/>
                  <a:pt x="14" y="33"/>
                  <a:pt x="15" y="32"/>
                </a:cubicBezTo>
                <a:cubicBezTo>
                  <a:pt x="12" y="34"/>
                  <a:pt x="12" y="34"/>
                  <a:pt x="12" y="34"/>
                </a:cubicBezTo>
                <a:cubicBezTo>
                  <a:pt x="12" y="32"/>
                  <a:pt x="12" y="32"/>
                  <a:pt x="12" y="32"/>
                </a:cubicBezTo>
                <a:cubicBezTo>
                  <a:pt x="20" y="24"/>
                  <a:pt x="20" y="24"/>
                  <a:pt x="20" y="24"/>
                </a:cubicBezTo>
                <a:cubicBezTo>
                  <a:pt x="20" y="26"/>
                  <a:pt x="20" y="26"/>
                  <a:pt x="20" y="26"/>
                </a:cubicBezTo>
                <a:cubicBezTo>
                  <a:pt x="15" y="32"/>
                  <a:pt x="15" y="32"/>
                  <a:pt x="15" y="32"/>
                </a:cubicBezTo>
                <a:cubicBezTo>
                  <a:pt x="17" y="31"/>
                  <a:pt x="19" y="29"/>
                  <a:pt x="20" y="27"/>
                </a:cubicBezTo>
                <a:cubicBezTo>
                  <a:pt x="20" y="34"/>
                  <a:pt x="20" y="34"/>
                  <a:pt x="20" y="34"/>
                </a:cubicBezTo>
                <a:close/>
                <a:moveTo>
                  <a:pt x="12" y="42"/>
                </a:moveTo>
                <a:cubicBezTo>
                  <a:pt x="15" y="42"/>
                  <a:pt x="17" y="43"/>
                  <a:pt x="20" y="43"/>
                </a:cubicBezTo>
                <a:cubicBezTo>
                  <a:pt x="20" y="43"/>
                  <a:pt x="20" y="43"/>
                  <a:pt x="20" y="43"/>
                </a:cubicBezTo>
                <a:cubicBezTo>
                  <a:pt x="20" y="47"/>
                  <a:pt x="20" y="47"/>
                  <a:pt x="20" y="47"/>
                </a:cubicBezTo>
                <a:cubicBezTo>
                  <a:pt x="20" y="47"/>
                  <a:pt x="20" y="47"/>
                  <a:pt x="20" y="47"/>
                </a:cubicBezTo>
                <a:cubicBezTo>
                  <a:pt x="17" y="47"/>
                  <a:pt x="15" y="47"/>
                  <a:pt x="12" y="46"/>
                </a:cubicBezTo>
                <a:lnTo>
                  <a:pt x="12" y="42"/>
                </a:lnTo>
                <a:close/>
                <a:moveTo>
                  <a:pt x="12" y="39"/>
                </a:moveTo>
                <a:cubicBezTo>
                  <a:pt x="11" y="40"/>
                  <a:pt x="10" y="40"/>
                  <a:pt x="9" y="41"/>
                </a:cubicBezTo>
                <a:cubicBezTo>
                  <a:pt x="9" y="41"/>
                  <a:pt x="9" y="41"/>
                  <a:pt x="9" y="41"/>
                </a:cubicBezTo>
                <a:cubicBezTo>
                  <a:pt x="10" y="41"/>
                  <a:pt x="11" y="41"/>
                  <a:pt x="12" y="42"/>
                </a:cubicBezTo>
                <a:cubicBezTo>
                  <a:pt x="12" y="46"/>
                  <a:pt x="12" y="46"/>
                  <a:pt x="12" y="46"/>
                </a:cubicBezTo>
                <a:cubicBezTo>
                  <a:pt x="9" y="46"/>
                  <a:pt x="7" y="45"/>
                  <a:pt x="5" y="44"/>
                </a:cubicBezTo>
                <a:cubicBezTo>
                  <a:pt x="5" y="39"/>
                  <a:pt x="5" y="39"/>
                  <a:pt x="5" y="39"/>
                </a:cubicBezTo>
                <a:cubicBezTo>
                  <a:pt x="12" y="32"/>
                  <a:pt x="12" y="32"/>
                  <a:pt x="12" y="32"/>
                </a:cubicBezTo>
                <a:cubicBezTo>
                  <a:pt x="12" y="34"/>
                  <a:pt x="12" y="34"/>
                  <a:pt x="12" y="34"/>
                </a:cubicBezTo>
                <a:cubicBezTo>
                  <a:pt x="8" y="36"/>
                  <a:pt x="8" y="36"/>
                  <a:pt x="8" y="36"/>
                </a:cubicBezTo>
                <a:cubicBezTo>
                  <a:pt x="9" y="36"/>
                  <a:pt x="11" y="35"/>
                  <a:pt x="12" y="34"/>
                </a:cubicBezTo>
                <a:cubicBezTo>
                  <a:pt x="12" y="39"/>
                  <a:pt x="12" y="39"/>
                  <a:pt x="12" y="39"/>
                </a:cubicBezTo>
                <a:close/>
                <a:moveTo>
                  <a:pt x="5" y="37"/>
                </a:moveTo>
                <a:cubicBezTo>
                  <a:pt x="6" y="37"/>
                  <a:pt x="7" y="37"/>
                  <a:pt x="8" y="36"/>
                </a:cubicBezTo>
                <a:cubicBezTo>
                  <a:pt x="5" y="37"/>
                  <a:pt x="5" y="37"/>
                  <a:pt x="5" y="37"/>
                </a:cubicBezTo>
                <a:close/>
                <a:moveTo>
                  <a:pt x="5" y="37"/>
                </a:moveTo>
                <a:cubicBezTo>
                  <a:pt x="5" y="37"/>
                  <a:pt x="5" y="37"/>
                  <a:pt x="5" y="37"/>
                </a:cubicBezTo>
                <a:cubicBezTo>
                  <a:pt x="4" y="37"/>
                  <a:pt x="3" y="38"/>
                  <a:pt x="2" y="38"/>
                </a:cubicBezTo>
                <a:cubicBezTo>
                  <a:pt x="5" y="37"/>
                  <a:pt x="5" y="37"/>
                  <a:pt x="5" y="37"/>
                </a:cubicBezTo>
                <a:close/>
                <a:moveTo>
                  <a:pt x="5" y="39"/>
                </a:moveTo>
                <a:cubicBezTo>
                  <a:pt x="5" y="44"/>
                  <a:pt x="5" y="44"/>
                  <a:pt x="5" y="44"/>
                </a:cubicBezTo>
                <a:cubicBezTo>
                  <a:pt x="4" y="44"/>
                  <a:pt x="2" y="43"/>
                  <a:pt x="1" y="42"/>
                </a:cubicBezTo>
                <a:cubicBezTo>
                  <a:pt x="1" y="42"/>
                  <a:pt x="1" y="42"/>
                  <a:pt x="1" y="42"/>
                </a:cubicBezTo>
                <a:cubicBezTo>
                  <a:pt x="5" y="39"/>
                  <a:pt x="5" y="39"/>
                  <a:pt x="5" y="39"/>
                </a:cubicBezTo>
                <a:close/>
                <a:moveTo>
                  <a:pt x="1" y="38"/>
                </a:moveTo>
                <a:cubicBezTo>
                  <a:pt x="2" y="38"/>
                  <a:pt x="2" y="38"/>
                  <a:pt x="2" y="38"/>
                </a:cubicBezTo>
                <a:cubicBezTo>
                  <a:pt x="2" y="38"/>
                  <a:pt x="2" y="38"/>
                  <a:pt x="1" y="38"/>
                </a:cubicBezTo>
                <a:close/>
                <a:moveTo>
                  <a:pt x="1" y="38"/>
                </a:moveTo>
                <a:cubicBezTo>
                  <a:pt x="1" y="38"/>
                  <a:pt x="1" y="38"/>
                  <a:pt x="1" y="38"/>
                </a:cubicBezTo>
                <a:cubicBezTo>
                  <a:pt x="0" y="40"/>
                  <a:pt x="0" y="40"/>
                  <a:pt x="0" y="40"/>
                </a:cubicBezTo>
                <a:cubicBezTo>
                  <a:pt x="0" y="39"/>
                  <a:pt x="0" y="38"/>
                  <a:pt x="1" y="38"/>
                </a:cubicBezTo>
                <a:close/>
                <a:moveTo>
                  <a:pt x="1" y="42"/>
                </a:moveTo>
                <a:cubicBezTo>
                  <a:pt x="1" y="42"/>
                  <a:pt x="1" y="42"/>
                  <a:pt x="1" y="42"/>
                </a:cubicBezTo>
                <a:cubicBezTo>
                  <a:pt x="1" y="42"/>
                  <a:pt x="1" y="42"/>
                  <a:pt x="1" y="42"/>
                </a:cubicBez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249" name="Freeform 238"/>
          <p:cNvSpPr>
            <a:spLocks noEditPoints="1"/>
          </p:cNvSpPr>
          <p:nvPr/>
        </p:nvSpPr>
        <p:spPr bwMode="auto">
          <a:xfrm rot="5400000">
            <a:off x="6427646" y="2007243"/>
            <a:ext cx="80942" cy="59516"/>
          </a:xfrm>
          <a:custGeom>
            <a:avLst/>
            <a:gdLst>
              <a:gd name="T0" fmla="*/ 23 w 48"/>
              <a:gd name="T1" fmla="*/ 16 h 35"/>
              <a:gd name="T2" fmla="*/ 23 w 48"/>
              <a:gd name="T3" fmla="*/ 15 h 35"/>
              <a:gd name="T4" fmla="*/ 29 w 48"/>
              <a:gd name="T5" fmla="*/ 9 h 35"/>
              <a:gd name="T6" fmla="*/ 34 w 48"/>
              <a:gd name="T7" fmla="*/ 5 h 35"/>
              <a:gd name="T8" fmla="*/ 34 w 48"/>
              <a:gd name="T9" fmla="*/ 5 h 35"/>
              <a:gd name="T10" fmla="*/ 29 w 48"/>
              <a:gd name="T11" fmla="*/ 6 h 35"/>
              <a:gd name="T12" fmla="*/ 23 w 48"/>
              <a:gd name="T13" fmla="*/ 9 h 35"/>
              <a:gd name="T14" fmla="*/ 23 w 48"/>
              <a:gd name="T15" fmla="*/ 10 h 35"/>
              <a:gd name="T16" fmla="*/ 23 w 48"/>
              <a:gd name="T17" fmla="*/ 4 h 35"/>
              <a:gd name="T18" fmla="*/ 27 w 48"/>
              <a:gd name="T19" fmla="*/ 1 h 35"/>
              <a:gd name="T20" fmla="*/ 36 w 48"/>
              <a:gd name="T21" fmla="*/ 0 h 35"/>
              <a:gd name="T22" fmla="*/ 36 w 48"/>
              <a:gd name="T23" fmla="*/ 0 h 35"/>
              <a:gd name="T24" fmla="*/ 45 w 48"/>
              <a:gd name="T25" fmla="*/ 0 h 35"/>
              <a:gd name="T26" fmla="*/ 45 w 48"/>
              <a:gd name="T27" fmla="*/ 0 h 35"/>
              <a:gd name="T28" fmla="*/ 48 w 48"/>
              <a:gd name="T29" fmla="*/ 3 h 35"/>
              <a:gd name="T30" fmla="*/ 45 w 48"/>
              <a:gd name="T31" fmla="*/ 5 h 35"/>
              <a:gd name="T32" fmla="*/ 45 w 48"/>
              <a:gd name="T33" fmla="*/ 5 h 35"/>
              <a:gd name="T34" fmla="*/ 45 w 48"/>
              <a:gd name="T35" fmla="*/ 5 h 35"/>
              <a:gd name="T36" fmla="*/ 45 w 48"/>
              <a:gd name="T37" fmla="*/ 5 h 35"/>
              <a:gd name="T38" fmla="*/ 42 w 48"/>
              <a:gd name="T39" fmla="*/ 6 h 35"/>
              <a:gd name="T40" fmla="*/ 41 w 48"/>
              <a:gd name="T41" fmla="*/ 6 h 35"/>
              <a:gd name="T42" fmla="*/ 36 w 48"/>
              <a:gd name="T43" fmla="*/ 9 h 35"/>
              <a:gd name="T44" fmla="*/ 32 w 48"/>
              <a:gd name="T45" fmla="*/ 12 h 35"/>
              <a:gd name="T46" fmla="*/ 27 w 48"/>
              <a:gd name="T47" fmla="*/ 18 h 35"/>
              <a:gd name="T48" fmla="*/ 23 w 48"/>
              <a:gd name="T49" fmla="*/ 24 h 35"/>
              <a:gd name="T50" fmla="*/ 23 w 48"/>
              <a:gd name="T51" fmla="*/ 16 h 35"/>
              <a:gd name="T52" fmla="*/ 18 w 48"/>
              <a:gd name="T53" fmla="*/ 15 h 35"/>
              <a:gd name="T54" fmla="*/ 14 w 48"/>
              <a:gd name="T55" fmla="*/ 21 h 35"/>
              <a:gd name="T56" fmla="*/ 13 w 48"/>
              <a:gd name="T57" fmla="*/ 23 h 35"/>
              <a:gd name="T58" fmla="*/ 13 w 48"/>
              <a:gd name="T59" fmla="*/ 23 h 35"/>
              <a:gd name="T60" fmla="*/ 13 w 48"/>
              <a:gd name="T61" fmla="*/ 24 h 35"/>
              <a:gd name="T62" fmla="*/ 13 w 48"/>
              <a:gd name="T63" fmla="*/ 24 h 35"/>
              <a:gd name="T64" fmla="*/ 11 w 48"/>
              <a:gd name="T65" fmla="*/ 27 h 35"/>
              <a:gd name="T66" fmla="*/ 16 w 48"/>
              <a:gd name="T67" fmla="*/ 24 h 35"/>
              <a:gd name="T68" fmla="*/ 23 w 48"/>
              <a:gd name="T69" fmla="*/ 16 h 35"/>
              <a:gd name="T70" fmla="*/ 23 w 48"/>
              <a:gd name="T71" fmla="*/ 24 h 35"/>
              <a:gd name="T72" fmla="*/ 19 w 48"/>
              <a:gd name="T73" fmla="*/ 28 h 35"/>
              <a:gd name="T74" fmla="*/ 11 w 48"/>
              <a:gd name="T75" fmla="*/ 32 h 35"/>
              <a:gd name="T76" fmla="*/ 3 w 48"/>
              <a:gd name="T77" fmla="*/ 35 h 35"/>
              <a:gd name="T78" fmla="*/ 3 w 48"/>
              <a:gd name="T79" fmla="*/ 35 h 35"/>
              <a:gd name="T80" fmla="*/ 0 w 48"/>
              <a:gd name="T81" fmla="*/ 33 h 35"/>
              <a:gd name="T82" fmla="*/ 2 w 48"/>
              <a:gd name="T83" fmla="*/ 30 h 35"/>
              <a:gd name="T84" fmla="*/ 9 w 48"/>
              <a:gd name="T85" fmla="*/ 22 h 35"/>
              <a:gd name="T86" fmla="*/ 9 w 48"/>
              <a:gd name="T87" fmla="*/ 22 h 35"/>
              <a:gd name="T88" fmla="*/ 9 w 48"/>
              <a:gd name="T89" fmla="*/ 21 h 35"/>
              <a:gd name="T90" fmla="*/ 9 w 48"/>
              <a:gd name="T91" fmla="*/ 21 h 35"/>
              <a:gd name="T92" fmla="*/ 9 w 48"/>
              <a:gd name="T93" fmla="*/ 21 h 35"/>
              <a:gd name="T94" fmla="*/ 10 w 48"/>
              <a:gd name="T95" fmla="*/ 19 h 35"/>
              <a:gd name="T96" fmla="*/ 14 w 48"/>
              <a:gd name="T97" fmla="*/ 12 h 35"/>
              <a:gd name="T98" fmla="*/ 20 w 48"/>
              <a:gd name="T99" fmla="*/ 5 h 35"/>
              <a:gd name="T100" fmla="*/ 23 w 48"/>
              <a:gd name="T101" fmla="*/ 4 h 35"/>
              <a:gd name="T102" fmla="*/ 23 w 48"/>
              <a:gd name="T103" fmla="*/ 10 h 35"/>
              <a:gd name="T104" fmla="*/ 18 w 48"/>
              <a:gd name="T105" fmla="*/ 15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8" h="35">
                <a:moveTo>
                  <a:pt x="23" y="16"/>
                </a:moveTo>
                <a:cubicBezTo>
                  <a:pt x="23" y="15"/>
                  <a:pt x="23" y="15"/>
                  <a:pt x="23" y="15"/>
                </a:cubicBezTo>
                <a:cubicBezTo>
                  <a:pt x="25" y="13"/>
                  <a:pt x="27" y="11"/>
                  <a:pt x="29" y="9"/>
                </a:cubicBezTo>
                <a:cubicBezTo>
                  <a:pt x="30" y="7"/>
                  <a:pt x="32" y="6"/>
                  <a:pt x="34" y="5"/>
                </a:cubicBezTo>
                <a:cubicBezTo>
                  <a:pt x="34" y="5"/>
                  <a:pt x="34" y="5"/>
                  <a:pt x="34" y="5"/>
                </a:cubicBezTo>
                <a:cubicBezTo>
                  <a:pt x="32" y="5"/>
                  <a:pt x="31" y="5"/>
                  <a:pt x="29" y="6"/>
                </a:cubicBezTo>
                <a:cubicBezTo>
                  <a:pt x="27" y="7"/>
                  <a:pt x="25" y="8"/>
                  <a:pt x="23" y="9"/>
                </a:cubicBezTo>
                <a:cubicBezTo>
                  <a:pt x="23" y="9"/>
                  <a:pt x="23" y="10"/>
                  <a:pt x="23" y="10"/>
                </a:cubicBezTo>
                <a:cubicBezTo>
                  <a:pt x="23" y="4"/>
                  <a:pt x="23" y="4"/>
                  <a:pt x="23" y="4"/>
                </a:cubicBezTo>
                <a:cubicBezTo>
                  <a:pt x="24" y="3"/>
                  <a:pt x="26" y="2"/>
                  <a:pt x="27" y="1"/>
                </a:cubicBezTo>
                <a:cubicBezTo>
                  <a:pt x="30" y="0"/>
                  <a:pt x="33" y="0"/>
                  <a:pt x="36" y="0"/>
                </a:cubicBezTo>
                <a:cubicBezTo>
                  <a:pt x="36" y="0"/>
                  <a:pt x="36" y="0"/>
                  <a:pt x="36" y="0"/>
                </a:cubicBezTo>
                <a:cubicBezTo>
                  <a:pt x="39" y="0"/>
                  <a:pt x="43" y="0"/>
                  <a:pt x="45" y="0"/>
                </a:cubicBezTo>
                <a:cubicBezTo>
                  <a:pt x="45" y="0"/>
                  <a:pt x="45" y="0"/>
                  <a:pt x="45" y="0"/>
                </a:cubicBezTo>
                <a:cubicBezTo>
                  <a:pt x="47" y="0"/>
                  <a:pt x="48" y="1"/>
                  <a:pt x="48" y="3"/>
                </a:cubicBezTo>
                <a:cubicBezTo>
                  <a:pt x="48" y="4"/>
                  <a:pt x="46" y="5"/>
                  <a:pt x="45" y="5"/>
                </a:cubicBezTo>
                <a:cubicBezTo>
                  <a:pt x="45" y="5"/>
                  <a:pt x="45" y="5"/>
                  <a:pt x="45" y="5"/>
                </a:cubicBezTo>
                <a:cubicBezTo>
                  <a:pt x="45" y="5"/>
                  <a:pt x="45" y="5"/>
                  <a:pt x="45" y="5"/>
                </a:cubicBezTo>
                <a:cubicBezTo>
                  <a:pt x="45" y="5"/>
                  <a:pt x="45" y="5"/>
                  <a:pt x="45" y="5"/>
                </a:cubicBezTo>
                <a:cubicBezTo>
                  <a:pt x="45" y="5"/>
                  <a:pt x="43" y="5"/>
                  <a:pt x="42" y="6"/>
                </a:cubicBezTo>
                <a:cubicBezTo>
                  <a:pt x="42" y="6"/>
                  <a:pt x="42" y="6"/>
                  <a:pt x="41" y="6"/>
                </a:cubicBezTo>
                <a:cubicBezTo>
                  <a:pt x="39" y="7"/>
                  <a:pt x="38" y="8"/>
                  <a:pt x="36" y="9"/>
                </a:cubicBezTo>
                <a:cubicBezTo>
                  <a:pt x="35" y="10"/>
                  <a:pt x="33" y="11"/>
                  <a:pt x="32" y="12"/>
                </a:cubicBezTo>
                <a:cubicBezTo>
                  <a:pt x="30" y="14"/>
                  <a:pt x="29" y="16"/>
                  <a:pt x="27" y="18"/>
                </a:cubicBezTo>
                <a:cubicBezTo>
                  <a:pt x="26" y="20"/>
                  <a:pt x="24" y="22"/>
                  <a:pt x="23" y="24"/>
                </a:cubicBezTo>
                <a:lnTo>
                  <a:pt x="23" y="16"/>
                </a:lnTo>
                <a:close/>
                <a:moveTo>
                  <a:pt x="18" y="15"/>
                </a:moveTo>
                <a:cubicBezTo>
                  <a:pt x="17" y="17"/>
                  <a:pt x="16" y="19"/>
                  <a:pt x="14" y="21"/>
                </a:cubicBezTo>
                <a:cubicBezTo>
                  <a:pt x="14" y="22"/>
                  <a:pt x="14" y="22"/>
                  <a:pt x="13" y="23"/>
                </a:cubicBezTo>
                <a:cubicBezTo>
                  <a:pt x="13" y="23"/>
                  <a:pt x="13" y="23"/>
                  <a:pt x="13" y="23"/>
                </a:cubicBezTo>
                <a:cubicBezTo>
                  <a:pt x="13" y="24"/>
                  <a:pt x="13" y="24"/>
                  <a:pt x="13" y="24"/>
                </a:cubicBezTo>
                <a:cubicBezTo>
                  <a:pt x="13" y="24"/>
                  <a:pt x="13" y="24"/>
                  <a:pt x="13" y="24"/>
                </a:cubicBezTo>
                <a:cubicBezTo>
                  <a:pt x="12" y="25"/>
                  <a:pt x="12" y="26"/>
                  <a:pt x="11" y="27"/>
                </a:cubicBezTo>
                <a:cubicBezTo>
                  <a:pt x="13" y="26"/>
                  <a:pt x="14" y="25"/>
                  <a:pt x="16" y="24"/>
                </a:cubicBezTo>
                <a:cubicBezTo>
                  <a:pt x="18" y="22"/>
                  <a:pt x="21" y="19"/>
                  <a:pt x="23" y="16"/>
                </a:cubicBezTo>
                <a:cubicBezTo>
                  <a:pt x="23" y="24"/>
                  <a:pt x="23" y="24"/>
                  <a:pt x="23" y="24"/>
                </a:cubicBezTo>
                <a:cubicBezTo>
                  <a:pt x="21" y="25"/>
                  <a:pt x="20" y="27"/>
                  <a:pt x="19" y="28"/>
                </a:cubicBezTo>
                <a:cubicBezTo>
                  <a:pt x="16" y="30"/>
                  <a:pt x="14" y="31"/>
                  <a:pt x="11" y="32"/>
                </a:cubicBezTo>
                <a:cubicBezTo>
                  <a:pt x="9" y="33"/>
                  <a:pt x="6" y="34"/>
                  <a:pt x="3" y="35"/>
                </a:cubicBezTo>
                <a:cubicBezTo>
                  <a:pt x="3" y="35"/>
                  <a:pt x="3" y="35"/>
                  <a:pt x="3" y="35"/>
                </a:cubicBezTo>
                <a:cubicBezTo>
                  <a:pt x="2" y="35"/>
                  <a:pt x="1" y="34"/>
                  <a:pt x="0" y="33"/>
                </a:cubicBezTo>
                <a:cubicBezTo>
                  <a:pt x="0" y="32"/>
                  <a:pt x="1" y="30"/>
                  <a:pt x="2" y="30"/>
                </a:cubicBezTo>
                <a:cubicBezTo>
                  <a:pt x="5" y="29"/>
                  <a:pt x="7" y="25"/>
                  <a:pt x="9" y="22"/>
                </a:cubicBezTo>
                <a:cubicBezTo>
                  <a:pt x="9" y="22"/>
                  <a:pt x="9" y="22"/>
                  <a:pt x="9" y="22"/>
                </a:cubicBezTo>
                <a:cubicBezTo>
                  <a:pt x="9" y="21"/>
                  <a:pt x="9" y="21"/>
                  <a:pt x="9" y="21"/>
                </a:cubicBezTo>
                <a:cubicBezTo>
                  <a:pt x="9" y="21"/>
                  <a:pt x="9" y="21"/>
                  <a:pt x="9" y="21"/>
                </a:cubicBezTo>
                <a:cubicBezTo>
                  <a:pt x="9" y="21"/>
                  <a:pt x="9" y="21"/>
                  <a:pt x="9" y="21"/>
                </a:cubicBezTo>
                <a:cubicBezTo>
                  <a:pt x="10" y="19"/>
                  <a:pt x="10" y="19"/>
                  <a:pt x="10" y="19"/>
                </a:cubicBezTo>
                <a:cubicBezTo>
                  <a:pt x="11" y="17"/>
                  <a:pt x="13" y="14"/>
                  <a:pt x="14" y="12"/>
                </a:cubicBezTo>
                <a:cubicBezTo>
                  <a:pt x="16" y="10"/>
                  <a:pt x="18" y="7"/>
                  <a:pt x="20" y="5"/>
                </a:cubicBezTo>
                <a:cubicBezTo>
                  <a:pt x="21" y="5"/>
                  <a:pt x="22" y="4"/>
                  <a:pt x="23" y="4"/>
                </a:cubicBezTo>
                <a:cubicBezTo>
                  <a:pt x="23" y="10"/>
                  <a:pt x="23" y="10"/>
                  <a:pt x="23" y="10"/>
                </a:cubicBezTo>
                <a:cubicBezTo>
                  <a:pt x="21" y="11"/>
                  <a:pt x="20" y="13"/>
                  <a:pt x="18" y="15"/>
                </a:cubicBez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250" name="Freeform 239"/>
          <p:cNvSpPr>
            <a:spLocks noEditPoints="1"/>
          </p:cNvSpPr>
          <p:nvPr/>
        </p:nvSpPr>
        <p:spPr bwMode="auto">
          <a:xfrm rot="5400000">
            <a:off x="6411576" y="2018552"/>
            <a:ext cx="103558" cy="69038"/>
          </a:xfrm>
          <a:custGeom>
            <a:avLst/>
            <a:gdLst>
              <a:gd name="T0" fmla="*/ 58 w 61"/>
              <a:gd name="T1" fmla="*/ 7 h 41"/>
              <a:gd name="T2" fmla="*/ 57 w 61"/>
              <a:gd name="T3" fmla="*/ 7 h 41"/>
              <a:gd name="T4" fmla="*/ 57 w 61"/>
              <a:gd name="T5" fmla="*/ 7 h 41"/>
              <a:gd name="T6" fmla="*/ 55 w 61"/>
              <a:gd name="T7" fmla="*/ 10 h 41"/>
              <a:gd name="T8" fmla="*/ 52 w 61"/>
              <a:gd name="T9" fmla="*/ 13 h 41"/>
              <a:gd name="T10" fmla="*/ 52 w 61"/>
              <a:gd name="T11" fmla="*/ 13 h 41"/>
              <a:gd name="T12" fmla="*/ 49 w 61"/>
              <a:gd name="T13" fmla="*/ 19 h 41"/>
              <a:gd name="T14" fmla="*/ 35 w 61"/>
              <a:gd name="T15" fmla="*/ 36 h 41"/>
              <a:gd name="T16" fmla="*/ 31 w 61"/>
              <a:gd name="T17" fmla="*/ 38 h 41"/>
              <a:gd name="T18" fmla="*/ 31 w 61"/>
              <a:gd name="T19" fmla="*/ 33 h 41"/>
              <a:gd name="T20" fmla="*/ 32 w 61"/>
              <a:gd name="T21" fmla="*/ 32 h 41"/>
              <a:gd name="T22" fmla="*/ 45 w 61"/>
              <a:gd name="T23" fmla="*/ 16 h 41"/>
              <a:gd name="T24" fmla="*/ 48 w 61"/>
              <a:gd name="T25" fmla="*/ 11 h 41"/>
              <a:gd name="T26" fmla="*/ 48 w 61"/>
              <a:gd name="T27" fmla="*/ 11 h 41"/>
              <a:gd name="T28" fmla="*/ 51 w 61"/>
              <a:gd name="T29" fmla="*/ 7 h 41"/>
              <a:gd name="T30" fmla="*/ 52 w 61"/>
              <a:gd name="T31" fmla="*/ 5 h 41"/>
              <a:gd name="T32" fmla="*/ 49 w 61"/>
              <a:gd name="T33" fmla="*/ 6 h 41"/>
              <a:gd name="T34" fmla="*/ 40 w 61"/>
              <a:gd name="T35" fmla="*/ 9 h 41"/>
              <a:gd name="T36" fmla="*/ 33 w 61"/>
              <a:gd name="T37" fmla="*/ 14 h 41"/>
              <a:gd name="T38" fmla="*/ 31 w 61"/>
              <a:gd name="T39" fmla="*/ 16 h 41"/>
              <a:gd name="T40" fmla="*/ 31 w 61"/>
              <a:gd name="T41" fmla="*/ 9 h 41"/>
              <a:gd name="T42" fmla="*/ 38 w 61"/>
              <a:gd name="T43" fmla="*/ 4 h 41"/>
              <a:gd name="T44" fmla="*/ 48 w 61"/>
              <a:gd name="T45" fmla="*/ 1 h 41"/>
              <a:gd name="T46" fmla="*/ 59 w 61"/>
              <a:gd name="T47" fmla="*/ 1 h 41"/>
              <a:gd name="T48" fmla="*/ 59 w 61"/>
              <a:gd name="T49" fmla="*/ 1 h 41"/>
              <a:gd name="T50" fmla="*/ 61 w 61"/>
              <a:gd name="T51" fmla="*/ 3 h 41"/>
              <a:gd name="T52" fmla="*/ 59 w 61"/>
              <a:gd name="T53" fmla="*/ 5 h 41"/>
              <a:gd name="T54" fmla="*/ 59 w 61"/>
              <a:gd name="T55" fmla="*/ 6 h 41"/>
              <a:gd name="T56" fmla="*/ 58 w 61"/>
              <a:gd name="T57" fmla="*/ 7 h 41"/>
              <a:gd name="T58" fmla="*/ 58 w 61"/>
              <a:gd name="T59" fmla="*/ 7 h 41"/>
              <a:gd name="T60" fmla="*/ 31 w 61"/>
              <a:gd name="T61" fmla="*/ 38 h 41"/>
              <a:gd name="T62" fmla="*/ 18 w 61"/>
              <a:gd name="T63" fmla="*/ 41 h 41"/>
              <a:gd name="T64" fmla="*/ 2 w 61"/>
              <a:gd name="T65" fmla="*/ 37 h 41"/>
              <a:gd name="T66" fmla="*/ 2 w 61"/>
              <a:gd name="T67" fmla="*/ 37 h 41"/>
              <a:gd name="T68" fmla="*/ 1 w 61"/>
              <a:gd name="T69" fmla="*/ 35 h 41"/>
              <a:gd name="T70" fmla="*/ 3 w 61"/>
              <a:gd name="T71" fmla="*/ 32 h 41"/>
              <a:gd name="T72" fmla="*/ 7 w 61"/>
              <a:gd name="T73" fmla="*/ 31 h 41"/>
              <a:gd name="T74" fmla="*/ 14 w 61"/>
              <a:gd name="T75" fmla="*/ 28 h 41"/>
              <a:gd name="T76" fmla="*/ 23 w 61"/>
              <a:gd name="T77" fmla="*/ 18 h 41"/>
              <a:gd name="T78" fmla="*/ 23 w 61"/>
              <a:gd name="T79" fmla="*/ 18 h 41"/>
              <a:gd name="T80" fmla="*/ 23 w 61"/>
              <a:gd name="T81" fmla="*/ 18 h 41"/>
              <a:gd name="T82" fmla="*/ 23 w 61"/>
              <a:gd name="T83" fmla="*/ 18 h 41"/>
              <a:gd name="T84" fmla="*/ 23 w 61"/>
              <a:gd name="T85" fmla="*/ 17 h 41"/>
              <a:gd name="T86" fmla="*/ 30 w 61"/>
              <a:gd name="T87" fmla="*/ 10 h 41"/>
              <a:gd name="T88" fmla="*/ 31 w 61"/>
              <a:gd name="T89" fmla="*/ 9 h 41"/>
              <a:gd name="T90" fmla="*/ 31 w 61"/>
              <a:gd name="T91" fmla="*/ 16 h 41"/>
              <a:gd name="T92" fmla="*/ 27 w 61"/>
              <a:gd name="T93" fmla="*/ 20 h 41"/>
              <a:gd name="T94" fmla="*/ 27 w 61"/>
              <a:gd name="T95" fmla="*/ 21 h 41"/>
              <a:gd name="T96" fmla="*/ 27 w 61"/>
              <a:gd name="T97" fmla="*/ 21 h 41"/>
              <a:gd name="T98" fmla="*/ 27 w 61"/>
              <a:gd name="T99" fmla="*/ 21 h 41"/>
              <a:gd name="T100" fmla="*/ 16 w 61"/>
              <a:gd name="T101" fmla="*/ 32 h 41"/>
              <a:gd name="T102" fmla="*/ 10 w 61"/>
              <a:gd name="T103" fmla="*/ 35 h 41"/>
              <a:gd name="T104" fmla="*/ 18 w 61"/>
              <a:gd name="T105" fmla="*/ 36 h 41"/>
              <a:gd name="T106" fmla="*/ 31 w 61"/>
              <a:gd name="T107" fmla="*/ 33 h 41"/>
              <a:gd name="T108" fmla="*/ 31 w 61"/>
              <a:gd name="T109" fmla="*/ 38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61" h="41">
                <a:moveTo>
                  <a:pt x="58" y="7"/>
                </a:moveTo>
                <a:cubicBezTo>
                  <a:pt x="58" y="7"/>
                  <a:pt x="58" y="7"/>
                  <a:pt x="57" y="7"/>
                </a:cubicBezTo>
                <a:cubicBezTo>
                  <a:pt x="57" y="7"/>
                  <a:pt x="57" y="7"/>
                  <a:pt x="57" y="7"/>
                </a:cubicBezTo>
                <a:cubicBezTo>
                  <a:pt x="56" y="8"/>
                  <a:pt x="55" y="9"/>
                  <a:pt x="55" y="10"/>
                </a:cubicBezTo>
                <a:cubicBezTo>
                  <a:pt x="54" y="11"/>
                  <a:pt x="53" y="12"/>
                  <a:pt x="52" y="13"/>
                </a:cubicBezTo>
                <a:cubicBezTo>
                  <a:pt x="52" y="13"/>
                  <a:pt x="52" y="13"/>
                  <a:pt x="52" y="13"/>
                </a:cubicBezTo>
                <a:cubicBezTo>
                  <a:pt x="51" y="15"/>
                  <a:pt x="50" y="17"/>
                  <a:pt x="49" y="19"/>
                </a:cubicBezTo>
                <a:cubicBezTo>
                  <a:pt x="46" y="25"/>
                  <a:pt x="42" y="32"/>
                  <a:pt x="35" y="36"/>
                </a:cubicBezTo>
                <a:cubicBezTo>
                  <a:pt x="34" y="37"/>
                  <a:pt x="32" y="38"/>
                  <a:pt x="31" y="38"/>
                </a:cubicBezTo>
                <a:cubicBezTo>
                  <a:pt x="31" y="33"/>
                  <a:pt x="31" y="33"/>
                  <a:pt x="31" y="33"/>
                </a:cubicBezTo>
                <a:cubicBezTo>
                  <a:pt x="31" y="33"/>
                  <a:pt x="32" y="33"/>
                  <a:pt x="32" y="32"/>
                </a:cubicBezTo>
                <a:cubicBezTo>
                  <a:pt x="38" y="29"/>
                  <a:pt x="42" y="23"/>
                  <a:pt x="45" y="16"/>
                </a:cubicBezTo>
                <a:cubicBezTo>
                  <a:pt x="46" y="15"/>
                  <a:pt x="47" y="13"/>
                  <a:pt x="48" y="11"/>
                </a:cubicBezTo>
                <a:cubicBezTo>
                  <a:pt x="48" y="11"/>
                  <a:pt x="48" y="11"/>
                  <a:pt x="48" y="11"/>
                </a:cubicBezTo>
                <a:cubicBezTo>
                  <a:pt x="49" y="10"/>
                  <a:pt x="50" y="8"/>
                  <a:pt x="51" y="7"/>
                </a:cubicBezTo>
                <a:cubicBezTo>
                  <a:pt x="51" y="6"/>
                  <a:pt x="52" y="6"/>
                  <a:pt x="52" y="5"/>
                </a:cubicBezTo>
                <a:cubicBezTo>
                  <a:pt x="51" y="5"/>
                  <a:pt x="50" y="6"/>
                  <a:pt x="49" y="6"/>
                </a:cubicBezTo>
                <a:cubicBezTo>
                  <a:pt x="46" y="6"/>
                  <a:pt x="43" y="7"/>
                  <a:pt x="40" y="9"/>
                </a:cubicBezTo>
                <a:cubicBezTo>
                  <a:pt x="38" y="10"/>
                  <a:pt x="35" y="12"/>
                  <a:pt x="33" y="14"/>
                </a:cubicBezTo>
                <a:cubicBezTo>
                  <a:pt x="32" y="14"/>
                  <a:pt x="32" y="15"/>
                  <a:pt x="31" y="16"/>
                </a:cubicBezTo>
                <a:cubicBezTo>
                  <a:pt x="31" y="9"/>
                  <a:pt x="31" y="9"/>
                  <a:pt x="31" y="9"/>
                </a:cubicBezTo>
                <a:cubicBezTo>
                  <a:pt x="33" y="7"/>
                  <a:pt x="35" y="6"/>
                  <a:pt x="38" y="4"/>
                </a:cubicBezTo>
                <a:cubicBezTo>
                  <a:pt x="41" y="3"/>
                  <a:pt x="44" y="2"/>
                  <a:pt x="48" y="1"/>
                </a:cubicBezTo>
                <a:cubicBezTo>
                  <a:pt x="52" y="0"/>
                  <a:pt x="55" y="0"/>
                  <a:pt x="59" y="1"/>
                </a:cubicBezTo>
                <a:cubicBezTo>
                  <a:pt x="59" y="1"/>
                  <a:pt x="59" y="1"/>
                  <a:pt x="59" y="1"/>
                </a:cubicBezTo>
                <a:cubicBezTo>
                  <a:pt x="60" y="1"/>
                  <a:pt x="61" y="2"/>
                  <a:pt x="61" y="3"/>
                </a:cubicBezTo>
                <a:cubicBezTo>
                  <a:pt x="61" y="4"/>
                  <a:pt x="60" y="6"/>
                  <a:pt x="59" y="5"/>
                </a:cubicBezTo>
                <a:cubicBezTo>
                  <a:pt x="59" y="5"/>
                  <a:pt x="59" y="5"/>
                  <a:pt x="59" y="6"/>
                </a:cubicBezTo>
                <a:cubicBezTo>
                  <a:pt x="58" y="6"/>
                  <a:pt x="58" y="6"/>
                  <a:pt x="58" y="7"/>
                </a:cubicBezTo>
                <a:cubicBezTo>
                  <a:pt x="58" y="7"/>
                  <a:pt x="58" y="7"/>
                  <a:pt x="58" y="7"/>
                </a:cubicBezTo>
                <a:close/>
                <a:moveTo>
                  <a:pt x="31" y="38"/>
                </a:moveTo>
                <a:cubicBezTo>
                  <a:pt x="27" y="40"/>
                  <a:pt x="23" y="41"/>
                  <a:pt x="18" y="41"/>
                </a:cubicBezTo>
                <a:cubicBezTo>
                  <a:pt x="12" y="41"/>
                  <a:pt x="7" y="40"/>
                  <a:pt x="2" y="37"/>
                </a:cubicBezTo>
                <a:cubicBezTo>
                  <a:pt x="2" y="37"/>
                  <a:pt x="2" y="37"/>
                  <a:pt x="2" y="37"/>
                </a:cubicBezTo>
                <a:cubicBezTo>
                  <a:pt x="1" y="36"/>
                  <a:pt x="1" y="36"/>
                  <a:pt x="1" y="35"/>
                </a:cubicBezTo>
                <a:cubicBezTo>
                  <a:pt x="0" y="34"/>
                  <a:pt x="1" y="32"/>
                  <a:pt x="3" y="32"/>
                </a:cubicBezTo>
                <a:cubicBezTo>
                  <a:pt x="4" y="32"/>
                  <a:pt x="6" y="32"/>
                  <a:pt x="7" y="31"/>
                </a:cubicBezTo>
                <a:cubicBezTo>
                  <a:pt x="10" y="30"/>
                  <a:pt x="12" y="29"/>
                  <a:pt x="14" y="28"/>
                </a:cubicBezTo>
                <a:cubicBezTo>
                  <a:pt x="17" y="25"/>
                  <a:pt x="20" y="21"/>
                  <a:pt x="23" y="18"/>
                </a:cubicBezTo>
                <a:cubicBezTo>
                  <a:pt x="23" y="18"/>
                  <a:pt x="23" y="18"/>
                  <a:pt x="23" y="18"/>
                </a:cubicBezTo>
                <a:cubicBezTo>
                  <a:pt x="23" y="18"/>
                  <a:pt x="23" y="18"/>
                  <a:pt x="23" y="18"/>
                </a:cubicBezTo>
                <a:cubicBezTo>
                  <a:pt x="23" y="18"/>
                  <a:pt x="23" y="18"/>
                  <a:pt x="23" y="18"/>
                </a:cubicBezTo>
                <a:cubicBezTo>
                  <a:pt x="23" y="17"/>
                  <a:pt x="23" y="17"/>
                  <a:pt x="23" y="17"/>
                </a:cubicBezTo>
                <a:cubicBezTo>
                  <a:pt x="26" y="15"/>
                  <a:pt x="28" y="12"/>
                  <a:pt x="30" y="10"/>
                </a:cubicBezTo>
                <a:cubicBezTo>
                  <a:pt x="30" y="10"/>
                  <a:pt x="31" y="10"/>
                  <a:pt x="31" y="9"/>
                </a:cubicBezTo>
                <a:cubicBezTo>
                  <a:pt x="31" y="16"/>
                  <a:pt x="31" y="16"/>
                  <a:pt x="31" y="16"/>
                </a:cubicBezTo>
                <a:cubicBezTo>
                  <a:pt x="30" y="17"/>
                  <a:pt x="29" y="19"/>
                  <a:pt x="27" y="20"/>
                </a:cubicBezTo>
                <a:cubicBezTo>
                  <a:pt x="27" y="21"/>
                  <a:pt x="27" y="21"/>
                  <a:pt x="27" y="21"/>
                </a:cubicBezTo>
                <a:cubicBezTo>
                  <a:pt x="27" y="21"/>
                  <a:pt x="27" y="21"/>
                  <a:pt x="27" y="21"/>
                </a:cubicBezTo>
                <a:cubicBezTo>
                  <a:pt x="27" y="21"/>
                  <a:pt x="27" y="21"/>
                  <a:pt x="27" y="21"/>
                </a:cubicBezTo>
                <a:cubicBezTo>
                  <a:pt x="24" y="25"/>
                  <a:pt x="21" y="29"/>
                  <a:pt x="16" y="32"/>
                </a:cubicBezTo>
                <a:cubicBezTo>
                  <a:pt x="14" y="33"/>
                  <a:pt x="12" y="34"/>
                  <a:pt x="10" y="35"/>
                </a:cubicBezTo>
                <a:cubicBezTo>
                  <a:pt x="13" y="36"/>
                  <a:pt x="15" y="36"/>
                  <a:pt x="18" y="36"/>
                </a:cubicBezTo>
                <a:cubicBezTo>
                  <a:pt x="23" y="36"/>
                  <a:pt x="27" y="35"/>
                  <a:pt x="31" y="33"/>
                </a:cubicBezTo>
                <a:lnTo>
                  <a:pt x="31" y="38"/>
                </a:ln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251" name="Freeform 240"/>
          <p:cNvSpPr>
            <a:spLocks noEditPoints="1"/>
          </p:cNvSpPr>
          <p:nvPr/>
        </p:nvSpPr>
        <p:spPr bwMode="auto">
          <a:xfrm rot="5400000">
            <a:off x="6355631" y="1916184"/>
            <a:ext cx="92845" cy="67848"/>
          </a:xfrm>
          <a:custGeom>
            <a:avLst/>
            <a:gdLst>
              <a:gd name="T0" fmla="*/ 29 w 55"/>
              <a:gd name="T1" fmla="*/ 19 h 40"/>
              <a:gd name="T2" fmla="*/ 37 w 55"/>
              <a:gd name="T3" fmla="*/ 28 h 40"/>
              <a:gd name="T4" fmla="*/ 44 w 55"/>
              <a:gd name="T5" fmla="*/ 32 h 40"/>
              <a:gd name="T6" fmla="*/ 41 w 55"/>
              <a:gd name="T7" fmla="*/ 27 h 40"/>
              <a:gd name="T8" fmla="*/ 41 w 55"/>
              <a:gd name="T9" fmla="*/ 27 h 40"/>
              <a:gd name="T10" fmla="*/ 40 w 55"/>
              <a:gd name="T11" fmla="*/ 26 h 40"/>
              <a:gd name="T12" fmla="*/ 39 w 55"/>
              <a:gd name="T13" fmla="*/ 24 h 40"/>
              <a:gd name="T14" fmla="*/ 35 w 55"/>
              <a:gd name="T15" fmla="*/ 17 h 40"/>
              <a:gd name="T16" fmla="*/ 29 w 55"/>
              <a:gd name="T17" fmla="*/ 10 h 40"/>
              <a:gd name="T18" fmla="*/ 29 w 55"/>
              <a:gd name="T19" fmla="*/ 4 h 40"/>
              <a:gd name="T20" fmla="*/ 32 w 55"/>
              <a:gd name="T21" fmla="*/ 6 h 40"/>
              <a:gd name="T22" fmla="*/ 38 w 55"/>
              <a:gd name="T23" fmla="*/ 14 h 40"/>
              <a:gd name="T24" fmla="*/ 43 w 55"/>
              <a:gd name="T25" fmla="*/ 22 h 40"/>
              <a:gd name="T26" fmla="*/ 44 w 55"/>
              <a:gd name="T27" fmla="*/ 24 h 40"/>
              <a:gd name="T28" fmla="*/ 45 w 55"/>
              <a:gd name="T29" fmla="*/ 25 h 40"/>
              <a:gd name="T30" fmla="*/ 45 w 55"/>
              <a:gd name="T31" fmla="*/ 25 h 40"/>
              <a:gd name="T32" fmla="*/ 45 w 55"/>
              <a:gd name="T33" fmla="*/ 25 h 40"/>
              <a:gd name="T34" fmla="*/ 53 w 55"/>
              <a:gd name="T35" fmla="*/ 35 h 40"/>
              <a:gd name="T36" fmla="*/ 55 w 55"/>
              <a:gd name="T37" fmla="*/ 38 h 40"/>
              <a:gd name="T38" fmla="*/ 52 w 55"/>
              <a:gd name="T39" fmla="*/ 40 h 40"/>
              <a:gd name="T40" fmla="*/ 43 w 55"/>
              <a:gd name="T41" fmla="*/ 37 h 40"/>
              <a:gd name="T42" fmla="*/ 34 w 55"/>
              <a:gd name="T43" fmla="*/ 32 h 40"/>
              <a:gd name="T44" fmla="*/ 29 w 55"/>
              <a:gd name="T45" fmla="*/ 27 h 40"/>
              <a:gd name="T46" fmla="*/ 29 w 55"/>
              <a:gd name="T47" fmla="*/ 19 h 40"/>
              <a:gd name="T48" fmla="*/ 22 w 55"/>
              <a:gd name="T49" fmla="*/ 11 h 40"/>
              <a:gd name="T50" fmla="*/ 28 w 55"/>
              <a:gd name="T51" fmla="*/ 18 h 40"/>
              <a:gd name="T52" fmla="*/ 29 w 55"/>
              <a:gd name="T53" fmla="*/ 19 h 40"/>
              <a:gd name="T54" fmla="*/ 29 w 55"/>
              <a:gd name="T55" fmla="*/ 27 h 40"/>
              <a:gd name="T56" fmla="*/ 24 w 55"/>
              <a:gd name="T57" fmla="*/ 21 h 40"/>
              <a:gd name="T58" fmla="*/ 18 w 55"/>
              <a:gd name="T59" fmla="*/ 14 h 40"/>
              <a:gd name="T60" fmla="*/ 18 w 55"/>
              <a:gd name="T61" fmla="*/ 14 h 40"/>
              <a:gd name="T62" fmla="*/ 13 w 55"/>
              <a:gd name="T63" fmla="*/ 10 h 40"/>
              <a:gd name="T64" fmla="*/ 8 w 55"/>
              <a:gd name="T65" fmla="*/ 7 h 40"/>
              <a:gd name="T66" fmla="*/ 8 w 55"/>
              <a:gd name="T67" fmla="*/ 7 h 40"/>
              <a:gd name="T68" fmla="*/ 8 w 55"/>
              <a:gd name="T69" fmla="*/ 7 h 40"/>
              <a:gd name="T70" fmla="*/ 7 w 55"/>
              <a:gd name="T71" fmla="*/ 6 h 40"/>
              <a:gd name="T72" fmla="*/ 6 w 55"/>
              <a:gd name="T73" fmla="*/ 6 h 40"/>
              <a:gd name="T74" fmla="*/ 3 w 55"/>
              <a:gd name="T75" fmla="*/ 5 h 40"/>
              <a:gd name="T76" fmla="*/ 3 w 55"/>
              <a:gd name="T77" fmla="*/ 5 h 40"/>
              <a:gd name="T78" fmla="*/ 0 w 55"/>
              <a:gd name="T79" fmla="*/ 3 h 40"/>
              <a:gd name="T80" fmla="*/ 3 w 55"/>
              <a:gd name="T81" fmla="*/ 0 h 40"/>
              <a:gd name="T82" fmla="*/ 13 w 55"/>
              <a:gd name="T83" fmla="*/ 0 h 40"/>
              <a:gd name="T84" fmla="*/ 24 w 55"/>
              <a:gd name="T85" fmla="*/ 2 h 40"/>
              <a:gd name="T86" fmla="*/ 29 w 55"/>
              <a:gd name="T87" fmla="*/ 4 h 40"/>
              <a:gd name="T88" fmla="*/ 29 w 55"/>
              <a:gd name="T89" fmla="*/ 10 h 40"/>
              <a:gd name="T90" fmla="*/ 29 w 55"/>
              <a:gd name="T91" fmla="*/ 10 h 40"/>
              <a:gd name="T92" fmla="*/ 22 w 55"/>
              <a:gd name="T93" fmla="*/ 6 h 40"/>
              <a:gd name="T94" fmla="*/ 14 w 55"/>
              <a:gd name="T95" fmla="*/ 5 h 40"/>
              <a:gd name="T96" fmla="*/ 16 w 55"/>
              <a:gd name="T97" fmla="*/ 6 h 40"/>
              <a:gd name="T98" fmla="*/ 22 w 55"/>
              <a:gd name="T99" fmla="*/ 11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5" h="40">
                <a:moveTo>
                  <a:pt x="29" y="19"/>
                </a:moveTo>
                <a:cubicBezTo>
                  <a:pt x="31" y="22"/>
                  <a:pt x="34" y="26"/>
                  <a:pt x="37" y="28"/>
                </a:cubicBezTo>
                <a:cubicBezTo>
                  <a:pt x="39" y="30"/>
                  <a:pt x="41" y="31"/>
                  <a:pt x="44" y="32"/>
                </a:cubicBezTo>
                <a:cubicBezTo>
                  <a:pt x="43" y="31"/>
                  <a:pt x="42" y="29"/>
                  <a:pt x="41" y="27"/>
                </a:cubicBezTo>
                <a:cubicBezTo>
                  <a:pt x="41" y="27"/>
                  <a:pt x="41" y="27"/>
                  <a:pt x="41" y="27"/>
                </a:cubicBezTo>
                <a:cubicBezTo>
                  <a:pt x="40" y="26"/>
                  <a:pt x="40" y="26"/>
                  <a:pt x="40" y="26"/>
                </a:cubicBezTo>
                <a:cubicBezTo>
                  <a:pt x="40" y="26"/>
                  <a:pt x="40" y="25"/>
                  <a:pt x="39" y="24"/>
                </a:cubicBezTo>
                <a:cubicBezTo>
                  <a:pt x="38" y="22"/>
                  <a:pt x="36" y="19"/>
                  <a:pt x="35" y="17"/>
                </a:cubicBezTo>
                <a:cubicBezTo>
                  <a:pt x="33" y="14"/>
                  <a:pt x="31" y="12"/>
                  <a:pt x="29" y="10"/>
                </a:cubicBezTo>
                <a:cubicBezTo>
                  <a:pt x="29" y="4"/>
                  <a:pt x="29" y="4"/>
                  <a:pt x="29" y="4"/>
                </a:cubicBezTo>
                <a:cubicBezTo>
                  <a:pt x="30" y="5"/>
                  <a:pt x="31" y="6"/>
                  <a:pt x="32" y="6"/>
                </a:cubicBezTo>
                <a:cubicBezTo>
                  <a:pt x="34" y="9"/>
                  <a:pt x="37" y="11"/>
                  <a:pt x="38" y="14"/>
                </a:cubicBezTo>
                <a:cubicBezTo>
                  <a:pt x="40" y="16"/>
                  <a:pt x="42" y="19"/>
                  <a:pt x="43" y="22"/>
                </a:cubicBezTo>
                <a:cubicBezTo>
                  <a:pt x="44" y="23"/>
                  <a:pt x="44" y="23"/>
                  <a:pt x="44" y="24"/>
                </a:cubicBezTo>
                <a:cubicBezTo>
                  <a:pt x="45" y="25"/>
                  <a:pt x="45" y="25"/>
                  <a:pt x="45" y="25"/>
                </a:cubicBezTo>
                <a:cubicBezTo>
                  <a:pt x="45" y="25"/>
                  <a:pt x="45" y="25"/>
                  <a:pt x="45" y="25"/>
                </a:cubicBezTo>
                <a:cubicBezTo>
                  <a:pt x="45" y="25"/>
                  <a:pt x="45" y="25"/>
                  <a:pt x="45" y="25"/>
                </a:cubicBezTo>
                <a:cubicBezTo>
                  <a:pt x="47" y="29"/>
                  <a:pt x="50" y="34"/>
                  <a:pt x="53" y="35"/>
                </a:cubicBezTo>
                <a:cubicBezTo>
                  <a:pt x="54" y="35"/>
                  <a:pt x="55" y="36"/>
                  <a:pt x="55" y="38"/>
                </a:cubicBezTo>
                <a:cubicBezTo>
                  <a:pt x="55" y="39"/>
                  <a:pt x="54" y="40"/>
                  <a:pt x="52" y="40"/>
                </a:cubicBezTo>
                <a:cubicBezTo>
                  <a:pt x="49" y="39"/>
                  <a:pt x="46" y="38"/>
                  <a:pt x="43" y="37"/>
                </a:cubicBezTo>
                <a:cubicBezTo>
                  <a:pt x="40" y="36"/>
                  <a:pt x="37" y="34"/>
                  <a:pt x="34" y="32"/>
                </a:cubicBezTo>
                <a:cubicBezTo>
                  <a:pt x="32" y="30"/>
                  <a:pt x="30" y="29"/>
                  <a:pt x="29" y="27"/>
                </a:cubicBezTo>
                <a:lnTo>
                  <a:pt x="29" y="19"/>
                </a:lnTo>
                <a:close/>
                <a:moveTo>
                  <a:pt x="22" y="11"/>
                </a:moveTo>
                <a:cubicBezTo>
                  <a:pt x="24" y="13"/>
                  <a:pt x="26" y="16"/>
                  <a:pt x="28" y="18"/>
                </a:cubicBezTo>
                <a:cubicBezTo>
                  <a:pt x="29" y="19"/>
                  <a:pt x="29" y="19"/>
                  <a:pt x="29" y="19"/>
                </a:cubicBezTo>
                <a:cubicBezTo>
                  <a:pt x="29" y="27"/>
                  <a:pt x="29" y="27"/>
                  <a:pt x="29" y="27"/>
                </a:cubicBezTo>
                <a:cubicBezTo>
                  <a:pt x="27" y="25"/>
                  <a:pt x="26" y="23"/>
                  <a:pt x="24" y="21"/>
                </a:cubicBezTo>
                <a:cubicBezTo>
                  <a:pt x="22" y="18"/>
                  <a:pt x="20" y="16"/>
                  <a:pt x="18" y="14"/>
                </a:cubicBezTo>
                <a:cubicBezTo>
                  <a:pt x="18" y="14"/>
                  <a:pt x="18" y="14"/>
                  <a:pt x="18" y="14"/>
                </a:cubicBezTo>
                <a:cubicBezTo>
                  <a:pt x="17" y="12"/>
                  <a:pt x="15" y="11"/>
                  <a:pt x="13" y="10"/>
                </a:cubicBezTo>
                <a:cubicBezTo>
                  <a:pt x="12" y="9"/>
                  <a:pt x="10" y="8"/>
                  <a:pt x="8" y="7"/>
                </a:cubicBezTo>
                <a:cubicBezTo>
                  <a:pt x="8" y="7"/>
                  <a:pt x="8" y="7"/>
                  <a:pt x="8" y="7"/>
                </a:cubicBezTo>
                <a:cubicBezTo>
                  <a:pt x="8" y="7"/>
                  <a:pt x="8" y="7"/>
                  <a:pt x="8" y="7"/>
                </a:cubicBezTo>
                <a:cubicBezTo>
                  <a:pt x="7" y="7"/>
                  <a:pt x="7" y="7"/>
                  <a:pt x="7" y="6"/>
                </a:cubicBezTo>
                <a:cubicBezTo>
                  <a:pt x="6" y="6"/>
                  <a:pt x="6" y="6"/>
                  <a:pt x="6" y="6"/>
                </a:cubicBezTo>
                <a:cubicBezTo>
                  <a:pt x="5" y="6"/>
                  <a:pt x="4" y="5"/>
                  <a:pt x="3" y="5"/>
                </a:cubicBezTo>
                <a:cubicBezTo>
                  <a:pt x="3" y="5"/>
                  <a:pt x="3" y="5"/>
                  <a:pt x="3" y="5"/>
                </a:cubicBezTo>
                <a:cubicBezTo>
                  <a:pt x="2" y="5"/>
                  <a:pt x="0" y="4"/>
                  <a:pt x="0" y="3"/>
                </a:cubicBezTo>
                <a:cubicBezTo>
                  <a:pt x="0" y="1"/>
                  <a:pt x="1" y="0"/>
                  <a:pt x="3" y="0"/>
                </a:cubicBezTo>
                <a:cubicBezTo>
                  <a:pt x="6" y="0"/>
                  <a:pt x="9" y="0"/>
                  <a:pt x="13" y="0"/>
                </a:cubicBezTo>
                <a:cubicBezTo>
                  <a:pt x="17" y="0"/>
                  <a:pt x="20" y="0"/>
                  <a:pt x="24" y="2"/>
                </a:cubicBezTo>
                <a:cubicBezTo>
                  <a:pt x="26" y="3"/>
                  <a:pt x="27" y="3"/>
                  <a:pt x="29" y="4"/>
                </a:cubicBezTo>
                <a:cubicBezTo>
                  <a:pt x="29" y="10"/>
                  <a:pt x="29" y="10"/>
                  <a:pt x="29" y="10"/>
                </a:cubicBezTo>
                <a:cubicBezTo>
                  <a:pt x="29" y="10"/>
                  <a:pt x="29" y="10"/>
                  <a:pt x="29" y="10"/>
                </a:cubicBezTo>
                <a:cubicBezTo>
                  <a:pt x="27" y="9"/>
                  <a:pt x="24" y="7"/>
                  <a:pt x="22" y="6"/>
                </a:cubicBezTo>
                <a:cubicBezTo>
                  <a:pt x="20" y="5"/>
                  <a:pt x="17" y="5"/>
                  <a:pt x="14" y="5"/>
                </a:cubicBezTo>
                <a:cubicBezTo>
                  <a:pt x="15" y="5"/>
                  <a:pt x="15" y="5"/>
                  <a:pt x="16" y="6"/>
                </a:cubicBezTo>
                <a:cubicBezTo>
                  <a:pt x="18" y="7"/>
                  <a:pt x="20" y="9"/>
                  <a:pt x="22" y="11"/>
                </a:cubicBez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252" name="Freeform 241"/>
          <p:cNvSpPr>
            <a:spLocks noEditPoints="1"/>
          </p:cNvSpPr>
          <p:nvPr/>
        </p:nvSpPr>
        <p:spPr bwMode="auto">
          <a:xfrm rot="5400000">
            <a:off x="6337181" y="1890593"/>
            <a:ext cx="117842" cy="79751"/>
          </a:xfrm>
          <a:custGeom>
            <a:avLst/>
            <a:gdLst>
              <a:gd name="T0" fmla="*/ 35 w 70"/>
              <a:gd name="T1" fmla="*/ 39 h 47"/>
              <a:gd name="T2" fmla="*/ 50 w 70"/>
              <a:gd name="T3" fmla="*/ 43 h 47"/>
              <a:gd name="T4" fmla="*/ 61 w 70"/>
              <a:gd name="T5" fmla="*/ 41 h 47"/>
              <a:gd name="T6" fmla="*/ 61 w 70"/>
              <a:gd name="T7" fmla="*/ 41 h 47"/>
              <a:gd name="T8" fmla="*/ 53 w 70"/>
              <a:gd name="T9" fmla="*/ 36 h 47"/>
              <a:gd name="T10" fmla="*/ 40 w 70"/>
              <a:gd name="T11" fmla="*/ 24 h 47"/>
              <a:gd name="T12" fmla="*/ 40 w 70"/>
              <a:gd name="T13" fmla="*/ 23 h 47"/>
              <a:gd name="T14" fmla="*/ 35 w 70"/>
              <a:gd name="T15" fmla="*/ 18 h 47"/>
              <a:gd name="T16" fmla="*/ 35 w 70"/>
              <a:gd name="T17" fmla="*/ 11 h 47"/>
              <a:gd name="T18" fmla="*/ 36 w 70"/>
              <a:gd name="T19" fmla="*/ 12 h 47"/>
              <a:gd name="T20" fmla="*/ 36 w 70"/>
              <a:gd name="T21" fmla="*/ 12 h 47"/>
              <a:gd name="T22" fmla="*/ 36 w 70"/>
              <a:gd name="T23" fmla="*/ 12 h 47"/>
              <a:gd name="T24" fmla="*/ 43 w 70"/>
              <a:gd name="T25" fmla="*/ 20 h 47"/>
              <a:gd name="T26" fmla="*/ 44 w 70"/>
              <a:gd name="T27" fmla="*/ 21 h 47"/>
              <a:gd name="T28" fmla="*/ 55 w 70"/>
              <a:gd name="T29" fmla="*/ 32 h 47"/>
              <a:gd name="T30" fmla="*/ 62 w 70"/>
              <a:gd name="T31" fmla="*/ 36 h 47"/>
              <a:gd name="T32" fmla="*/ 68 w 70"/>
              <a:gd name="T33" fmla="*/ 38 h 47"/>
              <a:gd name="T34" fmla="*/ 68 w 70"/>
              <a:gd name="T35" fmla="*/ 38 h 47"/>
              <a:gd name="T36" fmla="*/ 70 w 70"/>
              <a:gd name="T37" fmla="*/ 39 h 47"/>
              <a:gd name="T38" fmla="*/ 69 w 70"/>
              <a:gd name="T39" fmla="*/ 42 h 47"/>
              <a:gd name="T40" fmla="*/ 50 w 70"/>
              <a:gd name="T41" fmla="*/ 47 h 47"/>
              <a:gd name="T42" fmla="*/ 35 w 70"/>
              <a:gd name="T43" fmla="*/ 44 h 47"/>
              <a:gd name="T44" fmla="*/ 35 w 70"/>
              <a:gd name="T45" fmla="*/ 39 h 47"/>
              <a:gd name="T46" fmla="*/ 15 w 70"/>
              <a:gd name="T47" fmla="*/ 13 h 47"/>
              <a:gd name="T48" fmla="*/ 18 w 70"/>
              <a:gd name="T49" fmla="*/ 19 h 47"/>
              <a:gd name="T50" fmla="*/ 33 w 70"/>
              <a:gd name="T51" fmla="*/ 38 h 47"/>
              <a:gd name="T52" fmla="*/ 35 w 70"/>
              <a:gd name="T53" fmla="*/ 39 h 47"/>
              <a:gd name="T54" fmla="*/ 35 w 70"/>
              <a:gd name="T55" fmla="*/ 44 h 47"/>
              <a:gd name="T56" fmla="*/ 31 w 70"/>
              <a:gd name="T57" fmla="*/ 42 h 47"/>
              <a:gd name="T58" fmla="*/ 14 w 70"/>
              <a:gd name="T59" fmla="*/ 21 h 47"/>
              <a:gd name="T60" fmla="*/ 11 w 70"/>
              <a:gd name="T61" fmla="*/ 15 h 47"/>
              <a:gd name="T62" fmla="*/ 11 w 70"/>
              <a:gd name="T63" fmla="*/ 15 h 47"/>
              <a:gd name="T64" fmla="*/ 11 w 70"/>
              <a:gd name="T65" fmla="*/ 15 h 47"/>
              <a:gd name="T66" fmla="*/ 8 w 70"/>
              <a:gd name="T67" fmla="*/ 11 h 47"/>
              <a:gd name="T68" fmla="*/ 4 w 70"/>
              <a:gd name="T69" fmla="*/ 8 h 47"/>
              <a:gd name="T70" fmla="*/ 4 w 70"/>
              <a:gd name="T71" fmla="*/ 8 h 47"/>
              <a:gd name="T72" fmla="*/ 4 w 70"/>
              <a:gd name="T73" fmla="*/ 8 h 47"/>
              <a:gd name="T74" fmla="*/ 4 w 70"/>
              <a:gd name="T75" fmla="*/ 7 h 47"/>
              <a:gd name="T76" fmla="*/ 4 w 70"/>
              <a:gd name="T77" fmla="*/ 7 h 47"/>
              <a:gd name="T78" fmla="*/ 4 w 70"/>
              <a:gd name="T79" fmla="*/ 7 h 47"/>
              <a:gd name="T80" fmla="*/ 3 w 70"/>
              <a:gd name="T81" fmla="*/ 6 h 47"/>
              <a:gd name="T82" fmla="*/ 0 w 70"/>
              <a:gd name="T83" fmla="*/ 3 h 47"/>
              <a:gd name="T84" fmla="*/ 2 w 70"/>
              <a:gd name="T85" fmla="*/ 1 h 47"/>
              <a:gd name="T86" fmla="*/ 15 w 70"/>
              <a:gd name="T87" fmla="*/ 1 h 47"/>
              <a:gd name="T88" fmla="*/ 27 w 70"/>
              <a:gd name="T89" fmla="*/ 5 h 47"/>
              <a:gd name="T90" fmla="*/ 35 w 70"/>
              <a:gd name="T91" fmla="*/ 11 h 47"/>
              <a:gd name="T92" fmla="*/ 35 w 70"/>
              <a:gd name="T93" fmla="*/ 18 h 47"/>
              <a:gd name="T94" fmla="*/ 33 w 70"/>
              <a:gd name="T95" fmla="*/ 15 h 47"/>
              <a:gd name="T96" fmla="*/ 33 w 70"/>
              <a:gd name="T97" fmla="*/ 15 h 47"/>
              <a:gd name="T98" fmla="*/ 24 w 70"/>
              <a:gd name="T99" fmla="*/ 9 h 47"/>
              <a:gd name="T100" fmla="*/ 14 w 70"/>
              <a:gd name="T101" fmla="*/ 6 h 47"/>
              <a:gd name="T102" fmla="*/ 9 w 70"/>
              <a:gd name="T103" fmla="*/ 5 h 47"/>
              <a:gd name="T104" fmla="*/ 12 w 70"/>
              <a:gd name="T105" fmla="*/ 8 h 47"/>
              <a:gd name="T106" fmla="*/ 15 w 70"/>
              <a:gd name="T107" fmla="*/ 13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0" h="47">
                <a:moveTo>
                  <a:pt x="35" y="39"/>
                </a:moveTo>
                <a:cubicBezTo>
                  <a:pt x="40" y="41"/>
                  <a:pt x="45" y="43"/>
                  <a:pt x="50" y="43"/>
                </a:cubicBezTo>
                <a:cubicBezTo>
                  <a:pt x="54" y="43"/>
                  <a:pt x="57" y="42"/>
                  <a:pt x="61" y="41"/>
                </a:cubicBezTo>
                <a:cubicBezTo>
                  <a:pt x="61" y="41"/>
                  <a:pt x="61" y="41"/>
                  <a:pt x="61" y="41"/>
                </a:cubicBezTo>
                <a:cubicBezTo>
                  <a:pt x="58" y="39"/>
                  <a:pt x="55" y="38"/>
                  <a:pt x="53" y="36"/>
                </a:cubicBezTo>
                <a:cubicBezTo>
                  <a:pt x="47" y="33"/>
                  <a:pt x="43" y="28"/>
                  <a:pt x="40" y="24"/>
                </a:cubicBezTo>
                <a:cubicBezTo>
                  <a:pt x="40" y="23"/>
                  <a:pt x="40" y="23"/>
                  <a:pt x="40" y="23"/>
                </a:cubicBezTo>
                <a:cubicBezTo>
                  <a:pt x="38" y="21"/>
                  <a:pt x="37" y="19"/>
                  <a:pt x="35" y="18"/>
                </a:cubicBezTo>
                <a:cubicBezTo>
                  <a:pt x="35" y="11"/>
                  <a:pt x="35" y="11"/>
                  <a:pt x="35" y="11"/>
                </a:cubicBezTo>
                <a:cubicBezTo>
                  <a:pt x="35" y="11"/>
                  <a:pt x="36" y="12"/>
                  <a:pt x="36" y="12"/>
                </a:cubicBezTo>
                <a:cubicBezTo>
                  <a:pt x="36" y="12"/>
                  <a:pt x="36" y="12"/>
                  <a:pt x="36" y="12"/>
                </a:cubicBezTo>
                <a:cubicBezTo>
                  <a:pt x="36" y="12"/>
                  <a:pt x="36" y="12"/>
                  <a:pt x="36" y="12"/>
                </a:cubicBezTo>
                <a:cubicBezTo>
                  <a:pt x="39" y="14"/>
                  <a:pt x="41" y="17"/>
                  <a:pt x="43" y="20"/>
                </a:cubicBezTo>
                <a:cubicBezTo>
                  <a:pt x="44" y="21"/>
                  <a:pt x="44" y="21"/>
                  <a:pt x="44" y="21"/>
                </a:cubicBezTo>
                <a:cubicBezTo>
                  <a:pt x="47" y="25"/>
                  <a:pt x="51" y="30"/>
                  <a:pt x="55" y="32"/>
                </a:cubicBezTo>
                <a:cubicBezTo>
                  <a:pt x="57" y="34"/>
                  <a:pt x="60" y="35"/>
                  <a:pt x="62" y="36"/>
                </a:cubicBezTo>
                <a:cubicBezTo>
                  <a:pt x="64" y="37"/>
                  <a:pt x="66" y="38"/>
                  <a:pt x="68" y="38"/>
                </a:cubicBezTo>
                <a:cubicBezTo>
                  <a:pt x="68" y="38"/>
                  <a:pt x="68" y="38"/>
                  <a:pt x="68" y="38"/>
                </a:cubicBezTo>
                <a:cubicBezTo>
                  <a:pt x="69" y="38"/>
                  <a:pt x="69" y="38"/>
                  <a:pt x="70" y="39"/>
                </a:cubicBezTo>
                <a:cubicBezTo>
                  <a:pt x="70" y="40"/>
                  <a:pt x="70" y="41"/>
                  <a:pt x="69" y="42"/>
                </a:cubicBezTo>
                <a:cubicBezTo>
                  <a:pt x="63" y="46"/>
                  <a:pt x="57" y="47"/>
                  <a:pt x="50" y="47"/>
                </a:cubicBezTo>
                <a:cubicBezTo>
                  <a:pt x="45" y="47"/>
                  <a:pt x="40" y="46"/>
                  <a:pt x="35" y="44"/>
                </a:cubicBezTo>
                <a:lnTo>
                  <a:pt x="35" y="39"/>
                </a:lnTo>
                <a:close/>
                <a:moveTo>
                  <a:pt x="15" y="13"/>
                </a:moveTo>
                <a:cubicBezTo>
                  <a:pt x="16" y="15"/>
                  <a:pt x="17" y="17"/>
                  <a:pt x="18" y="19"/>
                </a:cubicBezTo>
                <a:cubicBezTo>
                  <a:pt x="22" y="26"/>
                  <a:pt x="26" y="33"/>
                  <a:pt x="33" y="38"/>
                </a:cubicBezTo>
                <a:cubicBezTo>
                  <a:pt x="34" y="38"/>
                  <a:pt x="34" y="38"/>
                  <a:pt x="35" y="39"/>
                </a:cubicBezTo>
                <a:cubicBezTo>
                  <a:pt x="35" y="44"/>
                  <a:pt x="35" y="44"/>
                  <a:pt x="35" y="44"/>
                </a:cubicBezTo>
                <a:cubicBezTo>
                  <a:pt x="34" y="43"/>
                  <a:pt x="32" y="43"/>
                  <a:pt x="31" y="42"/>
                </a:cubicBezTo>
                <a:cubicBezTo>
                  <a:pt x="22" y="37"/>
                  <a:pt x="18" y="29"/>
                  <a:pt x="14" y="21"/>
                </a:cubicBezTo>
                <a:cubicBezTo>
                  <a:pt x="13" y="19"/>
                  <a:pt x="12" y="17"/>
                  <a:pt x="11" y="15"/>
                </a:cubicBezTo>
                <a:cubicBezTo>
                  <a:pt x="11" y="15"/>
                  <a:pt x="11" y="15"/>
                  <a:pt x="11" y="15"/>
                </a:cubicBezTo>
                <a:cubicBezTo>
                  <a:pt x="11" y="15"/>
                  <a:pt x="11" y="15"/>
                  <a:pt x="11" y="15"/>
                </a:cubicBezTo>
                <a:cubicBezTo>
                  <a:pt x="10" y="14"/>
                  <a:pt x="9" y="12"/>
                  <a:pt x="8" y="11"/>
                </a:cubicBezTo>
                <a:cubicBezTo>
                  <a:pt x="7" y="10"/>
                  <a:pt x="6" y="9"/>
                  <a:pt x="4" y="8"/>
                </a:cubicBezTo>
                <a:cubicBezTo>
                  <a:pt x="4" y="8"/>
                  <a:pt x="4" y="8"/>
                  <a:pt x="4" y="8"/>
                </a:cubicBezTo>
                <a:cubicBezTo>
                  <a:pt x="4" y="8"/>
                  <a:pt x="4" y="8"/>
                  <a:pt x="4" y="8"/>
                </a:cubicBezTo>
                <a:cubicBezTo>
                  <a:pt x="4" y="7"/>
                  <a:pt x="4" y="7"/>
                  <a:pt x="4" y="7"/>
                </a:cubicBezTo>
                <a:cubicBezTo>
                  <a:pt x="4" y="7"/>
                  <a:pt x="4" y="7"/>
                  <a:pt x="4" y="7"/>
                </a:cubicBezTo>
                <a:cubicBezTo>
                  <a:pt x="4" y="7"/>
                  <a:pt x="4" y="7"/>
                  <a:pt x="4" y="7"/>
                </a:cubicBezTo>
                <a:cubicBezTo>
                  <a:pt x="3" y="7"/>
                  <a:pt x="3" y="6"/>
                  <a:pt x="3" y="6"/>
                </a:cubicBezTo>
                <a:cubicBezTo>
                  <a:pt x="1" y="6"/>
                  <a:pt x="0" y="5"/>
                  <a:pt x="0" y="3"/>
                </a:cubicBezTo>
                <a:cubicBezTo>
                  <a:pt x="0" y="2"/>
                  <a:pt x="1" y="1"/>
                  <a:pt x="2" y="1"/>
                </a:cubicBezTo>
                <a:cubicBezTo>
                  <a:pt x="7" y="0"/>
                  <a:pt x="11" y="1"/>
                  <a:pt x="15" y="1"/>
                </a:cubicBezTo>
                <a:cubicBezTo>
                  <a:pt x="19" y="2"/>
                  <a:pt x="23" y="3"/>
                  <a:pt x="27" y="5"/>
                </a:cubicBezTo>
                <a:cubicBezTo>
                  <a:pt x="30" y="7"/>
                  <a:pt x="33" y="9"/>
                  <a:pt x="35" y="11"/>
                </a:cubicBezTo>
                <a:cubicBezTo>
                  <a:pt x="35" y="18"/>
                  <a:pt x="35" y="18"/>
                  <a:pt x="35" y="18"/>
                </a:cubicBezTo>
                <a:cubicBezTo>
                  <a:pt x="34" y="17"/>
                  <a:pt x="34" y="16"/>
                  <a:pt x="33" y="15"/>
                </a:cubicBezTo>
                <a:cubicBezTo>
                  <a:pt x="33" y="15"/>
                  <a:pt x="33" y="15"/>
                  <a:pt x="33" y="15"/>
                </a:cubicBezTo>
                <a:cubicBezTo>
                  <a:pt x="30" y="13"/>
                  <a:pt x="28" y="11"/>
                  <a:pt x="24" y="9"/>
                </a:cubicBezTo>
                <a:cubicBezTo>
                  <a:pt x="21" y="8"/>
                  <a:pt x="18" y="7"/>
                  <a:pt x="14" y="6"/>
                </a:cubicBezTo>
                <a:cubicBezTo>
                  <a:pt x="13" y="6"/>
                  <a:pt x="11" y="6"/>
                  <a:pt x="9" y="5"/>
                </a:cubicBezTo>
                <a:cubicBezTo>
                  <a:pt x="10" y="6"/>
                  <a:pt x="11" y="7"/>
                  <a:pt x="12" y="8"/>
                </a:cubicBezTo>
                <a:cubicBezTo>
                  <a:pt x="13" y="10"/>
                  <a:pt x="14" y="11"/>
                  <a:pt x="15" y="13"/>
                </a:cubicBez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253" name="Freeform 242"/>
          <p:cNvSpPr>
            <a:spLocks noEditPoints="1"/>
          </p:cNvSpPr>
          <p:nvPr/>
        </p:nvSpPr>
        <p:spPr bwMode="auto">
          <a:xfrm rot="5400000">
            <a:off x="6427646" y="1926302"/>
            <a:ext cx="80942" cy="59516"/>
          </a:xfrm>
          <a:custGeom>
            <a:avLst/>
            <a:gdLst>
              <a:gd name="T0" fmla="*/ 25 w 48"/>
              <a:gd name="T1" fmla="*/ 16 h 35"/>
              <a:gd name="T2" fmla="*/ 32 w 48"/>
              <a:gd name="T3" fmla="*/ 24 h 35"/>
              <a:gd name="T4" fmla="*/ 37 w 48"/>
              <a:gd name="T5" fmla="*/ 27 h 35"/>
              <a:gd name="T6" fmla="*/ 35 w 48"/>
              <a:gd name="T7" fmla="*/ 24 h 35"/>
              <a:gd name="T8" fmla="*/ 35 w 48"/>
              <a:gd name="T9" fmla="*/ 24 h 35"/>
              <a:gd name="T10" fmla="*/ 34 w 48"/>
              <a:gd name="T11" fmla="*/ 23 h 35"/>
              <a:gd name="T12" fmla="*/ 34 w 48"/>
              <a:gd name="T13" fmla="*/ 23 h 35"/>
              <a:gd name="T14" fmla="*/ 33 w 48"/>
              <a:gd name="T15" fmla="*/ 21 h 35"/>
              <a:gd name="T16" fmla="*/ 30 w 48"/>
              <a:gd name="T17" fmla="*/ 15 h 35"/>
              <a:gd name="T18" fmla="*/ 25 w 48"/>
              <a:gd name="T19" fmla="*/ 10 h 35"/>
              <a:gd name="T20" fmla="*/ 25 w 48"/>
              <a:gd name="T21" fmla="*/ 4 h 35"/>
              <a:gd name="T22" fmla="*/ 28 w 48"/>
              <a:gd name="T23" fmla="*/ 5 h 35"/>
              <a:gd name="T24" fmla="*/ 33 w 48"/>
              <a:gd name="T25" fmla="*/ 12 h 35"/>
              <a:gd name="T26" fmla="*/ 38 w 48"/>
              <a:gd name="T27" fmla="*/ 19 h 35"/>
              <a:gd name="T28" fmla="*/ 39 w 48"/>
              <a:gd name="T29" fmla="*/ 21 h 35"/>
              <a:gd name="T30" fmla="*/ 39 w 48"/>
              <a:gd name="T31" fmla="*/ 21 h 35"/>
              <a:gd name="T32" fmla="*/ 39 w 48"/>
              <a:gd name="T33" fmla="*/ 21 h 35"/>
              <a:gd name="T34" fmla="*/ 39 w 48"/>
              <a:gd name="T35" fmla="*/ 22 h 35"/>
              <a:gd name="T36" fmla="*/ 39 w 48"/>
              <a:gd name="T37" fmla="*/ 22 h 35"/>
              <a:gd name="T38" fmla="*/ 39 w 48"/>
              <a:gd name="T39" fmla="*/ 22 h 35"/>
              <a:gd name="T40" fmla="*/ 46 w 48"/>
              <a:gd name="T41" fmla="*/ 30 h 35"/>
              <a:gd name="T42" fmla="*/ 48 w 48"/>
              <a:gd name="T43" fmla="*/ 32 h 35"/>
              <a:gd name="T44" fmla="*/ 45 w 48"/>
              <a:gd name="T45" fmla="*/ 35 h 35"/>
              <a:gd name="T46" fmla="*/ 37 w 48"/>
              <a:gd name="T47" fmla="*/ 32 h 35"/>
              <a:gd name="T48" fmla="*/ 29 w 48"/>
              <a:gd name="T49" fmla="*/ 28 h 35"/>
              <a:gd name="T50" fmla="*/ 25 w 48"/>
              <a:gd name="T51" fmla="*/ 24 h 35"/>
              <a:gd name="T52" fmla="*/ 25 w 48"/>
              <a:gd name="T53" fmla="*/ 16 h 35"/>
              <a:gd name="T54" fmla="*/ 19 w 48"/>
              <a:gd name="T55" fmla="*/ 6 h 35"/>
              <a:gd name="T56" fmla="*/ 14 w 48"/>
              <a:gd name="T57" fmla="*/ 5 h 35"/>
              <a:gd name="T58" fmla="*/ 14 w 48"/>
              <a:gd name="T59" fmla="*/ 5 h 35"/>
              <a:gd name="T60" fmla="*/ 19 w 48"/>
              <a:gd name="T61" fmla="*/ 9 h 35"/>
              <a:gd name="T62" fmla="*/ 19 w 48"/>
              <a:gd name="T63" fmla="*/ 9 h 35"/>
              <a:gd name="T64" fmla="*/ 24 w 48"/>
              <a:gd name="T65" fmla="*/ 15 h 35"/>
              <a:gd name="T66" fmla="*/ 25 w 48"/>
              <a:gd name="T67" fmla="*/ 16 h 35"/>
              <a:gd name="T68" fmla="*/ 25 w 48"/>
              <a:gd name="T69" fmla="*/ 24 h 35"/>
              <a:gd name="T70" fmla="*/ 21 w 48"/>
              <a:gd name="T71" fmla="*/ 18 h 35"/>
              <a:gd name="T72" fmla="*/ 16 w 48"/>
              <a:gd name="T73" fmla="*/ 12 h 35"/>
              <a:gd name="T74" fmla="*/ 16 w 48"/>
              <a:gd name="T75" fmla="*/ 12 h 35"/>
              <a:gd name="T76" fmla="*/ 16 w 48"/>
              <a:gd name="T77" fmla="*/ 12 h 35"/>
              <a:gd name="T78" fmla="*/ 12 w 48"/>
              <a:gd name="T79" fmla="*/ 9 h 35"/>
              <a:gd name="T80" fmla="*/ 7 w 48"/>
              <a:gd name="T81" fmla="*/ 6 h 35"/>
              <a:gd name="T82" fmla="*/ 6 w 48"/>
              <a:gd name="T83" fmla="*/ 6 h 35"/>
              <a:gd name="T84" fmla="*/ 6 w 48"/>
              <a:gd name="T85" fmla="*/ 6 h 35"/>
              <a:gd name="T86" fmla="*/ 3 w 48"/>
              <a:gd name="T87" fmla="*/ 5 h 35"/>
              <a:gd name="T88" fmla="*/ 3 w 48"/>
              <a:gd name="T89" fmla="*/ 5 h 35"/>
              <a:gd name="T90" fmla="*/ 0 w 48"/>
              <a:gd name="T91" fmla="*/ 3 h 35"/>
              <a:gd name="T92" fmla="*/ 2 w 48"/>
              <a:gd name="T93" fmla="*/ 0 h 35"/>
              <a:gd name="T94" fmla="*/ 11 w 48"/>
              <a:gd name="T95" fmla="*/ 0 h 35"/>
              <a:gd name="T96" fmla="*/ 11 w 48"/>
              <a:gd name="T97" fmla="*/ 0 h 35"/>
              <a:gd name="T98" fmla="*/ 21 w 48"/>
              <a:gd name="T99" fmla="*/ 1 h 35"/>
              <a:gd name="T100" fmla="*/ 25 w 48"/>
              <a:gd name="T101" fmla="*/ 4 h 35"/>
              <a:gd name="T102" fmla="*/ 25 w 48"/>
              <a:gd name="T103" fmla="*/ 10 h 35"/>
              <a:gd name="T104" fmla="*/ 25 w 48"/>
              <a:gd name="T105" fmla="*/ 9 h 35"/>
              <a:gd name="T106" fmla="*/ 19 w 48"/>
              <a:gd name="T107" fmla="*/ 6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8" h="35">
                <a:moveTo>
                  <a:pt x="25" y="16"/>
                </a:moveTo>
                <a:cubicBezTo>
                  <a:pt x="27" y="19"/>
                  <a:pt x="29" y="22"/>
                  <a:pt x="32" y="24"/>
                </a:cubicBezTo>
                <a:cubicBezTo>
                  <a:pt x="34" y="25"/>
                  <a:pt x="35" y="26"/>
                  <a:pt x="37" y="27"/>
                </a:cubicBezTo>
                <a:cubicBezTo>
                  <a:pt x="36" y="26"/>
                  <a:pt x="35" y="25"/>
                  <a:pt x="35" y="24"/>
                </a:cubicBezTo>
                <a:cubicBezTo>
                  <a:pt x="35" y="24"/>
                  <a:pt x="35" y="24"/>
                  <a:pt x="35" y="24"/>
                </a:cubicBezTo>
                <a:cubicBezTo>
                  <a:pt x="34" y="23"/>
                  <a:pt x="34" y="23"/>
                  <a:pt x="34" y="23"/>
                </a:cubicBezTo>
                <a:cubicBezTo>
                  <a:pt x="34" y="23"/>
                  <a:pt x="34" y="23"/>
                  <a:pt x="34" y="23"/>
                </a:cubicBezTo>
                <a:cubicBezTo>
                  <a:pt x="33" y="21"/>
                  <a:pt x="33" y="21"/>
                  <a:pt x="33" y="21"/>
                </a:cubicBezTo>
                <a:cubicBezTo>
                  <a:pt x="32" y="19"/>
                  <a:pt x="31" y="17"/>
                  <a:pt x="30" y="15"/>
                </a:cubicBezTo>
                <a:cubicBezTo>
                  <a:pt x="28" y="13"/>
                  <a:pt x="27" y="11"/>
                  <a:pt x="25" y="10"/>
                </a:cubicBezTo>
                <a:cubicBezTo>
                  <a:pt x="25" y="4"/>
                  <a:pt x="25" y="4"/>
                  <a:pt x="25" y="4"/>
                </a:cubicBezTo>
                <a:cubicBezTo>
                  <a:pt x="26" y="4"/>
                  <a:pt x="27" y="5"/>
                  <a:pt x="28" y="5"/>
                </a:cubicBezTo>
                <a:cubicBezTo>
                  <a:pt x="30" y="7"/>
                  <a:pt x="32" y="10"/>
                  <a:pt x="33" y="12"/>
                </a:cubicBezTo>
                <a:cubicBezTo>
                  <a:pt x="35" y="14"/>
                  <a:pt x="36" y="17"/>
                  <a:pt x="38" y="19"/>
                </a:cubicBezTo>
                <a:cubicBezTo>
                  <a:pt x="38" y="19"/>
                  <a:pt x="38" y="20"/>
                  <a:pt x="39" y="21"/>
                </a:cubicBezTo>
                <a:cubicBezTo>
                  <a:pt x="39" y="21"/>
                  <a:pt x="39" y="21"/>
                  <a:pt x="39" y="21"/>
                </a:cubicBezTo>
                <a:cubicBezTo>
                  <a:pt x="39" y="21"/>
                  <a:pt x="39" y="21"/>
                  <a:pt x="39" y="21"/>
                </a:cubicBezTo>
                <a:cubicBezTo>
                  <a:pt x="39" y="22"/>
                  <a:pt x="39" y="22"/>
                  <a:pt x="39" y="22"/>
                </a:cubicBezTo>
                <a:cubicBezTo>
                  <a:pt x="39" y="22"/>
                  <a:pt x="39" y="22"/>
                  <a:pt x="39" y="22"/>
                </a:cubicBezTo>
                <a:cubicBezTo>
                  <a:pt x="39" y="22"/>
                  <a:pt x="39" y="22"/>
                  <a:pt x="39" y="22"/>
                </a:cubicBezTo>
                <a:cubicBezTo>
                  <a:pt x="41" y="25"/>
                  <a:pt x="43" y="29"/>
                  <a:pt x="46" y="30"/>
                </a:cubicBezTo>
                <a:cubicBezTo>
                  <a:pt x="47" y="30"/>
                  <a:pt x="48" y="31"/>
                  <a:pt x="48" y="32"/>
                </a:cubicBezTo>
                <a:cubicBezTo>
                  <a:pt x="47" y="34"/>
                  <a:pt x="46" y="35"/>
                  <a:pt x="45" y="35"/>
                </a:cubicBezTo>
                <a:cubicBezTo>
                  <a:pt x="42" y="34"/>
                  <a:pt x="39" y="33"/>
                  <a:pt x="37" y="32"/>
                </a:cubicBezTo>
                <a:cubicBezTo>
                  <a:pt x="34" y="31"/>
                  <a:pt x="31" y="30"/>
                  <a:pt x="29" y="28"/>
                </a:cubicBezTo>
                <a:cubicBezTo>
                  <a:pt x="28" y="27"/>
                  <a:pt x="26" y="25"/>
                  <a:pt x="25" y="24"/>
                </a:cubicBezTo>
                <a:lnTo>
                  <a:pt x="25" y="16"/>
                </a:lnTo>
                <a:close/>
                <a:moveTo>
                  <a:pt x="19" y="6"/>
                </a:moveTo>
                <a:cubicBezTo>
                  <a:pt x="17" y="5"/>
                  <a:pt x="16" y="5"/>
                  <a:pt x="14" y="5"/>
                </a:cubicBezTo>
                <a:cubicBezTo>
                  <a:pt x="14" y="5"/>
                  <a:pt x="14" y="5"/>
                  <a:pt x="14" y="5"/>
                </a:cubicBezTo>
                <a:cubicBezTo>
                  <a:pt x="16" y="6"/>
                  <a:pt x="18" y="7"/>
                  <a:pt x="19" y="9"/>
                </a:cubicBezTo>
                <a:cubicBezTo>
                  <a:pt x="19" y="9"/>
                  <a:pt x="19" y="9"/>
                  <a:pt x="19" y="9"/>
                </a:cubicBezTo>
                <a:cubicBezTo>
                  <a:pt x="21" y="11"/>
                  <a:pt x="23" y="13"/>
                  <a:pt x="24" y="15"/>
                </a:cubicBezTo>
                <a:cubicBezTo>
                  <a:pt x="25" y="16"/>
                  <a:pt x="25" y="16"/>
                  <a:pt x="25" y="16"/>
                </a:cubicBezTo>
                <a:cubicBezTo>
                  <a:pt x="25" y="24"/>
                  <a:pt x="25" y="24"/>
                  <a:pt x="25" y="24"/>
                </a:cubicBezTo>
                <a:cubicBezTo>
                  <a:pt x="24" y="22"/>
                  <a:pt x="22" y="20"/>
                  <a:pt x="21" y="18"/>
                </a:cubicBezTo>
                <a:cubicBezTo>
                  <a:pt x="19" y="16"/>
                  <a:pt x="17" y="14"/>
                  <a:pt x="16" y="12"/>
                </a:cubicBezTo>
                <a:cubicBezTo>
                  <a:pt x="16" y="12"/>
                  <a:pt x="16" y="12"/>
                  <a:pt x="16" y="12"/>
                </a:cubicBezTo>
                <a:cubicBezTo>
                  <a:pt x="16" y="12"/>
                  <a:pt x="16" y="12"/>
                  <a:pt x="16" y="12"/>
                </a:cubicBezTo>
                <a:cubicBezTo>
                  <a:pt x="15" y="11"/>
                  <a:pt x="13" y="10"/>
                  <a:pt x="12" y="9"/>
                </a:cubicBezTo>
                <a:cubicBezTo>
                  <a:pt x="10" y="8"/>
                  <a:pt x="8" y="7"/>
                  <a:pt x="7" y="6"/>
                </a:cubicBezTo>
                <a:cubicBezTo>
                  <a:pt x="6" y="6"/>
                  <a:pt x="6" y="6"/>
                  <a:pt x="6" y="6"/>
                </a:cubicBezTo>
                <a:cubicBezTo>
                  <a:pt x="6" y="6"/>
                  <a:pt x="6" y="6"/>
                  <a:pt x="6" y="6"/>
                </a:cubicBezTo>
                <a:cubicBezTo>
                  <a:pt x="5" y="5"/>
                  <a:pt x="3" y="5"/>
                  <a:pt x="3" y="5"/>
                </a:cubicBezTo>
                <a:cubicBezTo>
                  <a:pt x="3" y="5"/>
                  <a:pt x="3" y="5"/>
                  <a:pt x="3" y="5"/>
                </a:cubicBezTo>
                <a:cubicBezTo>
                  <a:pt x="2" y="5"/>
                  <a:pt x="0" y="4"/>
                  <a:pt x="0" y="3"/>
                </a:cubicBezTo>
                <a:cubicBezTo>
                  <a:pt x="0" y="1"/>
                  <a:pt x="1" y="0"/>
                  <a:pt x="2" y="0"/>
                </a:cubicBezTo>
                <a:cubicBezTo>
                  <a:pt x="5" y="0"/>
                  <a:pt x="8" y="0"/>
                  <a:pt x="11" y="0"/>
                </a:cubicBezTo>
                <a:cubicBezTo>
                  <a:pt x="11" y="0"/>
                  <a:pt x="11" y="0"/>
                  <a:pt x="11" y="0"/>
                </a:cubicBezTo>
                <a:cubicBezTo>
                  <a:pt x="15" y="0"/>
                  <a:pt x="18" y="0"/>
                  <a:pt x="21" y="1"/>
                </a:cubicBezTo>
                <a:cubicBezTo>
                  <a:pt x="22" y="2"/>
                  <a:pt x="24" y="3"/>
                  <a:pt x="25" y="4"/>
                </a:cubicBezTo>
                <a:cubicBezTo>
                  <a:pt x="25" y="10"/>
                  <a:pt x="25" y="10"/>
                  <a:pt x="25" y="10"/>
                </a:cubicBezTo>
                <a:cubicBezTo>
                  <a:pt x="25" y="10"/>
                  <a:pt x="25" y="9"/>
                  <a:pt x="25" y="9"/>
                </a:cubicBezTo>
                <a:cubicBezTo>
                  <a:pt x="23" y="8"/>
                  <a:pt x="21" y="7"/>
                  <a:pt x="19" y="6"/>
                </a:cubicBez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254" name="Freeform 243"/>
          <p:cNvSpPr>
            <a:spLocks noEditPoints="1"/>
          </p:cNvSpPr>
          <p:nvPr/>
        </p:nvSpPr>
        <p:spPr bwMode="auto">
          <a:xfrm rot="5400000">
            <a:off x="6410386" y="1904282"/>
            <a:ext cx="105938" cy="69038"/>
          </a:xfrm>
          <a:custGeom>
            <a:avLst/>
            <a:gdLst>
              <a:gd name="T0" fmla="*/ 31 w 62"/>
              <a:gd name="T1" fmla="*/ 9 h 41"/>
              <a:gd name="T2" fmla="*/ 32 w 62"/>
              <a:gd name="T3" fmla="*/ 10 h 41"/>
              <a:gd name="T4" fmla="*/ 38 w 62"/>
              <a:gd name="T5" fmla="*/ 17 h 41"/>
              <a:gd name="T6" fmla="*/ 38 w 62"/>
              <a:gd name="T7" fmla="*/ 17 h 41"/>
              <a:gd name="T8" fmla="*/ 38 w 62"/>
              <a:gd name="T9" fmla="*/ 18 h 41"/>
              <a:gd name="T10" fmla="*/ 39 w 62"/>
              <a:gd name="T11" fmla="*/ 18 h 41"/>
              <a:gd name="T12" fmla="*/ 48 w 62"/>
              <a:gd name="T13" fmla="*/ 28 h 41"/>
              <a:gd name="T14" fmla="*/ 54 w 62"/>
              <a:gd name="T15" fmla="*/ 31 h 41"/>
              <a:gd name="T16" fmla="*/ 59 w 62"/>
              <a:gd name="T17" fmla="*/ 32 h 41"/>
              <a:gd name="T18" fmla="*/ 59 w 62"/>
              <a:gd name="T19" fmla="*/ 32 h 41"/>
              <a:gd name="T20" fmla="*/ 61 w 62"/>
              <a:gd name="T21" fmla="*/ 33 h 41"/>
              <a:gd name="T22" fmla="*/ 60 w 62"/>
              <a:gd name="T23" fmla="*/ 37 h 41"/>
              <a:gd name="T24" fmla="*/ 44 w 62"/>
              <a:gd name="T25" fmla="*/ 41 h 41"/>
              <a:gd name="T26" fmla="*/ 31 w 62"/>
              <a:gd name="T27" fmla="*/ 38 h 41"/>
              <a:gd name="T28" fmla="*/ 31 w 62"/>
              <a:gd name="T29" fmla="*/ 33 h 41"/>
              <a:gd name="T30" fmla="*/ 44 w 62"/>
              <a:gd name="T31" fmla="*/ 36 h 41"/>
              <a:gd name="T32" fmla="*/ 52 w 62"/>
              <a:gd name="T33" fmla="*/ 35 h 41"/>
              <a:gd name="T34" fmla="*/ 46 w 62"/>
              <a:gd name="T35" fmla="*/ 32 h 41"/>
              <a:gd name="T36" fmla="*/ 35 w 62"/>
              <a:gd name="T37" fmla="*/ 21 h 41"/>
              <a:gd name="T38" fmla="*/ 35 w 62"/>
              <a:gd name="T39" fmla="*/ 21 h 41"/>
              <a:gd name="T40" fmla="*/ 35 w 62"/>
              <a:gd name="T41" fmla="*/ 20 h 41"/>
              <a:gd name="T42" fmla="*/ 35 w 62"/>
              <a:gd name="T43" fmla="*/ 20 h 41"/>
              <a:gd name="T44" fmla="*/ 35 w 62"/>
              <a:gd name="T45" fmla="*/ 20 h 41"/>
              <a:gd name="T46" fmla="*/ 31 w 62"/>
              <a:gd name="T47" fmla="*/ 16 h 41"/>
              <a:gd name="T48" fmla="*/ 31 w 62"/>
              <a:gd name="T49" fmla="*/ 9 h 41"/>
              <a:gd name="T50" fmla="*/ 4 w 62"/>
              <a:gd name="T51" fmla="*/ 7 h 41"/>
              <a:gd name="T52" fmla="*/ 3 w 62"/>
              <a:gd name="T53" fmla="*/ 5 h 41"/>
              <a:gd name="T54" fmla="*/ 1 w 62"/>
              <a:gd name="T55" fmla="*/ 3 h 41"/>
              <a:gd name="T56" fmla="*/ 3 w 62"/>
              <a:gd name="T57" fmla="*/ 1 h 41"/>
              <a:gd name="T58" fmla="*/ 14 w 62"/>
              <a:gd name="T59" fmla="*/ 1 h 41"/>
              <a:gd name="T60" fmla="*/ 24 w 62"/>
              <a:gd name="T61" fmla="*/ 4 h 41"/>
              <a:gd name="T62" fmla="*/ 31 w 62"/>
              <a:gd name="T63" fmla="*/ 9 h 41"/>
              <a:gd name="T64" fmla="*/ 31 w 62"/>
              <a:gd name="T65" fmla="*/ 16 h 41"/>
              <a:gd name="T66" fmla="*/ 29 w 62"/>
              <a:gd name="T67" fmla="*/ 14 h 41"/>
              <a:gd name="T68" fmla="*/ 22 w 62"/>
              <a:gd name="T69" fmla="*/ 9 h 41"/>
              <a:gd name="T70" fmla="*/ 13 w 62"/>
              <a:gd name="T71" fmla="*/ 6 h 41"/>
              <a:gd name="T72" fmla="*/ 10 w 62"/>
              <a:gd name="T73" fmla="*/ 5 h 41"/>
              <a:gd name="T74" fmla="*/ 11 w 62"/>
              <a:gd name="T75" fmla="*/ 7 h 41"/>
              <a:gd name="T76" fmla="*/ 14 w 62"/>
              <a:gd name="T77" fmla="*/ 11 h 41"/>
              <a:gd name="T78" fmla="*/ 17 w 62"/>
              <a:gd name="T79" fmla="*/ 16 h 41"/>
              <a:gd name="T80" fmla="*/ 30 w 62"/>
              <a:gd name="T81" fmla="*/ 32 h 41"/>
              <a:gd name="T82" fmla="*/ 31 w 62"/>
              <a:gd name="T83" fmla="*/ 33 h 41"/>
              <a:gd name="T84" fmla="*/ 31 w 62"/>
              <a:gd name="T85" fmla="*/ 38 h 41"/>
              <a:gd name="T86" fmla="*/ 27 w 62"/>
              <a:gd name="T87" fmla="*/ 36 h 41"/>
              <a:gd name="T88" fmla="*/ 13 w 62"/>
              <a:gd name="T89" fmla="*/ 19 h 41"/>
              <a:gd name="T90" fmla="*/ 10 w 62"/>
              <a:gd name="T91" fmla="*/ 13 h 41"/>
              <a:gd name="T92" fmla="*/ 7 w 62"/>
              <a:gd name="T93" fmla="*/ 10 h 41"/>
              <a:gd name="T94" fmla="*/ 4 w 62"/>
              <a:gd name="T95" fmla="*/ 7 h 41"/>
              <a:gd name="T96" fmla="*/ 4 w 62"/>
              <a:gd name="T97" fmla="*/ 7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2" h="41">
                <a:moveTo>
                  <a:pt x="31" y="9"/>
                </a:moveTo>
                <a:cubicBezTo>
                  <a:pt x="31" y="10"/>
                  <a:pt x="32" y="10"/>
                  <a:pt x="32" y="10"/>
                </a:cubicBezTo>
                <a:cubicBezTo>
                  <a:pt x="34" y="12"/>
                  <a:pt x="36" y="15"/>
                  <a:pt x="38" y="17"/>
                </a:cubicBezTo>
                <a:cubicBezTo>
                  <a:pt x="38" y="17"/>
                  <a:pt x="38" y="17"/>
                  <a:pt x="38" y="17"/>
                </a:cubicBezTo>
                <a:cubicBezTo>
                  <a:pt x="38" y="18"/>
                  <a:pt x="38" y="18"/>
                  <a:pt x="38" y="18"/>
                </a:cubicBezTo>
                <a:cubicBezTo>
                  <a:pt x="39" y="18"/>
                  <a:pt x="39" y="18"/>
                  <a:pt x="39" y="18"/>
                </a:cubicBezTo>
                <a:cubicBezTo>
                  <a:pt x="41" y="21"/>
                  <a:pt x="45" y="25"/>
                  <a:pt x="48" y="28"/>
                </a:cubicBezTo>
                <a:cubicBezTo>
                  <a:pt x="50" y="29"/>
                  <a:pt x="52" y="30"/>
                  <a:pt x="54" y="31"/>
                </a:cubicBezTo>
                <a:cubicBezTo>
                  <a:pt x="56" y="32"/>
                  <a:pt x="58" y="32"/>
                  <a:pt x="59" y="32"/>
                </a:cubicBezTo>
                <a:cubicBezTo>
                  <a:pt x="59" y="32"/>
                  <a:pt x="59" y="32"/>
                  <a:pt x="59" y="32"/>
                </a:cubicBezTo>
                <a:cubicBezTo>
                  <a:pt x="60" y="32"/>
                  <a:pt x="61" y="33"/>
                  <a:pt x="61" y="33"/>
                </a:cubicBezTo>
                <a:cubicBezTo>
                  <a:pt x="62" y="34"/>
                  <a:pt x="61" y="36"/>
                  <a:pt x="60" y="37"/>
                </a:cubicBezTo>
                <a:cubicBezTo>
                  <a:pt x="55" y="40"/>
                  <a:pt x="49" y="41"/>
                  <a:pt x="44" y="41"/>
                </a:cubicBezTo>
                <a:cubicBezTo>
                  <a:pt x="39" y="41"/>
                  <a:pt x="35" y="40"/>
                  <a:pt x="31" y="38"/>
                </a:cubicBezTo>
                <a:cubicBezTo>
                  <a:pt x="31" y="33"/>
                  <a:pt x="31" y="33"/>
                  <a:pt x="31" y="33"/>
                </a:cubicBezTo>
                <a:cubicBezTo>
                  <a:pt x="35" y="35"/>
                  <a:pt x="39" y="36"/>
                  <a:pt x="44" y="36"/>
                </a:cubicBezTo>
                <a:cubicBezTo>
                  <a:pt x="47" y="36"/>
                  <a:pt x="49" y="36"/>
                  <a:pt x="52" y="35"/>
                </a:cubicBezTo>
                <a:cubicBezTo>
                  <a:pt x="50" y="34"/>
                  <a:pt x="47" y="33"/>
                  <a:pt x="46" y="32"/>
                </a:cubicBezTo>
                <a:cubicBezTo>
                  <a:pt x="41" y="29"/>
                  <a:pt x="38" y="25"/>
                  <a:pt x="35" y="21"/>
                </a:cubicBezTo>
                <a:cubicBezTo>
                  <a:pt x="35" y="21"/>
                  <a:pt x="35" y="21"/>
                  <a:pt x="35" y="21"/>
                </a:cubicBezTo>
                <a:cubicBezTo>
                  <a:pt x="35" y="20"/>
                  <a:pt x="35" y="20"/>
                  <a:pt x="35" y="20"/>
                </a:cubicBezTo>
                <a:cubicBezTo>
                  <a:pt x="35" y="20"/>
                  <a:pt x="35" y="20"/>
                  <a:pt x="35" y="20"/>
                </a:cubicBezTo>
                <a:cubicBezTo>
                  <a:pt x="35" y="20"/>
                  <a:pt x="35" y="20"/>
                  <a:pt x="35" y="20"/>
                </a:cubicBezTo>
                <a:cubicBezTo>
                  <a:pt x="33" y="19"/>
                  <a:pt x="32" y="17"/>
                  <a:pt x="31" y="16"/>
                </a:cubicBezTo>
                <a:lnTo>
                  <a:pt x="31" y="9"/>
                </a:lnTo>
                <a:close/>
                <a:moveTo>
                  <a:pt x="4" y="7"/>
                </a:moveTo>
                <a:cubicBezTo>
                  <a:pt x="4" y="6"/>
                  <a:pt x="3" y="6"/>
                  <a:pt x="3" y="5"/>
                </a:cubicBezTo>
                <a:cubicBezTo>
                  <a:pt x="2" y="6"/>
                  <a:pt x="1" y="5"/>
                  <a:pt x="1" y="3"/>
                </a:cubicBezTo>
                <a:cubicBezTo>
                  <a:pt x="0" y="2"/>
                  <a:pt x="1" y="1"/>
                  <a:pt x="3" y="1"/>
                </a:cubicBezTo>
                <a:cubicBezTo>
                  <a:pt x="7" y="0"/>
                  <a:pt x="10" y="0"/>
                  <a:pt x="14" y="1"/>
                </a:cubicBezTo>
                <a:cubicBezTo>
                  <a:pt x="17" y="2"/>
                  <a:pt x="21" y="3"/>
                  <a:pt x="24" y="4"/>
                </a:cubicBezTo>
                <a:cubicBezTo>
                  <a:pt x="26" y="6"/>
                  <a:pt x="29" y="7"/>
                  <a:pt x="31" y="9"/>
                </a:cubicBezTo>
                <a:cubicBezTo>
                  <a:pt x="31" y="16"/>
                  <a:pt x="31" y="16"/>
                  <a:pt x="31" y="16"/>
                </a:cubicBezTo>
                <a:cubicBezTo>
                  <a:pt x="30" y="15"/>
                  <a:pt x="29" y="14"/>
                  <a:pt x="29" y="14"/>
                </a:cubicBezTo>
                <a:cubicBezTo>
                  <a:pt x="27" y="12"/>
                  <a:pt x="24" y="10"/>
                  <a:pt x="22" y="9"/>
                </a:cubicBezTo>
                <a:cubicBezTo>
                  <a:pt x="19" y="7"/>
                  <a:pt x="16" y="6"/>
                  <a:pt x="13" y="6"/>
                </a:cubicBezTo>
                <a:cubicBezTo>
                  <a:pt x="12" y="6"/>
                  <a:pt x="11" y="5"/>
                  <a:pt x="10" y="5"/>
                </a:cubicBezTo>
                <a:cubicBezTo>
                  <a:pt x="10" y="6"/>
                  <a:pt x="11" y="6"/>
                  <a:pt x="11" y="7"/>
                </a:cubicBezTo>
                <a:cubicBezTo>
                  <a:pt x="12" y="8"/>
                  <a:pt x="13" y="10"/>
                  <a:pt x="14" y="11"/>
                </a:cubicBezTo>
                <a:cubicBezTo>
                  <a:pt x="15" y="13"/>
                  <a:pt x="16" y="15"/>
                  <a:pt x="17" y="16"/>
                </a:cubicBezTo>
                <a:cubicBezTo>
                  <a:pt x="20" y="23"/>
                  <a:pt x="23" y="29"/>
                  <a:pt x="30" y="32"/>
                </a:cubicBezTo>
                <a:cubicBezTo>
                  <a:pt x="30" y="33"/>
                  <a:pt x="30" y="33"/>
                  <a:pt x="31" y="33"/>
                </a:cubicBezTo>
                <a:cubicBezTo>
                  <a:pt x="31" y="38"/>
                  <a:pt x="31" y="38"/>
                  <a:pt x="31" y="38"/>
                </a:cubicBezTo>
                <a:cubicBezTo>
                  <a:pt x="30" y="38"/>
                  <a:pt x="28" y="37"/>
                  <a:pt x="27" y="36"/>
                </a:cubicBezTo>
                <a:cubicBezTo>
                  <a:pt x="20" y="32"/>
                  <a:pt x="16" y="25"/>
                  <a:pt x="13" y="19"/>
                </a:cubicBezTo>
                <a:cubicBezTo>
                  <a:pt x="12" y="17"/>
                  <a:pt x="11" y="15"/>
                  <a:pt x="10" y="13"/>
                </a:cubicBezTo>
                <a:cubicBezTo>
                  <a:pt x="9" y="12"/>
                  <a:pt x="8" y="11"/>
                  <a:pt x="7" y="10"/>
                </a:cubicBezTo>
                <a:cubicBezTo>
                  <a:pt x="6" y="9"/>
                  <a:pt x="5" y="8"/>
                  <a:pt x="4" y="7"/>
                </a:cubicBezTo>
                <a:cubicBezTo>
                  <a:pt x="4" y="7"/>
                  <a:pt x="4" y="7"/>
                  <a:pt x="4" y="7"/>
                </a:cubicBez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255" name="Freeform 244"/>
          <p:cNvSpPr>
            <a:spLocks noEditPoints="1"/>
          </p:cNvSpPr>
          <p:nvPr/>
        </p:nvSpPr>
        <p:spPr bwMode="auto">
          <a:xfrm rot="5400000">
            <a:off x="6475259" y="1970344"/>
            <a:ext cx="47612" cy="90464"/>
          </a:xfrm>
          <a:custGeom>
            <a:avLst/>
            <a:gdLst>
              <a:gd name="T0" fmla="*/ 19 w 28"/>
              <a:gd name="T1" fmla="*/ 20 h 53"/>
              <a:gd name="T2" fmla="*/ 14 w 28"/>
              <a:gd name="T3" fmla="*/ 26 h 53"/>
              <a:gd name="T4" fmla="*/ 14 w 28"/>
              <a:gd name="T5" fmla="*/ 27 h 53"/>
              <a:gd name="T6" fmla="*/ 14 w 28"/>
              <a:gd name="T7" fmla="*/ 19 h 53"/>
              <a:gd name="T8" fmla="*/ 15 w 28"/>
              <a:gd name="T9" fmla="*/ 17 h 53"/>
              <a:gd name="T10" fmla="*/ 18 w 28"/>
              <a:gd name="T11" fmla="*/ 13 h 53"/>
              <a:gd name="T12" fmla="*/ 19 w 28"/>
              <a:gd name="T13" fmla="*/ 7 h 53"/>
              <a:gd name="T14" fmla="*/ 20 w 28"/>
              <a:gd name="T15" fmla="*/ 6 h 53"/>
              <a:gd name="T16" fmla="*/ 20 w 28"/>
              <a:gd name="T17" fmla="*/ 6 h 53"/>
              <a:gd name="T18" fmla="*/ 20 w 28"/>
              <a:gd name="T19" fmla="*/ 3 h 53"/>
              <a:gd name="T20" fmla="*/ 20 w 28"/>
              <a:gd name="T21" fmla="*/ 3 h 53"/>
              <a:gd name="T22" fmla="*/ 22 w 28"/>
              <a:gd name="T23" fmla="*/ 0 h 53"/>
              <a:gd name="T24" fmla="*/ 25 w 28"/>
              <a:gd name="T25" fmla="*/ 2 h 53"/>
              <a:gd name="T26" fmla="*/ 25 w 28"/>
              <a:gd name="T27" fmla="*/ 2 h 53"/>
              <a:gd name="T28" fmla="*/ 25 w 28"/>
              <a:gd name="T29" fmla="*/ 2 h 53"/>
              <a:gd name="T30" fmla="*/ 25 w 28"/>
              <a:gd name="T31" fmla="*/ 2 h 53"/>
              <a:gd name="T32" fmla="*/ 27 w 28"/>
              <a:gd name="T33" fmla="*/ 10 h 53"/>
              <a:gd name="T34" fmla="*/ 27 w 28"/>
              <a:gd name="T35" fmla="*/ 10 h 53"/>
              <a:gd name="T36" fmla="*/ 27 w 28"/>
              <a:gd name="T37" fmla="*/ 20 h 53"/>
              <a:gd name="T38" fmla="*/ 25 w 28"/>
              <a:gd name="T39" fmla="*/ 27 h 53"/>
              <a:gd name="T40" fmla="*/ 20 w 28"/>
              <a:gd name="T41" fmla="*/ 34 h 53"/>
              <a:gd name="T42" fmla="*/ 20 w 28"/>
              <a:gd name="T43" fmla="*/ 35 h 53"/>
              <a:gd name="T44" fmla="*/ 14 w 28"/>
              <a:gd name="T45" fmla="*/ 40 h 53"/>
              <a:gd name="T46" fmla="*/ 14 w 28"/>
              <a:gd name="T47" fmla="*/ 33 h 53"/>
              <a:gd name="T48" fmla="*/ 16 w 28"/>
              <a:gd name="T49" fmla="*/ 31 h 53"/>
              <a:gd name="T50" fmla="*/ 16 w 28"/>
              <a:gd name="T51" fmla="*/ 31 h 53"/>
              <a:gd name="T52" fmla="*/ 20 w 28"/>
              <a:gd name="T53" fmla="*/ 25 h 53"/>
              <a:gd name="T54" fmla="*/ 22 w 28"/>
              <a:gd name="T55" fmla="*/ 19 h 53"/>
              <a:gd name="T56" fmla="*/ 23 w 28"/>
              <a:gd name="T57" fmla="*/ 14 h 53"/>
              <a:gd name="T58" fmla="*/ 22 w 28"/>
              <a:gd name="T59" fmla="*/ 14 h 53"/>
              <a:gd name="T60" fmla="*/ 19 w 28"/>
              <a:gd name="T61" fmla="*/ 20 h 53"/>
              <a:gd name="T62" fmla="*/ 14 w 28"/>
              <a:gd name="T63" fmla="*/ 27 h 53"/>
              <a:gd name="T64" fmla="*/ 8 w 28"/>
              <a:gd name="T65" fmla="*/ 36 h 53"/>
              <a:gd name="T66" fmla="*/ 8 w 28"/>
              <a:gd name="T67" fmla="*/ 36 h 53"/>
              <a:gd name="T68" fmla="*/ 8 w 28"/>
              <a:gd name="T69" fmla="*/ 36 h 53"/>
              <a:gd name="T70" fmla="*/ 6 w 28"/>
              <a:gd name="T71" fmla="*/ 41 h 53"/>
              <a:gd name="T72" fmla="*/ 8 w 28"/>
              <a:gd name="T73" fmla="*/ 38 h 53"/>
              <a:gd name="T74" fmla="*/ 9 w 28"/>
              <a:gd name="T75" fmla="*/ 38 h 53"/>
              <a:gd name="T76" fmla="*/ 9 w 28"/>
              <a:gd name="T77" fmla="*/ 38 h 53"/>
              <a:gd name="T78" fmla="*/ 11 w 28"/>
              <a:gd name="T79" fmla="*/ 37 h 53"/>
              <a:gd name="T80" fmla="*/ 14 w 28"/>
              <a:gd name="T81" fmla="*/ 33 h 53"/>
              <a:gd name="T82" fmla="*/ 14 w 28"/>
              <a:gd name="T83" fmla="*/ 40 h 53"/>
              <a:gd name="T84" fmla="*/ 14 w 28"/>
              <a:gd name="T85" fmla="*/ 40 h 53"/>
              <a:gd name="T86" fmla="*/ 12 w 28"/>
              <a:gd name="T87" fmla="*/ 41 h 53"/>
              <a:gd name="T88" fmla="*/ 12 w 28"/>
              <a:gd name="T89" fmla="*/ 42 h 53"/>
              <a:gd name="T90" fmla="*/ 12 w 28"/>
              <a:gd name="T91" fmla="*/ 42 h 53"/>
              <a:gd name="T92" fmla="*/ 5 w 28"/>
              <a:gd name="T93" fmla="*/ 51 h 53"/>
              <a:gd name="T94" fmla="*/ 5 w 28"/>
              <a:gd name="T95" fmla="*/ 51 h 53"/>
              <a:gd name="T96" fmla="*/ 3 w 28"/>
              <a:gd name="T97" fmla="*/ 53 h 53"/>
              <a:gd name="T98" fmla="*/ 0 w 28"/>
              <a:gd name="T99" fmla="*/ 51 h 53"/>
              <a:gd name="T100" fmla="*/ 1 w 28"/>
              <a:gd name="T101" fmla="*/ 42 h 53"/>
              <a:gd name="T102" fmla="*/ 3 w 28"/>
              <a:gd name="T103" fmla="*/ 34 h 53"/>
              <a:gd name="T104" fmla="*/ 3 w 28"/>
              <a:gd name="T105" fmla="*/ 34 h 53"/>
              <a:gd name="T106" fmla="*/ 11 w 28"/>
              <a:gd name="T107" fmla="*/ 23 h 53"/>
              <a:gd name="T108" fmla="*/ 14 w 28"/>
              <a:gd name="T109" fmla="*/ 19 h 53"/>
              <a:gd name="T110" fmla="*/ 14 w 28"/>
              <a:gd name="T111" fmla="*/ 27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8" h="53">
                <a:moveTo>
                  <a:pt x="19" y="20"/>
                </a:moveTo>
                <a:cubicBezTo>
                  <a:pt x="18" y="22"/>
                  <a:pt x="16" y="24"/>
                  <a:pt x="14" y="26"/>
                </a:cubicBezTo>
                <a:cubicBezTo>
                  <a:pt x="14" y="27"/>
                  <a:pt x="14" y="27"/>
                  <a:pt x="14" y="27"/>
                </a:cubicBezTo>
                <a:cubicBezTo>
                  <a:pt x="14" y="19"/>
                  <a:pt x="14" y="19"/>
                  <a:pt x="14" y="19"/>
                </a:cubicBezTo>
                <a:cubicBezTo>
                  <a:pt x="15" y="19"/>
                  <a:pt x="15" y="18"/>
                  <a:pt x="15" y="17"/>
                </a:cubicBezTo>
                <a:cubicBezTo>
                  <a:pt x="16" y="16"/>
                  <a:pt x="17" y="14"/>
                  <a:pt x="18" y="13"/>
                </a:cubicBezTo>
                <a:cubicBezTo>
                  <a:pt x="18" y="11"/>
                  <a:pt x="19" y="9"/>
                  <a:pt x="19" y="7"/>
                </a:cubicBezTo>
                <a:cubicBezTo>
                  <a:pt x="19" y="7"/>
                  <a:pt x="19" y="7"/>
                  <a:pt x="20" y="6"/>
                </a:cubicBezTo>
                <a:cubicBezTo>
                  <a:pt x="20" y="6"/>
                  <a:pt x="20" y="6"/>
                  <a:pt x="20" y="6"/>
                </a:cubicBezTo>
                <a:cubicBezTo>
                  <a:pt x="20" y="5"/>
                  <a:pt x="20" y="3"/>
                  <a:pt x="20" y="3"/>
                </a:cubicBezTo>
                <a:cubicBezTo>
                  <a:pt x="20" y="3"/>
                  <a:pt x="20" y="3"/>
                  <a:pt x="20" y="3"/>
                </a:cubicBezTo>
                <a:cubicBezTo>
                  <a:pt x="20" y="2"/>
                  <a:pt x="20" y="0"/>
                  <a:pt x="22" y="0"/>
                </a:cubicBezTo>
                <a:cubicBezTo>
                  <a:pt x="23" y="0"/>
                  <a:pt x="24" y="0"/>
                  <a:pt x="25" y="2"/>
                </a:cubicBezTo>
                <a:cubicBezTo>
                  <a:pt x="25" y="2"/>
                  <a:pt x="25" y="2"/>
                  <a:pt x="25" y="2"/>
                </a:cubicBezTo>
                <a:cubicBezTo>
                  <a:pt x="25" y="2"/>
                  <a:pt x="25" y="2"/>
                  <a:pt x="25" y="2"/>
                </a:cubicBezTo>
                <a:cubicBezTo>
                  <a:pt x="25" y="2"/>
                  <a:pt x="25" y="2"/>
                  <a:pt x="25" y="2"/>
                </a:cubicBezTo>
                <a:cubicBezTo>
                  <a:pt x="26" y="5"/>
                  <a:pt x="26" y="8"/>
                  <a:pt x="27" y="10"/>
                </a:cubicBezTo>
                <a:cubicBezTo>
                  <a:pt x="27" y="10"/>
                  <a:pt x="27" y="10"/>
                  <a:pt x="27" y="10"/>
                </a:cubicBezTo>
                <a:cubicBezTo>
                  <a:pt x="27" y="14"/>
                  <a:pt x="28" y="17"/>
                  <a:pt x="27" y="20"/>
                </a:cubicBezTo>
                <a:cubicBezTo>
                  <a:pt x="27" y="22"/>
                  <a:pt x="26" y="25"/>
                  <a:pt x="25" y="27"/>
                </a:cubicBezTo>
                <a:cubicBezTo>
                  <a:pt x="23" y="30"/>
                  <a:pt x="22" y="32"/>
                  <a:pt x="20" y="34"/>
                </a:cubicBezTo>
                <a:cubicBezTo>
                  <a:pt x="20" y="35"/>
                  <a:pt x="20" y="35"/>
                  <a:pt x="20" y="35"/>
                </a:cubicBezTo>
                <a:cubicBezTo>
                  <a:pt x="18" y="37"/>
                  <a:pt x="16" y="38"/>
                  <a:pt x="14" y="40"/>
                </a:cubicBezTo>
                <a:cubicBezTo>
                  <a:pt x="14" y="33"/>
                  <a:pt x="14" y="33"/>
                  <a:pt x="14" y="33"/>
                </a:cubicBezTo>
                <a:cubicBezTo>
                  <a:pt x="15" y="33"/>
                  <a:pt x="16" y="32"/>
                  <a:pt x="16" y="31"/>
                </a:cubicBezTo>
                <a:cubicBezTo>
                  <a:pt x="16" y="31"/>
                  <a:pt x="16" y="31"/>
                  <a:pt x="16" y="31"/>
                </a:cubicBezTo>
                <a:cubicBezTo>
                  <a:pt x="18" y="29"/>
                  <a:pt x="19" y="27"/>
                  <a:pt x="20" y="25"/>
                </a:cubicBezTo>
                <a:cubicBezTo>
                  <a:pt x="21" y="23"/>
                  <a:pt x="22" y="21"/>
                  <a:pt x="22" y="19"/>
                </a:cubicBezTo>
                <a:cubicBezTo>
                  <a:pt x="23" y="17"/>
                  <a:pt x="23" y="16"/>
                  <a:pt x="23" y="14"/>
                </a:cubicBezTo>
                <a:cubicBezTo>
                  <a:pt x="22" y="14"/>
                  <a:pt x="22" y="14"/>
                  <a:pt x="22" y="14"/>
                </a:cubicBezTo>
                <a:cubicBezTo>
                  <a:pt x="22" y="16"/>
                  <a:pt x="21" y="18"/>
                  <a:pt x="19" y="20"/>
                </a:cubicBezTo>
                <a:close/>
                <a:moveTo>
                  <a:pt x="14" y="27"/>
                </a:moveTo>
                <a:cubicBezTo>
                  <a:pt x="12" y="30"/>
                  <a:pt x="9" y="33"/>
                  <a:pt x="8" y="36"/>
                </a:cubicBezTo>
                <a:cubicBezTo>
                  <a:pt x="8" y="36"/>
                  <a:pt x="8" y="36"/>
                  <a:pt x="8" y="36"/>
                </a:cubicBezTo>
                <a:cubicBezTo>
                  <a:pt x="8" y="36"/>
                  <a:pt x="8" y="36"/>
                  <a:pt x="8" y="36"/>
                </a:cubicBezTo>
                <a:cubicBezTo>
                  <a:pt x="7" y="37"/>
                  <a:pt x="6" y="39"/>
                  <a:pt x="6" y="41"/>
                </a:cubicBezTo>
                <a:cubicBezTo>
                  <a:pt x="7" y="40"/>
                  <a:pt x="8" y="39"/>
                  <a:pt x="8" y="38"/>
                </a:cubicBezTo>
                <a:cubicBezTo>
                  <a:pt x="9" y="38"/>
                  <a:pt x="9" y="38"/>
                  <a:pt x="9" y="38"/>
                </a:cubicBezTo>
                <a:cubicBezTo>
                  <a:pt x="9" y="38"/>
                  <a:pt x="9" y="38"/>
                  <a:pt x="9" y="38"/>
                </a:cubicBezTo>
                <a:cubicBezTo>
                  <a:pt x="10" y="37"/>
                  <a:pt x="10" y="37"/>
                  <a:pt x="11" y="37"/>
                </a:cubicBezTo>
                <a:cubicBezTo>
                  <a:pt x="12" y="36"/>
                  <a:pt x="13" y="35"/>
                  <a:pt x="14" y="33"/>
                </a:cubicBezTo>
                <a:cubicBezTo>
                  <a:pt x="14" y="40"/>
                  <a:pt x="14" y="40"/>
                  <a:pt x="14" y="40"/>
                </a:cubicBezTo>
                <a:cubicBezTo>
                  <a:pt x="14" y="40"/>
                  <a:pt x="14" y="40"/>
                  <a:pt x="14" y="40"/>
                </a:cubicBezTo>
                <a:cubicBezTo>
                  <a:pt x="12" y="41"/>
                  <a:pt x="12" y="41"/>
                  <a:pt x="12" y="41"/>
                </a:cubicBezTo>
                <a:cubicBezTo>
                  <a:pt x="12" y="42"/>
                  <a:pt x="12" y="42"/>
                  <a:pt x="12" y="42"/>
                </a:cubicBezTo>
                <a:cubicBezTo>
                  <a:pt x="12" y="42"/>
                  <a:pt x="12" y="42"/>
                  <a:pt x="12" y="42"/>
                </a:cubicBezTo>
                <a:cubicBezTo>
                  <a:pt x="9" y="44"/>
                  <a:pt x="5" y="48"/>
                  <a:pt x="5" y="51"/>
                </a:cubicBezTo>
                <a:cubicBezTo>
                  <a:pt x="5" y="51"/>
                  <a:pt x="5" y="51"/>
                  <a:pt x="5" y="51"/>
                </a:cubicBezTo>
                <a:cubicBezTo>
                  <a:pt x="5" y="52"/>
                  <a:pt x="4" y="53"/>
                  <a:pt x="3" y="53"/>
                </a:cubicBezTo>
                <a:cubicBezTo>
                  <a:pt x="1" y="53"/>
                  <a:pt x="0" y="52"/>
                  <a:pt x="0" y="51"/>
                </a:cubicBezTo>
                <a:cubicBezTo>
                  <a:pt x="0" y="48"/>
                  <a:pt x="0" y="45"/>
                  <a:pt x="1" y="42"/>
                </a:cubicBezTo>
                <a:cubicBezTo>
                  <a:pt x="1" y="39"/>
                  <a:pt x="2" y="36"/>
                  <a:pt x="3" y="34"/>
                </a:cubicBezTo>
                <a:cubicBezTo>
                  <a:pt x="3" y="34"/>
                  <a:pt x="3" y="34"/>
                  <a:pt x="3" y="34"/>
                </a:cubicBezTo>
                <a:cubicBezTo>
                  <a:pt x="5" y="30"/>
                  <a:pt x="8" y="27"/>
                  <a:pt x="11" y="23"/>
                </a:cubicBezTo>
                <a:cubicBezTo>
                  <a:pt x="12" y="22"/>
                  <a:pt x="13" y="21"/>
                  <a:pt x="14" y="19"/>
                </a:cubicBezTo>
                <a:lnTo>
                  <a:pt x="14" y="27"/>
                </a:ln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256" name="Freeform 245"/>
          <p:cNvSpPr>
            <a:spLocks noEditPoints="1"/>
          </p:cNvSpPr>
          <p:nvPr/>
        </p:nvSpPr>
        <p:spPr bwMode="auto">
          <a:xfrm rot="5400000">
            <a:off x="6485376" y="1943561"/>
            <a:ext cx="57135" cy="113081"/>
          </a:xfrm>
          <a:custGeom>
            <a:avLst/>
            <a:gdLst>
              <a:gd name="T0" fmla="*/ 17 w 34"/>
              <a:gd name="T1" fmla="*/ 15 h 67"/>
              <a:gd name="T2" fmla="*/ 21 w 34"/>
              <a:gd name="T3" fmla="*/ 12 h 67"/>
              <a:gd name="T4" fmla="*/ 24 w 34"/>
              <a:gd name="T5" fmla="*/ 9 h 67"/>
              <a:gd name="T6" fmla="*/ 26 w 34"/>
              <a:gd name="T7" fmla="*/ 5 h 67"/>
              <a:gd name="T8" fmla="*/ 26 w 34"/>
              <a:gd name="T9" fmla="*/ 5 h 67"/>
              <a:gd name="T10" fmla="*/ 26 w 34"/>
              <a:gd name="T11" fmla="*/ 5 h 67"/>
              <a:gd name="T12" fmla="*/ 26 w 34"/>
              <a:gd name="T13" fmla="*/ 5 h 67"/>
              <a:gd name="T14" fmla="*/ 27 w 34"/>
              <a:gd name="T15" fmla="*/ 3 h 67"/>
              <a:gd name="T16" fmla="*/ 27 w 34"/>
              <a:gd name="T17" fmla="*/ 3 h 67"/>
              <a:gd name="T18" fmla="*/ 29 w 34"/>
              <a:gd name="T19" fmla="*/ 1 h 67"/>
              <a:gd name="T20" fmla="*/ 32 w 34"/>
              <a:gd name="T21" fmla="*/ 2 h 67"/>
              <a:gd name="T22" fmla="*/ 34 w 34"/>
              <a:gd name="T23" fmla="*/ 13 h 67"/>
              <a:gd name="T24" fmla="*/ 33 w 34"/>
              <a:gd name="T25" fmla="*/ 23 h 67"/>
              <a:gd name="T26" fmla="*/ 29 w 34"/>
              <a:gd name="T27" fmla="*/ 33 h 67"/>
              <a:gd name="T28" fmla="*/ 23 w 34"/>
              <a:gd name="T29" fmla="*/ 41 h 67"/>
              <a:gd name="T30" fmla="*/ 23 w 34"/>
              <a:gd name="T31" fmla="*/ 41 h 67"/>
              <a:gd name="T32" fmla="*/ 17 w 34"/>
              <a:gd name="T33" fmla="*/ 49 h 67"/>
              <a:gd name="T34" fmla="*/ 17 w 34"/>
              <a:gd name="T35" fmla="*/ 40 h 67"/>
              <a:gd name="T36" fmla="*/ 19 w 34"/>
              <a:gd name="T37" fmla="*/ 38 h 67"/>
              <a:gd name="T38" fmla="*/ 19 w 34"/>
              <a:gd name="T39" fmla="*/ 37 h 67"/>
              <a:gd name="T40" fmla="*/ 25 w 34"/>
              <a:gd name="T41" fmla="*/ 30 h 67"/>
              <a:gd name="T42" fmla="*/ 28 w 34"/>
              <a:gd name="T43" fmla="*/ 22 h 67"/>
              <a:gd name="T44" fmla="*/ 29 w 34"/>
              <a:gd name="T45" fmla="*/ 13 h 67"/>
              <a:gd name="T46" fmla="*/ 29 w 34"/>
              <a:gd name="T47" fmla="*/ 10 h 67"/>
              <a:gd name="T48" fmla="*/ 27 w 34"/>
              <a:gd name="T49" fmla="*/ 12 h 67"/>
              <a:gd name="T50" fmla="*/ 24 w 34"/>
              <a:gd name="T51" fmla="*/ 15 h 67"/>
              <a:gd name="T52" fmla="*/ 20 w 34"/>
              <a:gd name="T53" fmla="*/ 19 h 67"/>
              <a:gd name="T54" fmla="*/ 19 w 34"/>
              <a:gd name="T55" fmla="*/ 19 h 67"/>
              <a:gd name="T56" fmla="*/ 17 w 34"/>
              <a:gd name="T57" fmla="*/ 21 h 67"/>
              <a:gd name="T58" fmla="*/ 17 w 34"/>
              <a:gd name="T59" fmla="*/ 15 h 67"/>
              <a:gd name="T60" fmla="*/ 13 w 34"/>
              <a:gd name="T61" fmla="*/ 59 h 67"/>
              <a:gd name="T62" fmla="*/ 13 w 34"/>
              <a:gd name="T63" fmla="*/ 64 h 67"/>
              <a:gd name="T64" fmla="*/ 12 w 34"/>
              <a:gd name="T65" fmla="*/ 66 h 67"/>
              <a:gd name="T66" fmla="*/ 9 w 34"/>
              <a:gd name="T67" fmla="*/ 66 h 67"/>
              <a:gd name="T68" fmla="*/ 1 w 34"/>
              <a:gd name="T69" fmla="*/ 51 h 67"/>
              <a:gd name="T70" fmla="*/ 2 w 34"/>
              <a:gd name="T71" fmla="*/ 34 h 67"/>
              <a:gd name="T72" fmla="*/ 16 w 34"/>
              <a:gd name="T73" fmla="*/ 16 h 67"/>
              <a:gd name="T74" fmla="*/ 16 w 34"/>
              <a:gd name="T75" fmla="*/ 16 h 67"/>
              <a:gd name="T76" fmla="*/ 17 w 34"/>
              <a:gd name="T77" fmla="*/ 15 h 67"/>
              <a:gd name="T78" fmla="*/ 17 w 34"/>
              <a:gd name="T79" fmla="*/ 21 h 67"/>
              <a:gd name="T80" fmla="*/ 7 w 34"/>
              <a:gd name="T81" fmla="*/ 35 h 67"/>
              <a:gd name="T82" fmla="*/ 6 w 34"/>
              <a:gd name="T83" fmla="*/ 50 h 67"/>
              <a:gd name="T84" fmla="*/ 9 w 34"/>
              <a:gd name="T85" fmla="*/ 58 h 67"/>
              <a:gd name="T86" fmla="*/ 11 w 34"/>
              <a:gd name="T87" fmla="*/ 51 h 67"/>
              <a:gd name="T88" fmla="*/ 17 w 34"/>
              <a:gd name="T89" fmla="*/ 40 h 67"/>
              <a:gd name="T90" fmla="*/ 17 w 34"/>
              <a:gd name="T91" fmla="*/ 49 h 67"/>
              <a:gd name="T92" fmla="*/ 15 w 34"/>
              <a:gd name="T93" fmla="*/ 52 h 67"/>
              <a:gd name="T94" fmla="*/ 13 w 34"/>
              <a:gd name="T95" fmla="*/ 59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4" h="67">
                <a:moveTo>
                  <a:pt x="17" y="15"/>
                </a:moveTo>
                <a:cubicBezTo>
                  <a:pt x="18" y="14"/>
                  <a:pt x="20" y="13"/>
                  <a:pt x="21" y="12"/>
                </a:cubicBezTo>
                <a:cubicBezTo>
                  <a:pt x="22" y="11"/>
                  <a:pt x="23" y="10"/>
                  <a:pt x="24" y="9"/>
                </a:cubicBezTo>
                <a:cubicBezTo>
                  <a:pt x="24" y="8"/>
                  <a:pt x="25" y="6"/>
                  <a:pt x="26" y="5"/>
                </a:cubicBezTo>
                <a:cubicBezTo>
                  <a:pt x="26" y="5"/>
                  <a:pt x="26" y="5"/>
                  <a:pt x="26" y="5"/>
                </a:cubicBezTo>
                <a:cubicBezTo>
                  <a:pt x="26" y="5"/>
                  <a:pt x="26" y="5"/>
                  <a:pt x="26" y="5"/>
                </a:cubicBezTo>
                <a:cubicBezTo>
                  <a:pt x="26" y="5"/>
                  <a:pt x="26" y="5"/>
                  <a:pt x="26" y="5"/>
                </a:cubicBezTo>
                <a:cubicBezTo>
                  <a:pt x="26" y="4"/>
                  <a:pt x="27" y="4"/>
                  <a:pt x="27" y="3"/>
                </a:cubicBezTo>
                <a:cubicBezTo>
                  <a:pt x="27" y="3"/>
                  <a:pt x="27" y="3"/>
                  <a:pt x="27" y="3"/>
                </a:cubicBezTo>
                <a:cubicBezTo>
                  <a:pt x="27" y="2"/>
                  <a:pt x="27" y="1"/>
                  <a:pt x="29" y="1"/>
                </a:cubicBezTo>
                <a:cubicBezTo>
                  <a:pt x="30" y="0"/>
                  <a:pt x="31" y="1"/>
                  <a:pt x="32" y="2"/>
                </a:cubicBezTo>
                <a:cubicBezTo>
                  <a:pt x="33" y="6"/>
                  <a:pt x="34" y="9"/>
                  <a:pt x="34" y="13"/>
                </a:cubicBezTo>
                <a:cubicBezTo>
                  <a:pt x="34" y="17"/>
                  <a:pt x="34" y="20"/>
                  <a:pt x="33" y="23"/>
                </a:cubicBezTo>
                <a:cubicBezTo>
                  <a:pt x="32" y="27"/>
                  <a:pt x="30" y="30"/>
                  <a:pt x="29" y="33"/>
                </a:cubicBezTo>
                <a:cubicBezTo>
                  <a:pt x="27" y="35"/>
                  <a:pt x="25" y="38"/>
                  <a:pt x="23" y="41"/>
                </a:cubicBezTo>
                <a:cubicBezTo>
                  <a:pt x="23" y="41"/>
                  <a:pt x="23" y="41"/>
                  <a:pt x="23" y="41"/>
                </a:cubicBezTo>
                <a:cubicBezTo>
                  <a:pt x="21" y="43"/>
                  <a:pt x="19" y="46"/>
                  <a:pt x="17" y="49"/>
                </a:cubicBezTo>
                <a:cubicBezTo>
                  <a:pt x="17" y="40"/>
                  <a:pt x="17" y="40"/>
                  <a:pt x="17" y="40"/>
                </a:cubicBezTo>
                <a:cubicBezTo>
                  <a:pt x="18" y="39"/>
                  <a:pt x="18" y="39"/>
                  <a:pt x="19" y="38"/>
                </a:cubicBezTo>
                <a:cubicBezTo>
                  <a:pt x="19" y="37"/>
                  <a:pt x="19" y="37"/>
                  <a:pt x="19" y="37"/>
                </a:cubicBezTo>
                <a:cubicBezTo>
                  <a:pt x="21" y="35"/>
                  <a:pt x="23" y="33"/>
                  <a:pt x="25" y="30"/>
                </a:cubicBezTo>
                <a:cubicBezTo>
                  <a:pt x="26" y="28"/>
                  <a:pt x="27" y="25"/>
                  <a:pt x="28" y="22"/>
                </a:cubicBezTo>
                <a:cubicBezTo>
                  <a:pt x="29" y="19"/>
                  <a:pt x="29" y="16"/>
                  <a:pt x="29" y="13"/>
                </a:cubicBezTo>
                <a:cubicBezTo>
                  <a:pt x="29" y="12"/>
                  <a:pt x="29" y="11"/>
                  <a:pt x="29" y="10"/>
                </a:cubicBezTo>
                <a:cubicBezTo>
                  <a:pt x="28" y="10"/>
                  <a:pt x="28" y="11"/>
                  <a:pt x="27" y="12"/>
                </a:cubicBezTo>
                <a:cubicBezTo>
                  <a:pt x="26" y="13"/>
                  <a:pt x="25" y="14"/>
                  <a:pt x="24" y="15"/>
                </a:cubicBezTo>
                <a:cubicBezTo>
                  <a:pt x="22" y="17"/>
                  <a:pt x="21" y="18"/>
                  <a:pt x="20" y="19"/>
                </a:cubicBezTo>
                <a:cubicBezTo>
                  <a:pt x="19" y="19"/>
                  <a:pt x="19" y="19"/>
                  <a:pt x="19" y="19"/>
                </a:cubicBezTo>
                <a:cubicBezTo>
                  <a:pt x="19" y="20"/>
                  <a:pt x="18" y="21"/>
                  <a:pt x="17" y="21"/>
                </a:cubicBezTo>
                <a:lnTo>
                  <a:pt x="17" y="15"/>
                </a:lnTo>
                <a:close/>
                <a:moveTo>
                  <a:pt x="13" y="59"/>
                </a:moveTo>
                <a:cubicBezTo>
                  <a:pt x="13" y="61"/>
                  <a:pt x="13" y="62"/>
                  <a:pt x="13" y="64"/>
                </a:cubicBezTo>
                <a:cubicBezTo>
                  <a:pt x="13" y="65"/>
                  <a:pt x="13" y="65"/>
                  <a:pt x="12" y="66"/>
                </a:cubicBezTo>
                <a:cubicBezTo>
                  <a:pt x="12" y="67"/>
                  <a:pt x="10" y="67"/>
                  <a:pt x="9" y="66"/>
                </a:cubicBezTo>
                <a:cubicBezTo>
                  <a:pt x="5" y="62"/>
                  <a:pt x="2" y="56"/>
                  <a:pt x="1" y="51"/>
                </a:cubicBezTo>
                <a:cubicBezTo>
                  <a:pt x="0" y="45"/>
                  <a:pt x="0" y="39"/>
                  <a:pt x="2" y="34"/>
                </a:cubicBezTo>
                <a:cubicBezTo>
                  <a:pt x="5" y="26"/>
                  <a:pt x="10" y="21"/>
                  <a:pt x="16" y="16"/>
                </a:cubicBezTo>
                <a:cubicBezTo>
                  <a:pt x="16" y="16"/>
                  <a:pt x="16" y="16"/>
                  <a:pt x="16" y="16"/>
                </a:cubicBezTo>
                <a:cubicBezTo>
                  <a:pt x="17" y="15"/>
                  <a:pt x="17" y="15"/>
                  <a:pt x="17" y="15"/>
                </a:cubicBezTo>
                <a:cubicBezTo>
                  <a:pt x="17" y="21"/>
                  <a:pt x="17" y="21"/>
                  <a:pt x="17" y="21"/>
                </a:cubicBezTo>
                <a:cubicBezTo>
                  <a:pt x="13" y="25"/>
                  <a:pt x="9" y="29"/>
                  <a:pt x="7" y="35"/>
                </a:cubicBezTo>
                <a:cubicBezTo>
                  <a:pt x="5" y="40"/>
                  <a:pt x="5" y="45"/>
                  <a:pt x="6" y="50"/>
                </a:cubicBezTo>
                <a:cubicBezTo>
                  <a:pt x="6" y="53"/>
                  <a:pt x="7" y="55"/>
                  <a:pt x="9" y="58"/>
                </a:cubicBezTo>
                <a:cubicBezTo>
                  <a:pt x="9" y="55"/>
                  <a:pt x="10" y="53"/>
                  <a:pt x="11" y="51"/>
                </a:cubicBezTo>
                <a:cubicBezTo>
                  <a:pt x="12" y="47"/>
                  <a:pt x="15" y="43"/>
                  <a:pt x="17" y="40"/>
                </a:cubicBezTo>
                <a:cubicBezTo>
                  <a:pt x="17" y="49"/>
                  <a:pt x="17" y="49"/>
                  <a:pt x="17" y="49"/>
                </a:cubicBezTo>
                <a:cubicBezTo>
                  <a:pt x="16" y="50"/>
                  <a:pt x="16" y="51"/>
                  <a:pt x="15" y="52"/>
                </a:cubicBezTo>
                <a:cubicBezTo>
                  <a:pt x="15" y="54"/>
                  <a:pt x="14" y="57"/>
                  <a:pt x="13" y="59"/>
                </a:cubicBez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257" name="Freeform 246"/>
          <p:cNvSpPr>
            <a:spLocks noEditPoints="1"/>
          </p:cNvSpPr>
          <p:nvPr/>
        </p:nvSpPr>
        <p:spPr bwMode="auto">
          <a:xfrm rot="5400000">
            <a:off x="7519760" y="1760253"/>
            <a:ext cx="313053" cy="159503"/>
          </a:xfrm>
          <a:custGeom>
            <a:avLst/>
            <a:gdLst>
              <a:gd name="T0" fmla="*/ 171 w 185"/>
              <a:gd name="T1" fmla="*/ 55 h 94"/>
              <a:gd name="T2" fmla="*/ 172 w 185"/>
              <a:gd name="T3" fmla="*/ 14 h 94"/>
              <a:gd name="T4" fmla="*/ 157 w 185"/>
              <a:gd name="T5" fmla="*/ 0 h 94"/>
              <a:gd name="T6" fmla="*/ 185 w 185"/>
              <a:gd name="T7" fmla="*/ 34 h 94"/>
              <a:gd name="T8" fmla="*/ 157 w 185"/>
              <a:gd name="T9" fmla="*/ 68 h 94"/>
              <a:gd name="T10" fmla="*/ 157 w 185"/>
              <a:gd name="T11" fmla="*/ 53 h 94"/>
              <a:gd name="T12" fmla="*/ 165 w 185"/>
              <a:gd name="T13" fmla="*/ 48 h 94"/>
              <a:gd name="T14" fmla="*/ 171 w 185"/>
              <a:gd name="T15" fmla="*/ 34 h 94"/>
              <a:gd name="T16" fmla="*/ 157 w 185"/>
              <a:gd name="T17" fmla="*/ 14 h 94"/>
              <a:gd name="T18" fmla="*/ 162 w 185"/>
              <a:gd name="T19" fmla="*/ 24 h 94"/>
              <a:gd name="T20" fmla="*/ 162 w 185"/>
              <a:gd name="T21" fmla="*/ 45 h 94"/>
              <a:gd name="T22" fmla="*/ 157 w 185"/>
              <a:gd name="T23" fmla="*/ 48 h 94"/>
              <a:gd name="T24" fmla="*/ 92 w 185"/>
              <a:gd name="T25" fmla="*/ 88 h 94"/>
              <a:gd name="T26" fmla="*/ 135 w 185"/>
              <a:gd name="T27" fmla="*/ 61 h 94"/>
              <a:gd name="T28" fmla="*/ 138 w 185"/>
              <a:gd name="T29" fmla="*/ 61 h 94"/>
              <a:gd name="T30" fmla="*/ 151 w 185"/>
              <a:gd name="T31" fmla="*/ 63 h 94"/>
              <a:gd name="T32" fmla="*/ 157 w 185"/>
              <a:gd name="T33" fmla="*/ 68 h 94"/>
              <a:gd name="T34" fmla="*/ 143 w 185"/>
              <a:gd name="T35" fmla="*/ 67 h 94"/>
              <a:gd name="T36" fmla="*/ 112 w 185"/>
              <a:gd name="T37" fmla="*/ 86 h 94"/>
              <a:gd name="T38" fmla="*/ 92 w 185"/>
              <a:gd name="T39" fmla="*/ 88 h 94"/>
              <a:gd name="T40" fmla="*/ 152 w 185"/>
              <a:gd name="T41" fmla="*/ 4 h 94"/>
              <a:gd name="T42" fmla="*/ 92 w 185"/>
              <a:gd name="T43" fmla="*/ 4 h 94"/>
              <a:gd name="T44" fmla="*/ 152 w 185"/>
              <a:gd name="T45" fmla="*/ 0 h 94"/>
              <a:gd name="T46" fmla="*/ 153 w 185"/>
              <a:gd name="T47" fmla="*/ 0 h 94"/>
              <a:gd name="T48" fmla="*/ 157 w 185"/>
              <a:gd name="T49" fmla="*/ 5 h 94"/>
              <a:gd name="T50" fmla="*/ 157 w 185"/>
              <a:gd name="T51" fmla="*/ 20 h 94"/>
              <a:gd name="T52" fmla="*/ 153 w 185"/>
              <a:gd name="T53" fmla="*/ 35 h 94"/>
              <a:gd name="T54" fmla="*/ 151 w 185"/>
              <a:gd name="T55" fmla="*/ 50 h 94"/>
              <a:gd name="T56" fmla="*/ 157 w 185"/>
              <a:gd name="T57" fmla="*/ 53 h 94"/>
              <a:gd name="T58" fmla="*/ 147 w 185"/>
              <a:gd name="T59" fmla="*/ 54 h 94"/>
              <a:gd name="T60" fmla="*/ 143 w 185"/>
              <a:gd name="T61" fmla="*/ 50 h 94"/>
              <a:gd name="T62" fmla="*/ 143 w 185"/>
              <a:gd name="T63" fmla="*/ 50 h 94"/>
              <a:gd name="T64" fmla="*/ 151 w 185"/>
              <a:gd name="T65" fmla="*/ 16 h 94"/>
              <a:gd name="T66" fmla="*/ 153 w 185"/>
              <a:gd name="T67" fmla="*/ 14 h 94"/>
              <a:gd name="T68" fmla="*/ 154 w 185"/>
              <a:gd name="T69" fmla="*/ 14 h 94"/>
              <a:gd name="T70" fmla="*/ 78 w 185"/>
              <a:gd name="T71" fmla="*/ 89 h 94"/>
              <a:gd name="T72" fmla="*/ 92 w 185"/>
              <a:gd name="T73" fmla="*/ 93 h 94"/>
              <a:gd name="T74" fmla="*/ 23 w 185"/>
              <a:gd name="T75" fmla="*/ 71 h 94"/>
              <a:gd name="T76" fmla="*/ 0 w 185"/>
              <a:gd name="T77" fmla="*/ 9 h 94"/>
              <a:gd name="T78" fmla="*/ 4 w 185"/>
              <a:gd name="T79" fmla="*/ 0 h 94"/>
              <a:gd name="T80" fmla="*/ 92 w 185"/>
              <a:gd name="T81" fmla="*/ 4 h 94"/>
              <a:gd name="T82" fmla="*/ 5 w 185"/>
              <a:gd name="T83" fmla="*/ 9 h 94"/>
              <a:gd name="T84" fmla="*/ 26 w 185"/>
              <a:gd name="T85" fmla="*/ 68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85" h="94">
                <a:moveTo>
                  <a:pt x="157" y="63"/>
                </a:moveTo>
                <a:cubicBezTo>
                  <a:pt x="162" y="62"/>
                  <a:pt x="167" y="59"/>
                  <a:pt x="171" y="55"/>
                </a:cubicBezTo>
                <a:cubicBezTo>
                  <a:pt x="177" y="49"/>
                  <a:pt x="180" y="42"/>
                  <a:pt x="180" y="34"/>
                </a:cubicBezTo>
                <a:cubicBezTo>
                  <a:pt x="180" y="26"/>
                  <a:pt x="177" y="19"/>
                  <a:pt x="172" y="14"/>
                </a:cubicBezTo>
                <a:cubicBezTo>
                  <a:pt x="168" y="9"/>
                  <a:pt x="163" y="6"/>
                  <a:pt x="157" y="5"/>
                </a:cubicBezTo>
                <a:cubicBezTo>
                  <a:pt x="157" y="0"/>
                  <a:pt x="157" y="0"/>
                  <a:pt x="157" y="0"/>
                </a:cubicBezTo>
                <a:cubicBezTo>
                  <a:pt x="164" y="2"/>
                  <a:pt x="170" y="5"/>
                  <a:pt x="175" y="10"/>
                </a:cubicBezTo>
                <a:cubicBezTo>
                  <a:pt x="181" y="16"/>
                  <a:pt x="185" y="25"/>
                  <a:pt x="185" y="34"/>
                </a:cubicBezTo>
                <a:cubicBezTo>
                  <a:pt x="185" y="43"/>
                  <a:pt x="181" y="52"/>
                  <a:pt x="175" y="58"/>
                </a:cubicBezTo>
                <a:cubicBezTo>
                  <a:pt x="170" y="63"/>
                  <a:pt x="164" y="66"/>
                  <a:pt x="157" y="68"/>
                </a:cubicBezTo>
                <a:cubicBezTo>
                  <a:pt x="157" y="63"/>
                  <a:pt x="157" y="63"/>
                  <a:pt x="157" y="63"/>
                </a:cubicBezTo>
                <a:close/>
                <a:moveTo>
                  <a:pt x="157" y="53"/>
                </a:moveTo>
                <a:cubicBezTo>
                  <a:pt x="160" y="52"/>
                  <a:pt x="163" y="51"/>
                  <a:pt x="165" y="48"/>
                </a:cubicBezTo>
                <a:cubicBezTo>
                  <a:pt x="165" y="48"/>
                  <a:pt x="165" y="48"/>
                  <a:pt x="165" y="48"/>
                </a:cubicBezTo>
                <a:cubicBezTo>
                  <a:pt x="165" y="48"/>
                  <a:pt x="165" y="48"/>
                  <a:pt x="165" y="48"/>
                </a:cubicBezTo>
                <a:cubicBezTo>
                  <a:pt x="169" y="45"/>
                  <a:pt x="171" y="40"/>
                  <a:pt x="171" y="34"/>
                </a:cubicBezTo>
                <a:cubicBezTo>
                  <a:pt x="171" y="29"/>
                  <a:pt x="169" y="24"/>
                  <a:pt x="166" y="21"/>
                </a:cubicBezTo>
                <a:cubicBezTo>
                  <a:pt x="164" y="18"/>
                  <a:pt x="160" y="16"/>
                  <a:pt x="157" y="14"/>
                </a:cubicBezTo>
                <a:cubicBezTo>
                  <a:pt x="157" y="20"/>
                  <a:pt x="157" y="20"/>
                  <a:pt x="157" y="20"/>
                </a:cubicBezTo>
                <a:cubicBezTo>
                  <a:pt x="159" y="21"/>
                  <a:pt x="161" y="22"/>
                  <a:pt x="162" y="24"/>
                </a:cubicBezTo>
                <a:cubicBezTo>
                  <a:pt x="165" y="27"/>
                  <a:pt x="166" y="30"/>
                  <a:pt x="166" y="34"/>
                </a:cubicBezTo>
                <a:cubicBezTo>
                  <a:pt x="166" y="38"/>
                  <a:pt x="164" y="42"/>
                  <a:pt x="162" y="45"/>
                </a:cubicBezTo>
                <a:cubicBezTo>
                  <a:pt x="162" y="45"/>
                  <a:pt x="162" y="45"/>
                  <a:pt x="162" y="45"/>
                </a:cubicBezTo>
                <a:cubicBezTo>
                  <a:pt x="160" y="46"/>
                  <a:pt x="159" y="48"/>
                  <a:pt x="157" y="48"/>
                </a:cubicBezTo>
                <a:lnTo>
                  <a:pt x="157" y="53"/>
                </a:lnTo>
                <a:close/>
                <a:moveTo>
                  <a:pt x="92" y="88"/>
                </a:moveTo>
                <a:cubicBezTo>
                  <a:pt x="99" y="87"/>
                  <a:pt x="104" y="85"/>
                  <a:pt x="110" y="82"/>
                </a:cubicBezTo>
                <a:cubicBezTo>
                  <a:pt x="120" y="77"/>
                  <a:pt x="128" y="70"/>
                  <a:pt x="135" y="61"/>
                </a:cubicBezTo>
                <a:cubicBezTo>
                  <a:pt x="136" y="60"/>
                  <a:pt x="137" y="60"/>
                  <a:pt x="138" y="61"/>
                </a:cubicBezTo>
                <a:cubicBezTo>
                  <a:pt x="138" y="61"/>
                  <a:pt x="138" y="61"/>
                  <a:pt x="138" y="61"/>
                </a:cubicBezTo>
                <a:cubicBezTo>
                  <a:pt x="140" y="62"/>
                  <a:pt x="142" y="62"/>
                  <a:pt x="144" y="63"/>
                </a:cubicBezTo>
                <a:cubicBezTo>
                  <a:pt x="146" y="63"/>
                  <a:pt x="148" y="63"/>
                  <a:pt x="151" y="63"/>
                </a:cubicBezTo>
                <a:cubicBezTo>
                  <a:pt x="153" y="63"/>
                  <a:pt x="155" y="63"/>
                  <a:pt x="157" y="63"/>
                </a:cubicBezTo>
                <a:cubicBezTo>
                  <a:pt x="157" y="68"/>
                  <a:pt x="157" y="68"/>
                  <a:pt x="157" y="68"/>
                </a:cubicBezTo>
                <a:cubicBezTo>
                  <a:pt x="155" y="68"/>
                  <a:pt x="153" y="68"/>
                  <a:pt x="151" y="68"/>
                </a:cubicBezTo>
                <a:cubicBezTo>
                  <a:pt x="148" y="68"/>
                  <a:pt x="146" y="68"/>
                  <a:pt x="143" y="67"/>
                </a:cubicBezTo>
                <a:cubicBezTo>
                  <a:pt x="141" y="67"/>
                  <a:pt x="140" y="66"/>
                  <a:pt x="138" y="66"/>
                </a:cubicBezTo>
                <a:cubicBezTo>
                  <a:pt x="131" y="74"/>
                  <a:pt x="122" y="81"/>
                  <a:pt x="112" y="86"/>
                </a:cubicBezTo>
                <a:cubicBezTo>
                  <a:pt x="106" y="89"/>
                  <a:pt x="99" y="91"/>
                  <a:pt x="92" y="93"/>
                </a:cubicBezTo>
                <a:cubicBezTo>
                  <a:pt x="92" y="88"/>
                  <a:pt x="92" y="88"/>
                  <a:pt x="92" y="88"/>
                </a:cubicBezTo>
                <a:close/>
                <a:moveTo>
                  <a:pt x="157" y="5"/>
                </a:moveTo>
                <a:cubicBezTo>
                  <a:pt x="155" y="5"/>
                  <a:pt x="154" y="5"/>
                  <a:pt x="152" y="4"/>
                </a:cubicBezTo>
                <a:cubicBezTo>
                  <a:pt x="152" y="4"/>
                  <a:pt x="152" y="4"/>
                  <a:pt x="152" y="4"/>
                </a:cubicBezTo>
                <a:cubicBezTo>
                  <a:pt x="92" y="4"/>
                  <a:pt x="92" y="4"/>
                  <a:pt x="92" y="4"/>
                </a:cubicBezTo>
                <a:cubicBezTo>
                  <a:pt x="92" y="0"/>
                  <a:pt x="92" y="0"/>
                  <a:pt x="92" y="0"/>
                </a:cubicBezTo>
                <a:cubicBezTo>
                  <a:pt x="152" y="0"/>
                  <a:pt x="152" y="0"/>
                  <a:pt x="152" y="0"/>
                </a:cubicBezTo>
                <a:cubicBezTo>
                  <a:pt x="152" y="0"/>
                  <a:pt x="152" y="0"/>
                  <a:pt x="152" y="0"/>
                </a:cubicBezTo>
                <a:cubicBezTo>
                  <a:pt x="152" y="0"/>
                  <a:pt x="152" y="0"/>
                  <a:pt x="153" y="0"/>
                </a:cubicBezTo>
                <a:cubicBezTo>
                  <a:pt x="154" y="0"/>
                  <a:pt x="155" y="0"/>
                  <a:pt x="157" y="0"/>
                </a:cubicBezTo>
                <a:cubicBezTo>
                  <a:pt x="157" y="5"/>
                  <a:pt x="157" y="5"/>
                  <a:pt x="157" y="5"/>
                </a:cubicBezTo>
                <a:close/>
                <a:moveTo>
                  <a:pt x="157" y="14"/>
                </a:moveTo>
                <a:cubicBezTo>
                  <a:pt x="157" y="20"/>
                  <a:pt x="157" y="20"/>
                  <a:pt x="157" y="20"/>
                </a:cubicBezTo>
                <a:cubicBezTo>
                  <a:pt x="156" y="19"/>
                  <a:pt x="156" y="19"/>
                  <a:pt x="156" y="19"/>
                </a:cubicBezTo>
                <a:cubicBezTo>
                  <a:pt x="155" y="24"/>
                  <a:pt x="155" y="30"/>
                  <a:pt x="153" y="35"/>
                </a:cubicBezTo>
                <a:cubicBezTo>
                  <a:pt x="152" y="40"/>
                  <a:pt x="150" y="45"/>
                  <a:pt x="148" y="49"/>
                </a:cubicBezTo>
                <a:cubicBezTo>
                  <a:pt x="149" y="49"/>
                  <a:pt x="150" y="50"/>
                  <a:pt x="151" y="50"/>
                </a:cubicBezTo>
                <a:cubicBezTo>
                  <a:pt x="153" y="50"/>
                  <a:pt x="155" y="49"/>
                  <a:pt x="157" y="48"/>
                </a:cubicBezTo>
                <a:cubicBezTo>
                  <a:pt x="157" y="53"/>
                  <a:pt x="157" y="53"/>
                  <a:pt x="157" y="53"/>
                </a:cubicBezTo>
                <a:cubicBezTo>
                  <a:pt x="155" y="54"/>
                  <a:pt x="153" y="54"/>
                  <a:pt x="151" y="54"/>
                </a:cubicBezTo>
                <a:cubicBezTo>
                  <a:pt x="150" y="54"/>
                  <a:pt x="148" y="54"/>
                  <a:pt x="147" y="54"/>
                </a:cubicBezTo>
                <a:cubicBezTo>
                  <a:pt x="146" y="54"/>
                  <a:pt x="145" y="54"/>
                  <a:pt x="144" y="53"/>
                </a:cubicBezTo>
                <a:cubicBezTo>
                  <a:pt x="143" y="53"/>
                  <a:pt x="142" y="51"/>
                  <a:pt x="143" y="50"/>
                </a:cubicBezTo>
                <a:cubicBezTo>
                  <a:pt x="143" y="50"/>
                  <a:pt x="143" y="50"/>
                  <a:pt x="143" y="50"/>
                </a:cubicBezTo>
                <a:cubicBezTo>
                  <a:pt x="143" y="50"/>
                  <a:pt x="143" y="50"/>
                  <a:pt x="143" y="50"/>
                </a:cubicBezTo>
                <a:cubicBezTo>
                  <a:pt x="145" y="45"/>
                  <a:pt x="147" y="39"/>
                  <a:pt x="149" y="34"/>
                </a:cubicBezTo>
                <a:cubicBezTo>
                  <a:pt x="150" y="28"/>
                  <a:pt x="151" y="22"/>
                  <a:pt x="151" y="16"/>
                </a:cubicBezTo>
                <a:cubicBezTo>
                  <a:pt x="151" y="16"/>
                  <a:pt x="151" y="16"/>
                  <a:pt x="151" y="16"/>
                </a:cubicBezTo>
                <a:cubicBezTo>
                  <a:pt x="151" y="15"/>
                  <a:pt x="152" y="14"/>
                  <a:pt x="153" y="14"/>
                </a:cubicBezTo>
                <a:cubicBezTo>
                  <a:pt x="153" y="14"/>
                  <a:pt x="154" y="14"/>
                  <a:pt x="154" y="14"/>
                </a:cubicBezTo>
                <a:cubicBezTo>
                  <a:pt x="154" y="14"/>
                  <a:pt x="154" y="14"/>
                  <a:pt x="154" y="14"/>
                </a:cubicBezTo>
                <a:cubicBezTo>
                  <a:pt x="155" y="14"/>
                  <a:pt x="156" y="14"/>
                  <a:pt x="157" y="14"/>
                </a:cubicBezTo>
                <a:close/>
                <a:moveTo>
                  <a:pt x="78" y="89"/>
                </a:moveTo>
                <a:cubicBezTo>
                  <a:pt x="83" y="89"/>
                  <a:pt x="88" y="89"/>
                  <a:pt x="92" y="88"/>
                </a:cubicBezTo>
                <a:cubicBezTo>
                  <a:pt x="92" y="93"/>
                  <a:pt x="92" y="93"/>
                  <a:pt x="92" y="93"/>
                </a:cubicBezTo>
                <a:cubicBezTo>
                  <a:pt x="88" y="94"/>
                  <a:pt x="83" y="94"/>
                  <a:pt x="78" y="94"/>
                </a:cubicBezTo>
                <a:cubicBezTo>
                  <a:pt x="56" y="94"/>
                  <a:pt x="37" y="85"/>
                  <a:pt x="23" y="71"/>
                </a:cubicBezTo>
                <a:cubicBezTo>
                  <a:pt x="9" y="57"/>
                  <a:pt x="0" y="38"/>
                  <a:pt x="0" y="16"/>
                </a:cubicBezTo>
                <a:cubicBezTo>
                  <a:pt x="0" y="14"/>
                  <a:pt x="0" y="11"/>
                  <a:pt x="0" y="9"/>
                </a:cubicBezTo>
                <a:cubicBezTo>
                  <a:pt x="1" y="6"/>
                  <a:pt x="1" y="4"/>
                  <a:pt x="1" y="2"/>
                </a:cubicBezTo>
                <a:cubicBezTo>
                  <a:pt x="2" y="1"/>
                  <a:pt x="3" y="0"/>
                  <a:pt x="4" y="0"/>
                </a:cubicBezTo>
                <a:cubicBezTo>
                  <a:pt x="92" y="0"/>
                  <a:pt x="92" y="0"/>
                  <a:pt x="92" y="0"/>
                </a:cubicBezTo>
                <a:cubicBezTo>
                  <a:pt x="92" y="4"/>
                  <a:pt x="92" y="4"/>
                  <a:pt x="92" y="4"/>
                </a:cubicBezTo>
                <a:cubicBezTo>
                  <a:pt x="6" y="4"/>
                  <a:pt x="6" y="4"/>
                  <a:pt x="6" y="4"/>
                </a:cubicBezTo>
                <a:cubicBezTo>
                  <a:pt x="6" y="6"/>
                  <a:pt x="5" y="8"/>
                  <a:pt x="5" y="9"/>
                </a:cubicBezTo>
                <a:cubicBezTo>
                  <a:pt x="5" y="12"/>
                  <a:pt x="5" y="14"/>
                  <a:pt x="5" y="16"/>
                </a:cubicBezTo>
                <a:cubicBezTo>
                  <a:pt x="5" y="36"/>
                  <a:pt x="13" y="55"/>
                  <a:pt x="26" y="68"/>
                </a:cubicBezTo>
                <a:cubicBezTo>
                  <a:pt x="39" y="81"/>
                  <a:pt x="58" y="89"/>
                  <a:pt x="78" y="89"/>
                </a:cubicBez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258" name="Freeform 247"/>
          <p:cNvSpPr>
            <a:spLocks noEditPoints="1"/>
          </p:cNvSpPr>
          <p:nvPr/>
        </p:nvSpPr>
        <p:spPr bwMode="auto">
          <a:xfrm rot="5400000">
            <a:off x="7435247" y="1809056"/>
            <a:ext cx="282105" cy="30948"/>
          </a:xfrm>
          <a:custGeom>
            <a:avLst/>
            <a:gdLst>
              <a:gd name="T0" fmla="*/ 84 w 167"/>
              <a:gd name="T1" fmla="*/ 0 h 18"/>
              <a:gd name="T2" fmla="*/ 165 w 167"/>
              <a:gd name="T3" fmla="*/ 0 h 18"/>
              <a:gd name="T4" fmla="*/ 167 w 167"/>
              <a:gd name="T5" fmla="*/ 3 h 18"/>
              <a:gd name="T6" fmla="*/ 167 w 167"/>
              <a:gd name="T7" fmla="*/ 16 h 18"/>
              <a:gd name="T8" fmla="*/ 165 w 167"/>
              <a:gd name="T9" fmla="*/ 18 h 18"/>
              <a:gd name="T10" fmla="*/ 84 w 167"/>
              <a:gd name="T11" fmla="*/ 18 h 18"/>
              <a:gd name="T12" fmla="*/ 84 w 167"/>
              <a:gd name="T13" fmla="*/ 14 h 18"/>
              <a:gd name="T14" fmla="*/ 163 w 167"/>
              <a:gd name="T15" fmla="*/ 14 h 18"/>
              <a:gd name="T16" fmla="*/ 163 w 167"/>
              <a:gd name="T17" fmla="*/ 5 h 18"/>
              <a:gd name="T18" fmla="*/ 84 w 167"/>
              <a:gd name="T19" fmla="*/ 5 h 18"/>
              <a:gd name="T20" fmla="*/ 84 w 167"/>
              <a:gd name="T21" fmla="*/ 0 h 18"/>
              <a:gd name="T22" fmla="*/ 2 w 167"/>
              <a:gd name="T23" fmla="*/ 0 h 18"/>
              <a:gd name="T24" fmla="*/ 84 w 167"/>
              <a:gd name="T25" fmla="*/ 0 h 18"/>
              <a:gd name="T26" fmla="*/ 84 w 167"/>
              <a:gd name="T27" fmla="*/ 5 h 18"/>
              <a:gd name="T28" fmla="*/ 5 w 167"/>
              <a:gd name="T29" fmla="*/ 5 h 18"/>
              <a:gd name="T30" fmla="*/ 5 w 167"/>
              <a:gd name="T31" fmla="*/ 14 h 18"/>
              <a:gd name="T32" fmla="*/ 84 w 167"/>
              <a:gd name="T33" fmla="*/ 14 h 18"/>
              <a:gd name="T34" fmla="*/ 84 w 167"/>
              <a:gd name="T35" fmla="*/ 18 h 18"/>
              <a:gd name="T36" fmla="*/ 2 w 167"/>
              <a:gd name="T37" fmla="*/ 18 h 18"/>
              <a:gd name="T38" fmla="*/ 0 w 167"/>
              <a:gd name="T39" fmla="*/ 16 h 18"/>
              <a:gd name="T40" fmla="*/ 0 w 167"/>
              <a:gd name="T41" fmla="*/ 3 h 18"/>
              <a:gd name="T42" fmla="*/ 2 w 167"/>
              <a:gd name="T43"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67" h="18">
                <a:moveTo>
                  <a:pt x="84" y="0"/>
                </a:moveTo>
                <a:cubicBezTo>
                  <a:pt x="165" y="0"/>
                  <a:pt x="165" y="0"/>
                  <a:pt x="165" y="0"/>
                </a:cubicBezTo>
                <a:cubicBezTo>
                  <a:pt x="166" y="0"/>
                  <a:pt x="167" y="1"/>
                  <a:pt x="167" y="3"/>
                </a:cubicBezTo>
                <a:cubicBezTo>
                  <a:pt x="167" y="16"/>
                  <a:pt x="167" y="16"/>
                  <a:pt x="167" y="16"/>
                </a:cubicBezTo>
                <a:cubicBezTo>
                  <a:pt x="167" y="17"/>
                  <a:pt x="166" y="18"/>
                  <a:pt x="165" y="18"/>
                </a:cubicBezTo>
                <a:cubicBezTo>
                  <a:pt x="84" y="18"/>
                  <a:pt x="84" y="18"/>
                  <a:pt x="84" y="18"/>
                </a:cubicBezTo>
                <a:cubicBezTo>
                  <a:pt x="84" y="14"/>
                  <a:pt x="84" y="14"/>
                  <a:pt x="84" y="14"/>
                </a:cubicBezTo>
                <a:cubicBezTo>
                  <a:pt x="163" y="14"/>
                  <a:pt x="163" y="14"/>
                  <a:pt x="163" y="14"/>
                </a:cubicBezTo>
                <a:cubicBezTo>
                  <a:pt x="163" y="5"/>
                  <a:pt x="163" y="5"/>
                  <a:pt x="163" y="5"/>
                </a:cubicBezTo>
                <a:cubicBezTo>
                  <a:pt x="84" y="5"/>
                  <a:pt x="84" y="5"/>
                  <a:pt x="84" y="5"/>
                </a:cubicBezTo>
                <a:lnTo>
                  <a:pt x="84" y="0"/>
                </a:lnTo>
                <a:close/>
                <a:moveTo>
                  <a:pt x="2" y="0"/>
                </a:moveTo>
                <a:cubicBezTo>
                  <a:pt x="84" y="0"/>
                  <a:pt x="84" y="0"/>
                  <a:pt x="84" y="0"/>
                </a:cubicBezTo>
                <a:cubicBezTo>
                  <a:pt x="84" y="5"/>
                  <a:pt x="84" y="5"/>
                  <a:pt x="84" y="5"/>
                </a:cubicBezTo>
                <a:cubicBezTo>
                  <a:pt x="5" y="5"/>
                  <a:pt x="5" y="5"/>
                  <a:pt x="5" y="5"/>
                </a:cubicBezTo>
                <a:cubicBezTo>
                  <a:pt x="5" y="14"/>
                  <a:pt x="5" y="14"/>
                  <a:pt x="5" y="14"/>
                </a:cubicBezTo>
                <a:cubicBezTo>
                  <a:pt x="84" y="14"/>
                  <a:pt x="84" y="14"/>
                  <a:pt x="84" y="14"/>
                </a:cubicBezTo>
                <a:cubicBezTo>
                  <a:pt x="84" y="18"/>
                  <a:pt x="84" y="18"/>
                  <a:pt x="84" y="18"/>
                </a:cubicBezTo>
                <a:cubicBezTo>
                  <a:pt x="2" y="18"/>
                  <a:pt x="2" y="18"/>
                  <a:pt x="2" y="18"/>
                </a:cubicBezTo>
                <a:cubicBezTo>
                  <a:pt x="1" y="18"/>
                  <a:pt x="0" y="17"/>
                  <a:pt x="0" y="16"/>
                </a:cubicBezTo>
                <a:cubicBezTo>
                  <a:pt x="0" y="3"/>
                  <a:pt x="0" y="3"/>
                  <a:pt x="0" y="3"/>
                </a:cubicBezTo>
                <a:cubicBezTo>
                  <a:pt x="0" y="1"/>
                  <a:pt x="1" y="0"/>
                  <a:pt x="2" y="0"/>
                </a:cubicBez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259" name="Freeform 248"/>
          <p:cNvSpPr>
            <a:spLocks noEditPoints="1"/>
          </p:cNvSpPr>
          <p:nvPr/>
        </p:nvSpPr>
        <p:spPr bwMode="auto">
          <a:xfrm rot="5400000">
            <a:off x="7795318" y="1712045"/>
            <a:ext cx="53564" cy="124984"/>
          </a:xfrm>
          <a:custGeom>
            <a:avLst/>
            <a:gdLst>
              <a:gd name="T0" fmla="*/ 25 w 32"/>
              <a:gd name="T1" fmla="*/ 59 h 74"/>
              <a:gd name="T2" fmla="*/ 21 w 32"/>
              <a:gd name="T3" fmla="*/ 33 h 74"/>
              <a:gd name="T4" fmla="*/ 19 w 32"/>
              <a:gd name="T5" fmla="*/ 30 h 74"/>
              <a:gd name="T6" fmla="*/ 16 w 32"/>
              <a:gd name="T7" fmla="*/ 22 h 74"/>
              <a:gd name="T8" fmla="*/ 19 w 32"/>
              <a:gd name="T9" fmla="*/ 15 h 74"/>
              <a:gd name="T10" fmla="*/ 21 w 32"/>
              <a:gd name="T11" fmla="*/ 8 h 74"/>
              <a:gd name="T12" fmla="*/ 16 w 32"/>
              <a:gd name="T13" fmla="*/ 5 h 74"/>
              <a:gd name="T14" fmla="*/ 22 w 32"/>
              <a:gd name="T15" fmla="*/ 2 h 74"/>
              <a:gd name="T16" fmla="*/ 26 w 32"/>
              <a:gd name="T17" fmla="*/ 9 h 74"/>
              <a:gd name="T18" fmla="*/ 21 w 32"/>
              <a:gd name="T19" fmla="*/ 22 h 74"/>
              <a:gd name="T20" fmla="*/ 25 w 32"/>
              <a:gd name="T21" fmla="*/ 31 h 74"/>
              <a:gd name="T22" fmla="*/ 30 w 32"/>
              <a:gd name="T23" fmla="*/ 44 h 74"/>
              <a:gd name="T24" fmla="*/ 17 w 32"/>
              <a:gd name="T25" fmla="*/ 72 h 74"/>
              <a:gd name="T26" fmla="*/ 16 w 32"/>
              <a:gd name="T27" fmla="*/ 67 h 74"/>
              <a:gd name="T28" fmla="*/ 16 w 32"/>
              <a:gd name="T29" fmla="*/ 54 h 74"/>
              <a:gd name="T30" fmla="*/ 13 w 32"/>
              <a:gd name="T31" fmla="*/ 57 h 74"/>
              <a:gd name="T32" fmla="*/ 9 w 32"/>
              <a:gd name="T33" fmla="*/ 65 h 74"/>
              <a:gd name="T34" fmla="*/ 10 w 32"/>
              <a:gd name="T35" fmla="*/ 67 h 74"/>
              <a:gd name="T36" fmla="*/ 16 w 32"/>
              <a:gd name="T37" fmla="*/ 67 h 74"/>
              <a:gd name="T38" fmla="*/ 7 w 32"/>
              <a:gd name="T39" fmla="*/ 70 h 74"/>
              <a:gd name="T40" fmla="*/ 7 w 32"/>
              <a:gd name="T41" fmla="*/ 70 h 74"/>
              <a:gd name="T42" fmla="*/ 4 w 32"/>
              <a:gd name="T43" fmla="*/ 62 h 74"/>
              <a:gd name="T44" fmla="*/ 11 w 32"/>
              <a:gd name="T45" fmla="*/ 48 h 74"/>
              <a:gd name="T46" fmla="*/ 3 w 32"/>
              <a:gd name="T47" fmla="*/ 31 h 74"/>
              <a:gd name="T48" fmla="*/ 3 w 32"/>
              <a:gd name="T49" fmla="*/ 31 h 74"/>
              <a:gd name="T50" fmla="*/ 11 w 32"/>
              <a:gd name="T51" fmla="*/ 2 h 74"/>
              <a:gd name="T52" fmla="*/ 16 w 32"/>
              <a:gd name="T53" fmla="*/ 5 h 74"/>
              <a:gd name="T54" fmla="*/ 7 w 32"/>
              <a:gd name="T55" fmla="*/ 16 h 74"/>
              <a:gd name="T56" fmla="*/ 7 w 32"/>
              <a:gd name="T57" fmla="*/ 29 h 74"/>
              <a:gd name="T58" fmla="*/ 15 w 32"/>
              <a:gd name="T59" fmla="*/ 46 h 74"/>
              <a:gd name="T60" fmla="*/ 16 w 32"/>
              <a:gd name="T61" fmla="*/ 54 h 74"/>
              <a:gd name="T62" fmla="*/ 16 w 32"/>
              <a:gd name="T63" fmla="*/ 22 h 74"/>
              <a:gd name="T64" fmla="*/ 16 w 32"/>
              <a:gd name="T65" fmla="*/ 22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2" h="74">
                <a:moveTo>
                  <a:pt x="16" y="67"/>
                </a:moveTo>
                <a:cubicBezTo>
                  <a:pt x="20" y="66"/>
                  <a:pt x="23" y="63"/>
                  <a:pt x="25" y="59"/>
                </a:cubicBezTo>
                <a:cubicBezTo>
                  <a:pt x="27" y="55"/>
                  <a:pt x="27" y="50"/>
                  <a:pt x="26" y="45"/>
                </a:cubicBezTo>
                <a:cubicBezTo>
                  <a:pt x="25" y="41"/>
                  <a:pt x="23" y="37"/>
                  <a:pt x="21" y="33"/>
                </a:cubicBezTo>
                <a:cubicBezTo>
                  <a:pt x="21" y="33"/>
                  <a:pt x="21" y="33"/>
                  <a:pt x="21" y="33"/>
                </a:cubicBezTo>
                <a:cubicBezTo>
                  <a:pt x="20" y="32"/>
                  <a:pt x="19" y="31"/>
                  <a:pt x="19" y="30"/>
                </a:cubicBezTo>
                <a:cubicBezTo>
                  <a:pt x="18" y="28"/>
                  <a:pt x="17" y="26"/>
                  <a:pt x="16" y="23"/>
                </a:cubicBezTo>
                <a:cubicBezTo>
                  <a:pt x="16" y="23"/>
                  <a:pt x="16" y="22"/>
                  <a:pt x="16" y="22"/>
                </a:cubicBezTo>
                <a:cubicBezTo>
                  <a:pt x="16" y="21"/>
                  <a:pt x="16" y="21"/>
                  <a:pt x="16" y="21"/>
                </a:cubicBezTo>
                <a:cubicBezTo>
                  <a:pt x="16" y="18"/>
                  <a:pt x="17" y="17"/>
                  <a:pt x="19" y="15"/>
                </a:cubicBezTo>
                <a:cubicBezTo>
                  <a:pt x="21" y="14"/>
                  <a:pt x="22" y="12"/>
                  <a:pt x="22" y="10"/>
                </a:cubicBezTo>
                <a:cubicBezTo>
                  <a:pt x="22" y="9"/>
                  <a:pt x="21" y="8"/>
                  <a:pt x="21" y="8"/>
                </a:cubicBezTo>
                <a:cubicBezTo>
                  <a:pt x="20" y="7"/>
                  <a:pt x="20" y="7"/>
                  <a:pt x="19" y="6"/>
                </a:cubicBezTo>
                <a:cubicBezTo>
                  <a:pt x="18" y="5"/>
                  <a:pt x="17" y="5"/>
                  <a:pt x="16" y="5"/>
                </a:cubicBezTo>
                <a:cubicBezTo>
                  <a:pt x="16" y="0"/>
                  <a:pt x="16" y="0"/>
                  <a:pt x="16" y="0"/>
                </a:cubicBezTo>
                <a:cubicBezTo>
                  <a:pt x="18" y="0"/>
                  <a:pt x="20" y="1"/>
                  <a:pt x="22" y="2"/>
                </a:cubicBezTo>
                <a:cubicBezTo>
                  <a:pt x="23" y="3"/>
                  <a:pt x="24" y="4"/>
                  <a:pt x="25" y="5"/>
                </a:cubicBezTo>
                <a:cubicBezTo>
                  <a:pt x="26" y="6"/>
                  <a:pt x="26" y="8"/>
                  <a:pt x="26" y="9"/>
                </a:cubicBezTo>
                <a:cubicBezTo>
                  <a:pt x="27" y="13"/>
                  <a:pt x="26" y="17"/>
                  <a:pt x="22" y="19"/>
                </a:cubicBezTo>
                <a:cubicBezTo>
                  <a:pt x="21" y="20"/>
                  <a:pt x="21" y="21"/>
                  <a:pt x="21" y="22"/>
                </a:cubicBezTo>
                <a:cubicBezTo>
                  <a:pt x="21" y="24"/>
                  <a:pt x="22" y="26"/>
                  <a:pt x="23" y="28"/>
                </a:cubicBezTo>
                <a:cubicBezTo>
                  <a:pt x="24" y="29"/>
                  <a:pt x="24" y="30"/>
                  <a:pt x="25" y="31"/>
                </a:cubicBezTo>
                <a:cubicBezTo>
                  <a:pt x="25" y="31"/>
                  <a:pt x="25" y="31"/>
                  <a:pt x="25" y="31"/>
                </a:cubicBezTo>
                <a:cubicBezTo>
                  <a:pt x="27" y="35"/>
                  <a:pt x="29" y="39"/>
                  <a:pt x="30" y="44"/>
                </a:cubicBezTo>
                <a:cubicBezTo>
                  <a:pt x="32" y="50"/>
                  <a:pt x="32" y="56"/>
                  <a:pt x="29" y="61"/>
                </a:cubicBezTo>
                <a:cubicBezTo>
                  <a:pt x="27" y="66"/>
                  <a:pt x="23" y="70"/>
                  <a:pt x="17" y="72"/>
                </a:cubicBezTo>
                <a:cubicBezTo>
                  <a:pt x="17" y="72"/>
                  <a:pt x="16" y="72"/>
                  <a:pt x="16" y="72"/>
                </a:cubicBezTo>
                <a:cubicBezTo>
                  <a:pt x="16" y="67"/>
                  <a:pt x="16" y="67"/>
                  <a:pt x="16" y="67"/>
                </a:cubicBezTo>
                <a:close/>
                <a:moveTo>
                  <a:pt x="16" y="50"/>
                </a:moveTo>
                <a:cubicBezTo>
                  <a:pt x="16" y="54"/>
                  <a:pt x="16" y="54"/>
                  <a:pt x="16" y="54"/>
                </a:cubicBezTo>
                <a:cubicBezTo>
                  <a:pt x="16" y="52"/>
                  <a:pt x="16" y="51"/>
                  <a:pt x="16" y="50"/>
                </a:cubicBezTo>
                <a:close/>
                <a:moveTo>
                  <a:pt x="13" y="57"/>
                </a:moveTo>
                <a:cubicBezTo>
                  <a:pt x="10" y="58"/>
                  <a:pt x="9" y="60"/>
                  <a:pt x="9" y="62"/>
                </a:cubicBezTo>
                <a:cubicBezTo>
                  <a:pt x="9" y="63"/>
                  <a:pt x="9" y="64"/>
                  <a:pt x="9" y="65"/>
                </a:cubicBezTo>
                <a:cubicBezTo>
                  <a:pt x="10" y="65"/>
                  <a:pt x="10" y="66"/>
                  <a:pt x="10" y="67"/>
                </a:cubicBezTo>
                <a:cubicBezTo>
                  <a:pt x="10" y="67"/>
                  <a:pt x="10" y="67"/>
                  <a:pt x="10" y="67"/>
                </a:cubicBezTo>
                <a:cubicBezTo>
                  <a:pt x="11" y="68"/>
                  <a:pt x="13" y="68"/>
                  <a:pt x="15" y="68"/>
                </a:cubicBezTo>
                <a:cubicBezTo>
                  <a:pt x="16" y="68"/>
                  <a:pt x="16" y="67"/>
                  <a:pt x="16" y="67"/>
                </a:cubicBezTo>
                <a:cubicBezTo>
                  <a:pt x="16" y="72"/>
                  <a:pt x="16" y="72"/>
                  <a:pt x="16" y="72"/>
                </a:cubicBezTo>
                <a:cubicBezTo>
                  <a:pt x="12" y="74"/>
                  <a:pt x="9" y="72"/>
                  <a:pt x="7" y="70"/>
                </a:cubicBezTo>
                <a:cubicBezTo>
                  <a:pt x="7" y="70"/>
                  <a:pt x="7" y="70"/>
                  <a:pt x="7" y="70"/>
                </a:cubicBezTo>
                <a:cubicBezTo>
                  <a:pt x="7" y="70"/>
                  <a:pt x="7" y="70"/>
                  <a:pt x="7" y="70"/>
                </a:cubicBezTo>
                <a:cubicBezTo>
                  <a:pt x="6" y="69"/>
                  <a:pt x="5" y="67"/>
                  <a:pt x="5" y="66"/>
                </a:cubicBezTo>
                <a:cubicBezTo>
                  <a:pt x="4" y="65"/>
                  <a:pt x="4" y="63"/>
                  <a:pt x="4" y="62"/>
                </a:cubicBezTo>
                <a:cubicBezTo>
                  <a:pt x="4" y="58"/>
                  <a:pt x="7" y="54"/>
                  <a:pt x="11" y="53"/>
                </a:cubicBezTo>
                <a:cubicBezTo>
                  <a:pt x="12" y="52"/>
                  <a:pt x="12" y="50"/>
                  <a:pt x="11" y="48"/>
                </a:cubicBezTo>
                <a:cubicBezTo>
                  <a:pt x="9" y="44"/>
                  <a:pt x="7" y="39"/>
                  <a:pt x="5" y="36"/>
                </a:cubicBezTo>
                <a:cubicBezTo>
                  <a:pt x="4" y="34"/>
                  <a:pt x="3" y="32"/>
                  <a:pt x="3" y="31"/>
                </a:cubicBezTo>
                <a:cubicBezTo>
                  <a:pt x="3" y="31"/>
                  <a:pt x="3" y="31"/>
                  <a:pt x="3" y="31"/>
                </a:cubicBezTo>
                <a:cubicBezTo>
                  <a:pt x="3" y="31"/>
                  <a:pt x="3" y="31"/>
                  <a:pt x="3" y="31"/>
                </a:cubicBezTo>
                <a:cubicBezTo>
                  <a:pt x="1" y="25"/>
                  <a:pt x="0" y="20"/>
                  <a:pt x="2" y="14"/>
                </a:cubicBezTo>
                <a:cubicBezTo>
                  <a:pt x="3" y="9"/>
                  <a:pt x="7" y="5"/>
                  <a:pt x="11" y="2"/>
                </a:cubicBezTo>
                <a:cubicBezTo>
                  <a:pt x="13" y="1"/>
                  <a:pt x="15" y="0"/>
                  <a:pt x="16" y="0"/>
                </a:cubicBezTo>
                <a:cubicBezTo>
                  <a:pt x="16" y="5"/>
                  <a:pt x="16" y="5"/>
                  <a:pt x="16" y="5"/>
                </a:cubicBezTo>
                <a:cubicBezTo>
                  <a:pt x="15" y="5"/>
                  <a:pt x="15" y="6"/>
                  <a:pt x="14" y="6"/>
                </a:cubicBezTo>
                <a:cubicBezTo>
                  <a:pt x="10" y="8"/>
                  <a:pt x="8" y="12"/>
                  <a:pt x="7" y="16"/>
                </a:cubicBezTo>
                <a:cubicBezTo>
                  <a:pt x="5" y="20"/>
                  <a:pt x="6" y="25"/>
                  <a:pt x="7" y="29"/>
                </a:cubicBezTo>
                <a:cubicBezTo>
                  <a:pt x="7" y="29"/>
                  <a:pt x="7" y="29"/>
                  <a:pt x="7" y="29"/>
                </a:cubicBezTo>
                <a:cubicBezTo>
                  <a:pt x="7" y="30"/>
                  <a:pt x="8" y="32"/>
                  <a:pt x="9" y="34"/>
                </a:cubicBezTo>
                <a:cubicBezTo>
                  <a:pt x="11" y="37"/>
                  <a:pt x="14" y="42"/>
                  <a:pt x="15" y="46"/>
                </a:cubicBezTo>
                <a:cubicBezTo>
                  <a:pt x="16" y="47"/>
                  <a:pt x="16" y="49"/>
                  <a:pt x="16" y="50"/>
                </a:cubicBezTo>
                <a:cubicBezTo>
                  <a:pt x="16" y="54"/>
                  <a:pt x="16" y="54"/>
                  <a:pt x="16" y="54"/>
                </a:cubicBezTo>
                <a:cubicBezTo>
                  <a:pt x="16" y="55"/>
                  <a:pt x="15" y="57"/>
                  <a:pt x="13" y="57"/>
                </a:cubicBezTo>
                <a:close/>
                <a:moveTo>
                  <a:pt x="16" y="22"/>
                </a:moveTo>
                <a:cubicBezTo>
                  <a:pt x="16" y="21"/>
                  <a:pt x="16" y="21"/>
                  <a:pt x="16" y="21"/>
                </a:cubicBezTo>
                <a:cubicBezTo>
                  <a:pt x="16" y="21"/>
                  <a:pt x="16" y="21"/>
                  <a:pt x="16" y="22"/>
                </a:cubicBez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260" name="Freeform 249"/>
          <p:cNvSpPr>
            <a:spLocks noEditPoints="1"/>
          </p:cNvSpPr>
          <p:nvPr/>
        </p:nvSpPr>
        <p:spPr bwMode="auto">
          <a:xfrm rot="5400000">
            <a:off x="7795913" y="1784059"/>
            <a:ext cx="52374" cy="124984"/>
          </a:xfrm>
          <a:custGeom>
            <a:avLst/>
            <a:gdLst>
              <a:gd name="T0" fmla="*/ 24 w 31"/>
              <a:gd name="T1" fmla="*/ 59 h 74"/>
              <a:gd name="T2" fmla="*/ 25 w 31"/>
              <a:gd name="T3" fmla="*/ 45 h 74"/>
              <a:gd name="T4" fmla="*/ 18 w 31"/>
              <a:gd name="T5" fmla="*/ 30 h 74"/>
              <a:gd name="T6" fmla="*/ 16 w 31"/>
              <a:gd name="T7" fmla="*/ 22 h 74"/>
              <a:gd name="T8" fmla="*/ 19 w 31"/>
              <a:gd name="T9" fmla="*/ 15 h 74"/>
              <a:gd name="T10" fmla="*/ 20 w 31"/>
              <a:gd name="T11" fmla="*/ 8 h 74"/>
              <a:gd name="T12" fmla="*/ 16 w 31"/>
              <a:gd name="T13" fmla="*/ 5 h 74"/>
              <a:gd name="T14" fmla="*/ 22 w 31"/>
              <a:gd name="T15" fmla="*/ 2 h 74"/>
              <a:gd name="T16" fmla="*/ 26 w 31"/>
              <a:gd name="T17" fmla="*/ 9 h 74"/>
              <a:gd name="T18" fmla="*/ 20 w 31"/>
              <a:gd name="T19" fmla="*/ 22 h 74"/>
              <a:gd name="T20" fmla="*/ 24 w 31"/>
              <a:gd name="T21" fmla="*/ 31 h 74"/>
              <a:gd name="T22" fmla="*/ 29 w 31"/>
              <a:gd name="T23" fmla="*/ 61 h 74"/>
              <a:gd name="T24" fmla="*/ 16 w 31"/>
              <a:gd name="T25" fmla="*/ 72 h 74"/>
              <a:gd name="T26" fmla="*/ 16 w 31"/>
              <a:gd name="T27" fmla="*/ 67 h 74"/>
              <a:gd name="T28" fmla="*/ 16 w 31"/>
              <a:gd name="T29" fmla="*/ 54 h 74"/>
              <a:gd name="T30" fmla="*/ 12 w 31"/>
              <a:gd name="T31" fmla="*/ 57 h 74"/>
              <a:gd name="T32" fmla="*/ 9 w 31"/>
              <a:gd name="T33" fmla="*/ 65 h 74"/>
              <a:gd name="T34" fmla="*/ 10 w 31"/>
              <a:gd name="T35" fmla="*/ 67 h 74"/>
              <a:gd name="T36" fmla="*/ 16 w 31"/>
              <a:gd name="T37" fmla="*/ 67 h 74"/>
              <a:gd name="T38" fmla="*/ 6 w 31"/>
              <a:gd name="T39" fmla="*/ 70 h 74"/>
              <a:gd name="T40" fmla="*/ 4 w 31"/>
              <a:gd name="T41" fmla="*/ 66 h 74"/>
              <a:gd name="T42" fmla="*/ 11 w 31"/>
              <a:gd name="T43" fmla="*/ 53 h 74"/>
              <a:gd name="T44" fmla="*/ 4 w 31"/>
              <a:gd name="T45" fmla="*/ 36 h 74"/>
              <a:gd name="T46" fmla="*/ 2 w 31"/>
              <a:gd name="T47" fmla="*/ 31 h 74"/>
              <a:gd name="T48" fmla="*/ 1 w 31"/>
              <a:gd name="T49" fmla="*/ 14 h 74"/>
              <a:gd name="T50" fmla="*/ 16 w 31"/>
              <a:gd name="T51" fmla="*/ 0 h 74"/>
              <a:gd name="T52" fmla="*/ 13 w 31"/>
              <a:gd name="T53" fmla="*/ 6 h 74"/>
              <a:gd name="T54" fmla="*/ 7 w 31"/>
              <a:gd name="T55" fmla="*/ 29 h 74"/>
              <a:gd name="T56" fmla="*/ 9 w 31"/>
              <a:gd name="T57" fmla="*/ 34 h 74"/>
              <a:gd name="T58" fmla="*/ 16 w 31"/>
              <a:gd name="T59" fmla="*/ 50 h 74"/>
              <a:gd name="T60" fmla="*/ 12 w 31"/>
              <a:gd name="T61" fmla="*/ 57 h 74"/>
              <a:gd name="T62" fmla="*/ 16 w 31"/>
              <a:gd name="T63" fmla="*/ 21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1" h="74">
                <a:moveTo>
                  <a:pt x="16" y="67"/>
                </a:moveTo>
                <a:cubicBezTo>
                  <a:pt x="20" y="66"/>
                  <a:pt x="23" y="63"/>
                  <a:pt x="24" y="59"/>
                </a:cubicBezTo>
                <a:cubicBezTo>
                  <a:pt x="24" y="59"/>
                  <a:pt x="24" y="59"/>
                  <a:pt x="24" y="59"/>
                </a:cubicBezTo>
                <a:cubicBezTo>
                  <a:pt x="26" y="55"/>
                  <a:pt x="26" y="50"/>
                  <a:pt x="25" y="45"/>
                </a:cubicBezTo>
                <a:cubicBezTo>
                  <a:pt x="24" y="41"/>
                  <a:pt x="22" y="37"/>
                  <a:pt x="20" y="33"/>
                </a:cubicBezTo>
                <a:cubicBezTo>
                  <a:pt x="20" y="32"/>
                  <a:pt x="19" y="31"/>
                  <a:pt x="18" y="30"/>
                </a:cubicBezTo>
                <a:cubicBezTo>
                  <a:pt x="17" y="28"/>
                  <a:pt x="16" y="26"/>
                  <a:pt x="16" y="23"/>
                </a:cubicBezTo>
                <a:cubicBezTo>
                  <a:pt x="16" y="23"/>
                  <a:pt x="16" y="22"/>
                  <a:pt x="16" y="22"/>
                </a:cubicBezTo>
                <a:cubicBezTo>
                  <a:pt x="16" y="21"/>
                  <a:pt x="16" y="21"/>
                  <a:pt x="16" y="21"/>
                </a:cubicBezTo>
                <a:cubicBezTo>
                  <a:pt x="16" y="18"/>
                  <a:pt x="17" y="17"/>
                  <a:pt x="19" y="15"/>
                </a:cubicBezTo>
                <a:cubicBezTo>
                  <a:pt x="21" y="14"/>
                  <a:pt x="21" y="12"/>
                  <a:pt x="21" y="10"/>
                </a:cubicBezTo>
                <a:cubicBezTo>
                  <a:pt x="21" y="9"/>
                  <a:pt x="21" y="8"/>
                  <a:pt x="20" y="8"/>
                </a:cubicBezTo>
                <a:cubicBezTo>
                  <a:pt x="20" y="7"/>
                  <a:pt x="19" y="7"/>
                  <a:pt x="19" y="6"/>
                </a:cubicBezTo>
                <a:cubicBezTo>
                  <a:pt x="18" y="5"/>
                  <a:pt x="17" y="5"/>
                  <a:pt x="16" y="5"/>
                </a:cubicBezTo>
                <a:cubicBezTo>
                  <a:pt x="16" y="0"/>
                  <a:pt x="16" y="0"/>
                  <a:pt x="16" y="0"/>
                </a:cubicBezTo>
                <a:cubicBezTo>
                  <a:pt x="18" y="0"/>
                  <a:pt x="20" y="1"/>
                  <a:pt x="22" y="2"/>
                </a:cubicBezTo>
                <a:cubicBezTo>
                  <a:pt x="23" y="3"/>
                  <a:pt x="24" y="4"/>
                  <a:pt x="24" y="5"/>
                </a:cubicBezTo>
                <a:cubicBezTo>
                  <a:pt x="25" y="6"/>
                  <a:pt x="26" y="8"/>
                  <a:pt x="26" y="9"/>
                </a:cubicBezTo>
                <a:cubicBezTo>
                  <a:pt x="26" y="13"/>
                  <a:pt x="25" y="17"/>
                  <a:pt x="21" y="19"/>
                </a:cubicBezTo>
                <a:cubicBezTo>
                  <a:pt x="20" y="20"/>
                  <a:pt x="20" y="21"/>
                  <a:pt x="20" y="22"/>
                </a:cubicBezTo>
                <a:cubicBezTo>
                  <a:pt x="21" y="24"/>
                  <a:pt x="22" y="26"/>
                  <a:pt x="23" y="28"/>
                </a:cubicBezTo>
                <a:cubicBezTo>
                  <a:pt x="23" y="29"/>
                  <a:pt x="24" y="30"/>
                  <a:pt x="24" y="31"/>
                </a:cubicBezTo>
                <a:cubicBezTo>
                  <a:pt x="27" y="35"/>
                  <a:pt x="29" y="39"/>
                  <a:pt x="30" y="44"/>
                </a:cubicBezTo>
                <a:cubicBezTo>
                  <a:pt x="31" y="50"/>
                  <a:pt x="31" y="56"/>
                  <a:pt x="29" y="61"/>
                </a:cubicBezTo>
                <a:cubicBezTo>
                  <a:pt x="29" y="61"/>
                  <a:pt x="29" y="61"/>
                  <a:pt x="29" y="61"/>
                </a:cubicBezTo>
                <a:cubicBezTo>
                  <a:pt x="26" y="66"/>
                  <a:pt x="22" y="70"/>
                  <a:pt x="16" y="72"/>
                </a:cubicBezTo>
                <a:cubicBezTo>
                  <a:pt x="16" y="72"/>
                  <a:pt x="16" y="72"/>
                  <a:pt x="16" y="72"/>
                </a:cubicBezTo>
                <a:cubicBezTo>
                  <a:pt x="16" y="67"/>
                  <a:pt x="16" y="67"/>
                  <a:pt x="16" y="67"/>
                </a:cubicBezTo>
                <a:close/>
                <a:moveTo>
                  <a:pt x="16" y="50"/>
                </a:moveTo>
                <a:cubicBezTo>
                  <a:pt x="16" y="54"/>
                  <a:pt x="16" y="54"/>
                  <a:pt x="16" y="54"/>
                </a:cubicBezTo>
                <a:cubicBezTo>
                  <a:pt x="16" y="52"/>
                  <a:pt x="16" y="51"/>
                  <a:pt x="16" y="50"/>
                </a:cubicBezTo>
                <a:close/>
                <a:moveTo>
                  <a:pt x="12" y="57"/>
                </a:moveTo>
                <a:cubicBezTo>
                  <a:pt x="10" y="58"/>
                  <a:pt x="8" y="60"/>
                  <a:pt x="8" y="62"/>
                </a:cubicBezTo>
                <a:cubicBezTo>
                  <a:pt x="8" y="63"/>
                  <a:pt x="8" y="64"/>
                  <a:pt x="9" y="65"/>
                </a:cubicBezTo>
                <a:cubicBezTo>
                  <a:pt x="9" y="65"/>
                  <a:pt x="9" y="66"/>
                  <a:pt x="10" y="67"/>
                </a:cubicBezTo>
                <a:cubicBezTo>
                  <a:pt x="10" y="67"/>
                  <a:pt x="10" y="67"/>
                  <a:pt x="10" y="67"/>
                </a:cubicBezTo>
                <a:cubicBezTo>
                  <a:pt x="11" y="68"/>
                  <a:pt x="13" y="68"/>
                  <a:pt x="15" y="68"/>
                </a:cubicBezTo>
                <a:cubicBezTo>
                  <a:pt x="15" y="68"/>
                  <a:pt x="15" y="67"/>
                  <a:pt x="16" y="67"/>
                </a:cubicBezTo>
                <a:cubicBezTo>
                  <a:pt x="16" y="72"/>
                  <a:pt x="16" y="72"/>
                  <a:pt x="16" y="72"/>
                </a:cubicBezTo>
                <a:cubicBezTo>
                  <a:pt x="12" y="74"/>
                  <a:pt x="8" y="72"/>
                  <a:pt x="6" y="70"/>
                </a:cubicBezTo>
                <a:cubicBezTo>
                  <a:pt x="6" y="70"/>
                  <a:pt x="6" y="70"/>
                  <a:pt x="6" y="70"/>
                </a:cubicBezTo>
                <a:cubicBezTo>
                  <a:pt x="5" y="69"/>
                  <a:pt x="5" y="67"/>
                  <a:pt x="4" y="66"/>
                </a:cubicBezTo>
                <a:cubicBezTo>
                  <a:pt x="4" y="65"/>
                  <a:pt x="4" y="63"/>
                  <a:pt x="4" y="62"/>
                </a:cubicBezTo>
                <a:cubicBezTo>
                  <a:pt x="4" y="58"/>
                  <a:pt x="6" y="54"/>
                  <a:pt x="11" y="53"/>
                </a:cubicBezTo>
                <a:cubicBezTo>
                  <a:pt x="11" y="52"/>
                  <a:pt x="11" y="50"/>
                  <a:pt x="10" y="48"/>
                </a:cubicBezTo>
                <a:cubicBezTo>
                  <a:pt x="9" y="44"/>
                  <a:pt x="6" y="39"/>
                  <a:pt x="4" y="36"/>
                </a:cubicBezTo>
                <a:cubicBezTo>
                  <a:pt x="3" y="34"/>
                  <a:pt x="2" y="32"/>
                  <a:pt x="2" y="31"/>
                </a:cubicBezTo>
                <a:cubicBezTo>
                  <a:pt x="2" y="31"/>
                  <a:pt x="2" y="31"/>
                  <a:pt x="2" y="31"/>
                </a:cubicBezTo>
                <a:cubicBezTo>
                  <a:pt x="2" y="31"/>
                  <a:pt x="2" y="31"/>
                  <a:pt x="2" y="31"/>
                </a:cubicBezTo>
                <a:cubicBezTo>
                  <a:pt x="0" y="25"/>
                  <a:pt x="0" y="20"/>
                  <a:pt x="1" y="14"/>
                </a:cubicBezTo>
                <a:cubicBezTo>
                  <a:pt x="3" y="9"/>
                  <a:pt x="6" y="5"/>
                  <a:pt x="11" y="2"/>
                </a:cubicBezTo>
                <a:cubicBezTo>
                  <a:pt x="12" y="1"/>
                  <a:pt x="14" y="0"/>
                  <a:pt x="16" y="0"/>
                </a:cubicBezTo>
                <a:cubicBezTo>
                  <a:pt x="16" y="5"/>
                  <a:pt x="16" y="5"/>
                  <a:pt x="16" y="5"/>
                </a:cubicBezTo>
                <a:cubicBezTo>
                  <a:pt x="15" y="5"/>
                  <a:pt x="14" y="6"/>
                  <a:pt x="13" y="6"/>
                </a:cubicBezTo>
                <a:cubicBezTo>
                  <a:pt x="10" y="8"/>
                  <a:pt x="7" y="12"/>
                  <a:pt x="6" y="16"/>
                </a:cubicBezTo>
                <a:cubicBezTo>
                  <a:pt x="5" y="20"/>
                  <a:pt x="5" y="25"/>
                  <a:pt x="7" y="29"/>
                </a:cubicBezTo>
                <a:cubicBezTo>
                  <a:pt x="7" y="29"/>
                  <a:pt x="7" y="29"/>
                  <a:pt x="7" y="29"/>
                </a:cubicBezTo>
                <a:cubicBezTo>
                  <a:pt x="7" y="30"/>
                  <a:pt x="8" y="32"/>
                  <a:pt x="9" y="34"/>
                </a:cubicBezTo>
                <a:cubicBezTo>
                  <a:pt x="11" y="37"/>
                  <a:pt x="13" y="42"/>
                  <a:pt x="15" y="46"/>
                </a:cubicBezTo>
                <a:cubicBezTo>
                  <a:pt x="15" y="47"/>
                  <a:pt x="15" y="49"/>
                  <a:pt x="16" y="50"/>
                </a:cubicBezTo>
                <a:cubicBezTo>
                  <a:pt x="16" y="54"/>
                  <a:pt x="16" y="54"/>
                  <a:pt x="16" y="54"/>
                </a:cubicBezTo>
                <a:cubicBezTo>
                  <a:pt x="15" y="55"/>
                  <a:pt x="14" y="57"/>
                  <a:pt x="12" y="57"/>
                </a:cubicBezTo>
                <a:close/>
                <a:moveTo>
                  <a:pt x="16" y="22"/>
                </a:moveTo>
                <a:cubicBezTo>
                  <a:pt x="16" y="21"/>
                  <a:pt x="16" y="21"/>
                  <a:pt x="16" y="21"/>
                </a:cubicBezTo>
                <a:cubicBezTo>
                  <a:pt x="16" y="21"/>
                  <a:pt x="16" y="21"/>
                  <a:pt x="16" y="22"/>
                </a:cubicBez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261" name="Freeform 250"/>
          <p:cNvSpPr>
            <a:spLocks noEditPoints="1"/>
          </p:cNvSpPr>
          <p:nvPr/>
        </p:nvSpPr>
        <p:spPr bwMode="auto">
          <a:xfrm rot="5400000">
            <a:off x="8757092" y="3807000"/>
            <a:ext cx="133316" cy="209495"/>
          </a:xfrm>
          <a:custGeom>
            <a:avLst/>
            <a:gdLst>
              <a:gd name="T0" fmla="*/ 74 w 79"/>
              <a:gd name="T1" fmla="*/ 71 h 124"/>
              <a:gd name="T2" fmla="*/ 74 w 79"/>
              <a:gd name="T3" fmla="*/ 5 h 124"/>
              <a:gd name="T4" fmla="*/ 41 w 79"/>
              <a:gd name="T5" fmla="*/ 5 h 124"/>
              <a:gd name="T6" fmla="*/ 40 w 79"/>
              <a:gd name="T7" fmla="*/ 9 h 124"/>
              <a:gd name="T8" fmla="*/ 40 w 79"/>
              <a:gd name="T9" fmla="*/ 0 h 124"/>
              <a:gd name="T10" fmla="*/ 40 w 79"/>
              <a:gd name="T11" fmla="*/ 0 h 124"/>
              <a:gd name="T12" fmla="*/ 76 w 79"/>
              <a:gd name="T13" fmla="*/ 0 h 124"/>
              <a:gd name="T14" fmla="*/ 79 w 79"/>
              <a:gd name="T15" fmla="*/ 2 h 124"/>
              <a:gd name="T16" fmla="*/ 79 w 79"/>
              <a:gd name="T17" fmla="*/ 72 h 124"/>
              <a:gd name="T18" fmla="*/ 79 w 79"/>
              <a:gd name="T19" fmla="*/ 72 h 124"/>
              <a:gd name="T20" fmla="*/ 78 w 79"/>
              <a:gd name="T21" fmla="*/ 72 h 124"/>
              <a:gd name="T22" fmla="*/ 58 w 79"/>
              <a:gd name="T23" fmla="*/ 122 h 124"/>
              <a:gd name="T24" fmla="*/ 58 w 79"/>
              <a:gd name="T25" fmla="*/ 123 h 124"/>
              <a:gd name="T26" fmla="*/ 55 w 79"/>
              <a:gd name="T27" fmla="*/ 124 h 124"/>
              <a:gd name="T28" fmla="*/ 40 w 79"/>
              <a:gd name="T29" fmla="*/ 117 h 124"/>
              <a:gd name="T30" fmla="*/ 40 w 79"/>
              <a:gd name="T31" fmla="*/ 112 h 124"/>
              <a:gd name="T32" fmla="*/ 55 w 79"/>
              <a:gd name="T33" fmla="*/ 118 h 124"/>
              <a:gd name="T34" fmla="*/ 74 w 79"/>
              <a:gd name="T35" fmla="*/ 71 h 124"/>
              <a:gd name="T36" fmla="*/ 40 w 79"/>
              <a:gd name="T37" fmla="*/ 9 h 124"/>
              <a:gd name="T38" fmla="*/ 5 w 79"/>
              <a:gd name="T39" fmla="*/ 97 h 124"/>
              <a:gd name="T40" fmla="*/ 40 w 79"/>
              <a:gd name="T41" fmla="*/ 112 h 124"/>
              <a:gd name="T42" fmla="*/ 40 w 79"/>
              <a:gd name="T43" fmla="*/ 117 h 124"/>
              <a:gd name="T44" fmla="*/ 1 w 79"/>
              <a:gd name="T45" fmla="*/ 100 h 124"/>
              <a:gd name="T46" fmla="*/ 1 w 79"/>
              <a:gd name="T47" fmla="*/ 100 h 124"/>
              <a:gd name="T48" fmla="*/ 0 w 79"/>
              <a:gd name="T49" fmla="*/ 97 h 124"/>
              <a:gd name="T50" fmla="*/ 37 w 79"/>
              <a:gd name="T51" fmla="*/ 1 h 124"/>
              <a:gd name="T52" fmla="*/ 40 w 79"/>
              <a:gd name="T53" fmla="*/ 0 h 124"/>
              <a:gd name="T54" fmla="*/ 40 w 79"/>
              <a:gd name="T55" fmla="*/ 9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79" h="124">
                <a:moveTo>
                  <a:pt x="74" y="71"/>
                </a:moveTo>
                <a:cubicBezTo>
                  <a:pt x="74" y="5"/>
                  <a:pt x="74" y="5"/>
                  <a:pt x="74" y="5"/>
                </a:cubicBezTo>
                <a:cubicBezTo>
                  <a:pt x="41" y="5"/>
                  <a:pt x="41" y="5"/>
                  <a:pt x="41" y="5"/>
                </a:cubicBezTo>
                <a:cubicBezTo>
                  <a:pt x="40" y="9"/>
                  <a:pt x="40" y="9"/>
                  <a:pt x="40" y="9"/>
                </a:cubicBezTo>
                <a:cubicBezTo>
                  <a:pt x="40" y="0"/>
                  <a:pt x="40" y="0"/>
                  <a:pt x="40" y="0"/>
                </a:cubicBezTo>
                <a:cubicBezTo>
                  <a:pt x="40" y="0"/>
                  <a:pt x="40" y="0"/>
                  <a:pt x="40" y="0"/>
                </a:cubicBezTo>
                <a:cubicBezTo>
                  <a:pt x="76" y="0"/>
                  <a:pt x="76" y="0"/>
                  <a:pt x="76" y="0"/>
                </a:cubicBezTo>
                <a:cubicBezTo>
                  <a:pt x="77" y="0"/>
                  <a:pt x="79" y="1"/>
                  <a:pt x="79" y="2"/>
                </a:cubicBezTo>
                <a:cubicBezTo>
                  <a:pt x="79" y="72"/>
                  <a:pt x="79" y="72"/>
                  <a:pt x="79" y="72"/>
                </a:cubicBezTo>
                <a:cubicBezTo>
                  <a:pt x="79" y="72"/>
                  <a:pt x="79" y="72"/>
                  <a:pt x="79" y="72"/>
                </a:cubicBezTo>
                <a:cubicBezTo>
                  <a:pt x="79" y="72"/>
                  <a:pt x="78" y="72"/>
                  <a:pt x="78" y="72"/>
                </a:cubicBezTo>
                <a:cubicBezTo>
                  <a:pt x="58" y="122"/>
                  <a:pt x="58" y="122"/>
                  <a:pt x="58" y="122"/>
                </a:cubicBezTo>
                <a:cubicBezTo>
                  <a:pt x="58" y="123"/>
                  <a:pt x="58" y="123"/>
                  <a:pt x="58" y="123"/>
                </a:cubicBezTo>
                <a:cubicBezTo>
                  <a:pt x="58" y="124"/>
                  <a:pt x="56" y="124"/>
                  <a:pt x="55" y="124"/>
                </a:cubicBezTo>
                <a:cubicBezTo>
                  <a:pt x="40" y="117"/>
                  <a:pt x="40" y="117"/>
                  <a:pt x="40" y="117"/>
                </a:cubicBezTo>
                <a:cubicBezTo>
                  <a:pt x="40" y="112"/>
                  <a:pt x="40" y="112"/>
                  <a:pt x="40" y="112"/>
                </a:cubicBezTo>
                <a:cubicBezTo>
                  <a:pt x="55" y="118"/>
                  <a:pt x="55" y="118"/>
                  <a:pt x="55" y="118"/>
                </a:cubicBezTo>
                <a:lnTo>
                  <a:pt x="74" y="71"/>
                </a:lnTo>
                <a:close/>
                <a:moveTo>
                  <a:pt x="40" y="9"/>
                </a:moveTo>
                <a:cubicBezTo>
                  <a:pt x="5" y="97"/>
                  <a:pt x="5" y="97"/>
                  <a:pt x="5" y="97"/>
                </a:cubicBezTo>
                <a:cubicBezTo>
                  <a:pt x="40" y="112"/>
                  <a:pt x="40" y="112"/>
                  <a:pt x="40" y="112"/>
                </a:cubicBezTo>
                <a:cubicBezTo>
                  <a:pt x="40" y="117"/>
                  <a:pt x="40" y="117"/>
                  <a:pt x="40" y="117"/>
                </a:cubicBezTo>
                <a:cubicBezTo>
                  <a:pt x="1" y="100"/>
                  <a:pt x="1" y="100"/>
                  <a:pt x="1" y="100"/>
                </a:cubicBezTo>
                <a:cubicBezTo>
                  <a:pt x="1" y="100"/>
                  <a:pt x="1" y="100"/>
                  <a:pt x="1" y="100"/>
                </a:cubicBezTo>
                <a:cubicBezTo>
                  <a:pt x="0" y="100"/>
                  <a:pt x="0" y="98"/>
                  <a:pt x="0" y="97"/>
                </a:cubicBezTo>
                <a:cubicBezTo>
                  <a:pt x="37" y="1"/>
                  <a:pt x="37" y="1"/>
                  <a:pt x="37" y="1"/>
                </a:cubicBezTo>
                <a:cubicBezTo>
                  <a:pt x="38" y="1"/>
                  <a:pt x="39" y="0"/>
                  <a:pt x="40" y="0"/>
                </a:cubicBezTo>
                <a:lnTo>
                  <a:pt x="40" y="9"/>
                </a:ln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262" name="Freeform 251"/>
          <p:cNvSpPr>
            <a:spLocks noEditPoints="1"/>
          </p:cNvSpPr>
          <p:nvPr/>
        </p:nvSpPr>
        <p:spPr bwMode="auto">
          <a:xfrm rot="5400000">
            <a:off x="8876719" y="3957575"/>
            <a:ext cx="32139" cy="71419"/>
          </a:xfrm>
          <a:custGeom>
            <a:avLst/>
            <a:gdLst>
              <a:gd name="T0" fmla="*/ 9 w 19"/>
              <a:gd name="T1" fmla="*/ 29 h 42"/>
              <a:gd name="T2" fmla="*/ 12 w 19"/>
              <a:gd name="T3" fmla="*/ 23 h 42"/>
              <a:gd name="T4" fmla="*/ 14 w 19"/>
              <a:gd name="T5" fmla="*/ 5 h 42"/>
              <a:gd name="T6" fmla="*/ 9 w 19"/>
              <a:gd name="T7" fmla="*/ 5 h 42"/>
              <a:gd name="T8" fmla="*/ 9 w 19"/>
              <a:gd name="T9" fmla="*/ 0 h 42"/>
              <a:gd name="T10" fmla="*/ 16 w 19"/>
              <a:gd name="T11" fmla="*/ 0 h 42"/>
              <a:gd name="T12" fmla="*/ 16 w 19"/>
              <a:gd name="T13" fmla="*/ 0 h 42"/>
              <a:gd name="T14" fmla="*/ 18 w 19"/>
              <a:gd name="T15" fmla="*/ 0 h 42"/>
              <a:gd name="T16" fmla="*/ 18 w 19"/>
              <a:gd name="T17" fmla="*/ 3 h 42"/>
              <a:gd name="T18" fmla="*/ 16 w 19"/>
              <a:gd name="T19" fmla="*/ 24 h 42"/>
              <a:gd name="T20" fmla="*/ 9 w 19"/>
              <a:gd name="T21" fmla="*/ 37 h 42"/>
              <a:gd name="T22" fmla="*/ 9 w 19"/>
              <a:gd name="T23" fmla="*/ 29 h 42"/>
              <a:gd name="T24" fmla="*/ 5 w 19"/>
              <a:gd name="T25" fmla="*/ 35 h 42"/>
              <a:gd name="T26" fmla="*/ 9 w 19"/>
              <a:gd name="T27" fmla="*/ 29 h 42"/>
              <a:gd name="T28" fmla="*/ 9 w 19"/>
              <a:gd name="T29" fmla="*/ 37 h 42"/>
              <a:gd name="T30" fmla="*/ 4 w 19"/>
              <a:gd name="T31" fmla="*/ 41 h 42"/>
              <a:gd name="T32" fmla="*/ 3 w 19"/>
              <a:gd name="T33" fmla="*/ 42 h 42"/>
              <a:gd name="T34" fmla="*/ 0 w 19"/>
              <a:gd name="T35" fmla="*/ 39 h 42"/>
              <a:gd name="T36" fmla="*/ 0 w 19"/>
              <a:gd name="T37" fmla="*/ 2 h 42"/>
              <a:gd name="T38" fmla="*/ 3 w 19"/>
              <a:gd name="T39" fmla="*/ 0 h 42"/>
              <a:gd name="T40" fmla="*/ 9 w 19"/>
              <a:gd name="T41" fmla="*/ 0 h 42"/>
              <a:gd name="T42" fmla="*/ 9 w 19"/>
              <a:gd name="T43" fmla="*/ 5 h 42"/>
              <a:gd name="T44" fmla="*/ 5 w 19"/>
              <a:gd name="T45" fmla="*/ 5 h 42"/>
              <a:gd name="T46" fmla="*/ 5 w 19"/>
              <a:gd name="T47" fmla="*/ 35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9" h="42">
                <a:moveTo>
                  <a:pt x="9" y="29"/>
                </a:moveTo>
                <a:cubicBezTo>
                  <a:pt x="10" y="27"/>
                  <a:pt x="11" y="25"/>
                  <a:pt x="12" y="23"/>
                </a:cubicBezTo>
                <a:cubicBezTo>
                  <a:pt x="13" y="17"/>
                  <a:pt x="13" y="10"/>
                  <a:pt x="14" y="5"/>
                </a:cubicBezTo>
                <a:cubicBezTo>
                  <a:pt x="9" y="5"/>
                  <a:pt x="9" y="5"/>
                  <a:pt x="9" y="5"/>
                </a:cubicBezTo>
                <a:cubicBezTo>
                  <a:pt x="9" y="0"/>
                  <a:pt x="9" y="0"/>
                  <a:pt x="9" y="0"/>
                </a:cubicBezTo>
                <a:cubicBezTo>
                  <a:pt x="16" y="0"/>
                  <a:pt x="16" y="0"/>
                  <a:pt x="16" y="0"/>
                </a:cubicBezTo>
                <a:cubicBezTo>
                  <a:pt x="16" y="0"/>
                  <a:pt x="16" y="0"/>
                  <a:pt x="16" y="0"/>
                </a:cubicBezTo>
                <a:cubicBezTo>
                  <a:pt x="17" y="0"/>
                  <a:pt x="17" y="0"/>
                  <a:pt x="18" y="0"/>
                </a:cubicBezTo>
                <a:cubicBezTo>
                  <a:pt x="19" y="1"/>
                  <a:pt x="19" y="2"/>
                  <a:pt x="18" y="3"/>
                </a:cubicBezTo>
                <a:cubicBezTo>
                  <a:pt x="18" y="10"/>
                  <a:pt x="18" y="17"/>
                  <a:pt x="16" y="24"/>
                </a:cubicBezTo>
                <a:cubicBezTo>
                  <a:pt x="15" y="29"/>
                  <a:pt x="13" y="34"/>
                  <a:pt x="9" y="37"/>
                </a:cubicBezTo>
                <a:lnTo>
                  <a:pt x="9" y="29"/>
                </a:lnTo>
                <a:close/>
                <a:moveTo>
                  <a:pt x="5" y="35"/>
                </a:moveTo>
                <a:cubicBezTo>
                  <a:pt x="7" y="33"/>
                  <a:pt x="8" y="31"/>
                  <a:pt x="9" y="29"/>
                </a:cubicBezTo>
                <a:cubicBezTo>
                  <a:pt x="9" y="37"/>
                  <a:pt x="9" y="37"/>
                  <a:pt x="9" y="37"/>
                </a:cubicBezTo>
                <a:cubicBezTo>
                  <a:pt x="8" y="39"/>
                  <a:pt x="6" y="40"/>
                  <a:pt x="4" y="41"/>
                </a:cubicBezTo>
                <a:cubicBezTo>
                  <a:pt x="3" y="42"/>
                  <a:pt x="3" y="42"/>
                  <a:pt x="3" y="42"/>
                </a:cubicBezTo>
                <a:cubicBezTo>
                  <a:pt x="1" y="42"/>
                  <a:pt x="0" y="41"/>
                  <a:pt x="0" y="39"/>
                </a:cubicBezTo>
                <a:cubicBezTo>
                  <a:pt x="0" y="2"/>
                  <a:pt x="0" y="2"/>
                  <a:pt x="0" y="2"/>
                </a:cubicBezTo>
                <a:cubicBezTo>
                  <a:pt x="0" y="1"/>
                  <a:pt x="1" y="0"/>
                  <a:pt x="3" y="0"/>
                </a:cubicBezTo>
                <a:cubicBezTo>
                  <a:pt x="9" y="0"/>
                  <a:pt x="9" y="0"/>
                  <a:pt x="9" y="0"/>
                </a:cubicBezTo>
                <a:cubicBezTo>
                  <a:pt x="9" y="5"/>
                  <a:pt x="9" y="5"/>
                  <a:pt x="9" y="5"/>
                </a:cubicBezTo>
                <a:cubicBezTo>
                  <a:pt x="5" y="5"/>
                  <a:pt x="5" y="5"/>
                  <a:pt x="5" y="5"/>
                </a:cubicBezTo>
                <a:lnTo>
                  <a:pt x="5" y="35"/>
                </a:ln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263" name="Freeform 252"/>
          <p:cNvSpPr>
            <a:spLocks noEditPoints="1"/>
          </p:cNvSpPr>
          <p:nvPr/>
        </p:nvSpPr>
        <p:spPr bwMode="auto">
          <a:xfrm rot="5400000">
            <a:off x="8757092" y="3939125"/>
            <a:ext cx="133316" cy="209495"/>
          </a:xfrm>
          <a:custGeom>
            <a:avLst/>
            <a:gdLst>
              <a:gd name="T0" fmla="*/ 39 w 79"/>
              <a:gd name="T1" fmla="*/ 112 h 124"/>
              <a:gd name="T2" fmla="*/ 73 w 79"/>
              <a:gd name="T3" fmla="*/ 97 h 124"/>
              <a:gd name="T4" fmla="*/ 39 w 79"/>
              <a:gd name="T5" fmla="*/ 9 h 124"/>
              <a:gd name="T6" fmla="*/ 39 w 79"/>
              <a:gd name="T7" fmla="*/ 0 h 124"/>
              <a:gd name="T8" fmla="*/ 41 w 79"/>
              <a:gd name="T9" fmla="*/ 1 h 124"/>
              <a:gd name="T10" fmla="*/ 79 w 79"/>
              <a:gd name="T11" fmla="*/ 97 h 124"/>
              <a:gd name="T12" fmla="*/ 77 w 79"/>
              <a:gd name="T13" fmla="*/ 100 h 124"/>
              <a:gd name="T14" fmla="*/ 39 w 79"/>
              <a:gd name="T15" fmla="*/ 117 h 124"/>
              <a:gd name="T16" fmla="*/ 39 w 79"/>
              <a:gd name="T17" fmla="*/ 112 h 124"/>
              <a:gd name="T18" fmla="*/ 23 w 79"/>
              <a:gd name="T19" fmla="*/ 5 h 124"/>
              <a:gd name="T20" fmla="*/ 20 w 79"/>
              <a:gd name="T21" fmla="*/ 28 h 124"/>
              <a:gd name="T22" fmla="*/ 5 w 79"/>
              <a:gd name="T23" fmla="*/ 46 h 124"/>
              <a:gd name="T24" fmla="*/ 5 w 79"/>
              <a:gd name="T25" fmla="*/ 71 h 124"/>
              <a:gd name="T26" fmla="*/ 24 w 79"/>
              <a:gd name="T27" fmla="*/ 118 h 124"/>
              <a:gd name="T28" fmla="*/ 39 w 79"/>
              <a:gd name="T29" fmla="*/ 112 h 124"/>
              <a:gd name="T30" fmla="*/ 39 w 79"/>
              <a:gd name="T31" fmla="*/ 117 h 124"/>
              <a:gd name="T32" fmla="*/ 24 w 79"/>
              <a:gd name="T33" fmla="*/ 124 h 124"/>
              <a:gd name="T34" fmla="*/ 24 w 79"/>
              <a:gd name="T35" fmla="*/ 124 h 124"/>
              <a:gd name="T36" fmla="*/ 24 w 79"/>
              <a:gd name="T37" fmla="*/ 124 h 124"/>
              <a:gd name="T38" fmla="*/ 21 w 79"/>
              <a:gd name="T39" fmla="*/ 123 h 124"/>
              <a:gd name="T40" fmla="*/ 0 w 79"/>
              <a:gd name="T41" fmla="*/ 73 h 124"/>
              <a:gd name="T42" fmla="*/ 0 w 79"/>
              <a:gd name="T43" fmla="*/ 72 h 124"/>
              <a:gd name="T44" fmla="*/ 0 w 79"/>
              <a:gd name="T45" fmla="*/ 44 h 124"/>
              <a:gd name="T46" fmla="*/ 0 w 79"/>
              <a:gd name="T47" fmla="*/ 44 h 124"/>
              <a:gd name="T48" fmla="*/ 2 w 79"/>
              <a:gd name="T49" fmla="*/ 42 h 124"/>
              <a:gd name="T50" fmla="*/ 15 w 79"/>
              <a:gd name="T51" fmla="*/ 26 h 124"/>
              <a:gd name="T52" fmla="*/ 18 w 79"/>
              <a:gd name="T53" fmla="*/ 3 h 124"/>
              <a:gd name="T54" fmla="*/ 18 w 79"/>
              <a:gd name="T55" fmla="*/ 2 h 124"/>
              <a:gd name="T56" fmla="*/ 20 w 79"/>
              <a:gd name="T57" fmla="*/ 0 h 124"/>
              <a:gd name="T58" fmla="*/ 39 w 79"/>
              <a:gd name="T59" fmla="*/ 0 h 124"/>
              <a:gd name="T60" fmla="*/ 39 w 79"/>
              <a:gd name="T61" fmla="*/ 0 h 124"/>
              <a:gd name="T62" fmla="*/ 39 w 79"/>
              <a:gd name="T63" fmla="*/ 0 h 124"/>
              <a:gd name="T64" fmla="*/ 39 w 79"/>
              <a:gd name="T65" fmla="*/ 9 h 124"/>
              <a:gd name="T66" fmla="*/ 37 w 79"/>
              <a:gd name="T67" fmla="*/ 5 h 124"/>
              <a:gd name="T68" fmla="*/ 23 w 79"/>
              <a:gd name="T69" fmla="*/ 5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9" h="124">
                <a:moveTo>
                  <a:pt x="39" y="112"/>
                </a:moveTo>
                <a:cubicBezTo>
                  <a:pt x="73" y="97"/>
                  <a:pt x="73" y="97"/>
                  <a:pt x="73" y="97"/>
                </a:cubicBezTo>
                <a:cubicBezTo>
                  <a:pt x="39" y="9"/>
                  <a:pt x="39" y="9"/>
                  <a:pt x="39" y="9"/>
                </a:cubicBezTo>
                <a:cubicBezTo>
                  <a:pt x="39" y="0"/>
                  <a:pt x="39" y="0"/>
                  <a:pt x="39" y="0"/>
                </a:cubicBezTo>
                <a:cubicBezTo>
                  <a:pt x="40" y="0"/>
                  <a:pt x="41" y="0"/>
                  <a:pt x="41" y="1"/>
                </a:cubicBezTo>
                <a:cubicBezTo>
                  <a:pt x="79" y="97"/>
                  <a:pt x="79" y="97"/>
                  <a:pt x="79" y="97"/>
                </a:cubicBezTo>
                <a:cubicBezTo>
                  <a:pt x="79" y="98"/>
                  <a:pt x="79" y="100"/>
                  <a:pt x="77" y="100"/>
                </a:cubicBezTo>
                <a:cubicBezTo>
                  <a:pt x="39" y="117"/>
                  <a:pt x="39" y="117"/>
                  <a:pt x="39" y="117"/>
                </a:cubicBezTo>
                <a:lnTo>
                  <a:pt x="39" y="112"/>
                </a:lnTo>
                <a:close/>
                <a:moveTo>
                  <a:pt x="23" y="5"/>
                </a:moveTo>
                <a:cubicBezTo>
                  <a:pt x="23" y="12"/>
                  <a:pt x="22" y="20"/>
                  <a:pt x="20" y="28"/>
                </a:cubicBezTo>
                <a:cubicBezTo>
                  <a:pt x="17" y="35"/>
                  <a:pt x="13" y="42"/>
                  <a:pt x="5" y="46"/>
                </a:cubicBezTo>
                <a:cubicBezTo>
                  <a:pt x="5" y="71"/>
                  <a:pt x="5" y="71"/>
                  <a:pt x="5" y="71"/>
                </a:cubicBezTo>
                <a:cubicBezTo>
                  <a:pt x="24" y="118"/>
                  <a:pt x="24" y="118"/>
                  <a:pt x="24" y="118"/>
                </a:cubicBezTo>
                <a:cubicBezTo>
                  <a:pt x="39" y="112"/>
                  <a:pt x="39" y="112"/>
                  <a:pt x="39" y="112"/>
                </a:cubicBezTo>
                <a:cubicBezTo>
                  <a:pt x="39" y="117"/>
                  <a:pt x="39" y="117"/>
                  <a:pt x="39" y="117"/>
                </a:cubicBezTo>
                <a:cubicBezTo>
                  <a:pt x="24" y="124"/>
                  <a:pt x="24" y="124"/>
                  <a:pt x="24" y="124"/>
                </a:cubicBezTo>
                <a:cubicBezTo>
                  <a:pt x="24" y="124"/>
                  <a:pt x="24" y="124"/>
                  <a:pt x="24" y="124"/>
                </a:cubicBezTo>
                <a:cubicBezTo>
                  <a:pt x="24" y="124"/>
                  <a:pt x="24" y="124"/>
                  <a:pt x="24" y="124"/>
                </a:cubicBezTo>
                <a:cubicBezTo>
                  <a:pt x="22" y="124"/>
                  <a:pt x="21" y="124"/>
                  <a:pt x="21" y="123"/>
                </a:cubicBezTo>
                <a:cubicBezTo>
                  <a:pt x="0" y="73"/>
                  <a:pt x="0" y="73"/>
                  <a:pt x="0" y="73"/>
                </a:cubicBezTo>
                <a:cubicBezTo>
                  <a:pt x="0" y="72"/>
                  <a:pt x="0" y="72"/>
                  <a:pt x="0" y="72"/>
                </a:cubicBezTo>
                <a:cubicBezTo>
                  <a:pt x="0" y="44"/>
                  <a:pt x="0" y="44"/>
                  <a:pt x="0" y="44"/>
                </a:cubicBezTo>
                <a:cubicBezTo>
                  <a:pt x="0" y="44"/>
                  <a:pt x="0" y="44"/>
                  <a:pt x="0" y="44"/>
                </a:cubicBezTo>
                <a:cubicBezTo>
                  <a:pt x="0" y="43"/>
                  <a:pt x="1" y="43"/>
                  <a:pt x="2" y="42"/>
                </a:cubicBezTo>
                <a:cubicBezTo>
                  <a:pt x="9" y="39"/>
                  <a:pt x="13" y="33"/>
                  <a:pt x="15" y="26"/>
                </a:cubicBezTo>
                <a:cubicBezTo>
                  <a:pt x="17" y="19"/>
                  <a:pt x="18" y="11"/>
                  <a:pt x="18" y="3"/>
                </a:cubicBezTo>
                <a:cubicBezTo>
                  <a:pt x="18" y="3"/>
                  <a:pt x="18" y="3"/>
                  <a:pt x="18" y="2"/>
                </a:cubicBezTo>
                <a:cubicBezTo>
                  <a:pt x="18" y="1"/>
                  <a:pt x="19" y="0"/>
                  <a:pt x="20" y="0"/>
                </a:cubicBezTo>
                <a:cubicBezTo>
                  <a:pt x="39" y="0"/>
                  <a:pt x="39" y="0"/>
                  <a:pt x="39" y="0"/>
                </a:cubicBezTo>
                <a:cubicBezTo>
                  <a:pt x="39" y="0"/>
                  <a:pt x="39" y="0"/>
                  <a:pt x="39" y="0"/>
                </a:cubicBezTo>
                <a:cubicBezTo>
                  <a:pt x="39" y="0"/>
                  <a:pt x="39" y="0"/>
                  <a:pt x="39" y="0"/>
                </a:cubicBezTo>
                <a:cubicBezTo>
                  <a:pt x="39" y="9"/>
                  <a:pt x="39" y="9"/>
                  <a:pt x="39" y="9"/>
                </a:cubicBezTo>
                <a:cubicBezTo>
                  <a:pt x="37" y="5"/>
                  <a:pt x="37" y="5"/>
                  <a:pt x="37" y="5"/>
                </a:cubicBezTo>
                <a:lnTo>
                  <a:pt x="23" y="5"/>
                </a:ln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264" name="Freeform 253"/>
          <p:cNvSpPr>
            <a:spLocks noEditPoints="1"/>
          </p:cNvSpPr>
          <p:nvPr/>
        </p:nvSpPr>
        <p:spPr bwMode="auto">
          <a:xfrm rot="5400000">
            <a:off x="8870767" y="3964716"/>
            <a:ext cx="138077" cy="24997"/>
          </a:xfrm>
          <a:custGeom>
            <a:avLst/>
            <a:gdLst>
              <a:gd name="T0" fmla="*/ 78 w 82"/>
              <a:gd name="T1" fmla="*/ 5 h 15"/>
              <a:gd name="T2" fmla="*/ 41 w 82"/>
              <a:gd name="T3" fmla="*/ 5 h 15"/>
              <a:gd name="T4" fmla="*/ 41 w 82"/>
              <a:gd name="T5" fmla="*/ 0 h 15"/>
              <a:gd name="T6" fmla="*/ 80 w 82"/>
              <a:gd name="T7" fmla="*/ 0 h 15"/>
              <a:gd name="T8" fmla="*/ 82 w 82"/>
              <a:gd name="T9" fmla="*/ 2 h 15"/>
              <a:gd name="T10" fmla="*/ 82 w 82"/>
              <a:gd name="T11" fmla="*/ 12 h 15"/>
              <a:gd name="T12" fmla="*/ 80 w 82"/>
              <a:gd name="T13" fmla="*/ 15 h 15"/>
              <a:gd name="T14" fmla="*/ 44 w 82"/>
              <a:gd name="T15" fmla="*/ 15 h 15"/>
              <a:gd name="T16" fmla="*/ 41 w 82"/>
              <a:gd name="T17" fmla="*/ 15 h 15"/>
              <a:gd name="T18" fmla="*/ 41 w 82"/>
              <a:gd name="T19" fmla="*/ 10 h 15"/>
              <a:gd name="T20" fmla="*/ 44 w 82"/>
              <a:gd name="T21" fmla="*/ 10 h 15"/>
              <a:gd name="T22" fmla="*/ 78 w 82"/>
              <a:gd name="T23" fmla="*/ 10 h 15"/>
              <a:gd name="T24" fmla="*/ 78 w 82"/>
              <a:gd name="T25" fmla="*/ 5 h 15"/>
              <a:gd name="T26" fmla="*/ 41 w 82"/>
              <a:gd name="T27" fmla="*/ 5 h 15"/>
              <a:gd name="T28" fmla="*/ 5 w 82"/>
              <a:gd name="T29" fmla="*/ 5 h 15"/>
              <a:gd name="T30" fmla="*/ 5 w 82"/>
              <a:gd name="T31" fmla="*/ 10 h 15"/>
              <a:gd name="T32" fmla="*/ 39 w 82"/>
              <a:gd name="T33" fmla="*/ 10 h 15"/>
              <a:gd name="T34" fmla="*/ 41 w 82"/>
              <a:gd name="T35" fmla="*/ 10 h 15"/>
              <a:gd name="T36" fmla="*/ 41 w 82"/>
              <a:gd name="T37" fmla="*/ 15 h 15"/>
              <a:gd name="T38" fmla="*/ 39 w 82"/>
              <a:gd name="T39" fmla="*/ 15 h 15"/>
              <a:gd name="T40" fmla="*/ 3 w 82"/>
              <a:gd name="T41" fmla="*/ 15 h 15"/>
              <a:gd name="T42" fmla="*/ 0 w 82"/>
              <a:gd name="T43" fmla="*/ 12 h 15"/>
              <a:gd name="T44" fmla="*/ 0 w 82"/>
              <a:gd name="T45" fmla="*/ 2 h 15"/>
              <a:gd name="T46" fmla="*/ 3 w 82"/>
              <a:gd name="T47" fmla="*/ 0 h 15"/>
              <a:gd name="T48" fmla="*/ 41 w 82"/>
              <a:gd name="T49" fmla="*/ 0 h 15"/>
              <a:gd name="T50" fmla="*/ 41 w 82"/>
              <a:gd name="T51" fmla="*/ 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2" h="15">
                <a:moveTo>
                  <a:pt x="78" y="5"/>
                </a:moveTo>
                <a:cubicBezTo>
                  <a:pt x="41" y="5"/>
                  <a:pt x="41" y="5"/>
                  <a:pt x="41" y="5"/>
                </a:cubicBezTo>
                <a:cubicBezTo>
                  <a:pt x="41" y="0"/>
                  <a:pt x="41" y="0"/>
                  <a:pt x="41" y="0"/>
                </a:cubicBezTo>
                <a:cubicBezTo>
                  <a:pt x="80" y="0"/>
                  <a:pt x="80" y="0"/>
                  <a:pt x="80" y="0"/>
                </a:cubicBezTo>
                <a:cubicBezTo>
                  <a:pt x="81" y="0"/>
                  <a:pt x="82" y="1"/>
                  <a:pt x="82" y="2"/>
                </a:cubicBezTo>
                <a:cubicBezTo>
                  <a:pt x="82" y="12"/>
                  <a:pt x="82" y="12"/>
                  <a:pt x="82" y="12"/>
                </a:cubicBezTo>
                <a:cubicBezTo>
                  <a:pt x="82" y="14"/>
                  <a:pt x="81" y="15"/>
                  <a:pt x="80" y="15"/>
                </a:cubicBezTo>
                <a:cubicBezTo>
                  <a:pt x="44" y="15"/>
                  <a:pt x="44" y="15"/>
                  <a:pt x="44" y="15"/>
                </a:cubicBezTo>
                <a:cubicBezTo>
                  <a:pt x="41" y="15"/>
                  <a:pt x="41" y="15"/>
                  <a:pt x="41" y="15"/>
                </a:cubicBezTo>
                <a:cubicBezTo>
                  <a:pt x="41" y="10"/>
                  <a:pt x="41" y="10"/>
                  <a:pt x="41" y="10"/>
                </a:cubicBezTo>
                <a:cubicBezTo>
                  <a:pt x="44" y="10"/>
                  <a:pt x="44" y="10"/>
                  <a:pt x="44" y="10"/>
                </a:cubicBezTo>
                <a:cubicBezTo>
                  <a:pt x="78" y="10"/>
                  <a:pt x="78" y="10"/>
                  <a:pt x="78" y="10"/>
                </a:cubicBezTo>
                <a:lnTo>
                  <a:pt x="78" y="5"/>
                </a:lnTo>
                <a:close/>
                <a:moveTo>
                  <a:pt x="41" y="5"/>
                </a:moveTo>
                <a:cubicBezTo>
                  <a:pt x="5" y="5"/>
                  <a:pt x="5" y="5"/>
                  <a:pt x="5" y="5"/>
                </a:cubicBezTo>
                <a:cubicBezTo>
                  <a:pt x="5" y="10"/>
                  <a:pt x="5" y="10"/>
                  <a:pt x="5" y="10"/>
                </a:cubicBezTo>
                <a:cubicBezTo>
                  <a:pt x="39" y="10"/>
                  <a:pt x="39" y="10"/>
                  <a:pt x="39" y="10"/>
                </a:cubicBezTo>
                <a:cubicBezTo>
                  <a:pt x="41" y="10"/>
                  <a:pt x="41" y="10"/>
                  <a:pt x="41" y="10"/>
                </a:cubicBezTo>
                <a:cubicBezTo>
                  <a:pt x="41" y="15"/>
                  <a:pt x="41" y="15"/>
                  <a:pt x="41" y="15"/>
                </a:cubicBezTo>
                <a:cubicBezTo>
                  <a:pt x="39" y="15"/>
                  <a:pt x="39" y="15"/>
                  <a:pt x="39" y="15"/>
                </a:cubicBezTo>
                <a:cubicBezTo>
                  <a:pt x="3" y="15"/>
                  <a:pt x="3" y="15"/>
                  <a:pt x="3" y="15"/>
                </a:cubicBezTo>
                <a:cubicBezTo>
                  <a:pt x="1" y="15"/>
                  <a:pt x="0" y="14"/>
                  <a:pt x="0" y="12"/>
                </a:cubicBezTo>
                <a:cubicBezTo>
                  <a:pt x="0" y="2"/>
                  <a:pt x="0" y="2"/>
                  <a:pt x="0" y="2"/>
                </a:cubicBezTo>
                <a:cubicBezTo>
                  <a:pt x="0" y="1"/>
                  <a:pt x="1" y="0"/>
                  <a:pt x="3" y="0"/>
                </a:cubicBezTo>
                <a:cubicBezTo>
                  <a:pt x="41" y="0"/>
                  <a:pt x="41" y="0"/>
                  <a:pt x="41" y="0"/>
                </a:cubicBezTo>
                <a:lnTo>
                  <a:pt x="41" y="5"/>
                </a:ln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265" name="Freeform 254"/>
          <p:cNvSpPr>
            <a:spLocks noEditPoints="1"/>
          </p:cNvSpPr>
          <p:nvPr/>
        </p:nvSpPr>
        <p:spPr bwMode="auto">
          <a:xfrm rot="5400000">
            <a:off x="6321112" y="3252908"/>
            <a:ext cx="182119" cy="147599"/>
          </a:xfrm>
          <a:custGeom>
            <a:avLst/>
            <a:gdLst>
              <a:gd name="T0" fmla="*/ 93 w 108"/>
              <a:gd name="T1" fmla="*/ 22 h 87"/>
              <a:gd name="T2" fmla="*/ 88 w 108"/>
              <a:gd name="T3" fmla="*/ 1 h 87"/>
              <a:gd name="T4" fmla="*/ 108 w 108"/>
              <a:gd name="T5" fmla="*/ 32 h 87"/>
              <a:gd name="T6" fmla="*/ 106 w 108"/>
              <a:gd name="T7" fmla="*/ 84 h 87"/>
              <a:gd name="T8" fmla="*/ 86 w 108"/>
              <a:gd name="T9" fmla="*/ 87 h 87"/>
              <a:gd name="T10" fmla="*/ 103 w 108"/>
              <a:gd name="T11" fmla="*/ 81 h 87"/>
              <a:gd name="T12" fmla="*/ 104 w 108"/>
              <a:gd name="T13" fmla="*/ 68 h 87"/>
              <a:gd name="T14" fmla="*/ 97 w 108"/>
              <a:gd name="T15" fmla="*/ 62 h 87"/>
              <a:gd name="T16" fmla="*/ 97 w 108"/>
              <a:gd name="T17" fmla="*/ 46 h 87"/>
              <a:gd name="T18" fmla="*/ 94 w 108"/>
              <a:gd name="T19" fmla="*/ 51 h 87"/>
              <a:gd name="T20" fmla="*/ 86 w 108"/>
              <a:gd name="T21" fmla="*/ 62 h 87"/>
              <a:gd name="T22" fmla="*/ 89 w 108"/>
              <a:gd name="T23" fmla="*/ 28 h 87"/>
              <a:gd name="T24" fmla="*/ 86 w 108"/>
              <a:gd name="T25" fmla="*/ 16 h 87"/>
              <a:gd name="T26" fmla="*/ 84 w 108"/>
              <a:gd name="T27" fmla="*/ 5 h 87"/>
              <a:gd name="T28" fmla="*/ 86 w 108"/>
              <a:gd name="T29" fmla="*/ 0 h 87"/>
              <a:gd name="T30" fmla="*/ 86 w 108"/>
              <a:gd name="T31" fmla="*/ 8 h 87"/>
              <a:gd name="T32" fmla="*/ 84 w 108"/>
              <a:gd name="T33" fmla="*/ 68 h 87"/>
              <a:gd name="T34" fmla="*/ 86 w 108"/>
              <a:gd name="T35" fmla="*/ 82 h 87"/>
              <a:gd name="T36" fmla="*/ 86 w 108"/>
              <a:gd name="T37" fmla="*/ 87 h 87"/>
              <a:gd name="T38" fmla="*/ 79 w 108"/>
              <a:gd name="T39" fmla="*/ 70 h 87"/>
              <a:gd name="T40" fmla="*/ 86 w 108"/>
              <a:gd name="T41" fmla="*/ 16 h 87"/>
              <a:gd name="T42" fmla="*/ 54 w 108"/>
              <a:gd name="T43" fmla="*/ 6 h 87"/>
              <a:gd name="T44" fmla="*/ 85 w 108"/>
              <a:gd name="T45" fmla="*/ 23 h 87"/>
              <a:gd name="T46" fmla="*/ 86 w 108"/>
              <a:gd name="T47" fmla="*/ 28 h 87"/>
              <a:gd name="T48" fmla="*/ 86 w 108"/>
              <a:gd name="T49" fmla="*/ 51 h 87"/>
              <a:gd name="T50" fmla="*/ 86 w 108"/>
              <a:gd name="T51" fmla="*/ 57 h 87"/>
              <a:gd name="T52" fmla="*/ 74 w 108"/>
              <a:gd name="T53" fmla="*/ 59 h 87"/>
              <a:gd name="T54" fmla="*/ 86 w 108"/>
              <a:gd name="T55" fmla="*/ 46 h 87"/>
              <a:gd name="T56" fmla="*/ 22 w 108"/>
              <a:gd name="T57" fmla="*/ 8 h 87"/>
              <a:gd name="T58" fmla="*/ 54 w 108"/>
              <a:gd name="T59" fmla="*/ 0 h 87"/>
              <a:gd name="T60" fmla="*/ 22 w 108"/>
              <a:gd name="T61" fmla="*/ 82 h 87"/>
              <a:gd name="T62" fmla="*/ 24 w 108"/>
              <a:gd name="T63" fmla="*/ 81 h 87"/>
              <a:gd name="T64" fmla="*/ 27 w 108"/>
              <a:gd name="T65" fmla="*/ 65 h 87"/>
              <a:gd name="T66" fmla="*/ 29 w 108"/>
              <a:gd name="T67" fmla="*/ 70 h 87"/>
              <a:gd name="T68" fmla="*/ 27 w 108"/>
              <a:gd name="T69" fmla="*/ 85 h 87"/>
              <a:gd name="T70" fmla="*/ 22 w 108"/>
              <a:gd name="T71" fmla="*/ 82 h 87"/>
              <a:gd name="T72" fmla="*/ 28 w 108"/>
              <a:gd name="T73" fmla="*/ 6 h 87"/>
              <a:gd name="T74" fmla="*/ 22 w 108"/>
              <a:gd name="T75" fmla="*/ 28 h 87"/>
              <a:gd name="T76" fmla="*/ 23 w 108"/>
              <a:gd name="T77" fmla="*/ 23 h 87"/>
              <a:gd name="T78" fmla="*/ 54 w 108"/>
              <a:gd name="T79" fmla="*/ 6 h 87"/>
              <a:gd name="T80" fmla="*/ 30 w 108"/>
              <a:gd name="T81" fmla="*/ 57 h 87"/>
              <a:gd name="T82" fmla="*/ 22 w 108"/>
              <a:gd name="T83" fmla="*/ 46 h 87"/>
              <a:gd name="T84" fmla="*/ 35 w 108"/>
              <a:gd name="T85" fmla="*/ 59 h 87"/>
              <a:gd name="T86" fmla="*/ 22 w 108"/>
              <a:gd name="T87" fmla="*/ 8 h 87"/>
              <a:gd name="T88" fmla="*/ 15 w 108"/>
              <a:gd name="T89" fmla="*/ 22 h 87"/>
              <a:gd name="T90" fmla="*/ 5 w 108"/>
              <a:gd name="T91" fmla="*/ 68 h 87"/>
              <a:gd name="T92" fmla="*/ 6 w 108"/>
              <a:gd name="T93" fmla="*/ 81 h 87"/>
              <a:gd name="T94" fmla="*/ 22 w 108"/>
              <a:gd name="T95" fmla="*/ 87 h 87"/>
              <a:gd name="T96" fmla="*/ 2 w 108"/>
              <a:gd name="T97" fmla="*/ 85 h 87"/>
              <a:gd name="T98" fmla="*/ 0 w 108"/>
              <a:gd name="T99" fmla="*/ 65 h 87"/>
              <a:gd name="T100" fmla="*/ 1 w 108"/>
              <a:gd name="T101" fmla="*/ 30 h 87"/>
              <a:gd name="T102" fmla="*/ 22 w 108"/>
              <a:gd name="T103" fmla="*/ 0 h 87"/>
              <a:gd name="T104" fmla="*/ 17 w 108"/>
              <a:gd name="T105" fmla="*/ 24 h 87"/>
              <a:gd name="T106" fmla="*/ 22 w 108"/>
              <a:gd name="T107" fmla="*/ 28 h 87"/>
              <a:gd name="T108" fmla="*/ 12 w 108"/>
              <a:gd name="T109" fmla="*/ 46 h 87"/>
              <a:gd name="T110" fmla="*/ 12 w 108"/>
              <a:gd name="T111" fmla="*/ 62 h 87"/>
              <a:gd name="T112" fmla="*/ 14 w 108"/>
              <a:gd name="T113" fmla="*/ 57 h 87"/>
              <a:gd name="T114" fmla="*/ 22 w 108"/>
              <a:gd name="T115" fmla="*/ 46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8" h="87">
                <a:moveTo>
                  <a:pt x="104" y="33"/>
                </a:moveTo>
                <a:cubicBezTo>
                  <a:pt x="94" y="22"/>
                  <a:pt x="94" y="22"/>
                  <a:pt x="94" y="22"/>
                </a:cubicBezTo>
                <a:cubicBezTo>
                  <a:pt x="94" y="22"/>
                  <a:pt x="93" y="22"/>
                  <a:pt x="93" y="22"/>
                </a:cubicBezTo>
                <a:cubicBezTo>
                  <a:pt x="86" y="8"/>
                  <a:pt x="86" y="8"/>
                  <a:pt x="86" y="8"/>
                </a:cubicBezTo>
                <a:cubicBezTo>
                  <a:pt x="86" y="0"/>
                  <a:pt x="86" y="0"/>
                  <a:pt x="86" y="0"/>
                </a:cubicBezTo>
                <a:cubicBezTo>
                  <a:pt x="87" y="0"/>
                  <a:pt x="88" y="0"/>
                  <a:pt x="88" y="1"/>
                </a:cubicBezTo>
                <a:cubicBezTo>
                  <a:pt x="97" y="19"/>
                  <a:pt x="97" y="19"/>
                  <a:pt x="97" y="19"/>
                </a:cubicBezTo>
                <a:cubicBezTo>
                  <a:pt x="108" y="30"/>
                  <a:pt x="108" y="30"/>
                  <a:pt x="108" y="30"/>
                </a:cubicBezTo>
                <a:cubicBezTo>
                  <a:pt x="108" y="31"/>
                  <a:pt x="108" y="31"/>
                  <a:pt x="108" y="32"/>
                </a:cubicBezTo>
                <a:cubicBezTo>
                  <a:pt x="108" y="68"/>
                  <a:pt x="108" y="68"/>
                  <a:pt x="108" y="68"/>
                </a:cubicBezTo>
                <a:cubicBezTo>
                  <a:pt x="108" y="80"/>
                  <a:pt x="108" y="80"/>
                  <a:pt x="108" y="80"/>
                </a:cubicBezTo>
                <a:cubicBezTo>
                  <a:pt x="108" y="81"/>
                  <a:pt x="108" y="83"/>
                  <a:pt x="106" y="84"/>
                </a:cubicBezTo>
                <a:cubicBezTo>
                  <a:pt x="106" y="84"/>
                  <a:pt x="106" y="85"/>
                  <a:pt x="106" y="85"/>
                </a:cubicBezTo>
                <a:cubicBezTo>
                  <a:pt x="105" y="86"/>
                  <a:pt x="103" y="87"/>
                  <a:pt x="101" y="87"/>
                </a:cubicBezTo>
                <a:cubicBezTo>
                  <a:pt x="86" y="87"/>
                  <a:pt x="86" y="87"/>
                  <a:pt x="86" y="87"/>
                </a:cubicBezTo>
                <a:cubicBezTo>
                  <a:pt x="86" y="82"/>
                  <a:pt x="86" y="82"/>
                  <a:pt x="86" y="82"/>
                </a:cubicBezTo>
                <a:cubicBezTo>
                  <a:pt x="101" y="82"/>
                  <a:pt x="101" y="82"/>
                  <a:pt x="101" y="82"/>
                </a:cubicBezTo>
                <a:cubicBezTo>
                  <a:pt x="102" y="82"/>
                  <a:pt x="102" y="82"/>
                  <a:pt x="103" y="81"/>
                </a:cubicBezTo>
                <a:cubicBezTo>
                  <a:pt x="103" y="81"/>
                  <a:pt x="103" y="81"/>
                  <a:pt x="103" y="81"/>
                </a:cubicBezTo>
                <a:cubicBezTo>
                  <a:pt x="103" y="81"/>
                  <a:pt x="104" y="80"/>
                  <a:pt x="104" y="80"/>
                </a:cubicBezTo>
                <a:cubicBezTo>
                  <a:pt x="104" y="68"/>
                  <a:pt x="104" y="68"/>
                  <a:pt x="104" y="68"/>
                </a:cubicBezTo>
                <a:cubicBezTo>
                  <a:pt x="104" y="33"/>
                  <a:pt x="104" y="33"/>
                  <a:pt x="104" y="33"/>
                </a:cubicBezTo>
                <a:close/>
                <a:moveTo>
                  <a:pt x="86" y="62"/>
                </a:moveTo>
                <a:cubicBezTo>
                  <a:pt x="97" y="62"/>
                  <a:pt x="97" y="62"/>
                  <a:pt x="97" y="62"/>
                </a:cubicBezTo>
                <a:cubicBezTo>
                  <a:pt x="98" y="62"/>
                  <a:pt x="99" y="61"/>
                  <a:pt x="99" y="59"/>
                </a:cubicBezTo>
                <a:cubicBezTo>
                  <a:pt x="99" y="49"/>
                  <a:pt x="99" y="49"/>
                  <a:pt x="99" y="49"/>
                </a:cubicBezTo>
                <a:cubicBezTo>
                  <a:pt x="99" y="47"/>
                  <a:pt x="98" y="46"/>
                  <a:pt x="97" y="46"/>
                </a:cubicBezTo>
                <a:cubicBezTo>
                  <a:pt x="86" y="46"/>
                  <a:pt x="86" y="46"/>
                  <a:pt x="86" y="46"/>
                </a:cubicBezTo>
                <a:cubicBezTo>
                  <a:pt x="86" y="51"/>
                  <a:pt x="86" y="51"/>
                  <a:pt x="86" y="51"/>
                </a:cubicBezTo>
                <a:cubicBezTo>
                  <a:pt x="94" y="51"/>
                  <a:pt x="94" y="51"/>
                  <a:pt x="94" y="51"/>
                </a:cubicBezTo>
                <a:cubicBezTo>
                  <a:pt x="94" y="57"/>
                  <a:pt x="94" y="57"/>
                  <a:pt x="94" y="57"/>
                </a:cubicBezTo>
                <a:cubicBezTo>
                  <a:pt x="86" y="57"/>
                  <a:pt x="86" y="57"/>
                  <a:pt x="86" y="57"/>
                </a:cubicBezTo>
                <a:cubicBezTo>
                  <a:pt x="86" y="62"/>
                  <a:pt x="86" y="62"/>
                  <a:pt x="86" y="62"/>
                </a:cubicBezTo>
                <a:close/>
                <a:moveTo>
                  <a:pt x="86" y="28"/>
                </a:moveTo>
                <a:cubicBezTo>
                  <a:pt x="89" y="28"/>
                  <a:pt x="89" y="28"/>
                  <a:pt x="89" y="28"/>
                </a:cubicBezTo>
                <a:cubicBezTo>
                  <a:pt x="89" y="28"/>
                  <a:pt x="89" y="28"/>
                  <a:pt x="89" y="28"/>
                </a:cubicBezTo>
                <a:cubicBezTo>
                  <a:pt x="89" y="28"/>
                  <a:pt x="90" y="28"/>
                  <a:pt x="90" y="28"/>
                </a:cubicBezTo>
                <a:cubicBezTo>
                  <a:pt x="91" y="27"/>
                  <a:pt x="92" y="26"/>
                  <a:pt x="91" y="25"/>
                </a:cubicBezTo>
                <a:cubicBezTo>
                  <a:pt x="86" y="16"/>
                  <a:pt x="86" y="16"/>
                  <a:pt x="86" y="16"/>
                </a:cubicBezTo>
                <a:lnTo>
                  <a:pt x="86" y="28"/>
                </a:lnTo>
                <a:close/>
                <a:moveTo>
                  <a:pt x="86" y="8"/>
                </a:moveTo>
                <a:cubicBezTo>
                  <a:pt x="84" y="5"/>
                  <a:pt x="84" y="5"/>
                  <a:pt x="84" y="5"/>
                </a:cubicBezTo>
                <a:cubicBezTo>
                  <a:pt x="54" y="5"/>
                  <a:pt x="54" y="5"/>
                  <a:pt x="54" y="5"/>
                </a:cubicBezTo>
                <a:cubicBezTo>
                  <a:pt x="54" y="0"/>
                  <a:pt x="54" y="0"/>
                  <a:pt x="54" y="0"/>
                </a:cubicBezTo>
                <a:cubicBezTo>
                  <a:pt x="86" y="0"/>
                  <a:pt x="86" y="0"/>
                  <a:pt x="86" y="0"/>
                </a:cubicBezTo>
                <a:cubicBezTo>
                  <a:pt x="86" y="0"/>
                  <a:pt x="86" y="0"/>
                  <a:pt x="86" y="0"/>
                </a:cubicBezTo>
                <a:cubicBezTo>
                  <a:pt x="86" y="0"/>
                  <a:pt x="86" y="0"/>
                  <a:pt x="86" y="0"/>
                </a:cubicBezTo>
                <a:cubicBezTo>
                  <a:pt x="86" y="8"/>
                  <a:pt x="86" y="8"/>
                  <a:pt x="86" y="8"/>
                </a:cubicBezTo>
                <a:close/>
                <a:moveTo>
                  <a:pt x="54" y="65"/>
                </a:moveTo>
                <a:cubicBezTo>
                  <a:pt x="81" y="65"/>
                  <a:pt x="81" y="65"/>
                  <a:pt x="81" y="65"/>
                </a:cubicBezTo>
                <a:cubicBezTo>
                  <a:pt x="83" y="65"/>
                  <a:pt x="84" y="66"/>
                  <a:pt x="84" y="68"/>
                </a:cubicBezTo>
                <a:cubicBezTo>
                  <a:pt x="84" y="80"/>
                  <a:pt x="84" y="80"/>
                  <a:pt x="84" y="80"/>
                </a:cubicBezTo>
                <a:cubicBezTo>
                  <a:pt x="84" y="80"/>
                  <a:pt x="84" y="81"/>
                  <a:pt x="84" y="81"/>
                </a:cubicBezTo>
                <a:cubicBezTo>
                  <a:pt x="85" y="82"/>
                  <a:pt x="85" y="82"/>
                  <a:pt x="86" y="82"/>
                </a:cubicBezTo>
                <a:cubicBezTo>
                  <a:pt x="86" y="82"/>
                  <a:pt x="86" y="82"/>
                  <a:pt x="86" y="82"/>
                </a:cubicBezTo>
                <a:cubicBezTo>
                  <a:pt x="86" y="87"/>
                  <a:pt x="86" y="87"/>
                  <a:pt x="86" y="87"/>
                </a:cubicBezTo>
                <a:cubicBezTo>
                  <a:pt x="86" y="87"/>
                  <a:pt x="86" y="87"/>
                  <a:pt x="86" y="87"/>
                </a:cubicBezTo>
                <a:cubicBezTo>
                  <a:pt x="84" y="87"/>
                  <a:pt x="82" y="86"/>
                  <a:pt x="81" y="85"/>
                </a:cubicBezTo>
                <a:cubicBezTo>
                  <a:pt x="80" y="83"/>
                  <a:pt x="79" y="82"/>
                  <a:pt x="79" y="80"/>
                </a:cubicBezTo>
                <a:cubicBezTo>
                  <a:pt x="79" y="70"/>
                  <a:pt x="79" y="70"/>
                  <a:pt x="79" y="70"/>
                </a:cubicBezTo>
                <a:cubicBezTo>
                  <a:pt x="54" y="70"/>
                  <a:pt x="54" y="70"/>
                  <a:pt x="54" y="70"/>
                </a:cubicBezTo>
                <a:cubicBezTo>
                  <a:pt x="54" y="65"/>
                  <a:pt x="54" y="65"/>
                  <a:pt x="54" y="65"/>
                </a:cubicBezTo>
                <a:close/>
                <a:moveTo>
                  <a:pt x="86" y="16"/>
                </a:moveTo>
                <a:cubicBezTo>
                  <a:pt x="82" y="8"/>
                  <a:pt x="82" y="8"/>
                  <a:pt x="82" y="8"/>
                </a:cubicBezTo>
                <a:cubicBezTo>
                  <a:pt x="82" y="7"/>
                  <a:pt x="81" y="6"/>
                  <a:pt x="80" y="6"/>
                </a:cubicBezTo>
                <a:cubicBezTo>
                  <a:pt x="54" y="6"/>
                  <a:pt x="54" y="6"/>
                  <a:pt x="54" y="6"/>
                </a:cubicBezTo>
                <a:cubicBezTo>
                  <a:pt x="54" y="11"/>
                  <a:pt x="54" y="11"/>
                  <a:pt x="54" y="11"/>
                </a:cubicBezTo>
                <a:cubicBezTo>
                  <a:pt x="79" y="11"/>
                  <a:pt x="79" y="11"/>
                  <a:pt x="79" y="11"/>
                </a:cubicBezTo>
                <a:cubicBezTo>
                  <a:pt x="85" y="23"/>
                  <a:pt x="85" y="23"/>
                  <a:pt x="85" y="23"/>
                </a:cubicBezTo>
                <a:cubicBezTo>
                  <a:pt x="54" y="23"/>
                  <a:pt x="54" y="23"/>
                  <a:pt x="54" y="23"/>
                </a:cubicBezTo>
                <a:cubicBezTo>
                  <a:pt x="54" y="28"/>
                  <a:pt x="54" y="28"/>
                  <a:pt x="54" y="28"/>
                </a:cubicBezTo>
                <a:cubicBezTo>
                  <a:pt x="86" y="28"/>
                  <a:pt x="86" y="28"/>
                  <a:pt x="86" y="28"/>
                </a:cubicBezTo>
                <a:cubicBezTo>
                  <a:pt x="86" y="16"/>
                  <a:pt x="86" y="16"/>
                  <a:pt x="86" y="16"/>
                </a:cubicBezTo>
                <a:close/>
                <a:moveTo>
                  <a:pt x="86" y="46"/>
                </a:moveTo>
                <a:cubicBezTo>
                  <a:pt x="86" y="51"/>
                  <a:pt x="86" y="51"/>
                  <a:pt x="86" y="51"/>
                </a:cubicBezTo>
                <a:cubicBezTo>
                  <a:pt x="78" y="51"/>
                  <a:pt x="78" y="51"/>
                  <a:pt x="78" y="51"/>
                </a:cubicBezTo>
                <a:cubicBezTo>
                  <a:pt x="78" y="57"/>
                  <a:pt x="78" y="57"/>
                  <a:pt x="78" y="57"/>
                </a:cubicBezTo>
                <a:cubicBezTo>
                  <a:pt x="86" y="57"/>
                  <a:pt x="86" y="57"/>
                  <a:pt x="86" y="57"/>
                </a:cubicBezTo>
                <a:cubicBezTo>
                  <a:pt x="86" y="62"/>
                  <a:pt x="86" y="62"/>
                  <a:pt x="86" y="62"/>
                </a:cubicBezTo>
                <a:cubicBezTo>
                  <a:pt x="76" y="62"/>
                  <a:pt x="76" y="62"/>
                  <a:pt x="76" y="62"/>
                </a:cubicBezTo>
                <a:cubicBezTo>
                  <a:pt x="75" y="62"/>
                  <a:pt x="74" y="61"/>
                  <a:pt x="74" y="59"/>
                </a:cubicBezTo>
                <a:cubicBezTo>
                  <a:pt x="74" y="49"/>
                  <a:pt x="74" y="49"/>
                  <a:pt x="74" y="49"/>
                </a:cubicBezTo>
                <a:cubicBezTo>
                  <a:pt x="74" y="47"/>
                  <a:pt x="75" y="46"/>
                  <a:pt x="76" y="46"/>
                </a:cubicBezTo>
                <a:lnTo>
                  <a:pt x="86" y="46"/>
                </a:lnTo>
                <a:close/>
                <a:moveTo>
                  <a:pt x="54" y="5"/>
                </a:moveTo>
                <a:cubicBezTo>
                  <a:pt x="24" y="5"/>
                  <a:pt x="24" y="5"/>
                  <a:pt x="24" y="5"/>
                </a:cubicBezTo>
                <a:cubicBezTo>
                  <a:pt x="22" y="8"/>
                  <a:pt x="22" y="8"/>
                  <a:pt x="22" y="8"/>
                </a:cubicBezTo>
                <a:cubicBezTo>
                  <a:pt x="22" y="0"/>
                  <a:pt x="22" y="0"/>
                  <a:pt x="22" y="0"/>
                </a:cubicBezTo>
                <a:cubicBezTo>
                  <a:pt x="22" y="0"/>
                  <a:pt x="22" y="0"/>
                  <a:pt x="22" y="0"/>
                </a:cubicBezTo>
                <a:cubicBezTo>
                  <a:pt x="54" y="0"/>
                  <a:pt x="54" y="0"/>
                  <a:pt x="54" y="0"/>
                </a:cubicBezTo>
                <a:cubicBezTo>
                  <a:pt x="54" y="5"/>
                  <a:pt x="54" y="5"/>
                  <a:pt x="54" y="5"/>
                </a:cubicBezTo>
                <a:close/>
                <a:moveTo>
                  <a:pt x="22" y="82"/>
                </a:moveTo>
                <a:cubicBezTo>
                  <a:pt x="22" y="82"/>
                  <a:pt x="22" y="82"/>
                  <a:pt x="22" y="82"/>
                </a:cubicBezTo>
                <a:cubicBezTo>
                  <a:pt x="23" y="82"/>
                  <a:pt x="24" y="82"/>
                  <a:pt x="24" y="81"/>
                </a:cubicBezTo>
                <a:cubicBezTo>
                  <a:pt x="24" y="81"/>
                  <a:pt x="24" y="81"/>
                  <a:pt x="24" y="81"/>
                </a:cubicBezTo>
                <a:cubicBezTo>
                  <a:pt x="24" y="81"/>
                  <a:pt x="24" y="81"/>
                  <a:pt x="24" y="81"/>
                </a:cubicBezTo>
                <a:cubicBezTo>
                  <a:pt x="24" y="81"/>
                  <a:pt x="25" y="80"/>
                  <a:pt x="25" y="80"/>
                </a:cubicBezTo>
                <a:cubicBezTo>
                  <a:pt x="25" y="68"/>
                  <a:pt x="25" y="68"/>
                  <a:pt x="25" y="68"/>
                </a:cubicBezTo>
                <a:cubicBezTo>
                  <a:pt x="25" y="66"/>
                  <a:pt x="26" y="65"/>
                  <a:pt x="27" y="65"/>
                </a:cubicBezTo>
                <a:cubicBezTo>
                  <a:pt x="54" y="65"/>
                  <a:pt x="54" y="65"/>
                  <a:pt x="54" y="65"/>
                </a:cubicBezTo>
                <a:cubicBezTo>
                  <a:pt x="54" y="70"/>
                  <a:pt x="54" y="70"/>
                  <a:pt x="54" y="70"/>
                </a:cubicBezTo>
                <a:cubicBezTo>
                  <a:pt x="29" y="70"/>
                  <a:pt x="29" y="70"/>
                  <a:pt x="29" y="70"/>
                </a:cubicBezTo>
                <a:cubicBezTo>
                  <a:pt x="29" y="80"/>
                  <a:pt x="29" y="80"/>
                  <a:pt x="29" y="80"/>
                </a:cubicBezTo>
                <a:cubicBezTo>
                  <a:pt x="29" y="82"/>
                  <a:pt x="29" y="83"/>
                  <a:pt x="27" y="85"/>
                </a:cubicBezTo>
                <a:cubicBezTo>
                  <a:pt x="27" y="85"/>
                  <a:pt x="27" y="85"/>
                  <a:pt x="27" y="85"/>
                </a:cubicBezTo>
                <a:cubicBezTo>
                  <a:pt x="26" y="86"/>
                  <a:pt x="24" y="87"/>
                  <a:pt x="22" y="87"/>
                </a:cubicBezTo>
                <a:cubicBezTo>
                  <a:pt x="22" y="87"/>
                  <a:pt x="22" y="87"/>
                  <a:pt x="22" y="87"/>
                </a:cubicBezTo>
                <a:cubicBezTo>
                  <a:pt x="22" y="82"/>
                  <a:pt x="22" y="82"/>
                  <a:pt x="22" y="82"/>
                </a:cubicBezTo>
                <a:close/>
                <a:moveTo>
                  <a:pt x="54" y="6"/>
                </a:moveTo>
                <a:cubicBezTo>
                  <a:pt x="28" y="6"/>
                  <a:pt x="28" y="6"/>
                  <a:pt x="28" y="6"/>
                </a:cubicBezTo>
                <a:cubicBezTo>
                  <a:pt x="28" y="6"/>
                  <a:pt x="28" y="6"/>
                  <a:pt x="28" y="6"/>
                </a:cubicBezTo>
                <a:cubicBezTo>
                  <a:pt x="27" y="6"/>
                  <a:pt x="27" y="7"/>
                  <a:pt x="26" y="8"/>
                </a:cubicBezTo>
                <a:cubicBezTo>
                  <a:pt x="22" y="16"/>
                  <a:pt x="22" y="16"/>
                  <a:pt x="22" y="16"/>
                </a:cubicBezTo>
                <a:cubicBezTo>
                  <a:pt x="22" y="28"/>
                  <a:pt x="22" y="28"/>
                  <a:pt x="22" y="28"/>
                </a:cubicBezTo>
                <a:cubicBezTo>
                  <a:pt x="54" y="28"/>
                  <a:pt x="54" y="28"/>
                  <a:pt x="54" y="28"/>
                </a:cubicBezTo>
                <a:cubicBezTo>
                  <a:pt x="54" y="23"/>
                  <a:pt x="54" y="23"/>
                  <a:pt x="54" y="23"/>
                </a:cubicBezTo>
                <a:cubicBezTo>
                  <a:pt x="23" y="23"/>
                  <a:pt x="23" y="23"/>
                  <a:pt x="23" y="23"/>
                </a:cubicBezTo>
                <a:cubicBezTo>
                  <a:pt x="30" y="11"/>
                  <a:pt x="30" y="11"/>
                  <a:pt x="30" y="11"/>
                </a:cubicBezTo>
                <a:cubicBezTo>
                  <a:pt x="54" y="11"/>
                  <a:pt x="54" y="11"/>
                  <a:pt x="54" y="11"/>
                </a:cubicBezTo>
                <a:cubicBezTo>
                  <a:pt x="54" y="6"/>
                  <a:pt x="54" y="6"/>
                  <a:pt x="54" y="6"/>
                </a:cubicBezTo>
                <a:close/>
                <a:moveTo>
                  <a:pt x="22" y="62"/>
                </a:moveTo>
                <a:cubicBezTo>
                  <a:pt x="22" y="57"/>
                  <a:pt x="22" y="57"/>
                  <a:pt x="22" y="57"/>
                </a:cubicBezTo>
                <a:cubicBezTo>
                  <a:pt x="30" y="57"/>
                  <a:pt x="30" y="57"/>
                  <a:pt x="30" y="57"/>
                </a:cubicBezTo>
                <a:cubicBezTo>
                  <a:pt x="30" y="51"/>
                  <a:pt x="30" y="51"/>
                  <a:pt x="30" y="51"/>
                </a:cubicBezTo>
                <a:cubicBezTo>
                  <a:pt x="22" y="51"/>
                  <a:pt x="22" y="51"/>
                  <a:pt x="22" y="51"/>
                </a:cubicBezTo>
                <a:cubicBezTo>
                  <a:pt x="22" y="46"/>
                  <a:pt x="22" y="46"/>
                  <a:pt x="22" y="46"/>
                </a:cubicBezTo>
                <a:cubicBezTo>
                  <a:pt x="32" y="46"/>
                  <a:pt x="32" y="46"/>
                  <a:pt x="32" y="46"/>
                </a:cubicBezTo>
                <a:cubicBezTo>
                  <a:pt x="34" y="46"/>
                  <a:pt x="35" y="47"/>
                  <a:pt x="35" y="49"/>
                </a:cubicBezTo>
                <a:cubicBezTo>
                  <a:pt x="35" y="59"/>
                  <a:pt x="35" y="59"/>
                  <a:pt x="35" y="59"/>
                </a:cubicBezTo>
                <a:cubicBezTo>
                  <a:pt x="35" y="61"/>
                  <a:pt x="34" y="62"/>
                  <a:pt x="32" y="62"/>
                </a:cubicBezTo>
                <a:lnTo>
                  <a:pt x="22" y="62"/>
                </a:lnTo>
                <a:close/>
                <a:moveTo>
                  <a:pt x="22" y="8"/>
                </a:moveTo>
                <a:cubicBezTo>
                  <a:pt x="15" y="22"/>
                  <a:pt x="15" y="22"/>
                  <a:pt x="15" y="22"/>
                </a:cubicBezTo>
                <a:cubicBezTo>
                  <a:pt x="15" y="22"/>
                  <a:pt x="15" y="22"/>
                  <a:pt x="15" y="22"/>
                </a:cubicBezTo>
                <a:cubicBezTo>
                  <a:pt x="15" y="22"/>
                  <a:pt x="15" y="22"/>
                  <a:pt x="15" y="22"/>
                </a:cubicBezTo>
                <a:cubicBezTo>
                  <a:pt x="5" y="33"/>
                  <a:pt x="5" y="33"/>
                  <a:pt x="5" y="33"/>
                </a:cubicBezTo>
                <a:cubicBezTo>
                  <a:pt x="5" y="65"/>
                  <a:pt x="5" y="65"/>
                  <a:pt x="5" y="65"/>
                </a:cubicBezTo>
                <a:cubicBezTo>
                  <a:pt x="5" y="68"/>
                  <a:pt x="5" y="68"/>
                  <a:pt x="5" y="68"/>
                </a:cubicBezTo>
                <a:cubicBezTo>
                  <a:pt x="5" y="80"/>
                  <a:pt x="5" y="80"/>
                  <a:pt x="5" y="80"/>
                </a:cubicBezTo>
                <a:cubicBezTo>
                  <a:pt x="5" y="80"/>
                  <a:pt x="5" y="81"/>
                  <a:pt x="5" y="81"/>
                </a:cubicBezTo>
                <a:cubicBezTo>
                  <a:pt x="6" y="81"/>
                  <a:pt x="6" y="81"/>
                  <a:pt x="6" y="81"/>
                </a:cubicBezTo>
                <a:cubicBezTo>
                  <a:pt x="6" y="82"/>
                  <a:pt x="7" y="82"/>
                  <a:pt x="7" y="82"/>
                </a:cubicBezTo>
                <a:cubicBezTo>
                  <a:pt x="22" y="82"/>
                  <a:pt x="22" y="82"/>
                  <a:pt x="22" y="82"/>
                </a:cubicBezTo>
                <a:cubicBezTo>
                  <a:pt x="22" y="87"/>
                  <a:pt x="22" y="87"/>
                  <a:pt x="22" y="87"/>
                </a:cubicBezTo>
                <a:cubicBezTo>
                  <a:pt x="7" y="87"/>
                  <a:pt x="7" y="87"/>
                  <a:pt x="7" y="87"/>
                </a:cubicBezTo>
                <a:cubicBezTo>
                  <a:pt x="5" y="87"/>
                  <a:pt x="4" y="86"/>
                  <a:pt x="2" y="85"/>
                </a:cubicBezTo>
                <a:cubicBezTo>
                  <a:pt x="2" y="85"/>
                  <a:pt x="2" y="85"/>
                  <a:pt x="2" y="85"/>
                </a:cubicBezTo>
                <a:cubicBezTo>
                  <a:pt x="1" y="83"/>
                  <a:pt x="0" y="82"/>
                  <a:pt x="0" y="80"/>
                </a:cubicBezTo>
                <a:cubicBezTo>
                  <a:pt x="0" y="68"/>
                  <a:pt x="0" y="68"/>
                  <a:pt x="0" y="68"/>
                </a:cubicBezTo>
                <a:cubicBezTo>
                  <a:pt x="0" y="65"/>
                  <a:pt x="0" y="65"/>
                  <a:pt x="0" y="65"/>
                </a:cubicBezTo>
                <a:cubicBezTo>
                  <a:pt x="0" y="32"/>
                  <a:pt x="0" y="32"/>
                  <a:pt x="0" y="32"/>
                </a:cubicBezTo>
                <a:cubicBezTo>
                  <a:pt x="0" y="32"/>
                  <a:pt x="0" y="32"/>
                  <a:pt x="0" y="32"/>
                </a:cubicBezTo>
                <a:cubicBezTo>
                  <a:pt x="0" y="31"/>
                  <a:pt x="0" y="31"/>
                  <a:pt x="1" y="30"/>
                </a:cubicBezTo>
                <a:cubicBezTo>
                  <a:pt x="11" y="19"/>
                  <a:pt x="11" y="19"/>
                  <a:pt x="11" y="19"/>
                </a:cubicBezTo>
                <a:cubicBezTo>
                  <a:pt x="20" y="1"/>
                  <a:pt x="20" y="1"/>
                  <a:pt x="20" y="1"/>
                </a:cubicBezTo>
                <a:cubicBezTo>
                  <a:pt x="21" y="1"/>
                  <a:pt x="21" y="0"/>
                  <a:pt x="22" y="0"/>
                </a:cubicBezTo>
                <a:cubicBezTo>
                  <a:pt x="22" y="8"/>
                  <a:pt x="22" y="8"/>
                  <a:pt x="22" y="8"/>
                </a:cubicBezTo>
                <a:close/>
                <a:moveTo>
                  <a:pt x="22" y="16"/>
                </a:moveTo>
                <a:cubicBezTo>
                  <a:pt x="17" y="24"/>
                  <a:pt x="17" y="24"/>
                  <a:pt x="17" y="24"/>
                </a:cubicBezTo>
                <a:cubicBezTo>
                  <a:pt x="17" y="25"/>
                  <a:pt x="17" y="25"/>
                  <a:pt x="17" y="26"/>
                </a:cubicBezTo>
                <a:cubicBezTo>
                  <a:pt x="17" y="27"/>
                  <a:pt x="18" y="28"/>
                  <a:pt x="20" y="28"/>
                </a:cubicBezTo>
                <a:cubicBezTo>
                  <a:pt x="22" y="28"/>
                  <a:pt x="22" y="28"/>
                  <a:pt x="22" y="28"/>
                </a:cubicBezTo>
                <a:cubicBezTo>
                  <a:pt x="22" y="16"/>
                  <a:pt x="22" y="16"/>
                  <a:pt x="22" y="16"/>
                </a:cubicBezTo>
                <a:close/>
                <a:moveTo>
                  <a:pt x="22" y="46"/>
                </a:moveTo>
                <a:cubicBezTo>
                  <a:pt x="12" y="46"/>
                  <a:pt x="12" y="46"/>
                  <a:pt x="12" y="46"/>
                </a:cubicBezTo>
                <a:cubicBezTo>
                  <a:pt x="10" y="46"/>
                  <a:pt x="9" y="47"/>
                  <a:pt x="9" y="49"/>
                </a:cubicBezTo>
                <a:cubicBezTo>
                  <a:pt x="9" y="59"/>
                  <a:pt x="9" y="59"/>
                  <a:pt x="9" y="59"/>
                </a:cubicBezTo>
                <a:cubicBezTo>
                  <a:pt x="9" y="61"/>
                  <a:pt x="10" y="62"/>
                  <a:pt x="12" y="62"/>
                </a:cubicBezTo>
                <a:cubicBezTo>
                  <a:pt x="22" y="62"/>
                  <a:pt x="22" y="62"/>
                  <a:pt x="22" y="62"/>
                </a:cubicBezTo>
                <a:cubicBezTo>
                  <a:pt x="22" y="57"/>
                  <a:pt x="22" y="57"/>
                  <a:pt x="22" y="57"/>
                </a:cubicBezTo>
                <a:cubicBezTo>
                  <a:pt x="14" y="57"/>
                  <a:pt x="14" y="57"/>
                  <a:pt x="14" y="57"/>
                </a:cubicBezTo>
                <a:cubicBezTo>
                  <a:pt x="14" y="51"/>
                  <a:pt x="14" y="51"/>
                  <a:pt x="14" y="51"/>
                </a:cubicBezTo>
                <a:cubicBezTo>
                  <a:pt x="22" y="51"/>
                  <a:pt x="22" y="51"/>
                  <a:pt x="22" y="51"/>
                </a:cubicBezTo>
                <a:lnTo>
                  <a:pt x="22" y="46"/>
                </a:ln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266" name="Freeform 255"/>
          <p:cNvSpPr>
            <a:spLocks noEditPoints="1"/>
          </p:cNvSpPr>
          <p:nvPr/>
        </p:nvSpPr>
        <p:spPr bwMode="auto">
          <a:xfrm rot="5400000">
            <a:off x="6236600" y="2389930"/>
            <a:ext cx="151171" cy="140457"/>
          </a:xfrm>
          <a:custGeom>
            <a:avLst/>
            <a:gdLst>
              <a:gd name="T0" fmla="*/ 46 w 89"/>
              <a:gd name="T1" fmla="*/ 12 h 83"/>
              <a:gd name="T2" fmla="*/ 76 w 89"/>
              <a:gd name="T3" fmla="*/ 13 h 83"/>
              <a:gd name="T4" fmla="*/ 84 w 89"/>
              <a:gd name="T5" fmla="*/ 29 h 83"/>
              <a:gd name="T6" fmla="*/ 74 w 89"/>
              <a:gd name="T7" fmla="*/ 65 h 83"/>
              <a:gd name="T8" fmla="*/ 68 w 89"/>
              <a:gd name="T9" fmla="*/ 73 h 83"/>
              <a:gd name="T10" fmla="*/ 60 w 89"/>
              <a:gd name="T11" fmla="*/ 76 h 83"/>
              <a:gd name="T12" fmla="*/ 46 w 89"/>
              <a:gd name="T13" fmla="*/ 72 h 83"/>
              <a:gd name="T14" fmla="*/ 46 w 89"/>
              <a:gd name="T15" fmla="*/ 77 h 83"/>
              <a:gd name="T16" fmla="*/ 59 w 89"/>
              <a:gd name="T17" fmla="*/ 80 h 83"/>
              <a:gd name="T18" fmla="*/ 78 w 89"/>
              <a:gd name="T19" fmla="*/ 69 h 83"/>
              <a:gd name="T20" fmla="*/ 89 w 89"/>
              <a:gd name="T21" fmla="*/ 34 h 83"/>
              <a:gd name="T22" fmla="*/ 80 w 89"/>
              <a:gd name="T23" fmla="*/ 10 h 83"/>
              <a:gd name="T24" fmla="*/ 51 w 89"/>
              <a:gd name="T25" fmla="*/ 5 h 83"/>
              <a:gd name="T26" fmla="*/ 46 w 89"/>
              <a:gd name="T27" fmla="*/ 6 h 83"/>
              <a:gd name="T28" fmla="*/ 46 w 89"/>
              <a:gd name="T29" fmla="*/ 12 h 83"/>
              <a:gd name="T30" fmla="*/ 24 w 89"/>
              <a:gd name="T31" fmla="*/ 74 h 83"/>
              <a:gd name="T32" fmla="*/ 17 w 89"/>
              <a:gd name="T33" fmla="*/ 65 h 83"/>
              <a:gd name="T34" fmla="*/ 7 w 89"/>
              <a:gd name="T35" fmla="*/ 39 h 83"/>
              <a:gd name="T36" fmla="*/ 7 w 89"/>
              <a:gd name="T37" fmla="*/ 39 h 83"/>
              <a:gd name="T38" fmla="*/ 14 w 89"/>
              <a:gd name="T39" fmla="*/ 13 h 83"/>
              <a:gd name="T40" fmla="*/ 45 w 89"/>
              <a:gd name="T41" fmla="*/ 11 h 83"/>
              <a:gd name="T42" fmla="*/ 46 w 89"/>
              <a:gd name="T43" fmla="*/ 12 h 83"/>
              <a:gd name="T44" fmla="*/ 46 w 89"/>
              <a:gd name="T45" fmla="*/ 6 h 83"/>
              <a:gd name="T46" fmla="*/ 40 w 89"/>
              <a:gd name="T47" fmla="*/ 5 h 83"/>
              <a:gd name="T48" fmla="*/ 5 w 89"/>
              <a:gd name="T49" fmla="*/ 18 h 83"/>
              <a:gd name="T50" fmla="*/ 5 w 89"/>
              <a:gd name="T51" fmla="*/ 52 h 83"/>
              <a:gd name="T52" fmla="*/ 16 w 89"/>
              <a:gd name="T53" fmla="*/ 73 h 83"/>
              <a:gd name="T54" fmla="*/ 23 w 89"/>
              <a:gd name="T55" fmla="*/ 79 h 83"/>
              <a:gd name="T56" fmla="*/ 40 w 89"/>
              <a:gd name="T57" fmla="*/ 78 h 83"/>
              <a:gd name="T58" fmla="*/ 46 w 89"/>
              <a:gd name="T59" fmla="*/ 77 h 83"/>
              <a:gd name="T60" fmla="*/ 46 w 89"/>
              <a:gd name="T61" fmla="*/ 72 h 83"/>
              <a:gd name="T62" fmla="*/ 39 w 89"/>
              <a:gd name="T63" fmla="*/ 73 h 83"/>
              <a:gd name="T64" fmla="*/ 24 w 89"/>
              <a:gd name="T65" fmla="*/ 74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9" h="83">
                <a:moveTo>
                  <a:pt x="46" y="12"/>
                </a:moveTo>
                <a:cubicBezTo>
                  <a:pt x="51" y="12"/>
                  <a:pt x="64" y="1"/>
                  <a:pt x="76" y="13"/>
                </a:cubicBezTo>
                <a:cubicBezTo>
                  <a:pt x="81" y="18"/>
                  <a:pt x="83" y="23"/>
                  <a:pt x="84" y="29"/>
                </a:cubicBezTo>
                <a:cubicBezTo>
                  <a:pt x="86" y="42"/>
                  <a:pt x="81" y="54"/>
                  <a:pt x="74" y="65"/>
                </a:cubicBezTo>
                <a:cubicBezTo>
                  <a:pt x="73" y="68"/>
                  <a:pt x="70" y="71"/>
                  <a:pt x="68" y="73"/>
                </a:cubicBezTo>
                <a:cubicBezTo>
                  <a:pt x="66" y="75"/>
                  <a:pt x="63" y="76"/>
                  <a:pt x="60" y="76"/>
                </a:cubicBezTo>
                <a:cubicBezTo>
                  <a:pt x="54" y="75"/>
                  <a:pt x="51" y="72"/>
                  <a:pt x="46" y="72"/>
                </a:cubicBezTo>
                <a:cubicBezTo>
                  <a:pt x="46" y="77"/>
                  <a:pt x="46" y="77"/>
                  <a:pt x="46" y="77"/>
                </a:cubicBezTo>
                <a:cubicBezTo>
                  <a:pt x="51" y="77"/>
                  <a:pt x="53" y="79"/>
                  <a:pt x="59" y="80"/>
                </a:cubicBezTo>
                <a:cubicBezTo>
                  <a:pt x="67" y="82"/>
                  <a:pt x="73" y="75"/>
                  <a:pt x="78" y="69"/>
                </a:cubicBezTo>
                <a:cubicBezTo>
                  <a:pt x="85" y="59"/>
                  <a:pt x="89" y="47"/>
                  <a:pt x="89" y="34"/>
                </a:cubicBezTo>
                <a:cubicBezTo>
                  <a:pt x="89" y="25"/>
                  <a:pt x="87" y="16"/>
                  <a:pt x="80" y="10"/>
                </a:cubicBezTo>
                <a:cubicBezTo>
                  <a:pt x="72" y="2"/>
                  <a:pt x="61" y="1"/>
                  <a:pt x="51" y="5"/>
                </a:cubicBezTo>
                <a:cubicBezTo>
                  <a:pt x="48" y="6"/>
                  <a:pt x="47" y="6"/>
                  <a:pt x="46" y="6"/>
                </a:cubicBezTo>
                <a:lnTo>
                  <a:pt x="46" y="12"/>
                </a:lnTo>
                <a:close/>
                <a:moveTo>
                  <a:pt x="24" y="74"/>
                </a:moveTo>
                <a:cubicBezTo>
                  <a:pt x="21" y="71"/>
                  <a:pt x="19" y="69"/>
                  <a:pt x="17" y="65"/>
                </a:cubicBezTo>
                <a:cubicBezTo>
                  <a:pt x="12" y="58"/>
                  <a:pt x="8" y="49"/>
                  <a:pt x="7" y="39"/>
                </a:cubicBezTo>
                <a:cubicBezTo>
                  <a:pt x="7" y="39"/>
                  <a:pt x="7" y="39"/>
                  <a:pt x="7" y="39"/>
                </a:cubicBezTo>
                <a:cubicBezTo>
                  <a:pt x="6" y="30"/>
                  <a:pt x="7" y="20"/>
                  <a:pt x="14" y="13"/>
                </a:cubicBezTo>
                <a:cubicBezTo>
                  <a:pt x="24" y="4"/>
                  <a:pt x="34" y="8"/>
                  <a:pt x="45" y="11"/>
                </a:cubicBezTo>
                <a:cubicBezTo>
                  <a:pt x="45" y="12"/>
                  <a:pt x="45" y="12"/>
                  <a:pt x="46" y="12"/>
                </a:cubicBezTo>
                <a:cubicBezTo>
                  <a:pt x="46" y="6"/>
                  <a:pt x="46" y="6"/>
                  <a:pt x="46" y="6"/>
                </a:cubicBezTo>
                <a:cubicBezTo>
                  <a:pt x="44" y="6"/>
                  <a:pt x="43" y="6"/>
                  <a:pt x="40" y="5"/>
                </a:cubicBezTo>
                <a:cubicBezTo>
                  <a:pt x="26" y="0"/>
                  <a:pt x="12" y="5"/>
                  <a:pt x="5" y="18"/>
                </a:cubicBezTo>
                <a:cubicBezTo>
                  <a:pt x="0" y="28"/>
                  <a:pt x="1" y="41"/>
                  <a:pt x="5" y="52"/>
                </a:cubicBezTo>
                <a:cubicBezTo>
                  <a:pt x="7" y="59"/>
                  <a:pt x="11" y="67"/>
                  <a:pt x="16" y="73"/>
                </a:cubicBezTo>
                <a:cubicBezTo>
                  <a:pt x="18" y="75"/>
                  <a:pt x="20" y="77"/>
                  <a:pt x="23" y="79"/>
                </a:cubicBezTo>
                <a:cubicBezTo>
                  <a:pt x="29" y="83"/>
                  <a:pt x="34" y="80"/>
                  <a:pt x="40" y="78"/>
                </a:cubicBezTo>
                <a:cubicBezTo>
                  <a:pt x="42" y="77"/>
                  <a:pt x="44" y="77"/>
                  <a:pt x="46" y="77"/>
                </a:cubicBezTo>
                <a:cubicBezTo>
                  <a:pt x="46" y="72"/>
                  <a:pt x="46" y="72"/>
                  <a:pt x="46" y="72"/>
                </a:cubicBezTo>
                <a:cubicBezTo>
                  <a:pt x="44" y="72"/>
                  <a:pt x="41" y="72"/>
                  <a:pt x="39" y="73"/>
                </a:cubicBezTo>
                <a:cubicBezTo>
                  <a:pt x="33" y="75"/>
                  <a:pt x="29" y="78"/>
                  <a:pt x="24" y="74"/>
                </a:cubicBez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267" name="Freeform 256"/>
          <p:cNvSpPr>
            <a:spLocks noEditPoints="1"/>
          </p:cNvSpPr>
          <p:nvPr/>
        </p:nvSpPr>
        <p:spPr bwMode="auto">
          <a:xfrm rot="5400000">
            <a:off x="6374677" y="2422069"/>
            <a:ext cx="41662" cy="45232"/>
          </a:xfrm>
          <a:custGeom>
            <a:avLst/>
            <a:gdLst>
              <a:gd name="T0" fmla="*/ 13 w 25"/>
              <a:gd name="T1" fmla="*/ 19 h 27"/>
              <a:gd name="T2" fmla="*/ 14 w 25"/>
              <a:gd name="T3" fmla="*/ 20 h 27"/>
              <a:gd name="T4" fmla="*/ 18 w 25"/>
              <a:gd name="T5" fmla="*/ 22 h 27"/>
              <a:gd name="T6" fmla="*/ 18 w 25"/>
              <a:gd name="T7" fmla="*/ 22 h 27"/>
              <a:gd name="T8" fmla="*/ 18 w 25"/>
              <a:gd name="T9" fmla="*/ 22 h 27"/>
              <a:gd name="T10" fmla="*/ 20 w 25"/>
              <a:gd name="T11" fmla="*/ 23 h 27"/>
              <a:gd name="T12" fmla="*/ 20 w 25"/>
              <a:gd name="T13" fmla="*/ 23 h 27"/>
              <a:gd name="T14" fmla="*/ 19 w 25"/>
              <a:gd name="T15" fmla="*/ 18 h 27"/>
              <a:gd name="T16" fmla="*/ 16 w 25"/>
              <a:gd name="T17" fmla="*/ 13 h 27"/>
              <a:gd name="T18" fmla="*/ 13 w 25"/>
              <a:gd name="T19" fmla="*/ 9 h 27"/>
              <a:gd name="T20" fmla="*/ 13 w 25"/>
              <a:gd name="T21" fmla="*/ 3 h 27"/>
              <a:gd name="T22" fmla="*/ 13 w 25"/>
              <a:gd name="T23" fmla="*/ 4 h 27"/>
              <a:gd name="T24" fmla="*/ 13 w 25"/>
              <a:gd name="T25" fmla="*/ 4 h 27"/>
              <a:gd name="T26" fmla="*/ 20 w 25"/>
              <a:gd name="T27" fmla="*/ 10 h 27"/>
              <a:gd name="T28" fmla="*/ 24 w 25"/>
              <a:gd name="T29" fmla="*/ 17 h 27"/>
              <a:gd name="T30" fmla="*/ 25 w 25"/>
              <a:gd name="T31" fmla="*/ 25 h 27"/>
              <a:gd name="T32" fmla="*/ 25 w 25"/>
              <a:gd name="T33" fmla="*/ 25 h 27"/>
              <a:gd name="T34" fmla="*/ 24 w 25"/>
              <a:gd name="T35" fmla="*/ 26 h 27"/>
              <a:gd name="T36" fmla="*/ 22 w 25"/>
              <a:gd name="T37" fmla="*/ 27 h 27"/>
              <a:gd name="T38" fmla="*/ 22 w 25"/>
              <a:gd name="T39" fmla="*/ 27 h 27"/>
              <a:gd name="T40" fmla="*/ 19 w 25"/>
              <a:gd name="T41" fmla="*/ 27 h 27"/>
              <a:gd name="T42" fmla="*/ 16 w 25"/>
              <a:gd name="T43" fmla="*/ 27 h 27"/>
              <a:gd name="T44" fmla="*/ 16 w 25"/>
              <a:gd name="T45" fmla="*/ 27 h 27"/>
              <a:gd name="T46" fmla="*/ 13 w 25"/>
              <a:gd name="T47" fmla="*/ 25 h 27"/>
              <a:gd name="T48" fmla="*/ 13 w 25"/>
              <a:gd name="T49" fmla="*/ 19 h 27"/>
              <a:gd name="T50" fmla="*/ 11 w 25"/>
              <a:gd name="T51" fmla="*/ 18 h 27"/>
              <a:gd name="T52" fmla="*/ 13 w 25"/>
              <a:gd name="T53" fmla="*/ 19 h 27"/>
              <a:gd name="T54" fmla="*/ 13 w 25"/>
              <a:gd name="T55" fmla="*/ 25 h 27"/>
              <a:gd name="T56" fmla="*/ 11 w 25"/>
              <a:gd name="T57" fmla="*/ 24 h 27"/>
              <a:gd name="T58" fmla="*/ 7 w 25"/>
              <a:gd name="T59" fmla="*/ 21 h 27"/>
              <a:gd name="T60" fmla="*/ 7 w 25"/>
              <a:gd name="T61" fmla="*/ 21 h 27"/>
              <a:gd name="T62" fmla="*/ 3 w 25"/>
              <a:gd name="T63" fmla="*/ 15 h 27"/>
              <a:gd name="T64" fmla="*/ 1 w 25"/>
              <a:gd name="T65" fmla="*/ 9 h 27"/>
              <a:gd name="T66" fmla="*/ 1 w 25"/>
              <a:gd name="T67" fmla="*/ 9 h 27"/>
              <a:gd name="T68" fmla="*/ 1 w 25"/>
              <a:gd name="T69" fmla="*/ 5 h 27"/>
              <a:gd name="T70" fmla="*/ 1 w 25"/>
              <a:gd name="T71" fmla="*/ 3 h 27"/>
              <a:gd name="T72" fmla="*/ 3 w 25"/>
              <a:gd name="T73" fmla="*/ 0 h 27"/>
              <a:gd name="T74" fmla="*/ 4 w 25"/>
              <a:gd name="T75" fmla="*/ 0 h 27"/>
              <a:gd name="T76" fmla="*/ 4 w 25"/>
              <a:gd name="T77" fmla="*/ 0 h 27"/>
              <a:gd name="T78" fmla="*/ 4 w 25"/>
              <a:gd name="T79" fmla="*/ 0 h 27"/>
              <a:gd name="T80" fmla="*/ 4 w 25"/>
              <a:gd name="T81" fmla="*/ 0 h 27"/>
              <a:gd name="T82" fmla="*/ 4 w 25"/>
              <a:gd name="T83" fmla="*/ 0 h 27"/>
              <a:gd name="T84" fmla="*/ 5 w 25"/>
              <a:gd name="T85" fmla="*/ 0 h 27"/>
              <a:gd name="T86" fmla="*/ 13 w 25"/>
              <a:gd name="T87" fmla="*/ 3 h 27"/>
              <a:gd name="T88" fmla="*/ 13 w 25"/>
              <a:gd name="T89" fmla="*/ 9 h 27"/>
              <a:gd name="T90" fmla="*/ 11 w 25"/>
              <a:gd name="T91" fmla="*/ 8 h 27"/>
              <a:gd name="T92" fmla="*/ 11 w 25"/>
              <a:gd name="T93" fmla="*/ 8 h 27"/>
              <a:gd name="T94" fmla="*/ 11 w 25"/>
              <a:gd name="T95" fmla="*/ 8 h 27"/>
              <a:gd name="T96" fmla="*/ 5 w 25"/>
              <a:gd name="T97" fmla="*/ 5 h 27"/>
              <a:gd name="T98" fmla="*/ 6 w 25"/>
              <a:gd name="T99" fmla="*/ 8 h 27"/>
              <a:gd name="T100" fmla="*/ 6 w 25"/>
              <a:gd name="T101" fmla="*/ 8 h 27"/>
              <a:gd name="T102" fmla="*/ 7 w 25"/>
              <a:gd name="T103" fmla="*/ 13 h 27"/>
              <a:gd name="T104" fmla="*/ 11 w 25"/>
              <a:gd name="T105" fmla="*/ 18 h 27"/>
              <a:gd name="T106" fmla="*/ 11 w 25"/>
              <a:gd name="T107" fmla="*/ 18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5" h="27">
                <a:moveTo>
                  <a:pt x="13" y="19"/>
                </a:moveTo>
                <a:cubicBezTo>
                  <a:pt x="13" y="20"/>
                  <a:pt x="14" y="20"/>
                  <a:pt x="14" y="20"/>
                </a:cubicBezTo>
                <a:cubicBezTo>
                  <a:pt x="15" y="21"/>
                  <a:pt x="16" y="22"/>
                  <a:pt x="18" y="22"/>
                </a:cubicBezTo>
                <a:cubicBezTo>
                  <a:pt x="18" y="22"/>
                  <a:pt x="18" y="22"/>
                  <a:pt x="18" y="22"/>
                </a:cubicBezTo>
                <a:cubicBezTo>
                  <a:pt x="18" y="22"/>
                  <a:pt x="18" y="22"/>
                  <a:pt x="18" y="22"/>
                </a:cubicBezTo>
                <a:cubicBezTo>
                  <a:pt x="18" y="22"/>
                  <a:pt x="19" y="22"/>
                  <a:pt x="20" y="23"/>
                </a:cubicBezTo>
                <a:cubicBezTo>
                  <a:pt x="20" y="23"/>
                  <a:pt x="20" y="23"/>
                  <a:pt x="20" y="23"/>
                </a:cubicBezTo>
                <a:cubicBezTo>
                  <a:pt x="20" y="21"/>
                  <a:pt x="20" y="20"/>
                  <a:pt x="19" y="18"/>
                </a:cubicBezTo>
                <a:cubicBezTo>
                  <a:pt x="19" y="16"/>
                  <a:pt x="18" y="14"/>
                  <a:pt x="16" y="13"/>
                </a:cubicBezTo>
                <a:cubicBezTo>
                  <a:pt x="15" y="11"/>
                  <a:pt x="14" y="10"/>
                  <a:pt x="13" y="9"/>
                </a:cubicBezTo>
                <a:cubicBezTo>
                  <a:pt x="13" y="3"/>
                  <a:pt x="13" y="3"/>
                  <a:pt x="13" y="3"/>
                </a:cubicBezTo>
                <a:cubicBezTo>
                  <a:pt x="13" y="3"/>
                  <a:pt x="13" y="4"/>
                  <a:pt x="13" y="4"/>
                </a:cubicBezTo>
                <a:cubicBezTo>
                  <a:pt x="13" y="4"/>
                  <a:pt x="13" y="4"/>
                  <a:pt x="13" y="4"/>
                </a:cubicBezTo>
                <a:cubicBezTo>
                  <a:pt x="16" y="5"/>
                  <a:pt x="18" y="7"/>
                  <a:pt x="20" y="10"/>
                </a:cubicBezTo>
                <a:cubicBezTo>
                  <a:pt x="22" y="12"/>
                  <a:pt x="23" y="14"/>
                  <a:pt x="24" y="17"/>
                </a:cubicBezTo>
                <a:cubicBezTo>
                  <a:pt x="25" y="19"/>
                  <a:pt x="25" y="22"/>
                  <a:pt x="25" y="25"/>
                </a:cubicBezTo>
                <a:cubicBezTo>
                  <a:pt x="25" y="25"/>
                  <a:pt x="25" y="25"/>
                  <a:pt x="25" y="25"/>
                </a:cubicBezTo>
                <a:cubicBezTo>
                  <a:pt x="25" y="25"/>
                  <a:pt x="25" y="26"/>
                  <a:pt x="24" y="26"/>
                </a:cubicBezTo>
                <a:cubicBezTo>
                  <a:pt x="24" y="27"/>
                  <a:pt x="23" y="27"/>
                  <a:pt x="22" y="27"/>
                </a:cubicBezTo>
                <a:cubicBezTo>
                  <a:pt x="22" y="27"/>
                  <a:pt x="22" y="27"/>
                  <a:pt x="22" y="27"/>
                </a:cubicBezTo>
                <a:cubicBezTo>
                  <a:pt x="21" y="27"/>
                  <a:pt x="20" y="27"/>
                  <a:pt x="19" y="27"/>
                </a:cubicBezTo>
                <a:cubicBezTo>
                  <a:pt x="18" y="27"/>
                  <a:pt x="17" y="27"/>
                  <a:pt x="16" y="27"/>
                </a:cubicBezTo>
                <a:cubicBezTo>
                  <a:pt x="16" y="27"/>
                  <a:pt x="16" y="27"/>
                  <a:pt x="16" y="27"/>
                </a:cubicBezTo>
                <a:cubicBezTo>
                  <a:pt x="15" y="26"/>
                  <a:pt x="14" y="26"/>
                  <a:pt x="13" y="25"/>
                </a:cubicBezTo>
                <a:lnTo>
                  <a:pt x="13" y="19"/>
                </a:lnTo>
                <a:close/>
                <a:moveTo>
                  <a:pt x="11" y="18"/>
                </a:moveTo>
                <a:cubicBezTo>
                  <a:pt x="11" y="18"/>
                  <a:pt x="12" y="19"/>
                  <a:pt x="13" y="19"/>
                </a:cubicBezTo>
                <a:cubicBezTo>
                  <a:pt x="13" y="25"/>
                  <a:pt x="13" y="25"/>
                  <a:pt x="13" y="25"/>
                </a:cubicBezTo>
                <a:cubicBezTo>
                  <a:pt x="12" y="25"/>
                  <a:pt x="12" y="25"/>
                  <a:pt x="11" y="24"/>
                </a:cubicBezTo>
                <a:cubicBezTo>
                  <a:pt x="10" y="23"/>
                  <a:pt x="8" y="22"/>
                  <a:pt x="7" y="21"/>
                </a:cubicBezTo>
                <a:cubicBezTo>
                  <a:pt x="7" y="21"/>
                  <a:pt x="7" y="21"/>
                  <a:pt x="7" y="21"/>
                </a:cubicBezTo>
                <a:cubicBezTo>
                  <a:pt x="6" y="19"/>
                  <a:pt x="4" y="17"/>
                  <a:pt x="3" y="15"/>
                </a:cubicBezTo>
                <a:cubicBezTo>
                  <a:pt x="2" y="13"/>
                  <a:pt x="1" y="11"/>
                  <a:pt x="1" y="9"/>
                </a:cubicBezTo>
                <a:cubicBezTo>
                  <a:pt x="1" y="9"/>
                  <a:pt x="1" y="9"/>
                  <a:pt x="1" y="9"/>
                </a:cubicBezTo>
                <a:cubicBezTo>
                  <a:pt x="1" y="8"/>
                  <a:pt x="1" y="7"/>
                  <a:pt x="1" y="5"/>
                </a:cubicBezTo>
                <a:cubicBezTo>
                  <a:pt x="0" y="5"/>
                  <a:pt x="1" y="4"/>
                  <a:pt x="1" y="3"/>
                </a:cubicBezTo>
                <a:cubicBezTo>
                  <a:pt x="1" y="1"/>
                  <a:pt x="2" y="0"/>
                  <a:pt x="3" y="0"/>
                </a:cubicBezTo>
                <a:cubicBezTo>
                  <a:pt x="4" y="0"/>
                  <a:pt x="4" y="0"/>
                  <a:pt x="4" y="0"/>
                </a:cubicBezTo>
                <a:cubicBezTo>
                  <a:pt x="4" y="0"/>
                  <a:pt x="4" y="0"/>
                  <a:pt x="4" y="0"/>
                </a:cubicBezTo>
                <a:cubicBezTo>
                  <a:pt x="4" y="0"/>
                  <a:pt x="4" y="0"/>
                  <a:pt x="4" y="0"/>
                </a:cubicBezTo>
                <a:cubicBezTo>
                  <a:pt x="4" y="0"/>
                  <a:pt x="4" y="0"/>
                  <a:pt x="4" y="0"/>
                </a:cubicBezTo>
                <a:cubicBezTo>
                  <a:pt x="4" y="0"/>
                  <a:pt x="4" y="0"/>
                  <a:pt x="4" y="0"/>
                </a:cubicBezTo>
                <a:cubicBezTo>
                  <a:pt x="4" y="0"/>
                  <a:pt x="5" y="0"/>
                  <a:pt x="5" y="0"/>
                </a:cubicBezTo>
                <a:cubicBezTo>
                  <a:pt x="8" y="1"/>
                  <a:pt x="10" y="2"/>
                  <a:pt x="13" y="3"/>
                </a:cubicBezTo>
                <a:cubicBezTo>
                  <a:pt x="13" y="9"/>
                  <a:pt x="13" y="9"/>
                  <a:pt x="13" y="9"/>
                </a:cubicBezTo>
                <a:cubicBezTo>
                  <a:pt x="12" y="9"/>
                  <a:pt x="12" y="8"/>
                  <a:pt x="11" y="8"/>
                </a:cubicBezTo>
                <a:cubicBezTo>
                  <a:pt x="11" y="8"/>
                  <a:pt x="11" y="8"/>
                  <a:pt x="11" y="8"/>
                </a:cubicBezTo>
                <a:cubicBezTo>
                  <a:pt x="11" y="8"/>
                  <a:pt x="11" y="8"/>
                  <a:pt x="11" y="8"/>
                </a:cubicBezTo>
                <a:cubicBezTo>
                  <a:pt x="9" y="7"/>
                  <a:pt x="7" y="6"/>
                  <a:pt x="5" y="5"/>
                </a:cubicBezTo>
                <a:cubicBezTo>
                  <a:pt x="5" y="6"/>
                  <a:pt x="5" y="7"/>
                  <a:pt x="6" y="8"/>
                </a:cubicBezTo>
                <a:cubicBezTo>
                  <a:pt x="6" y="8"/>
                  <a:pt x="6" y="8"/>
                  <a:pt x="6" y="8"/>
                </a:cubicBezTo>
                <a:cubicBezTo>
                  <a:pt x="6" y="10"/>
                  <a:pt x="7" y="11"/>
                  <a:pt x="7" y="13"/>
                </a:cubicBezTo>
                <a:cubicBezTo>
                  <a:pt x="8" y="15"/>
                  <a:pt x="9" y="16"/>
                  <a:pt x="11" y="18"/>
                </a:cubicBezTo>
                <a:cubicBezTo>
                  <a:pt x="11" y="18"/>
                  <a:pt x="11" y="18"/>
                  <a:pt x="11" y="18"/>
                </a:cubicBez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268" name="Freeform 257"/>
          <p:cNvSpPr>
            <a:spLocks noEditPoints="1"/>
          </p:cNvSpPr>
          <p:nvPr/>
        </p:nvSpPr>
        <p:spPr bwMode="auto">
          <a:xfrm rot="5400000">
            <a:off x="7969103" y="1713236"/>
            <a:ext cx="196403" cy="196403"/>
          </a:xfrm>
          <a:custGeom>
            <a:avLst/>
            <a:gdLst>
              <a:gd name="T0" fmla="*/ 58 w 116"/>
              <a:gd name="T1" fmla="*/ 111 h 116"/>
              <a:gd name="T2" fmla="*/ 95 w 116"/>
              <a:gd name="T3" fmla="*/ 95 h 116"/>
              <a:gd name="T4" fmla="*/ 111 w 116"/>
              <a:gd name="T5" fmla="*/ 58 h 116"/>
              <a:gd name="T6" fmla="*/ 95 w 116"/>
              <a:gd name="T7" fmla="*/ 20 h 116"/>
              <a:gd name="T8" fmla="*/ 58 w 116"/>
              <a:gd name="T9" fmla="*/ 5 h 116"/>
              <a:gd name="T10" fmla="*/ 58 w 116"/>
              <a:gd name="T11" fmla="*/ 5 h 116"/>
              <a:gd name="T12" fmla="*/ 58 w 116"/>
              <a:gd name="T13" fmla="*/ 0 h 116"/>
              <a:gd name="T14" fmla="*/ 58 w 116"/>
              <a:gd name="T15" fmla="*/ 0 h 116"/>
              <a:gd name="T16" fmla="*/ 99 w 116"/>
              <a:gd name="T17" fmla="*/ 17 h 116"/>
              <a:gd name="T18" fmla="*/ 116 w 116"/>
              <a:gd name="T19" fmla="*/ 58 h 116"/>
              <a:gd name="T20" fmla="*/ 99 w 116"/>
              <a:gd name="T21" fmla="*/ 99 h 116"/>
              <a:gd name="T22" fmla="*/ 58 w 116"/>
              <a:gd name="T23" fmla="*/ 116 h 116"/>
              <a:gd name="T24" fmla="*/ 58 w 116"/>
              <a:gd name="T25" fmla="*/ 116 h 116"/>
              <a:gd name="T26" fmla="*/ 58 w 116"/>
              <a:gd name="T27" fmla="*/ 111 h 116"/>
              <a:gd name="T28" fmla="*/ 58 w 116"/>
              <a:gd name="T29" fmla="*/ 111 h 116"/>
              <a:gd name="T30" fmla="*/ 58 w 116"/>
              <a:gd name="T31" fmla="*/ 76 h 116"/>
              <a:gd name="T32" fmla="*/ 70 w 116"/>
              <a:gd name="T33" fmla="*/ 71 h 116"/>
              <a:gd name="T34" fmla="*/ 71 w 116"/>
              <a:gd name="T35" fmla="*/ 70 h 116"/>
              <a:gd name="T36" fmla="*/ 88 w 116"/>
              <a:gd name="T37" fmla="*/ 31 h 116"/>
              <a:gd name="T38" fmla="*/ 88 w 116"/>
              <a:gd name="T39" fmla="*/ 31 h 116"/>
              <a:gd name="T40" fmla="*/ 88 w 116"/>
              <a:gd name="T41" fmla="*/ 31 h 116"/>
              <a:gd name="T42" fmla="*/ 88 w 116"/>
              <a:gd name="T43" fmla="*/ 29 h 116"/>
              <a:gd name="T44" fmla="*/ 85 w 116"/>
              <a:gd name="T45" fmla="*/ 27 h 116"/>
              <a:gd name="T46" fmla="*/ 58 w 116"/>
              <a:gd name="T47" fmla="*/ 39 h 116"/>
              <a:gd name="T48" fmla="*/ 58 w 116"/>
              <a:gd name="T49" fmla="*/ 45 h 116"/>
              <a:gd name="T50" fmla="*/ 81 w 116"/>
              <a:gd name="T51" fmla="*/ 34 h 116"/>
              <a:gd name="T52" fmla="*/ 67 w 116"/>
              <a:gd name="T53" fmla="*/ 67 h 116"/>
              <a:gd name="T54" fmla="*/ 58 w 116"/>
              <a:gd name="T55" fmla="*/ 71 h 116"/>
              <a:gd name="T56" fmla="*/ 58 w 116"/>
              <a:gd name="T57" fmla="*/ 76 h 116"/>
              <a:gd name="T58" fmla="*/ 58 w 116"/>
              <a:gd name="T59" fmla="*/ 5 h 116"/>
              <a:gd name="T60" fmla="*/ 20 w 116"/>
              <a:gd name="T61" fmla="*/ 20 h 116"/>
              <a:gd name="T62" fmla="*/ 5 w 116"/>
              <a:gd name="T63" fmla="*/ 58 h 116"/>
              <a:gd name="T64" fmla="*/ 20 w 116"/>
              <a:gd name="T65" fmla="*/ 95 h 116"/>
              <a:gd name="T66" fmla="*/ 58 w 116"/>
              <a:gd name="T67" fmla="*/ 111 h 116"/>
              <a:gd name="T68" fmla="*/ 58 w 116"/>
              <a:gd name="T69" fmla="*/ 116 h 116"/>
              <a:gd name="T70" fmla="*/ 17 w 116"/>
              <a:gd name="T71" fmla="*/ 99 h 116"/>
              <a:gd name="T72" fmla="*/ 0 w 116"/>
              <a:gd name="T73" fmla="*/ 58 h 116"/>
              <a:gd name="T74" fmla="*/ 17 w 116"/>
              <a:gd name="T75" fmla="*/ 17 h 116"/>
              <a:gd name="T76" fmla="*/ 58 w 116"/>
              <a:gd name="T77" fmla="*/ 0 h 116"/>
              <a:gd name="T78" fmla="*/ 58 w 116"/>
              <a:gd name="T79" fmla="*/ 5 h 116"/>
              <a:gd name="T80" fmla="*/ 58 w 116"/>
              <a:gd name="T81" fmla="*/ 39 h 116"/>
              <a:gd name="T82" fmla="*/ 46 w 116"/>
              <a:gd name="T83" fmla="*/ 45 h 116"/>
              <a:gd name="T84" fmla="*/ 45 w 116"/>
              <a:gd name="T85" fmla="*/ 46 h 116"/>
              <a:gd name="T86" fmla="*/ 27 w 116"/>
              <a:gd name="T87" fmla="*/ 85 h 116"/>
              <a:gd name="T88" fmla="*/ 27 w 116"/>
              <a:gd name="T89" fmla="*/ 85 h 116"/>
              <a:gd name="T90" fmla="*/ 27 w 116"/>
              <a:gd name="T91" fmla="*/ 85 h 116"/>
              <a:gd name="T92" fmla="*/ 27 w 116"/>
              <a:gd name="T93" fmla="*/ 87 h 116"/>
              <a:gd name="T94" fmla="*/ 31 w 116"/>
              <a:gd name="T95" fmla="*/ 88 h 116"/>
              <a:gd name="T96" fmla="*/ 58 w 116"/>
              <a:gd name="T97" fmla="*/ 76 h 116"/>
              <a:gd name="T98" fmla="*/ 58 w 116"/>
              <a:gd name="T99" fmla="*/ 71 h 116"/>
              <a:gd name="T100" fmla="*/ 34 w 116"/>
              <a:gd name="T101" fmla="*/ 81 h 116"/>
              <a:gd name="T102" fmla="*/ 49 w 116"/>
              <a:gd name="T103" fmla="*/ 49 h 116"/>
              <a:gd name="T104" fmla="*/ 58 w 116"/>
              <a:gd name="T105" fmla="*/ 45 h 116"/>
              <a:gd name="T106" fmla="*/ 58 w 116"/>
              <a:gd name="T107" fmla="*/ 39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6" h="116">
                <a:moveTo>
                  <a:pt x="58" y="111"/>
                </a:moveTo>
                <a:cubicBezTo>
                  <a:pt x="72" y="111"/>
                  <a:pt x="86" y="105"/>
                  <a:pt x="95" y="95"/>
                </a:cubicBezTo>
                <a:cubicBezTo>
                  <a:pt x="105" y="86"/>
                  <a:pt x="111" y="72"/>
                  <a:pt x="111" y="58"/>
                </a:cubicBezTo>
                <a:cubicBezTo>
                  <a:pt x="111" y="43"/>
                  <a:pt x="105" y="30"/>
                  <a:pt x="95" y="20"/>
                </a:cubicBezTo>
                <a:cubicBezTo>
                  <a:pt x="86" y="11"/>
                  <a:pt x="72" y="5"/>
                  <a:pt x="58" y="5"/>
                </a:cubicBezTo>
                <a:cubicBezTo>
                  <a:pt x="58" y="5"/>
                  <a:pt x="58" y="5"/>
                  <a:pt x="58" y="5"/>
                </a:cubicBezTo>
                <a:cubicBezTo>
                  <a:pt x="58" y="0"/>
                  <a:pt x="58" y="0"/>
                  <a:pt x="58" y="0"/>
                </a:cubicBezTo>
                <a:cubicBezTo>
                  <a:pt x="58" y="0"/>
                  <a:pt x="58" y="0"/>
                  <a:pt x="58" y="0"/>
                </a:cubicBezTo>
                <a:cubicBezTo>
                  <a:pt x="74" y="0"/>
                  <a:pt x="88" y="7"/>
                  <a:pt x="99" y="17"/>
                </a:cubicBezTo>
                <a:cubicBezTo>
                  <a:pt x="109" y="27"/>
                  <a:pt x="116" y="42"/>
                  <a:pt x="116" y="58"/>
                </a:cubicBezTo>
                <a:cubicBezTo>
                  <a:pt x="116" y="74"/>
                  <a:pt x="109" y="88"/>
                  <a:pt x="99" y="99"/>
                </a:cubicBezTo>
                <a:cubicBezTo>
                  <a:pt x="88" y="109"/>
                  <a:pt x="74" y="116"/>
                  <a:pt x="58" y="116"/>
                </a:cubicBezTo>
                <a:cubicBezTo>
                  <a:pt x="58" y="116"/>
                  <a:pt x="58" y="116"/>
                  <a:pt x="58" y="116"/>
                </a:cubicBezTo>
                <a:cubicBezTo>
                  <a:pt x="58" y="111"/>
                  <a:pt x="58" y="111"/>
                  <a:pt x="58" y="111"/>
                </a:cubicBezTo>
                <a:cubicBezTo>
                  <a:pt x="58" y="111"/>
                  <a:pt x="58" y="111"/>
                  <a:pt x="58" y="111"/>
                </a:cubicBezTo>
                <a:close/>
                <a:moveTo>
                  <a:pt x="58" y="76"/>
                </a:moveTo>
                <a:cubicBezTo>
                  <a:pt x="70" y="71"/>
                  <a:pt x="70" y="71"/>
                  <a:pt x="70" y="71"/>
                </a:cubicBezTo>
                <a:cubicBezTo>
                  <a:pt x="70" y="71"/>
                  <a:pt x="71" y="70"/>
                  <a:pt x="71" y="70"/>
                </a:cubicBezTo>
                <a:cubicBezTo>
                  <a:pt x="88" y="31"/>
                  <a:pt x="88" y="31"/>
                  <a:pt x="88" y="31"/>
                </a:cubicBezTo>
                <a:cubicBezTo>
                  <a:pt x="88" y="31"/>
                  <a:pt x="88" y="31"/>
                  <a:pt x="88" y="31"/>
                </a:cubicBezTo>
                <a:cubicBezTo>
                  <a:pt x="88" y="31"/>
                  <a:pt x="88" y="31"/>
                  <a:pt x="88" y="31"/>
                </a:cubicBezTo>
                <a:cubicBezTo>
                  <a:pt x="89" y="30"/>
                  <a:pt x="89" y="29"/>
                  <a:pt x="88" y="29"/>
                </a:cubicBezTo>
                <a:cubicBezTo>
                  <a:pt x="88" y="27"/>
                  <a:pt x="86" y="27"/>
                  <a:pt x="85" y="27"/>
                </a:cubicBezTo>
                <a:cubicBezTo>
                  <a:pt x="58" y="39"/>
                  <a:pt x="58" y="39"/>
                  <a:pt x="58" y="39"/>
                </a:cubicBezTo>
                <a:cubicBezTo>
                  <a:pt x="58" y="45"/>
                  <a:pt x="58" y="45"/>
                  <a:pt x="58" y="45"/>
                </a:cubicBezTo>
                <a:cubicBezTo>
                  <a:pt x="81" y="34"/>
                  <a:pt x="81" y="34"/>
                  <a:pt x="81" y="34"/>
                </a:cubicBezTo>
                <a:cubicBezTo>
                  <a:pt x="67" y="67"/>
                  <a:pt x="67" y="67"/>
                  <a:pt x="67" y="67"/>
                </a:cubicBezTo>
                <a:cubicBezTo>
                  <a:pt x="58" y="71"/>
                  <a:pt x="58" y="71"/>
                  <a:pt x="58" y="71"/>
                </a:cubicBezTo>
                <a:lnTo>
                  <a:pt x="58" y="76"/>
                </a:lnTo>
                <a:close/>
                <a:moveTo>
                  <a:pt x="58" y="5"/>
                </a:moveTo>
                <a:cubicBezTo>
                  <a:pt x="43" y="5"/>
                  <a:pt x="30" y="11"/>
                  <a:pt x="20" y="20"/>
                </a:cubicBezTo>
                <a:cubicBezTo>
                  <a:pt x="11" y="30"/>
                  <a:pt x="5" y="43"/>
                  <a:pt x="5" y="58"/>
                </a:cubicBezTo>
                <a:cubicBezTo>
                  <a:pt x="5" y="72"/>
                  <a:pt x="11" y="86"/>
                  <a:pt x="20" y="95"/>
                </a:cubicBezTo>
                <a:cubicBezTo>
                  <a:pt x="30" y="105"/>
                  <a:pt x="43" y="111"/>
                  <a:pt x="58" y="111"/>
                </a:cubicBezTo>
                <a:cubicBezTo>
                  <a:pt x="58" y="116"/>
                  <a:pt x="58" y="116"/>
                  <a:pt x="58" y="116"/>
                </a:cubicBezTo>
                <a:cubicBezTo>
                  <a:pt x="42" y="116"/>
                  <a:pt x="27" y="109"/>
                  <a:pt x="17" y="99"/>
                </a:cubicBezTo>
                <a:cubicBezTo>
                  <a:pt x="7" y="88"/>
                  <a:pt x="0" y="74"/>
                  <a:pt x="0" y="58"/>
                </a:cubicBezTo>
                <a:cubicBezTo>
                  <a:pt x="0" y="42"/>
                  <a:pt x="7" y="27"/>
                  <a:pt x="17" y="17"/>
                </a:cubicBezTo>
                <a:cubicBezTo>
                  <a:pt x="27" y="7"/>
                  <a:pt x="42" y="0"/>
                  <a:pt x="58" y="0"/>
                </a:cubicBezTo>
                <a:cubicBezTo>
                  <a:pt x="58" y="5"/>
                  <a:pt x="58" y="5"/>
                  <a:pt x="58" y="5"/>
                </a:cubicBezTo>
                <a:close/>
                <a:moveTo>
                  <a:pt x="58" y="39"/>
                </a:moveTo>
                <a:cubicBezTo>
                  <a:pt x="46" y="45"/>
                  <a:pt x="46" y="45"/>
                  <a:pt x="46" y="45"/>
                </a:cubicBezTo>
                <a:cubicBezTo>
                  <a:pt x="45" y="45"/>
                  <a:pt x="45" y="45"/>
                  <a:pt x="45" y="46"/>
                </a:cubicBezTo>
                <a:cubicBezTo>
                  <a:pt x="27" y="85"/>
                  <a:pt x="27" y="85"/>
                  <a:pt x="27" y="85"/>
                </a:cubicBezTo>
                <a:cubicBezTo>
                  <a:pt x="27" y="85"/>
                  <a:pt x="27" y="85"/>
                  <a:pt x="27" y="85"/>
                </a:cubicBezTo>
                <a:cubicBezTo>
                  <a:pt x="27" y="85"/>
                  <a:pt x="27" y="85"/>
                  <a:pt x="27" y="85"/>
                </a:cubicBezTo>
                <a:cubicBezTo>
                  <a:pt x="27" y="86"/>
                  <a:pt x="27" y="86"/>
                  <a:pt x="27" y="87"/>
                </a:cubicBezTo>
                <a:cubicBezTo>
                  <a:pt x="28" y="88"/>
                  <a:pt x="29" y="89"/>
                  <a:pt x="31" y="88"/>
                </a:cubicBezTo>
                <a:cubicBezTo>
                  <a:pt x="58" y="76"/>
                  <a:pt x="58" y="76"/>
                  <a:pt x="58" y="76"/>
                </a:cubicBezTo>
                <a:cubicBezTo>
                  <a:pt x="58" y="71"/>
                  <a:pt x="58" y="71"/>
                  <a:pt x="58" y="71"/>
                </a:cubicBezTo>
                <a:cubicBezTo>
                  <a:pt x="34" y="81"/>
                  <a:pt x="34" y="81"/>
                  <a:pt x="34" y="81"/>
                </a:cubicBezTo>
                <a:cubicBezTo>
                  <a:pt x="49" y="49"/>
                  <a:pt x="49" y="49"/>
                  <a:pt x="49" y="49"/>
                </a:cubicBezTo>
                <a:cubicBezTo>
                  <a:pt x="58" y="45"/>
                  <a:pt x="58" y="45"/>
                  <a:pt x="58" y="45"/>
                </a:cubicBezTo>
                <a:lnTo>
                  <a:pt x="58" y="39"/>
                </a:ln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269" name="Freeform 258"/>
          <p:cNvSpPr>
            <a:spLocks noEditPoints="1"/>
          </p:cNvSpPr>
          <p:nvPr/>
        </p:nvSpPr>
        <p:spPr bwMode="auto">
          <a:xfrm rot="5400000">
            <a:off x="8053616" y="1796558"/>
            <a:ext cx="30948" cy="30948"/>
          </a:xfrm>
          <a:custGeom>
            <a:avLst/>
            <a:gdLst>
              <a:gd name="T0" fmla="*/ 9 w 18"/>
              <a:gd name="T1" fmla="*/ 0 h 18"/>
              <a:gd name="T2" fmla="*/ 15 w 18"/>
              <a:gd name="T3" fmla="*/ 3 h 18"/>
              <a:gd name="T4" fmla="*/ 15 w 18"/>
              <a:gd name="T5" fmla="*/ 3 h 18"/>
              <a:gd name="T6" fmla="*/ 18 w 18"/>
              <a:gd name="T7" fmla="*/ 9 h 18"/>
              <a:gd name="T8" fmla="*/ 15 w 18"/>
              <a:gd name="T9" fmla="*/ 15 h 18"/>
              <a:gd name="T10" fmla="*/ 15 w 18"/>
              <a:gd name="T11" fmla="*/ 16 h 18"/>
              <a:gd name="T12" fmla="*/ 9 w 18"/>
              <a:gd name="T13" fmla="*/ 18 h 18"/>
              <a:gd name="T14" fmla="*/ 9 w 18"/>
              <a:gd name="T15" fmla="*/ 18 h 18"/>
              <a:gd name="T16" fmla="*/ 9 w 18"/>
              <a:gd name="T17" fmla="*/ 13 h 18"/>
              <a:gd name="T18" fmla="*/ 9 w 18"/>
              <a:gd name="T19" fmla="*/ 13 h 18"/>
              <a:gd name="T20" fmla="*/ 12 w 18"/>
              <a:gd name="T21" fmla="*/ 12 h 18"/>
              <a:gd name="T22" fmla="*/ 12 w 18"/>
              <a:gd name="T23" fmla="*/ 12 h 18"/>
              <a:gd name="T24" fmla="*/ 13 w 18"/>
              <a:gd name="T25" fmla="*/ 9 h 18"/>
              <a:gd name="T26" fmla="*/ 12 w 18"/>
              <a:gd name="T27" fmla="*/ 7 h 18"/>
              <a:gd name="T28" fmla="*/ 12 w 18"/>
              <a:gd name="T29" fmla="*/ 6 h 18"/>
              <a:gd name="T30" fmla="*/ 9 w 18"/>
              <a:gd name="T31" fmla="*/ 5 h 18"/>
              <a:gd name="T32" fmla="*/ 9 w 18"/>
              <a:gd name="T33" fmla="*/ 5 h 18"/>
              <a:gd name="T34" fmla="*/ 9 w 18"/>
              <a:gd name="T35" fmla="*/ 0 h 18"/>
              <a:gd name="T36" fmla="*/ 9 w 18"/>
              <a:gd name="T37" fmla="*/ 18 h 18"/>
              <a:gd name="T38" fmla="*/ 3 w 18"/>
              <a:gd name="T39" fmla="*/ 15 h 18"/>
              <a:gd name="T40" fmla="*/ 3 w 18"/>
              <a:gd name="T41" fmla="*/ 15 h 18"/>
              <a:gd name="T42" fmla="*/ 3 w 18"/>
              <a:gd name="T43" fmla="*/ 15 h 18"/>
              <a:gd name="T44" fmla="*/ 0 w 18"/>
              <a:gd name="T45" fmla="*/ 9 h 18"/>
              <a:gd name="T46" fmla="*/ 3 w 18"/>
              <a:gd name="T47" fmla="*/ 3 h 18"/>
              <a:gd name="T48" fmla="*/ 9 w 18"/>
              <a:gd name="T49" fmla="*/ 0 h 18"/>
              <a:gd name="T50" fmla="*/ 9 w 18"/>
              <a:gd name="T51" fmla="*/ 5 h 18"/>
              <a:gd name="T52" fmla="*/ 6 w 18"/>
              <a:gd name="T53" fmla="*/ 6 h 18"/>
              <a:gd name="T54" fmla="*/ 5 w 18"/>
              <a:gd name="T55" fmla="*/ 9 h 18"/>
              <a:gd name="T56" fmla="*/ 6 w 18"/>
              <a:gd name="T57" fmla="*/ 12 h 18"/>
              <a:gd name="T58" fmla="*/ 6 w 18"/>
              <a:gd name="T59" fmla="*/ 12 h 18"/>
              <a:gd name="T60" fmla="*/ 9 w 18"/>
              <a:gd name="T61" fmla="*/ 13 h 18"/>
              <a:gd name="T62" fmla="*/ 9 w 18"/>
              <a:gd name="T63" fmla="*/ 18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8" h="18">
                <a:moveTo>
                  <a:pt x="9" y="0"/>
                </a:moveTo>
                <a:cubicBezTo>
                  <a:pt x="11" y="0"/>
                  <a:pt x="13" y="1"/>
                  <a:pt x="15" y="3"/>
                </a:cubicBezTo>
                <a:cubicBezTo>
                  <a:pt x="15" y="3"/>
                  <a:pt x="15" y="3"/>
                  <a:pt x="15" y="3"/>
                </a:cubicBezTo>
                <a:cubicBezTo>
                  <a:pt x="17" y="5"/>
                  <a:pt x="18" y="7"/>
                  <a:pt x="18" y="9"/>
                </a:cubicBezTo>
                <a:cubicBezTo>
                  <a:pt x="18" y="12"/>
                  <a:pt x="17" y="14"/>
                  <a:pt x="15" y="15"/>
                </a:cubicBezTo>
                <a:cubicBezTo>
                  <a:pt x="15" y="16"/>
                  <a:pt x="15" y="16"/>
                  <a:pt x="15" y="16"/>
                </a:cubicBezTo>
                <a:cubicBezTo>
                  <a:pt x="13" y="17"/>
                  <a:pt x="11" y="18"/>
                  <a:pt x="9" y="18"/>
                </a:cubicBezTo>
                <a:cubicBezTo>
                  <a:pt x="9" y="18"/>
                  <a:pt x="9" y="18"/>
                  <a:pt x="9" y="18"/>
                </a:cubicBezTo>
                <a:cubicBezTo>
                  <a:pt x="9" y="13"/>
                  <a:pt x="9" y="13"/>
                  <a:pt x="9" y="13"/>
                </a:cubicBezTo>
                <a:cubicBezTo>
                  <a:pt x="9" y="13"/>
                  <a:pt x="9" y="13"/>
                  <a:pt x="9" y="13"/>
                </a:cubicBezTo>
                <a:cubicBezTo>
                  <a:pt x="10" y="13"/>
                  <a:pt x="11" y="13"/>
                  <a:pt x="12" y="12"/>
                </a:cubicBezTo>
                <a:cubicBezTo>
                  <a:pt x="12" y="12"/>
                  <a:pt x="12" y="12"/>
                  <a:pt x="12" y="12"/>
                </a:cubicBezTo>
                <a:cubicBezTo>
                  <a:pt x="12" y="11"/>
                  <a:pt x="13" y="10"/>
                  <a:pt x="13" y="9"/>
                </a:cubicBezTo>
                <a:cubicBezTo>
                  <a:pt x="13" y="8"/>
                  <a:pt x="12" y="7"/>
                  <a:pt x="12" y="7"/>
                </a:cubicBezTo>
                <a:cubicBezTo>
                  <a:pt x="12" y="6"/>
                  <a:pt x="12" y="6"/>
                  <a:pt x="12" y="6"/>
                </a:cubicBezTo>
                <a:cubicBezTo>
                  <a:pt x="11" y="6"/>
                  <a:pt x="10" y="5"/>
                  <a:pt x="9" y="5"/>
                </a:cubicBezTo>
                <a:cubicBezTo>
                  <a:pt x="9" y="5"/>
                  <a:pt x="9" y="5"/>
                  <a:pt x="9" y="5"/>
                </a:cubicBezTo>
                <a:cubicBezTo>
                  <a:pt x="9" y="0"/>
                  <a:pt x="9" y="0"/>
                  <a:pt x="9" y="0"/>
                </a:cubicBezTo>
                <a:close/>
                <a:moveTo>
                  <a:pt x="9" y="18"/>
                </a:moveTo>
                <a:cubicBezTo>
                  <a:pt x="6" y="18"/>
                  <a:pt x="4" y="17"/>
                  <a:pt x="3" y="15"/>
                </a:cubicBezTo>
                <a:cubicBezTo>
                  <a:pt x="3" y="15"/>
                  <a:pt x="3" y="15"/>
                  <a:pt x="3" y="15"/>
                </a:cubicBezTo>
                <a:cubicBezTo>
                  <a:pt x="3" y="15"/>
                  <a:pt x="3" y="15"/>
                  <a:pt x="3" y="15"/>
                </a:cubicBezTo>
                <a:cubicBezTo>
                  <a:pt x="1" y="14"/>
                  <a:pt x="0" y="12"/>
                  <a:pt x="0" y="9"/>
                </a:cubicBezTo>
                <a:cubicBezTo>
                  <a:pt x="0" y="7"/>
                  <a:pt x="1" y="5"/>
                  <a:pt x="3" y="3"/>
                </a:cubicBezTo>
                <a:cubicBezTo>
                  <a:pt x="4" y="1"/>
                  <a:pt x="6" y="0"/>
                  <a:pt x="9" y="0"/>
                </a:cubicBezTo>
                <a:cubicBezTo>
                  <a:pt x="9" y="5"/>
                  <a:pt x="9" y="5"/>
                  <a:pt x="9" y="5"/>
                </a:cubicBezTo>
                <a:cubicBezTo>
                  <a:pt x="8" y="5"/>
                  <a:pt x="7" y="6"/>
                  <a:pt x="6" y="6"/>
                </a:cubicBezTo>
                <a:cubicBezTo>
                  <a:pt x="5" y="7"/>
                  <a:pt x="5" y="8"/>
                  <a:pt x="5" y="9"/>
                </a:cubicBezTo>
                <a:cubicBezTo>
                  <a:pt x="5" y="10"/>
                  <a:pt x="5" y="11"/>
                  <a:pt x="6" y="12"/>
                </a:cubicBezTo>
                <a:cubicBezTo>
                  <a:pt x="6" y="12"/>
                  <a:pt x="6" y="12"/>
                  <a:pt x="6" y="12"/>
                </a:cubicBezTo>
                <a:cubicBezTo>
                  <a:pt x="7" y="13"/>
                  <a:pt x="8" y="13"/>
                  <a:pt x="9" y="13"/>
                </a:cubicBezTo>
                <a:lnTo>
                  <a:pt x="9" y="18"/>
                </a:ln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270" name="Freeform 259"/>
          <p:cNvSpPr>
            <a:spLocks noEditPoints="1"/>
          </p:cNvSpPr>
          <p:nvPr/>
        </p:nvSpPr>
        <p:spPr bwMode="auto">
          <a:xfrm rot="5400000">
            <a:off x="6468116" y="2464325"/>
            <a:ext cx="133316" cy="211876"/>
          </a:xfrm>
          <a:custGeom>
            <a:avLst/>
            <a:gdLst>
              <a:gd name="T0" fmla="*/ 74 w 79"/>
              <a:gd name="T1" fmla="*/ 72 h 125"/>
              <a:gd name="T2" fmla="*/ 74 w 79"/>
              <a:gd name="T3" fmla="*/ 5 h 125"/>
              <a:gd name="T4" fmla="*/ 42 w 79"/>
              <a:gd name="T5" fmla="*/ 5 h 125"/>
              <a:gd name="T6" fmla="*/ 40 w 79"/>
              <a:gd name="T7" fmla="*/ 10 h 125"/>
              <a:gd name="T8" fmla="*/ 40 w 79"/>
              <a:gd name="T9" fmla="*/ 0 h 125"/>
              <a:gd name="T10" fmla="*/ 40 w 79"/>
              <a:gd name="T11" fmla="*/ 0 h 125"/>
              <a:gd name="T12" fmla="*/ 77 w 79"/>
              <a:gd name="T13" fmla="*/ 0 h 125"/>
              <a:gd name="T14" fmla="*/ 79 w 79"/>
              <a:gd name="T15" fmla="*/ 3 h 125"/>
              <a:gd name="T16" fmla="*/ 79 w 79"/>
              <a:gd name="T17" fmla="*/ 72 h 125"/>
              <a:gd name="T18" fmla="*/ 79 w 79"/>
              <a:gd name="T19" fmla="*/ 72 h 125"/>
              <a:gd name="T20" fmla="*/ 79 w 79"/>
              <a:gd name="T21" fmla="*/ 73 h 125"/>
              <a:gd name="T22" fmla="*/ 59 w 79"/>
              <a:gd name="T23" fmla="*/ 123 h 125"/>
              <a:gd name="T24" fmla="*/ 59 w 79"/>
              <a:gd name="T25" fmla="*/ 123 h 125"/>
              <a:gd name="T26" fmla="*/ 56 w 79"/>
              <a:gd name="T27" fmla="*/ 124 h 125"/>
              <a:gd name="T28" fmla="*/ 40 w 79"/>
              <a:gd name="T29" fmla="*/ 117 h 125"/>
              <a:gd name="T30" fmla="*/ 40 w 79"/>
              <a:gd name="T31" fmla="*/ 112 h 125"/>
              <a:gd name="T32" fmla="*/ 55 w 79"/>
              <a:gd name="T33" fmla="*/ 119 h 125"/>
              <a:gd name="T34" fmla="*/ 74 w 79"/>
              <a:gd name="T35" fmla="*/ 72 h 125"/>
              <a:gd name="T36" fmla="*/ 40 w 79"/>
              <a:gd name="T37" fmla="*/ 10 h 125"/>
              <a:gd name="T38" fmla="*/ 6 w 79"/>
              <a:gd name="T39" fmla="*/ 97 h 125"/>
              <a:gd name="T40" fmla="*/ 40 w 79"/>
              <a:gd name="T41" fmla="*/ 112 h 125"/>
              <a:gd name="T42" fmla="*/ 40 w 79"/>
              <a:gd name="T43" fmla="*/ 117 h 125"/>
              <a:gd name="T44" fmla="*/ 2 w 79"/>
              <a:gd name="T45" fmla="*/ 100 h 125"/>
              <a:gd name="T46" fmla="*/ 2 w 79"/>
              <a:gd name="T47" fmla="*/ 100 h 125"/>
              <a:gd name="T48" fmla="*/ 1 w 79"/>
              <a:gd name="T49" fmla="*/ 97 h 125"/>
              <a:gd name="T50" fmla="*/ 38 w 79"/>
              <a:gd name="T51" fmla="*/ 2 h 125"/>
              <a:gd name="T52" fmla="*/ 40 w 79"/>
              <a:gd name="T53" fmla="*/ 0 h 125"/>
              <a:gd name="T54" fmla="*/ 40 w 79"/>
              <a:gd name="T55" fmla="*/ 10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79" h="125">
                <a:moveTo>
                  <a:pt x="74" y="72"/>
                </a:moveTo>
                <a:cubicBezTo>
                  <a:pt x="74" y="5"/>
                  <a:pt x="74" y="5"/>
                  <a:pt x="74" y="5"/>
                </a:cubicBezTo>
                <a:cubicBezTo>
                  <a:pt x="42" y="5"/>
                  <a:pt x="42" y="5"/>
                  <a:pt x="42" y="5"/>
                </a:cubicBezTo>
                <a:cubicBezTo>
                  <a:pt x="40" y="10"/>
                  <a:pt x="40" y="10"/>
                  <a:pt x="40" y="10"/>
                </a:cubicBezTo>
                <a:cubicBezTo>
                  <a:pt x="40" y="0"/>
                  <a:pt x="40" y="0"/>
                  <a:pt x="40" y="0"/>
                </a:cubicBezTo>
                <a:cubicBezTo>
                  <a:pt x="40" y="0"/>
                  <a:pt x="40" y="0"/>
                  <a:pt x="40" y="0"/>
                </a:cubicBezTo>
                <a:cubicBezTo>
                  <a:pt x="77" y="0"/>
                  <a:pt x="77" y="0"/>
                  <a:pt x="77" y="0"/>
                </a:cubicBezTo>
                <a:cubicBezTo>
                  <a:pt x="78" y="0"/>
                  <a:pt x="79" y="1"/>
                  <a:pt x="79" y="3"/>
                </a:cubicBezTo>
                <a:cubicBezTo>
                  <a:pt x="79" y="72"/>
                  <a:pt x="79" y="72"/>
                  <a:pt x="79" y="72"/>
                </a:cubicBezTo>
                <a:cubicBezTo>
                  <a:pt x="79" y="72"/>
                  <a:pt x="79" y="72"/>
                  <a:pt x="79" y="72"/>
                </a:cubicBezTo>
                <a:cubicBezTo>
                  <a:pt x="79" y="72"/>
                  <a:pt x="79" y="73"/>
                  <a:pt x="79" y="73"/>
                </a:cubicBezTo>
                <a:cubicBezTo>
                  <a:pt x="59" y="123"/>
                  <a:pt x="59" y="123"/>
                  <a:pt x="59" y="123"/>
                </a:cubicBezTo>
                <a:cubicBezTo>
                  <a:pt x="59" y="123"/>
                  <a:pt x="59" y="123"/>
                  <a:pt x="59" y="123"/>
                </a:cubicBezTo>
                <a:cubicBezTo>
                  <a:pt x="58" y="124"/>
                  <a:pt x="57" y="125"/>
                  <a:pt x="56" y="124"/>
                </a:cubicBezTo>
                <a:cubicBezTo>
                  <a:pt x="40" y="117"/>
                  <a:pt x="40" y="117"/>
                  <a:pt x="40" y="117"/>
                </a:cubicBezTo>
                <a:cubicBezTo>
                  <a:pt x="40" y="112"/>
                  <a:pt x="40" y="112"/>
                  <a:pt x="40" y="112"/>
                </a:cubicBezTo>
                <a:cubicBezTo>
                  <a:pt x="55" y="119"/>
                  <a:pt x="55" y="119"/>
                  <a:pt x="55" y="119"/>
                </a:cubicBezTo>
                <a:lnTo>
                  <a:pt x="74" y="72"/>
                </a:lnTo>
                <a:close/>
                <a:moveTo>
                  <a:pt x="40" y="10"/>
                </a:moveTo>
                <a:cubicBezTo>
                  <a:pt x="6" y="97"/>
                  <a:pt x="6" y="97"/>
                  <a:pt x="6" y="97"/>
                </a:cubicBezTo>
                <a:cubicBezTo>
                  <a:pt x="40" y="112"/>
                  <a:pt x="40" y="112"/>
                  <a:pt x="40" y="112"/>
                </a:cubicBezTo>
                <a:cubicBezTo>
                  <a:pt x="40" y="117"/>
                  <a:pt x="40" y="117"/>
                  <a:pt x="40" y="117"/>
                </a:cubicBezTo>
                <a:cubicBezTo>
                  <a:pt x="2" y="100"/>
                  <a:pt x="2" y="100"/>
                  <a:pt x="2" y="100"/>
                </a:cubicBezTo>
                <a:cubicBezTo>
                  <a:pt x="2" y="100"/>
                  <a:pt x="2" y="100"/>
                  <a:pt x="2" y="100"/>
                </a:cubicBezTo>
                <a:cubicBezTo>
                  <a:pt x="1" y="100"/>
                  <a:pt x="0" y="99"/>
                  <a:pt x="1" y="97"/>
                </a:cubicBezTo>
                <a:cubicBezTo>
                  <a:pt x="38" y="2"/>
                  <a:pt x="38" y="2"/>
                  <a:pt x="38" y="2"/>
                </a:cubicBezTo>
                <a:cubicBezTo>
                  <a:pt x="38" y="1"/>
                  <a:pt x="39" y="0"/>
                  <a:pt x="40" y="0"/>
                </a:cubicBezTo>
                <a:lnTo>
                  <a:pt x="40" y="10"/>
                </a:ln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271" name="Freeform 260"/>
          <p:cNvSpPr>
            <a:spLocks noEditPoints="1"/>
          </p:cNvSpPr>
          <p:nvPr/>
        </p:nvSpPr>
        <p:spPr bwMode="auto">
          <a:xfrm rot="5400000">
            <a:off x="6588933" y="2617280"/>
            <a:ext cx="32139" cy="71419"/>
          </a:xfrm>
          <a:custGeom>
            <a:avLst/>
            <a:gdLst>
              <a:gd name="T0" fmla="*/ 9 w 19"/>
              <a:gd name="T1" fmla="*/ 29 h 42"/>
              <a:gd name="T2" fmla="*/ 11 w 19"/>
              <a:gd name="T3" fmla="*/ 23 h 42"/>
              <a:gd name="T4" fmla="*/ 13 w 19"/>
              <a:gd name="T5" fmla="*/ 5 h 42"/>
              <a:gd name="T6" fmla="*/ 9 w 19"/>
              <a:gd name="T7" fmla="*/ 5 h 42"/>
              <a:gd name="T8" fmla="*/ 9 w 19"/>
              <a:gd name="T9" fmla="*/ 0 h 42"/>
              <a:gd name="T10" fmla="*/ 16 w 19"/>
              <a:gd name="T11" fmla="*/ 0 h 42"/>
              <a:gd name="T12" fmla="*/ 16 w 19"/>
              <a:gd name="T13" fmla="*/ 0 h 42"/>
              <a:gd name="T14" fmla="*/ 17 w 19"/>
              <a:gd name="T15" fmla="*/ 1 h 42"/>
              <a:gd name="T16" fmla="*/ 18 w 19"/>
              <a:gd name="T17" fmla="*/ 4 h 42"/>
              <a:gd name="T18" fmla="*/ 16 w 19"/>
              <a:gd name="T19" fmla="*/ 25 h 42"/>
              <a:gd name="T20" fmla="*/ 9 w 19"/>
              <a:gd name="T21" fmla="*/ 38 h 42"/>
              <a:gd name="T22" fmla="*/ 9 w 19"/>
              <a:gd name="T23" fmla="*/ 29 h 42"/>
              <a:gd name="T24" fmla="*/ 5 w 19"/>
              <a:gd name="T25" fmla="*/ 35 h 42"/>
              <a:gd name="T26" fmla="*/ 9 w 19"/>
              <a:gd name="T27" fmla="*/ 29 h 42"/>
              <a:gd name="T28" fmla="*/ 9 w 19"/>
              <a:gd name="T29" fmla="*/ 38 h 42"/>
              <a:gd name="T30" fmla="*/ 3 w 19"/>
              <a:gd name="T31" fmla="*/ 42 h 42"/>
              <a:gd name="T32" fmla="*/ 2 w 19"/>
              <a:gd name="T33" fmla="*/ 42 h 42"/>
              <a:gd name="T34" fmla="*/ 0 w 19"/>
              <a:gd name="T35" fmla="*/ 40 h 42"/>
              <a:gd name="T36" fmla="*/ 0 w 19"/>
              <a:gd name="T37" fmla="*/ 3 h 42"/>
              <a:gd name="T38" fmla="*/ 2 w 19"/>
              <a:gd name="T39" fmla="*/ 0 h 42"/>
              <a:gd name="T40" fmla="*/ 9 w 19"/>
              <a:gd name="T41" fmla="*/ 0 h 42"/>
              <a:gd name="T42" fmla="*/ 9 w 19"/>
              <a:gd name="T43" fmla="*/ 5 h 42"/>
              <a:gd name="T44" fmla="*/ 5 w 19"/>
              <a:gd name="T45" fmla="*/ 5 h 42"/>
              <a:gd name="T46" fmla="*/ 5 w 19"/>
              <a:gd name="T47" fmla="*/ 35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9" h="42">
                <a:moveTo>
                  <a:pt x="9" y="29"/>
                </a:moveTo>
                <a:cubicBezTo>
                  <a:pt x="10" y="28"/>
                  <a:pt x="11" y="26"/>
                  <a:pt x="11" y="23"/>
                </a:cubicBezTo>
                <a:cubicBezTo>
                  <a:pt x="13" y="17"/>
                  <a:pt x="13" y="11"/>
                  <a:pt x="13" y="5"/>
                </a:cubicBezTo>
                <a:cubicBezTo>
                  <a:pt x="9" y="5"/>
                  <a:pt x="9" y="5"/>
                  <a:pt x="9" y="5"/>
                </a:cubicBezTo>
                <a:cubicBezTo>
                  <a:pt x="9" y="0"/>
                  <a:pt x="9" y="0"/>
                  <a:pt x="9" y="0"/>
                </a:cubicBezTo>
                <a:cubicBezTo>
                  <a:pt x="16" y="0"/>
                  <a:pt x="16" y="0"/>
                  <a:pt x="16" y="0"/>
                </a:cubicBezTo>
                <a:cubicBezTo>
                  <a:pt x="16" y="0"/>
                  <a:pt x="16" y="0"/>
                  <a:pt x="16" y="0"/>
                </a:cubicBezTo>
                <a:cubicBezTo>
                  <a:pt x="16" y="0"/>
                  <a:pt x="17" y="0"/>
                  <a:pt x="17" y="1"/>
                </a:cubicBezTo>
                <a:cubicBezTo>
                  <a:pt x="18" y="1"/>
                  <a:pt x="19" y="3"/>
                  <a:pt x="18" y="4"/>
                </a:cubicBezTo>
                <a:cubicBezTo>
                  <a:pt x="18" y="10"/>
                  <a:pt x="18" y="18"/>
                  <a:pt x="16" y="25"/>
                </a:cubicBezTo>
                <a:cubicBezTo>
                  <a:pt x="14" y="30"/>
                  <a:pt x="12" y="34"/>
                  <a:pt x="9" y="38"/>
                </a:cubicBezTo>
                <a:lnTo>
                  <a:pt x="9" y="29"/>
                </a:lnTo>
                <a:close/>
                <a:moveTo>
                  <a:pt x="5" y="35"/>
                </a:moveTo>
                <a:cubicBezTo>
                  <a:pt x="6" y="34"/>
                  <a:pt x="8" y="32"/>
                  <a:pt x="9" y="29"/>
                </a:cubicBezTo>
                <a:cubicBezTo>
                  <a:pt x="9" y="38"/>
                  <a:pt x="9" y="38"/>
                  <a:pt x="9" y="38"/>
                </a:cubicBezTo>
                <a:cubicBezTo>
                  <a:pt x="7" y="39"/>
                  <a:pt x="6" y="41"/>
                  <a:pt x="3" y="42"/>
                </a:cubicBezTo>
                <a:cubicBezTo>
                  <a:pt x="3" y="42"/>
                  <a:pt x="3" y="42"/>
                  <a:pt x="2" y="42"/>
                </a:cubicBezTo>
                <a:cubicBezTo>
                  <a:pt x="1" y="42"/>
                  <a:pt x="0" y="41"/>
                  <a:pt x="0" y="40"/>
                </a:cubicBezTo>
                <a:cubicBezTo>
                  <a:pt x="0" y="3"/>
                  <a:pt x="0" y="3"/>
                  <a:pt x="0" y="3"/>
                </a:cubicBezTo>
                <a:cubicBezTo>
                  <a:pt x="0" y="1"/>
                  <a:pt x="1" y="0"/>
                  <a:pt x="2" y="0"/>
                </a:cubicBezTo>
                <a:cubicBezTo>
                  <a:pt x="9" y="0"/>
                  <a:pt x="9" y="0"/>
                  <a:pt x="9" y="0"/>
                </a:cubicBezTo>
                <a:cubicBezTo>
                  <a:pt x="9" y="5"/>
                  <a:pt x="9" y="5"/>
                  <a:pt x="9" y="5"/>
                </a:cubicBezTo>
                <a:cubicBezTo>
                  <a:pt x="5" y="5"/>
                  <a:pt x="5" y="5"/>
                  <a:pt x="5" y="5"/>
                </a:cubicBezTo>
                <a:lnTo>
                  <a:pt x="5" y="35"/>
                </a:ln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272" name="Freeform 261"/>
          <p:cNvSpPr>
            <a:spLocks noEditPoints="1"/>
          </p:cNvSpPr>
          <p:nvPr/>
        </p:nvSpPr>
        <p:spPr bwMode="auto">
          <a:xfrm rot="5400000">
            <a:off x="6467521" y="2598235"/>
            <a:ext cx="134506" cy="211876"/>
          </a:xfrm>
          <a:custGeom>
            <a:avLst/>
            <a:gdLst>
              <a:gd name="T0" fmla="*/ 39 w 79"/>
              <a:gd name="T1" fmla="*/ 112 h 125"/>
              <a:gd name="T2" fmla="*/ 73 w 79"/>
              <a:gd name="T3" fmla="*/ 97 h 125"/>
              <a:gd name="T4" fmla="*/ 39 w 79"/>
              <a:gd name="T5" fmla="*/ 10 h 125"/>
              <a:gd name="T6" fmla="*/ 39 w 79"/>
              <a:gd name="T7" fmla="*/ 0 h 125"/>
              <a:gd name="T8" fmla="*/ 41 w 79"/>
              <a:gd name="T9" fmla="*/ 2 h 125"/>
              <a:gd name="T10" fmla="*/ 78 w 79"/>
              <a:gd name="T11" fmla="*/ 97 h 125"/>
              <a:gd name="T12" fmla="*/ 77 w 79"/>
              <a:gd name="T13" fmla="*/ 100 h 125"/>
              <a:gd name="T14" fmla="*/ 39 w 79"/>
              <a:gd name="T15" fmla="*/ 117 h 125"/>
              <a:gd name="T16" fmla="*/ 39 w 79"/>
              <a:gd name="T17" fmla="*/ 112 h 125"/>
              <a:gd name="T18" fmla="*/ 22 w 79"/>
              <a:gd name="T19" fmla="*/ 5 h 125"/>
              <a:gd name="T20" fmla="*/ 19 w 79"/>
              <a:gd name="T21" fmla="*/ 28 h 125"/>
              <a:gd name="T22" fmla="*/ 5 w 79"/>
              <a:gd name="T23" fmla="*/ 46 h 125"/>
              <a:gd name="T24" fmla="*/ 5 w 79"/>
              <a:gd name="T25" fmla="*/ 72 h 125"/>
              <a:gd name="T26" fmla="*/ 24 w 79"/>
              <a:gd name="T27" fmla="*/ 119 h 125"/>
              <a:gd name="T28" fmla="*/ 39 w 79"/>
              <a:gd name="T29" fmla="*/ 112 h 125"/>
              <a:gd name="T30" fmla="*/ 39 w 79"/>
              <a:gd name="T31" fmla="*/ 117 h 125"/>
              <a:gd name="T32" fmla="*/ 23 w 79"/>
              <a:gd name="T33" fmla="*/ 124 h 125"/>
              <a:gd name="T34" fmla="*/ 23 w 79"/>
              <a:gd name="T35" fmla="*/ 124 h 125"/>
              <a:gd name="T36" fmla="*/ 23 w 79"/>
              <a:gd name="T37" fmla="*/ 124 h 125"/>
              <a:gd name="T38" fmla="*/ 20 w 79"/>
              <a:gd name="T39" fmla="*/ 123 h 125"/>
              <a:gd name="T40" fmla="*/ 0 w 79"/>
              <a:gd name="T41" fmla="*/ 73 h 125"/>
              <a:gd name="T42" fmla="*/ 0 w 79"/>
              <a:gd name="T43" fmla="*/ 72 h 125"/>
              <a:gd name="T44" fmla="*/ 0 w 79"/>
              <a:gd name="T45" fmla="*/ 45 h 125"/>
              <a:gd name="T46" fmla="*/ 0 w 79"/>
              <a:gd name="T47" fmla="*/ 45 h 125"/>
              <a:gd name="T48" fmla="*/ 1 w 79"/>
              <a:gd name="T49" fmla="*/ 43 h 125"/>
              <a:gd name="T50" fmla="*/ 15 w 79"/>
              <a:gd name="T51" fmla="*/ 27 h 125"/>
              <a:gd name="T52" fmla="*/ 18 w 79"/>
              <a:gd name="T53" fmla="*/ 4 h 125"/>
              <a:gd name="T54" fmla="*/ 17 w 79"/>
              <a:gd name="T55" fmla="*/ 3 h 125"/>
              <a:gd name="T56" fmla="*/ 20 w 79"/>
              <a:gd name="T57" fmla="*/ 0 h 125"/>
              <a:gd name="T58" fmla="*/ 39 w 79"/>
              <a:gd name="T59" fmla="*/ 0 h 125"/>
              <a:gd name="T60" fmla="*/ 39 w 79"/>
              <a:gd name="T61" fmla="*/ 0 h 125"/>
              <a:gd name="T62" fmla="*/ 39 w 79"/>
              <a:gd name="T63" fmla="*/ 0 h 125"/>
              <a:gd name="T64" fmla="*/ 39 w 79"/>
              <a:gd name="T65" fmla="*/ 10 h 125"/>
              <a:gd name="T66" fmla="*/ 37 w 79"/>
              <a:gd name="T67" fmla="*/ 5 h 125"/>
              <a:gd name="T68" fmla="*/ 22 w 79"/>
              <a:gd name="T69" fmla="*/ 5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9" h="125">
                <a:moveTo>
                  <a:pt x="39" y="112"/>
                </a:moveTo>
                <a:cubicBezTo>
                  <a:pt x="73" y="97"/>
                  <a:pt x="73" y="97"/>
                  <a:pt x="73" y="97"/>
                </a:cubicBezTo>
                <a:cubicBezTo>
                  <a:pt x="39" y="10"/>
                  <a:pt x="39" y="10"/>
                  <a:pt x="39" y="10"/>
                </a:cubicBezTo>
                <a:cubicBezTo>
                  <a:pt x="39" y="0"/>
                  <a:pt x="39" y="0"/>
                  <a:pt x="39" y="0"/>
                </a:cubicBezTo>
                <a:cubicBezTo>
                  <a:pt x="40" y="0"/>
                  <a:pt x="40" y="1"/>
                  <a:pt x="41" y="2"/>
                </a:cubicBezTo>
                <a:cubicBezTo>
                  <a:pt x="78" y="97"/>
                  <a:pt x="78" y="97"/>
                  <a:pt x="78" y="97"/>
                </a:cubicBezTo>
                <a:cubicBezTo>
                  <a:pt x="79" y="99"/>
                  <a:pt x="78" y="100"/>
                  <a:pt x="77" y="100"/>
                </a:cubicBezTo>
                <a:cubicBezTo>
                  <a:pt x="39" y="117"/>
                  <a:pt x="39" y="117"/>
                  <a:pt x="39" y="117"/>
                </a:cubicBezTo>
                <a:lnTo>
                  <a:pt x="39" y="112"/>
                </a:lnTo>
                <a:close/>
                <a:moveTo>
                  <a:pt x="22" y="5"/>
                </a:moveTo>
                <a:cubicBezTo>
                  <a:pt x="22" y="13"/>
                  <a:pt x="22" y="21"/>
                  <a:pt x="19" y="28"/>
                </a:cubicBezTo>
                <a:cubicBezTo>
                  <a:pt x="17" y="36"/>
                  <a:pt x="12" y="42"/>
                  <a:pt x="5" y="46"/>
                </a:cubicBezTo>
                <a:cubicBezTo>
                  <a:pt x="5" y="72"/>
                  <a:pt x="5" y="72"/>
                  <a:pt x="5" y="72"/>
                </a:cubicBezTo>
                <a:cubicBezTo>
                  <a:pt x="24" y="119"/>
                  <a:pt x="24" y="119"/>
                  <a:pt x="24" y="119"/>
                </a:cubicBezTo>
                <a:cubicBezTo>
                  <a:pt x="39" y="112"/>
                  <a:pt x="39" y="112"/>
                  <a:pt x="39" y="112"/>
                </a:cubicBezTo>
                <a:cubicBezTo>
                  <a:pt x="39" y="117"/>
                  <a:pt x="39" y="117"/>
                  <a:pt x="39" y="117"/>
                </a:cubicBezTo>
                <a:cubicBezTo>
                  <a:pt x="23" y="124"/>
                  <a:pt x="23" y="124"/>
                  <a:pt x="23" y="124"/>
                </a:cubicBezTo>
                <a:cubicBezTo>
                  <a:pt x="23" y="124"/>
                  <a:pt x="23" y="124"/>
                  <a:pt x="23" y="124"/>
                </a:cubicBezTo>
                <a:cubicBezTo>
                  <a:pt x="23" y="124"/>
                  <a:pt x="23" y="124"/>
                  <a:pt x="23" y="124"/>
                </a:cubicBezTo>
                <a:cubicBezTo>
                  <a:pt x="22" y="125"/>
                  <a:pt x="21" y="124"/>
                  <a:pt x="20" y="123"/>
                </a:cubicBezTo>
                <a:cubicBezTo>
                  <a:pt x="0" y="73"/>
                  <a:pt x="0" y="73"/>
                  <a:pt x="0" y="73"/>
                </a:cubicBezTo>
                <a:cubicBezTo>
                  <a:pt x="0" y="73"/>
                  <a:pt x="0" y="72"/>
                  <a:pt x="0" y="72"/>
                </a:cubicBezTo>
                <a:cubicBezTo>
                  <a:pt x="0" y="45"/>
                  <a:pt x="0" y="45"/>
                  <a:pt x="0" y="45"/>
                </a:cubicBezTo>
                <a:cubicBezTo>
                  <a:pt x="0" y="45"/>
                  <a:pt x="0" y="45"/>
                  <a:pt x="0" y="45"/>
                </a:cubicBezTo>
                <a:cubicBezTo>
                  <a:pt x="0" y="44"/>
                  <a:pt x="0" y="43"/>
                  <a:pt x="1" y="43"/>
                </a:cubicBezTo>
                <a:cubicBezTo>
                  <a:pt x="8" y="39"/>
                  <a:pt x="12" y="34"/>
                  <a:pt x="15" y="27"/>
                </a:cubicBezTo>
                <a:cubicBezTo>
                  <a:pt x="17" y="19"/>
                  <a:pt x="17" y="11"/>
                  <a:pt x="18" y="4"/>
                </a:cubicBezTo>
                <a:cubicBezTo>
                  <a:pt x="17" y="3"/>
                  <a:pt x="17" y="3"/>
                  <a:pt x="17" y="3"/>
                </a:cubicBezTo>
                <a:cubicBezTo>
                  <a:pt x="17" y="1"/>
                  <a:pt x="18" y="0"/>
                  <a:pt x="20" y="0"/>
                </a:cubicBezTo>
                <a:cubicBezTo>
                  <a:pt x="39" y="0"/>
                  <a:pt x="39" y="0"/>
                  <a:pt x="39" y="0"/>
                </a:cubicBezTo>
                <a:cubicBezTo>
                  <a:pt x="39" y="0"/>
                  <a:pt x="39" y="0"/>
                  <a:pt x="39" y="0"/>
                </a:cubicBezTo>
                <a:cubicBezTo>
                  <a:pt x="39" y="0"/>
                  <a:pt x="39" y="0"/>
                  <a:pt x="39" y="0"/>
                </a:cubicBezTo>
                <a:cubicBezTo>
                  <a:pt x="39" y="10"/>
                  <a:pt x="39" y="10"/>
                  <a:pt x="39" y="10"/>
                </a:cubicBezTo>
                <a:cubicBezTo>
                  <a:pt x="37" y="5"/>
                  <a:pt x="37" y="5"/>
                  <a:pt x="37" y="5"/>
                </a:cubicBezTo>
                <a:lnTo>
                  <a:pt x="22" y="5"/>
                </a:ln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273" name="Freeform 262"/>
          <p:cNvSpPr>
            <a:spLocks noEditPoints="1"/>
          </p:cNvSpPr>
          <p:nvPr/>
        </p:nvSpPr>
        <p:spPr bwMode="auto">
          <a:xfrm rot="5400000">
            <a:off x="6582386" y="2623826"/>
            <a:ext cx="138077" cy="26187"/>
          </a:xfrm>
          <a:custGeom>
            <a:avLst/>
            <a:gdLst>
              <a:gd name="T0" fmla="*/ 77 w 82"/>
              <a:gd name="T1" fmla="*/ 5 h 15"/>
              <a:gd name="T2" fmla="*/ 41 w 82"/>
              <a:gd name="T3" fmla="*/ 5 h 15"/>
              <a:gd name="T4" fmla="*/ 41 w 82"/>
              <a:gd name="T5" fmla="*/ 0 h 15"/>
              <a:gd name="T6" fmla="*/ 80 w 82"/>
              <a:gd name="T7" fmla="*/ 0 h 15"/>
              <a:gd name="T8" fmla="*/ 82 w 82"/>
              <a:gd name="T9" fmla="*/ 3 h 15"/>
              <a:gd name="T10" fmla="*/ 82 w 82"/>
              <a:gd name="T11" fmla="*/ 13 h 15"/>
              <a:gd name="T12" fmla="*/ 80 w 82"/>
              <a:gd name="T13" fmla="*/ 15 h 15"/>
              <a:gd name="T14" fmla="*/ 43 w 82"/>
              <a:gd name="T15" fmla="*/ 15 h 15"/>
              <a:gd name="T16" fmla="*/ 41 w 82"/>
              <a:gd name="T17" fmla="*/ 15 h 15"/>
              <a:gd name="T18" fmla="*/ 41 w 82"/>
              <a:gd name="T19" fmla="*/ 10 h 15"/>
              <a:gd name="T20" fmla="*/ 43 w 82"/>
              <a:gd name="T21" fmla="*/ 10 h 15"/>
              <a:gd name="T22" fmla="*/ 77 w 82"/>
              <a:gd name="T23" fmla="*/ 10 h 15"/>
              <a:gd name="T24" fmla="*/ 77 w 82"/>
              <a:gd name="T25" fmla="*/ 5 h 15"/>
              <a:gd name="T26" fmla="*/ 41 w 82"/>
              <a:gd name="T27" fmla="*/ 5 h 15"/>
              <a:gd name="T28" fmla="*/ 5 w 82"/>
              <a:gd name="T29" fmla="*/ 5 h 15"/>
              <a:gd name="T30" fmla="*/ 5 w 82"/>
              <a:gd name="T31" fmla="*/ 10 h 15"/>
              <a:gd name="T32" fmla="*/ 39 w 82"/>
              <a:gd name="T33" fmla="*/ 10 h 15"/>
              <a:gd name="T34" fmla="*/ 41 w 82"/>
              <a:gd name="T35" fmla="*/ 10 h 15"/>
              <a:gd name="T36" fmla="*/ 41 w 82"/>
              <a:gd name="T37" fmla="*/ 15 h 15"/>
              <a:gd name="T38" fmla="*/ 39 w 82"/>
              <a:gd name="T39" fmla="*/ 15 h 15"/>
              <a:gd name="T40" fmla="*/ 2 w 82"/>
              <a:gd name="T41" fmla="*/ 15 h 15"/>
              <a:gd name="T42" fmla="*/ 0 w 82"/>
              <a:gd name="T43" fmla="*/ 13 h 15"/>
              <a:gd name="T44" fmla="*/ 0 w 82"/>
              <a:gd name="T45" fmla="*/ 3 h 15"/>
              <a:gd name="T46" fmla="*/ 2 w 82"/>
              <a:gd name="T47" fmla="*/ 0 h 15"/>
              <a:gd name="T48" fmla="*/ 41 w 82"/>
              <a:gd name="T49" fmla="*/ 0 h 15"/>
              <a:gd name="T50" fmla="*/ 41 w 82"/>
              <a:gd name="T51" fmla="*/ 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2" h="15">
                <a:moveTo>
                  <a:pt x="77" y="5"/>
                </a:moveTo>
                <a:cubicBezTo>
                  <a:pt x="41" y="5"/>
                  <a:pt x="41" y="5"/>
                  <a:pt x="41" y="5"/>
                </a:cubicBezTo>
                <a:cubicBezTo>
                  <a:pt x="41" y="0"/>
                  <a:pt x="41" y="0"/>
                  <a:pt x="41" y="0"/>
                </a:cubicBezTo>
                <a:cubicBezTo>
                  <a:pt x="80" y="0"/>
                  <a:pt x="80" y="0"/>
                  <a:pt x="80" y="0"/>
                </a:cubicBezTo>
                <a:cubicBezTo>
                  <a:pt x="81" y="0"/>
                  <a:pt x="82" y="1"/>
                  <a:pt x="82" y="3"/>
                </a:cubicBezTo>
                <a:cubicBezTo>
                  <a:pt x="82" y="13"/>
                  <a:pt x="82" y="13"/>
                  <a:pt x="82" y="13"/>
                </a:cubicBezTo>
                <a:cubicBezTo>
                  <a:pt x="82" y="14"/>
                  <a:pt x="81" y="15"/>
                  <a:pt x="80" y="15"/>
                </a:cubicBezTo>
                <a:cubicBezTo>
                  <a:pt x="43" y="15"/>
                  <a:pt x="43" y="15"/>
                  <a:pt x="43" y="15"/>
                </a:cubicBezTo>
                <a:cubicBezTo>
                  <a:pt x="41" y="15"/>
                  <a:pt x="41" y="15"/>
                  <a:pt x="41" y="15"/>
                </a:cubicBezTo>
                <a:cubicBezTo>
                  <a:pt x="41" y="10"/>
                  <a:pt x="41" y="10"/>
                  <a:pt x="41" y="10"/>
                </a:cubicBezTo>
                <a:cubicBezTo>
                  <a:pt x="43" y="10"/>
                  <a:pt x="43" y="10"/>
                  <a:pt x="43" y="10"/>
                </a:cubicBezTo>
                <a:cubicBezTo>
                  <a:pt x="77" y="10"/>
                  <a:pt x="77" y="10"/>
                  <a:pt x="77" y="10"/>
                </a:cubicBezTo>
                <a:lnTo>
                  <a:pt x="77" y="5"/>
                </a:lnTo>
                <a:close/>
                <a:moveTo>
                  <a:pt x="41" y="5"/>
                </a:moveTo>
                <a:cubicBezTo>
                  <a:pt x="5" y="5"/>
                  <a:pt x="5" y="5"/>
                  <a:pt x="5" y="5"/>
                </a:cubicBezTo>
                <a:cubicBezTo>
                  <a:pt x="5" y="10"/>
                  <a:pt x="5" y="10"/>
                  <a:pt x="5" y="10"/>
                </a:cubicBezTo>
                <a:cubicBezTo>
                  <a:pt x="39" y="10"/>
                  <a:pt x="39" y="10"/>
                  <a:pt x="39" y="10"/>
                </a:cubicBezTo>
                <a:cubicBezTo>
                  <a:pt x="41" y="10"/>
                  <a:pt x="41" y="10"/>
                  <a:pt x="41" y="10"/>
                </a:cubicBezTo>
                <a:cubicBezTo>
                  <a:pt x="41" y="15"/>
                  <a:pt x="41" y="15"/>
                  <a:pt x="41" y="15"/>
                </a:cubicBezTo>
                <a:cubicBezTo>
                  <a:pt x="39" y="15"/>
                  <a:pt x="39" y="15"/>
                  <a:pt x="39" y="15"/>
                </a:cubicBezTo>
                <a:cubicBezTo>
                  <a:pt x="2" y="15"/>
                  <a:pt x="2" y="15"/>
                  <a:pt x="2" y="15"/>
                </a:cubicBezTo>
                <a:cubicBezTo>
                  <a:pt x="1" y="15"/>
                  <a:pt x="0" y="14"/>
                  <a:pt x="0" y="13"/>
                </a:cubicBezTo>
                <a:cubicBezTo>
                  <a:pt x="0" y="3"/>
                  <a:pt x="0" y="3"/>
                  <a:pt x="0" y="3"/>
                </a:cubicBezTo>
                <a:cubicBezTo>
                  <a:pt x="0" y="1"/>
                  <a:pt x="1" y="0"/>
                  <a:pt x="2" y="0"/>
                </a:cubicBezTo>
                <a:cubicBezTo>
                  <a:pt x="41" y="0"/>
                  <a:pt x="41" y="0"/>
                  <a:pt x="41" y="0"/>
                </a:cubicBezTo>
                <a:lnTo>
                  <a:pt x="41" y="5"/>
                </a:ln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274" name="Freeform 263"/>
          <p:cNvSpPr>
            <a:spLocks noEditPoints="1"/>
          </p:cNvSpPr>
          <p:nvPr/>
        </p:nvSpPr>
        <p:spPr bwMode="auto">
          <a:xfrm rot="5400000">
            <a:off x="5508128" y="2619661"/>
            <a:ext cx="286866" cy="242825"/>
          </a:xfrm>
          <a:custGeom>
            <a:avLst/>
            <a:gdLst>
              <a:gd name="T0" fmla="*/ 151 w 169"/>
              <a:gd name="T1" fmla="*/ 70 h 143"/>
              <a:gd name="T2" fmla="*/ 132 w 169"/>
              <a:gd name="T3" fmla="*/ 19 h 143"/>
              <a:gd name="T4" fmla="*/ 169 w 169"/>
              <a:gd name="T5" fmla="*/ 50 h 143"/>
              <a:gd name="T6" fmla="*/ 153 w 169"/>
              <a:gd name="T7" fmla="*/ 75 h 143"/>
              <a:gd name="T8" fmla="*/ 153 w 169"/>
              <a:gd name="T9" fmla="*/ 76 h 143"/>
              <a:gd name="T10" fmla="*/ 132 w 169"/>
              <a:gd name="T11" fmla="*/ 59 h 143"/>
              <a:gd name="T12" fmla="*/ 133 w 169"/>
              <a:gd name="T13" fmla="*/ 140 h 143"/>
              <a:gd name="T14" fmla="*/ 132 w 169"/>
              <a:gd name="T15" fmla="*/ 52 h 143"/>
              <a:gd name="T16" fmla="*/ 132 w 169"/>
              <a:gd name="T17" fmla="*/ 52 h 143"/>
              <a:gd name="T18" fmla="*/ 107 w 169"/>
              <a:gd name="T19" fmla="*/ 11 h 143"/>
              <a:gd name="T20" fmla="*/ 85 w 169"/>
              <a:gd name="T21" fmla="*/ 16 h 143"/>
              <a:gd name="T22" fmla="*/ 86 w 169"/>
              <a:gd name="T23" fmla="*/ 11 h 143"/>
              <a:gd name="T24" fmla="*/ 110 w 169"/>
              <a:gd name="T25" fmla="*/ 1 h 143"/>
              <a:gd name="T26" fmla="*/ 110 w 169"/>
              <a:gd name="T27" fmla="*/ 1 h 143"/>
              <a:gd name="T28" fmla="*/ 132 w 169"/>
              <a:gd name="T29" fmla="*/ 13 h 143"/>
              <a:gd name="T30" fmla="*/ 113 w 169"/>
              <a:gd name="T31" fmla="*/ 6 h 143"/>
              <a:gd name="T32" fmla="*/ 128 w 169"/>
              <a:gd name="T33" fmla="*/ 138 h 143"/>
              <a:gd name="T34" fmla="*/ 130 w 169"/>
              <a:gd name="T35" fmla="*/ 51 h 143"/>
              <a:gd name="T36" fmla="*/ 132 w 169"/>
              <a:gd name="T37" fmla="*/ 52 h 143"/>
              <a:gd name="T38" fmla="*/ 132 w 169"/>
              <a:gd name="T39" fmla="*/ 51 h 143"/>
              <a:gd name="T40" fmla="*/ 132 w 169"/>
              <a:gd name="T41" fmla="*/ 142 h 143"/>
              <a:gd name="T42" fmla="*/ 85 w 169"/>
              <a:gd name="T43" fmla="*/ 143 h 143"/>
              <a:gd name="T44" fmla="*/ 85 w 169"/>
              <a:gd name="T45" fmla="*/ 16 h 143"/>
              <a:gd name="T46" fmla="*/ 60 w 169"/>
              <a:gd name="T47" fmla="*/ 6 h 143"/>
              <a:gd name="T48" fmla="*/ 19 w 169"/>
              <a:gd name="T49" fmla="*/ 70 h 143"/>
              <a:gd name="T50" fmla="*/ 41 w 169"/>
              <a:gd name="T51" fmla="*/ 52 h 143"/>
              <a:gd name="T52" fmla="*/ 42 w 169"/>
              <a:gd name="T53" fmla="*/ 53 h 143"/>
              <a:gd name="T54" fmla="*/ 85 w 169"/>
              <a:gd name="T55" fmla="*/ 138 h 143"/>
              <a:gd name="T56" fmla="*/ 85 w 169"/>
              <a:gd name="T57" fmla="*/ 143 h 143"/>
              <a:gd name="T58" fmla="*/ 39 w 169"/>
              <a:gd name="T59" fmla="*/ 143 h 143"/>
              <a:gd name="T60" fmla="*/ 37 w 169"/>
              <a:gd name="T61" fmla="*/ 140 h 143"/>
              <a:gd name="T62" fmla="*/ 20 w 169"/>
              <a:gd name="T63" fmla="*/ 76 h 143"/>
              <a:gd name="T64" fmla="*/ 16 w 169"/>
              <a:gd name="T65" fmla="*/ 75 h 143"/>
              <a:gd name="T66" fmla="*/ 1 w 169"/>
              <a:gd name="T67" fmla="*/ 52 h 143"/>
              <a:gd name="T68" fmla="*/ 60 w 169"/>
              <a:gd name="T69" fmla="*/ 1 h 143"/>
              <a:gd name="T70" fmla="*/ 63 w 169"/>
              <a:gd name="T71" fmla="*/ 1 h 143"/>
              <a:gd name="T72" fmla="*/ 85 w 169"/>
              <a:gd name="T73" fmla="*/ 11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9" h="143">
                <a:moveTo>
                  <a:pt x="132" y="52"/>
                </a:moveTo>
                <a:cubicBezTo>
                  <a:pt x="137" y="56"/>
                  <a:pt x="147" y="66"/>
                  <a:pt x="151" y="70"/>
                </a:cubicBezTo>
                <a:cubicBezTo>
                  <a:pt x="164" y="51"/>
                  <a:pt x="164" y="51"/>
                  <a:pt x="164" y="51"/>
                </a:cubicBezTo>
                <a:cubicBezTo>
                  <a:pt x="159" y="40"/>
                  <a:pt x="145" y="28"/>
                  <a:pt x="132" y="19"/>
                </a:cubicBezTo>
                <a:cubicBezTo>
                  <a:pt x="132" y="13"/>
                  <a:pt x="132" y="13"/>
                  <a:pt x="132" y="13"/>
                </a:cubicBezTo>
                <a:cubicBezTo>
                  <a:pt x="146" y="23"/>
                  <a:pt x="164" y="38"/>
                  <a:pt x="169" y="50"/>
                </a:cubicBezTo>
                <a:cubicBezTo>
                  <a:pt x="169" y="51"/>
                  <a:pt x="169" y="52"/>
                  <a:pt x="169" y="52"/>
                </a:cubicBezTo>
                <a:cubicBezTo>
                  <a:pt x="153" y="75"/>
                  <a:pt x="153" y="75"/>
                  <a:pt x="153" y="75"/>
                </a:cubicBezTo>
                <a:cubicBezTo>
                  <a:pt x="153" y="75"/>
                  <a:pt x="153" y="75"/>
                  <a:pt x="153" y="75"/>
                </a:cubicBezTo>
                <a:cubicBezTo>
                  <a:pt x="153" y="76"/>
                  <a:pt x="153" y="76"/>
                  <a:pt x="153" y="76"/>
                </a:cubicBezTo>
                <a:cubicBezTo>
                  <a:pt x="152" y="77"/>
                  <a:pt x="150" y="77"/>
                  <a:pt x="149" y="76"/>
                </a:cubicBezTo>
                <a:cubicBezTo>
                  <a:pt x="149" y="76"/>
                  <a:pt x="139" y="65"/>
                  <a:pt x="132" y="59"/>
                </a:cubicBezTo>
                <a:cubicBezTo>
                  <a:pt x="133" y="140"/>
                  <a:pt x="133" y="140"/>
                  <a:pt x="133" y="140"/>
                </a:cubicBezTo>
                <a:cubicBezTo>
                  <a:pt x="133" y="140"/>
                  <a:pt x="133" y="140"/>
                  <a:pt x="133" y="140"/>
                </a:cubicBezTo>
                <a:cubicBezTo>
                  <a:pt x="133" y="141"/>
                  <a:pt x="132" y="141"/>
                  <a:pt x="132" y="142"/>
                </a:cubicBezTo>
                <a:cubicBezTo>
                  <a:pt x="132" y="52"/>
                  <a:pt x="132" y="52"/>
                  <a:pt x="132" y="52"/>
                </a:cubicBezTo>
                <a:cubicBezTo>
                  <a:pt x="132" y="53"/>
                  <a:pt x="132" y="53"/>
                  <a:pt x="132" y="53"/>
                </a:cubicBezTo>
                <a:cubicBezTo>
                  <a:pt x="132" y="53"/>
                  <a:pt x="132" y="52"/>
                  <a:pt x="132" y="52"/>
                </a:cubicBezTo>
                <a:close/>
                <a:moveTo>
                  <a:pt x="113" y="6"/>
                </a:moveTo>
                <a:cubicBezTo>
                  <a:pt x="111" y="8"/>
                  <a:pt x="109" y="9"/>
                  <a:pt x="107" y="11"/>
                </a:cubicBezTo>
                <a:cubicBezTo>
                  <a:pt x="101" y="14"/>
                  <a:pt x="94" y="16"/>
                  <a:pt x="86" y="16"/>
                </a:cubicBezTo>
                <a:cubicBezTo>
                  <a:pt x="86" y="16"/>
                  <a:pt x="85" y="16"/>
                  <a:pt x="85" y="16"/>
                </a:cubicBezTo>
                <a:cubicBezTo>
                  <a:pt x="85" y="11"/>
                  <a:pt x="85" y="11"/>
                  <a:pt x="85" y="11"/>
                </a:cubicBezTo>
                <a:cubicBezTo>
                  <a:pt x="85" y="11"/>
                  <a:pt x="86" y="11"/>
                  <a:pt x="86" y="11"/>
                </a:cubicBezTo>
                <a:cubicBezTo>
                  <a:pt x="93" y="11"/>
                  <a:pt x="100" y="10"/>
                  <a:pt x="104" y="7"/>
                </a:cubicBezTo>
                <a:cubicBezTo>
                  <a:pt x="107" y="5"/>
                  <a:pt x="109" y="4"/>
                  <a:pt x="110" y="1"/>
                </a:cubicBezTo>
                <a:cubicBezTo>
                  <a:pt x="110" y="1"/>
                  <a:pt x="110" y="1"/>
                  <a:pt x="110" y="1"/>
                </a:cubicBezTo>
                <a:cubicBezTo>
                  <a:pt x="110" y="1"/>
                  <a:pt x="110" y="1"/>
                  <a:pt x="110" y="1"/>
                </a:cubicBezTo>
                <a:cubicBezTo>
                  <a:pt x="111" y="0"/>
                  <a:pt x="112" y="0"/>
                  <a:pt x="113" y="1"/>
                </a:cubicBezTo>
                <a:cubicBezTo>
                  <a:pt x="113" y="1"/>
                  <a:pt x="122" y="6"/>
                  <a:pt x="132" y="13"/>
                </a:cubicBezTo>
                <a:cubicBezTo>
                  <a:pt x="132" y="19"/>
                  <a:pt x="132" y="19"/>
                  <a:pt x="132" y="19"/>
                </a:cubicBezTo>
                <a:cubicBezTo>
                  <a:pt x="124" y="13"/>
                  <a:pt x="116" y="8"/>
                  <a:pt x="113" y="6"/>
                </a:cubicBezTo>
                <a:close/>
                <a:moveTo>
                  <a:pt x="85" y="138"/>
                </a:moveTo>
                <a:cubicBezTo>
                  <a:pt x="128" y="138"/>
                  <a:pt x="128" y="138"/>
                  <a:pt x="128" y="138"/>
                </a:cubicBezTo>
                <a:cubicBezTo>
                  <a:pt x="128" y="53"/>
                  <a:pt x="128" y="53"/>
                  <a:pt x="128" y="53"/>
                </a:cubicBezTo>
                <a:cubicBezTo>
                  <a:pt x="128" y="52"/>
                  <a:pt x="129" y="51"/>
                  <a:pt x="130" y="51"/>
                </a:cubicBezTo>
                <a:cubicBezTo>
                  <a:pt x="131" y="51"/>
                  <a:pt x="131" y="51"/>
                  <a:pt x="132" y="51"/>
                </a:cubicBezTo>
                <a:cubicBezTo>
                  <a:pt x="132" y="52"/>
                  <a:pt x="132" y="52"/>
                  <a:pt x="132" y="52"/>
                </a:cubicBezTo>
                <a:cubicBezTo>
                  <a:pt x="132" y="52"/>
                  <a:pt x="132" y="52"/>
                  <a:pt x="132" y="52"/>
                </a:cubicBezTo>
                <a:cubicBezTo>
                  <a:pt x="132" y="52"/>
                  <a:pt x="132" y="52"/>
                  <a:pt x="132" y="51"/>
                </a:cubicBezTo>
                <a:cubicBezTo>
                  <a:pt x="132" y="52"/>
                  <a:pt x="132" y="52"/>
                  <a:pt x="132" y="52"/>
                </a:cubicBezTo>
                <a:cubicBezTo>
                  <a:pt x="132" y="142"/>
                  <a:pt x="132" y="142"/>
                  <a:pt x="132" y="142"/>
                </a:cubicBezTo>
                <a:cubicBezTo>
                  <a:pt x="132" y="142"/>
                  <a:pt x="131" y="143"/>
                  <a:pt x="130" y="143"/>
                </a:cubicBezTo>
                <a:cubicBezTo>
                  <a:pt x="85" y="143"/>
                  <a:pt x="85" y="143"/>
                  <a:pt x="85" y="143"/>
                </a:cubicBezTo>
                <a:lnTo>
                  <a:pt x="85" y="138"/>
                </a:lnTo>
                <a:close/>
                <a:moveTo>
                  <a:pt x="85" y="16"/>
                </a:moveTo>
                <a:cubicBezTo>
                  <a:pt x="78" y="16"/>
                  <a:pt x="71" y="14"/>
                  <a:pt x="66" y="11"/>
                </a:cubicBezTo>
                <a:cubicBezTo>
                  <a:pt x="64" y="9"/>
                  <a:pt x="62" y="8"/>
                  <a:pt x="60" y="6"/>
                </a:cubicBezTo>
                <a:cubicBezTo>
                  <a:pt x="51" y="11"/>
                  <a:pt x="14" y="34"/>
                  <a:pt x="6" y="51"/>
                </a:cubicBezTo>
                <a:cubicBezTo>
                  <a:pt x="19" y="70"/>
                  <a:pt x="19" y="70"/>
                  <a:pt x="19" y="70"/>
                </a:cubicBezTo>
                <a:cubicBezTo>
                  <a:pt x="23" y="66"/>
                  <a:pt x="33" y="56"/>
                  <a:pt x="38" y="51"/>
                </a:cubicBezTo>
                <a:cubicBezTo>
                  <a:pt x="39" y="50"/>
                  <a:pt x="41" y="51"/>
                  <a:pt x="41" y="52"/>
                </a:cubicBezTo>
                <a:cubicBezTo>
                  <a:pt x="42" y="52"/>
                  <a:pt x="42" y="53"/>
                  <a:pt x="42" y="53"/>
                </a:cubicBezTo>
                <a:cubicBezTo>
                  <a:pt x="42" y="53"/>
                  <a:pt x="42" y="53"/>
                  <a:pt x="42" y="53"/>
                </a:cubicBezTo>
                <a:cubicBezTo>
                  <a:pt x="42" y="138"/>
                  <a:pt x="42" y="138"/>
                  <a:pt x="42" y="138"/>
                </a:cubicBezTo>
                <a:cubicBezTo>
                  <a:pt x="85" y="138"/>
                  <a:pt x="85" y="138"/>
                  <a:pt x="85" y="138"/>
                </a:cubicBezTo>
                <a:cubicBezTo>
                  <a:pt x="85" y="138"/>
                  <a:pt x="85" y="138"/>
                  <a:pt x="85" y="138"/>
                </a:cubicBezTo>
                <a:cubicBezTo>
                  <a:pt x="85" y="143"/>
                  <a:pt x="85" y="143"/>
                  <a:pt x="85" y="143"/>
                </a:cubicBezTo>
                <a:cubicBezTo>
                  <a:pt x="85" y="143"/>
                  <a:pt x="85" y="143"/>
                  <a:pt x="85" y="143"/>
                </a:cubicBezTo>
                <a:cubicBezTo>
                  <a:pt x="39" y="143"/>
                  <a:pt x="39" y="143"/>
                  <a:pt x="39" y="143"/>
                </a:cubicBezTo>
                <a:cubicBezTo>
                  <a:pt x="39" y="143"/>
                  <a:pt x="39" y="143"/>
                  <a:pt x="39" y="143"/>
                </a:cubicBezTo>
                <a:cubicBezTo>
                  <a:pt x="38" y="143"/>
                  <a:pt x="37" y="141"/>
                  <a:pt x="37" y="140"/>
                </a:cubicBezTo>
                <a:cubicBezTo>
                  <a:pt x="37" y="59"/>
                  <a:pt x="37" y="59"/>
                  <a:pt x="37" y="59"/>
                </a:cubicBezTo>
                <a:cubicBezTo>
                  <a:pt x="30" y="65"/>
                  <a:pt x="21" y="75"/>
                  <a:pt x="20" y="76"/>
                </a:cubicBezTo>
                <a:cubicBezTo>
                  <a:pt x="20" y="76"/>
                  <a:pt x="20" y="76"/>
                  <a:pt x="20" y="76"/>
                </a:cubicBezTo>
                <a:cubicBezTo>
                  <a:pt x="19" y="77"/>
                  <a:pt x="17" y="77"/>
                  <a:pt x="16" y="75"/>
                </a:cubicBezTo>
                <a:cubicBezTo>
                  <a:pt x="1" y="52"/>
                  <a:pt x="1" y="52"/>
                  <a:pt x="1" y="52"/>
                </a:cubicBezTo>
                <a:cubicBezTo>
                  <a:pt x="1" y="52"/>
                  <a:pt x="1" y="52"/>
                  <a:pt x="1" y="52"/>
                </a:cubicBezTo>
                <a:cubicBezTo>
                  <a:pt x="0" y="52"/>
                  <a:pt x="0" y="51"/>
                  <a:pt x="1" y="50"/>
                </a:cubicBezTo>
                <a:cubicBezTo>
                  <a:pt x="9" y="29"/>
                  <a:pt x="59" y="1"/>
                  <a:pt x="60" y="1"/>
                </a:cubicBezTo>
                <a:cubicBezTo>
                  <a:pt x="60" y="1"/>
                  <a:pt x="60" y="1"/>
                  <a:pt x="60" y="1"/>
                </a:cubicBezTo>
                <a:cubicBezTo>
                  <a:pt x="61" y="0"/>
                  <a:pt x="62" y="0"/>
                  <a:pt x="63" y="1"/>
                </a:cubicBezTo>
                <a:cubicBezTo>
                  <a:pt x="64" y="4"/>
                  <a:pt x="66" y="5"/>
                  <a:pt x="68" y="7"/>
                </a:cubicBezTo>
                <a:cubicBezTo>
                  <a:pt x="73" y="9"/>
                  <a:pt x="79" y="11"/>
                  <a:pt x="85" y="11"/>
                </a:cubicBezTo>
                <a:lnTo>
                  <a:pt x="85" y="16"/>
                </a:ln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275" name="Freeform 264"/>
          <p:cNvSpPr>
            <a:spLocks noEditPoints="1"/>
          </p:cNvSpPr>
          <p:nvPr/>
        </p:nvSpPr>
        <p:spPr bwMode="auto">
          <a:xfrm rot="5400000">
            <a:off x="5724170" y="2729765"/>
            <a:ext cx="86894" cy="29759"/>
          </a:xfrm>
          <a:custGeom>
            <a:avLst/>
            <a:gdLst>
              <a:gd name="T0" fmla="*/ 25 w 51"/>
              <a:gd name="T1" fmla="*/ 13 h 18"/>
              <a:gd name="T2" fmla="*/ 38 w 51"/>
              <a:gd name="T3" fmla="*/ 11 h 18"/>
              <a:gd name="T4" fmla="*/ 46 w 51"/>
              <a:gd name="T5" fmla="*/ 5 h 18"/>
              <a:gd name="T6" fmla="*/ 46 w 51"/>
              <a:gd name="T7" fmla="*/ 5 h 18"/>
              <a:gd name="T8" fmla="*/ 46 w 51"/>
              <a:gd name="T9" fmla="*/ 5 h 18"/>
              <a:gd name="T10" fmla="*/ 46 w 51"/>
              <a:gd name="T11" fmla="*/ 5 h 18"/>
              <a:gd name="T12" fmla="*/ 46 w 51"/>
              <a:gd name="T13" fmla="*/ 5 h 18"/>
              <a:gd name="T14" fmla="*/ 46 w 51"/>
              <a:gd name="T15" fmla="*/ 5 h 18"/>
              <a:gd name="T16" fmla="*/ 46 w 51"/>
              <a:gd name="T17" fmla="*/ 5 h 18"/>
              <a:gd name="T18" fmla="*/ 46 w 51"/>
              <a:gd name="T19" fmla="*/ 5 h 18"/>
              <a:gd name="T20" fmla="*/ 46 w 51"/>
              <a:gd name="T21" fmla="*/ 5 h 18"/>
              <a:gd name="T22" fmla="*/ 46 w 51"/>
              <a:gd name="T23" fmla="*/ 5 h 18"/>
              <a:gd name="T24" fmla="*/ 38 w 51"/>
              <a:gd name="T25" fmla="*/ 11 h 18"/>
              <a:gd name="T26" fmla="*/ 25 w 51"/>
              <a:gd name="T27" fmla="*/ 13 h 18"/>
              <a:gd name="T28" fmla="*/ 25 w 51"/>
              <a:gd name="T29" fmla="*/ 13 h 18"/>
              <a:gd name="T30" fmla="*/ 25 w 51"/>
              <a:gd name="T31" fmla="*/ 8 h 18"/>
              <a:gd name="T32" fmla="*/ 25 w 51"/>
              <a:gd name="T33" fmla="*/ 8 h 18"/>
              <a:gd name="T34" fmla="*/ 36 w 51"/>
              <a:gd name="T35" fmla="*/ 7 h 18"/>
              <a:gd name="T36" fmla="*/ 41 w 51"/>
              <a:gd name="T37" fmla="*/ 3 h 18"/>
              <a:gd name="T38" fmla="*/ 42 w 51"/>
              <a:gd name="T39" fmla="*/ 3 h 18"/>
              <a:gd name="T40" fmla="*/ 42 w 51"/>
              <a:gd name="T41" fmla="*/ 3 h 18"/>
              <a:gd name="T42" fmla="*/ 42 w 51"/>
              <a:gd name="T43" fmla="*/ 3 h 18"/>
              <a:gd name="T44" fmla="*/ 44 w 51"/>
              <a:gd name="T45" fmla="*/ 0 h 18"/>
              <a:gd name="T46" fmla="*/ 48 w 51"/>
              <a:gd name="T47" fmla="*/ 1 h 18"/>
              <a:gd name="T48" fmla="*/ 48 w 51"/>
              <a:gd name="T49" fmla="*/ 1 h 18"/>
              <a:gd name="T50" fmla="*/ 48 w 51"/>
              <a:gd name="T51" fmla="*/ 1 h 18"/>
              <a:gd name="T52" fmla="*/ 48 w 51"/>
              <a:gd name="T53" fmla="*/ 1 h 18"/>
              <a:gd name="T54" fmla="*/ 50 w 51"/>
              <a:gd name="T55" fmla="*/ 4 h 18"/>
              <a:gd name="T56" fmla="*/ 50 w 51"/>
              <a:gd name="T57" fmla="*/ 7 h 18"/>
              <a:gd name="T58" fmla="*/ 50 w 51"/>
              <a:gd name="T59" fmla="*/ 7 h 18"/>
              <a:gd name="T60" fmla="*/ 40 w 51"/>
              <a:gd name="T61" fmla="*/ 15 h 18"/>
              <a:gd name="T62" fmla="*/ 25 w 51"/>
              <a:gd name="T63" fmla="*/ 18 h 18"/>
              <a:gd name="T64" fmla="*/ 25 w 51"/>
              <a:gd name="T65" fmla="*/ 18 h 18"/>
              <a:gd name="T66" fmla="*/ 25 w 51"/>
              <a:gd name="T67" fmla="*/ 13 h 18"/>
              <a:gd name="T68" fmla="*/ 25 w 51"/>
              <a:gd name="T69" fmla="*/ 13 h 18"/>
              <a:gd name="T70" fmla="*/ 13 w 51"/>
              <a:gd name="T71" fmla="*/ 11 h 18"/>
              <a:gd name="T72" fmla="*/ 5 w 51"/>
              <a:gd name="T73" fmla="*/ 5 h 18"/>
              <a:gd name="T74" fmla="*/ 5 w 51"/>
              <a:gd name="T75" fmla="*/ 5 h 18"/>
              <a:gd name="T76" fmla="*/ 5 w 51"/>
              <a:gd name="T77" fmla="*/ 5 h 18"/>
              <a:gd name="T78" fmla="*/ 5 w 51"/>
              <a:gd name="T79" fmla="*/ 5 h 18"/>
              <a:gd name="T80" fmla="*/ 5 w 51"/>
              <a:gd name="T81" fmla="*/ 5 h 18"/>
              <a:gd name="T82" fmla="*/ 5 w 51"/>
              <a:gd name="T83" fmla="*/ 5 h 18"/>
              <a:gd name="T84" fmla="*/ 12 w 51"/>
              <a:gd name="T85" fmla="*/ 11 h 18"/>
              <a:gd name="T86" fmla="*/ 25 w 51"/>
              <a:gd name="T87" fmla="*/ 13 h 18"/>
              <a:gd name="T88" fmla="*/ 25 w 51"/>
              <a:gd name="T89" fmla="*/ 18 h 18"/>
              <a:gd name="T90" fmla="*/ 11 w 51"/>
              <a:gd name="T91" fmla="*/ 15 h 18"/>
              <a:gd name="T92" fmla="*/ 1 w 51"/>
              <a:gd name="T93" fmla="*/ 7 h 18"/>
              <a:gd name="T94" fmla="*/ 0 w 51"/>
              <a:gd name="T95" fmla="*/ 4 h 18"/>
              <a:gd name="T96" fmla="*/ 3 w 51"/>
              <a:gd name="T97" fmla="*/ 1 h 18"/>
              <a:gd name="T98" fmla="*/ 3 w 51"/>
              <a:gd name="T99" fmla="*/ 1 h 18"/>
              <a:gd name="T100" fmla="*/ 3 w 51"/>
              <a:gd name="T101" fmla="*/ 1 h 18"/>
              <a:gd name="T102" fmla="*/ 6 w 51"/>
              <a:gd name="T103" fmla="*/ 0 h 18"/>
              <a:gd name="T104" fmla="*/ 9 w 51"/>
              <a:gd name="T105" fmla="*/ 3 h 18"/>
              <a:gd name="T106" fmla="*/ 9 w 51"/>
              <a:gd name="T107" fmla="*/ 3 h 18"/>
              <a:gd name="T108" fmla="*/ 9 w 51"/>
              <a:gd name="T109" fmla="*/ 3 h 18"/>
              <a:gd name="T110" fmla="*/ 15 w 51"/>
              <a:gd name="T111" fmla="*/ 7 h 18"/>
              <a:gd name="T112" fmla="*/ 25 w 51"/>
              <a:gd name="T113" fmla="*/ 8 h 18"/>
              <a:gd name="T114" fmla="*/ 25 w 51"/>
              <a:gd name="T115" fmla="*/ 13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1" h="18">
                <a:moveTo>
                  <a:pt x="25" y="13"/>
                </a:moveTo>
                <a:cubicBezTo>
                  <a:pt x="30" y="13"/>
                  <a:pt x="35" y="12"/>
                  <a:pt x="38" y="11"/>
                </a:cubicBezTo>
                <a:cubicBezTo>
                  <a:pt x="42" y="9"/>
                  <a:pt x="44" y="7"/>
                  <a:pt x="46" y="5"/>
                </a:cubicBezTo>
                <a:cubicBezTo>
                  <a:pt x="46" y="5"/>
                  <a:pt x="46" y="5"/>
                  <a:pt x="46" y="5"/>
                </a:cubicBezTo>
                <a:cubicBezTo>
                  <a:pt x="46" y="5"/>
                  <a:pt x="46" y="5"/>
                  <a:pt x="46" y="5"/>
                </a:cubicBezTo>
                <a:cubicBezTo>
                  <a:pt x="46" y="5"/>
                  <a:pt x="46" y="5"/>
                  <a:pt x="46" y="5"/>
                </a:cubicBezTo>
                <a:cubicBezTo>
                  <a:pt x="46" y="5"/>
                  <a:pt x="46" y="5"/>
                  <a:pt x="46" y="5"/>
                </a:cubicBezTo>
                <a:cubicBezTo>
                  <a:pt x="46" y="5"/>
                  <a:pt x="46" y="5"/>
                  <a:pt x="46" y="5"/>
                </a:cubicBezTo>
                <a:cubicBezTo>
                  <a:pt x="46" y="5"/>
                  <a:pt x="46" y="5"/>
                  <a:pt x="46" y="5"/>
                </a:cubicBezTo>
                <a:cubicBezTo>
                  <a:pt x="46" y="5"/>
                  <a:pt x="46" y="5"/>
                  <a:pt x="46" y="5"/>
                </a:cubicBezTo>
                <a:cubicBezTo>
                  <a:pt x="46" y="5"/>
                  <a:pt x="46" y="5"/>
                  <a:pt x="46" y="5"/>
                </a:cubicBezTo>
                <a:cubicBezTo>
                  <a:pt x="46" y="5"/>
                  <a:pt x="46" y="5"/>
                  <a:pt x="46" y="5"/>
                </a:cubicBezTo>
                <a:cubicBezTo>
                  <a:pt x="44" y="7"/>
                  <a:pt x="41" y="10"/>
                  <a:pt x="38" y="11"/>
                </a:cubicBezTo>
                <a:cubicBezTo>
                  <a:pt x="34" y="12"/>
                  <a:pt x="30" y="13"/>
                  <a:pt x="25" y="13"/>
                </a:cubicBezTo>
                <a:cubicBezTo>
                  <a:pt x="25" y="13"/>
                  <a:pt x="25" y="13"/>
                  <a:pt x="25" y="13"/>
                </a:cubicBezTo>
                <a:cubicBezTo>
                  <a:pt x="25" y="8"/>
                  <a:pt x="25" y="8"/>
                  <a:pt x="25" y="8"/>
                </a:cubicBezTo>
                <a:cubicBezTo>
                  <a:pt x="25" y="8"/>
                  <a:pt x="25" y="8"/>
                  <a:pt x="25" y="8"/>
                </a:cubicBezTo>
                <a:cubicBezTo>
                  <a:pt x="30" y="8"/>
                  <a:pt x="33" y="8"/>
                  <a:pt x="36" y="7"/>
                </a:cubicBezTo>
                <a:cubicBezTo>
                  <a:pt x="39" y="5"/>
                  <a:pt x="41" y="4"/>
                  <a:pt x="41" y="3"/>
                </a:cubicBezTo>
                <a:cubicBezTo>
                  <a:pt x="42" y="3"/>
                  <a:pt x="42" y="3"/>
                  <a:pt x="42" y="3"/>
                </a:cubicBezTo>
                <a:cubicBezTo>
                  <a:pt x="42" y="3"/>
                  <a:pt x="42" y="3"/>
                  <a:pt x="42" y="3"/>
                </a:cubicBezTo>
                <a:cubicBezTo>
                  <a:pt x="42" y="3"/>
                  <a:pt x="42" y="3"/>
                  <a:pt x="42" y="3"/>
                </a:cubicBezTo>
                <a:cubicBezTo>
                  <a:pt x="42" y="1"/>
                  <a:pt x="43" y="1"/>
                  <a:pt x="44" y="0"/>
                </a:cubicBezTo>
                <a:cubicBezTo>
                  <a:pt x="46" y="0"/>
                  <a:pt x="47" y="0"/>
                  <a:pt x="48" y="1"/>
                </a:cubicBezTo>
                <a:cubicBezTo>
                  <a:pt x="48" y="1"/>
                  <a:pt x="48" y="1"/>
                  <a:pt x="48" y="1"/>
                </a:cubicBezTo>
                <a:cubicBezTo>
                  <a:pt x="48" y="1"/>
                  <a:pt x="48" y="1"/>
                  <a:pt x="48" y="1"/>
                </a:cubicBezTo>
                <a:cubicBezTo>
                  <a:pt x="48" y="1"/>
                  <a:pt x="48" y="1"/>
                  <a:pt x="48" y="1"/>
                </a:cubicBezTo>
                <a:cubicBezTo>
                  <a:pt x="49" y="1"/>
                  <a:pt x="50" y="3"/>
                  <a:pt x="50" y="4"/>
                </a:cubicBezTo>
                <a:cubicBezTo>
                  <a:pt x="51" y="5"/>
                  <a:pt x="51" y="6"/>
                  <a:pt x="50" y="7"/>
                </a:cubicBezTo>
                <a:cubicBezTo>
                  <a:pt x="50" y="7"/>
                  <a:pt x="50" y="7"/>
                  <a:pt x="50" y="7"/>
                </a:cubicBezTo>
                <a:cubicBezTo>
                  <a:pt x="48" y="11"/>
                  <a:pt x="45" y="13"/>
                  <a:pt x="40" y="15"/>
                </a:cubicBezTo>
                <a:cubicBezTo>
                  <a:pt x="36" y="17"/>
                  <a:pt x="31" y="18"/>
                  <a:pt x="25" y="18"/>
                </a:cubicBezTo>
                <a:cubicBezTo>
                  <a:pt x="25" y="18"/>
                  <a:pt x="25" y="18"/>
                  <a:pt x="25" y="18"/>
                </a:cubicBezTo>
                <a:cubicBezTo>
                  <a:pt x="25" y="13"/>
                  <a:pt x="25" y="13"/>
                  <a:pt x="25" y="13"/>
                </a:cubicBezTo>
                <a:close/>
                <a:moveTo>
                  <a:pt x="25" y="13"/>
                </a:moveTo>
                <a:cubicBezTo>
                  <a:pt x="21" y="13"/>
                  <a:pt x="17" y="12"/>
                  <a:pt x="13" y="11"/>
                </a:cubicBezTo>
                <a:cubicBezTo>
                  <a:pt x="9" y="10"/>
                  <a:pt x="6" y="7"/>
                  <a:pt x="5" y="5"/>
                </a:cubicBezTo>
                <a:cubicBezTo>
                  <a:pt x="5" y="5"/>
                  <a:pt x="5" y="5"/>
                  <a:pt x="5" y="5"/>
                </a:cubicBezTo>
                <a:cubicBezTo>
                  <a:pt x="5" y="5"/>
                  <a:pt x="5" y="5"/>
                  <a:pt x="5" y="5"/>
                </a:cubicBezTo>
                <a:cubicBezTo>
                  <a:pt x="5" y="5"/>
                  <a:pt x="5" y="5"/>
                  <a:pt x="5" y="5"/>
                </a:cubicBezTo>
                <a:cubicBezTo>
                  <a:pt x="5" y="5"/>
                  <a:pt x="5" y="5"/>
                  <a:pt x="5" y="5"/>
                </a:cubicBezTo>
                <a:cubicBezTo>
                  <a:pt x="5" y="5"/>
                  <a:pt x="5" y="5"/>
                  <a:pt x="5" y="5"/>
                </a:cubicBezTo>
                <a:cubicBezTo>
                  <a:pt x="6" y="7"/>
                  <a:pt x="9" y="9"/>
                  <a:pt x="12" y="11"/>
                </a:cubicBezTo>
                <a:cubicBezTo>
                  <a:pt x="16" y="12"/>
                  <a:pt x="21" y="13"/>
                  <a:pt x="25" y="13"/>
                </a:cubicBezTo>
                <a:cubicBezTo>
                  <a:pt x="25" y="18"/>
                  <a:pt x="25" y="18"/>
                  <a:pt x="25" y="18"/>
                </a:cubicBezTo>
                <a:cubicBezTo>
                  <a:pt x="20" y="18"/>
                  <a:pt x="15" y="17"/>
                  <a:pt x="11" y="15"/>
                </a:cubicBezTo>
                <a:cubicBezTo>
                  <a:pt x="6" y="13"/>
                  <a:pt x="3" y="11"/>
                  <a:pt x="1" y="7"/>
                </a:cubicBezTo>
                <a:cubicBezTo>
                  <a:pt x="0" y="6"/>
                  <a:pt x="0" y="5"/>
                  <a:pt x="0" y="4"/>
                </a:cubicBezTo>
                <a:cubicBezTo>
                  <a:pt x="1" y="3"/>
                  <a:pt x="2" y="1"/>
                  <a:pt x="3" y="1"/>
                </a:cubicBezTo>
                <a:cubicBezTo>
                  <a:pt x="3" y="1"/>
                  <a:pt x="3" y="1"/>
                  <a:pt x="3" y="1"/>
                </a:cubicBezTo>
                <a:cubicBezTo>
                  <a:pt x="3" y="1"/>
                  <a:pt x="3" y="1"/>
                  <a:pt x="3" y="1"/>
                </a:cubicBezTo>
                <a:cubicBezTo>
                  <a:pt x="4" y="0"/>
                  <a:pt x="5" y="0"/>
                  <a:pt x="6" y="0"/>
                </a:cubicBezTo>
                <a:cubicBezTo>
                  <a:pt x="8" y="1"/>
                  <a:pt x="9" y="1"/>
                  <a:pt x="9" y="3"/>
                </a:cubicBezTo>
                <a:cubicBezTo>
                  <a:pt x="9" y="3"/>
                  <a:pt x="9" y="3"/>
                  <a:pt x="9" y="3"/>
                </a:cubicBezTo>
                <a:cubicBezTo>
                  <a:pt x="9" y="3"/>
                  <a:pt x="9" y="3"/>
                  <a:pt x="9" y="3"/>
                </a:cubicBezTo>
                <a:cubicBezTo>
                  <a:pt x="10" y="4"/>
                  <a:pt x="12" y="5"/>
                  <a:pt x="15" y="7"/>
                </a:cubicBezTo>
                <a:cubicBezTo>
                  <a:pt x="18" y="8"/>
                  <a:pt x="21" y="8"/>
                  <a:pt x="25" y="8"/>
                </a:cubicBezTo>
                <a:lnTo>
                  <a:pt x="25" y="13"/>
                </a:ln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276" name="Freeform 265"/>
          <p:cNvSpPr>
            <a:spLocks noEditPoints="1"/>
          </p:cNvSpPr>
          <p:nvPr/>
        </p:nvSpPr>
        <p:spPr bwMode="auto">
          <a:xfrm rot="5400000">
            <a:off x="6086621" y="3113642"/>
            <a:ext cx="221399" cy="113081"/>
          </a:xfrm>
          <a:custGeom>
            <a:avLst/>
            <a:gdLst>
              <a:gd name="T0" fmla="*/ 121 w 131"/>
              <a:gd name="T1" fmla="*/ 39 h 67"/>
              <a:gd name="T2" fmla="*/ 121 w 131"/>
              <a:gd name="T3" fmla="*/ 39 h 67"/>
              <a:gd name="T4" fmla="*/ 121 w 131"/>
              <a:gd name="T5" fmla="*/ 11 h 67"/>
              <a:gd name="T6" fmla="*/ 111 w 131"/>
              <a:gd name="T7" fmla="*/ 0 h 67"/>
              <a:gd name="T8" fmla="*/ 131 w 131"/>
              <a:gd name="T9" fmla="*/ 24 h 67"/>
              <a:gd name="T10" fmla="*/ 124 w 131"/>
              <a:gd name="T11" fmla="*/ 42 h 67"/>
              <a:gd name="T12" fmla="*/ 111 w 131"/>
              <a:gd name="T13" fmla="*/ 44 h 67"/>
              <a:gd name="T14" fmla="*/ 117 w 131"/>
              <a:gd name="T15" fmla="*/ 35 h 67"/>
              <a:gd name="T16" fmla="*/ 122 w 131"/>
              <a:gd name="T17" fmla="*/ 24 h 67"/>
              <a:gd name="T18" fmla="*/ 111 w 131"/>
              <a:gd name="T19" fmla="*/ 10 h 67"/>
              <a:gd name="T20" fmla="*/ 114 w 131"/>
              <a:gd name="T21" fmla="*/ 18 h 67"/>
              <a:gd name="T22" fmla="*/ 114 w 131"/>
              <a:gd name="T23" fmla="*/ 32 h 67"/>
              <a:gd name="T24" fmla="*/ 111 w 131"/>
              <a:gd name="T25" fmla="*/ 34 h 67"/>
              <a:gd name="T26" fmla="*/ 66 w 131"/>
              <a:gd name="T27" fmla="*/ 62 h 67"/>
              <a:gd name="T28" fmla="*/ 95 w 131"/>
              <a:gd name="T29" fmla="*/ 43 h 67"/>
              <a:gd name="T30" fmla="*/ 98 w 131"/>
              <a:gd name="T31" fmla="*/ 43 h 67"/>
              <a:gd name="T32" fmla="*/ 106 w 131"/>
              <a:gd name="T33" fmla="*/ 44 h 67"/>
              <a:gd name="T34" fmla="*/ 111 w 131"/>
              <a:gd name="T35" fmla="*/ 49 h 67"/>
              <a:gd name="T36" fmla="*/ 101 w 131"/>
              <a:gd name="T37" fmla="*/ 49 h 67"/>
              <a:gd name="T38" fmla="*/ 80 w 131"/>
              <a:gd name="T39" fmla="*/ 62 h 67"/>
              <a:gd name="T40" fmla="*/ 66 w 131"/>
              <a:gd name="T41" fmla="*/ 62 h 67"/>
              <a:gd name="T42" fmla="*/ 107 w 131"/>
              <a:gd name="T43" fmla="*/ 4 h 67"/>
              <a:gd name="T44" fmla="*/ 66 w 131"/>
              <a:gd name="T45" fmla="*/ 4 h 67"/>
              <a:gd name="T46" fmla="*/ 107 w 131"/>
              <a:gd name="T47" fmla="*/ 0 h 67"/>
              <a:gd name="T48" fmla="*/ 108 w 131"/>
              <a:gd name="T49" fmla="*/ 0 h 67"/>
              <a:gd name="T50" fmla="*/ 111 w 131"/>
              <a:gd name="T51" fmla="*/ 5 h 67"/>
              <a:gd name="T52" fmla="*/ 111 w 131"/>
              <a:gd name="T53" fmla="*/ 15 h 67"/>
              <a:gd name="T54" fmla="*/ 109 w 131"/>
              <a:gd name="T55" fmla="*/ 25 h 67"/>
              <a:gd name="T56" fmla="*/ 106 w 131"/>
              <a:gd name="T57" fmla="*/ 35 h 67"/>
              <a:gd name="T58" fmla="*/ 111 w 131"/>
              <a:gd name="T59" fmla="*/ 39 h 67"/>
              <a:gd name="T60" fmla="*/ 104 w 131"/>
              <a:gd name="T61" fmla="*/ 39 h 67"/>
              <a:gd name="T62" fmla="*/ 100 w 131"/>
              <a:gd name="T63" fmla="*/ 36 h 67"/>
              <a:gd name="T64" fmla="*/ 100 w 131"/>
              <a:gd name="T65" fmla="*/ 35 h 67"/>
              <a:gd name="T66" fmla="*/ 106 w 131"/>
              <a:gd name="T67" fmla="*/ 12 h 67"/>
              <a:gd name="T68" fmla="*/ 108 w 131"/>
              <a:gd name="T69" fmla="*/ 10 h 67"/>
              <a:gd name="T70" fmla="*/ 109 w 131"/>
              <a:gd name="T71" fmla="*/ 10 h 67"/>
              <a:gd name="T72" fmla="*/ 55 w 131"/>
              <a:gd name="T73" fmla="*/ 63 h 67"/>
              <a:gd name="T74" fmla="*/ 66 w 131"/>
              <a:gd name="T75" fmla="*/ 67 h 67"/>
              <a:gd name="T76" fmla="*/ 16 w 131"/>
              <a:gd name="T77" fmla="*/ 51 h 67"/>
              <a:gd name="T78" fmla="*/ 0 w 131"/>
              <a:gd name="T79" fmla="*/ 7 h 67"/>
              <a:gd name="T80" fmla="*/ 3 w 131"/>
              <a:gd name="T81" fmla="*/ 0 h 67"/>
              <a:gd name="T82" fmla="*/ 66 w 131"/>
              <a:gd name="T83" fmla="*/ 4 h 67"/>
              <a:gd name="T84" fmla="*/ 5 w 131"/>
              <a:gd name="T85" fmla="*/ 7 h 67"/>
              <a:gd name="T86" fmla="*/ 20 w 131"/>
              <a:gd name="T87" fmla="*/ 48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1" h="67">
                <a:moveTo>
                  <a:pt x="111" y="44"/>
                </a:moveTo>
                <a:cubicBezTo>
                  <a:pt x="115" y="43"/>
                  <a:pt x="118" y="41"/>
                  <a:pt x="121" y="39"/>
                </a:cubicBezTo>
                <a:cubicBezTo>
                  <a:pt x="121" y="39"/>
                  <a:pt x="121" y="39"/>
                  <a:pt x="121" y="39"/>
                </a:cubicBezTo>
                <a:cubicBezTo>
                  <a:pt x="121" y="39"/>
                  <a:pt x="121" y="39"/>
                  <a:pt x="121" y="39"/>
                </a:cubicBezTo>
                <a:cubicBezTo>
                  <a:pt x="124" y="35"/>
                  <a:pt x="126" y="30"/>
                  <a:pt x="126" y="24"/>
                </a:cubicBezTo>
                <a:cubicBezTo>
                  <a:pt x="126" y="19"/>
                  <a:pt x="124" y="14"/>
                  <a:pt x="121" y="11"/>
                </a:cubicBezTo>
                <a:cubicBezTo>
                  <a:pt x="118" y="8"/>
                  <a:pt x="115" y="6"/>
                  <a:pt x="111" y="5"/>
                </a:cubicBezTo>
                <a:cubicBezTo>
                  <a:pt x="111" y="0"/>
                  <a:pt x="111" y="0"/>
                  <a:pt x="111" y="0"/>
                </a:cubicBezTo>
                <a:cubicBezTo>
                  <a:pt x="116" y="1"/>
                  <a:pt x="121" y="4"/>
                  <a:pt x="124" y="7"/>
                </a:cubicBezTo>
                <a:cubicBezTo>
                  <a:pt x="129" y="12"/>
                  <a:pt x="131" y="18"/>
                  <a:pt x="131" y="24"/>
                </a:cubicBezTo>
                <a:cubicBezTo>
                  <a:pt x="131" y="31"/>
                  <a:pt x="129" y="38"/>
                  <a:pt x="124" y="42"/>
                </a:cubicBezTo>
                <a:cubicBezTo>
                  <a:pt x="124" y="42"/>
                  <a:pt x="124" y="42"/>
                  <a:pt x="124" y="42"/>
                </a:cubicBezTo>
                <a:cubicBezTo>
                  <a:pt x="120" y="46"/>
                  <a:pt x="116" y="48"/>
                  <a:pt x="111" y="49"/>
                </a:cubicBezTo>
                <a:cubicBezTo>
                  <a:pt x="111" y="44"/>
                  <a:pt x="111" y="44"/>
                  <a:pt x="111" y="44"/>
                </a:cubicBezTo>
                <a:close/>
                <a:moveTo>
                  <a:pt x="111" y="39"/>
                </a:moveTo>
                <a:cubicBezTo>
                  <a:pt x="113" y="38"/>
                  <a:pt x="115" y="37"/>
                  <a:pt x="117" y="35"/>
                </a:cubicBezTo>
                <a:cubicBezTo>
                  <a:pt x="117" y="35"/>
                  <a:pt x="117" y="35"/>
                  <a:pt x="117" y="35"/>
                </a:cubicBezTo>
                <a:cubicBezTo>
                  <a:pt x="120" y="32"/>
                  <a:pt x="122" y="29"/>
                  <a:pt x="122" y="24"/>
                </a:cubicBezTo>
                <a:cubicBezTo>
                  <a:pt x="122" y="21"/>
                  <a:pt x="120" y="17"/>
                  <a:pt x="118" y="15"/>
                </a:cubicBezTo>
                <a:cubicBezTo>
                  <a:pt x="116" y="13"/>
                  <a:pt x="114" y="11"/>
                  <a:pt x="111" y="10"/>
                </a:cubicBezTo>
                <a:cubicBezTo>
                  <a:pt x="111" y="15"/>
                  <a:pt x="111" y="15"/>
                  <a:pt x="111" y="15"/>
                </a:cubicBezTo>
                <a:cubicBezTo>
                  <a:pt x="112" y="16"/>
                  <a:pt x="113" y="17"/>
                  <a:pt x="114" y="18"/>
                </a:cubicBezTo>
                <a:cubicBezTo>
                  <a:pt x="116" y="20"/>
                  <a:pt x="117" y="22"/>
                  <a:pt x="117" y="24"/>
                </a:cubicBezTo>
                <a:cubicBezTo>
                  <a:pt x="117" y="27"/>
                  <a:pt x="116" y="30"/>
                  <a:pt x="114" y="32"/>
                </a:cubicBezTo>
                <a:cubicBezTo>
                  <a:pt x="114" y="32"/>
                  <a:pt x="114" y="32"/>
                  <a:pt x="114" y="32"/>
                </a:cubicBezTo>
                <a:cubicBezTo>
                  <a:pt x="113" y="33"/>
                  <a:pt x="112" y="33"/>
                  <a:pt x="111" y="34"/>
                </a:cubicBezTo>
                <a:lnTo>
                  <a:pt x="111" y="39"/>
                </a:lnTo>
                <a:close/>
                <a:moveTo>
                  <a:pt x="66" y="62"/>
                </a:moveTo>
                <a:cubicBezTo>
                  <a:pt x="70" y="61"/>
                  <a:pt x="74" y="59"/>
                  <a:pt x="77" y="58"/>
                </a:cubicBezTo>
                <a:cubicBezTo>
                  <a:pt x="84" y="54"/>
                  <a:pt x="90" y="49"/>
                  <a:pt x="95" y="43"/>
                </a:cubicBezTo>
                <a:cubicBezTo>
                  <a:pt x="96" y="42"/>
                  <a:pt x="97" y="42"/>
                  <a:pt x="98" y="43"/>
                </a:cubicBezTo>
                <a:cubicBezTo>
                  <a:pt x="98" y="43"/>
                  <a:pt x="98" y="43"/>
                  <a:pt x="98" y="43"/>
                </a:cubicBezTo>
                <a:cubicBezTo>
                  <a:pt x="99" y="43"/>
                  <a:pt x="101" y="44"/>
                  <a:pt x="102" y="44"/>
                </a:cubicBezTo>
                <a:cubicBezTo>
                  <a:pt x="104" y="44"/>
                  <a:pt x="105" y="44"/>
                  <a:pt x="106" y="44"/>
                </a:cubicBezTo>
                <a:cubicBezTo>
                  <a:pt x="108" y="44"/>
                  <a:pt x="109" y="44"/>
                  <a:pt x="111" y="44"/>
                </a:cubicBezTo>
                <a:cubicBezTo>
                  <a:pt x="111" y="49"/>
                  <a:pt x="111" y="49"/>
                  <a:pt x="111" y="49"/>
                </a:cubicBezTo>
                <a:cubicBezTo>
                  <a:pt x="109" y="49"/>
                  <a:pt x="108" y="49"/>
                  <a:pt x="106" y="49"/>
                </a:cubicBezTo>
                <a:cubicBezTo>
                  <a:pt x="105" y="49"/>
                  <a:pt x="103" y="49"/>
                  <a:pt x="101" y="49"/>
                </a:cubicBezTo>
                <a:cubicBezTo>
                  <a:pt x="100" y="48"/>
                  <a:pt x="99" y="48"/>
                  <a:pt x="98" y="48"/>
                </a:cubicBezTo>
                <a:cubicBezTo>
                  <a:pt x="93" y="54"/>
                  <a:pt x="87" y="58"/>
                  <a:pt x="80" y="62"/>
                </a:cubicBezTo>
                <a:cubicBezTo>
                  <a:pt x="75" y="64"/>
                  <a:pt x="70" y="66"/>
                  <a:pt x="66" y="67"/>
                </a:cubicBezTo>
                <a:cubicBezTo>
                  <a:pt x="66" y="62"/>
                  <a:pt x="66" y="62"/>
                  <a:pt x="66" y="62"/>
                </a:cubicBezTo>
                <a:close/>
                <a:moveTo>
                  <a:pt x="111" y="5"/>
                </a:moveTo>
                <a:cubicBezTo>
                  <a:pt x="110" y="5"/>
                  <a:pt x="109" y="5"/>
                  <a:pt x="107" y="4"/>
                </a:cubicBezTo>
                <a:cubicBezTo>
                  <a:pt x="107" y="4"/>
                  <a:pt x="107" y="4"/>
                  <a:pt x="107" y="4"/>
                </a:cubicBezTo>
                <a:cubicBezTo>
                  <a:pt x="66" y="4"/>
                  <a:pt x="66" y="4"/>
                  <a:pt x="66" y="4"/>
                </a:cubicBezTo>
                <a:cubicBezTo>
                  <a:pt x="66" y="0"/>
                  <a:pt x="66" y="0"/>
                  <a:pt x="66" y="0"/>
                </a:cubicBezTo>
                <a:cubicBezTo>
                  <a:pt x="107" y="0"/>
                  <a:pt x="107" y="0"/>
                  <a:pt x="107" y="0"/>
                </a:cubicBezTo>
                <a:cubicBezTo>
                  <a:pt x="107" y="0"/>
                  <a:pt x="107" y="0"/>
                  <a:pt x="107" y="0"/>
                </a:cubicBezTo>
                <a:cubicBezTo>
                  <a:pt x="108" y="0"/>
                  <a:pt x="108" y="0"/>
                  <a:pt x="108" y="0"/>
                </a:cubicBezTo>
                <a:cubicBezTo>
                  <a:pt x="109" y="0"/>
                  <a:pt x="110" y="0"/>
                  <a:pt x="111" y="0"/>
                </a:cubicBezTo>
                <a:cubicBezTo>
                  <a:pt x="111" y="5"/>
                  <a:pt x="111" y="5"/>
                  <a:pt x="111" y="5"/>
                </a:cubicBezTo>
                <a:close/>
                <a:moveTo>
                  <a:pt x="111" y="10"/>
                </a:moveTo>
                <a:cubicBezTo>
                  <a:pt x="111" y="15"/>
                  <a:pt x="111" y="15"/>
                  <a:pt x="111" y="15"/>
                </a:cubicBezTo>
                <a:cubicBezTo>
                  <a:pt x="111" y="15"/>
                  <a:pt x="111" y="15"/>
                  <a:pt x="111" y="15"/>
                </a:cubicBezTo>
                <a:cubicBezTo>
                  <a:pt x="111" y="19"/>
                  <a:pt x="110" y="22"/>
                  <a:pt x="109" y="25"/>
                </a:cubicBezTo>
                <a:cubicBezTo>
                  <a:pt x="108" y="28"/>
                  <a:pt x="107" y="32"/>
                  <a:pt x="106" y="35"/>
                </a:cubicBezTo>
                <a:cubicBezTo>
                  <a:pt x="106" y="35"/>
                  <a:pt x="106" y="35"/>
                  <a:pt x="106" y="35"/>
                </a:cubicBezTo>
                <a:cubicBezTo>
                  <a:pt x="108" y="35"/>
                  <a:pt x="109" y="34"/>
                  <a:pt x="111" y="34"/>
                </a:cubicBezTo>
                <a:cubicBezTo>
                  <a:pt x="111" y="39"/>
                  <a:pt x="111" y="39"/>
                  <a:pt x="111" y="39"/>
                </a:cubicBezTo>
                <a:cubicBezTo>
                  <a:pt x="109" y="39"/>
                  <a:pt x="108" y="40"/>
                  <a:pt x="106" y="40"/>
                </a:cubicBezTo>
                <a:cubicBezTo>
                  <a:pt x="106" y="40"/>
                  <a:pt x="105" y="39"/>
                  <a:pt x="104" y="39"/>
                </a:cubicBezTo>
                <a:cubicBezTo>
                  <a:pt x="103" y="39"/>
                  <a:pt x="102" y="39"/>
                  <a:pt x="102" y="39"/>
                </a:cubicBezTo>
                <a:cubicBezTo>
                  <a:pt x="100" y="38"/>
                  <a:pt x="100" y="37"/>
                  <a:pt x="100" y="36"/>
                </a:cubicBezTo>
                <a:cubicBezTo>
                  <a:pt x="100" y="36"/>
                  <a:pt x="100" y="35"/>
                  <a:pt x="100" y="35"/>
                </a:cubicBezTo>
                <a:cubicBezTo>
                  <a:pt x="100" y="35"/>
                  <a:pt x="100" y="35"/>
                  <a:pt x="100" y="35"/>
                </a:cubicBezTo>
                <a:cubicBezTo>
                  <a:pt x="102" y="32"/>
                  <a:pt x="104" y="28"/>
                  <a:pt x="105" y="24"/>
                </a:cubicBezTo>
                <a:cubicBezTo>
                  <a:pt x="105" y="20"/>
                  <a:pt x="106" y="16"/>
                  <a:pt x="106" y="12"/>
                </a:cubicBezTo>
                <a:cubicBezTo>
                  <a:pt x="106" y="12"/>
                  <a:pt x="106" y="12"/>
                  <a:pt x="106" y="12"/>
                </a:cubicBezTo>
                <a:cubicBezTo>
                  <a:pt x="106" y="10"/>
                  <a:pt x="107" y="10"/>
                  <a:pt x="108" y="10"/>
                </a:cubicBezTo>
                <a:cubicBezTo>
                  <a:pt x="108" y="10"/>
                  <a:pt x="109" y="10"/>
                  <a:pt x="109" y="10"/>
                </a:cubicBezTo>
                <a:cubicBezTo>
                  <a:pt x="109" y="10"/>
                  <a:pt x="109" y="10"/>
                  <a:pt x="109" y="10"/>
                </a:cubicBezTo>
                <a:cubicBezTo>
                  <a:pt x="109" y="10"/>
                  <a:pt x="110" y="10"/>
                  <a:pt x="111" y="10"/>
                </a:cubicBezTo>
                <a:close/>
                <a:moveTo>
                  <a:pt x="55" y="63"/>
                </a:moveTo>
                <a:cubicBezTo>
                  <a:pt x="59" y="63"/>
                  <a:pt x="62" y="62"/>
                  <a:pt x="66" y="62"/>
                </a:cubicBezTo>
                <a:cubicBezTo>
                  <a:pt x="66" y="67"/>
                  <a:pt x="66" y="67"/>
                  <a:pt x="66" y="67"/>
                </a:cubicBezTo>
                <a:cubicBezTo>
                  <a:pt x="62" y="67"/>
                  <a:pt x="59" y="67"/>
                  <a:pt x="55" y="67"/>
                </a:cubicBezTo>
                <a:cubicBezTo>
                  <a:pt x="40" y="67"/>
                  <a:pt x="26" y="61"/>
                  <a:pt x="16" y="51"/>
                </a:cubicBezTo>
                <a:cubicBezTo>
                  <a:pt x="6" y="41"/>
                  <a:pt x="0" y="27"/>
                  <a:pt x="0" y="12"/>
                </a:cubicBezTo>
                <a:cubicBezTo>
                  <a:pt x="0" y="10"/>
                  <a:pt x="0" y="9"/>
                  <a:pt x="0" y="7"/>
                </a:cubicBezTo>
                <a:cubicBezTo>
                  <a:pt x="0" y="5"/>
                  <a:pt x="1" y="3"/>
                  <a:pt x="1" y="2"/>
                </a:cubicBezTo>
                <a:cubicBezTo>
                  <a:pt x="1" y="1"/>
                  <a:pt x="2" y="0"/>
                  <a:pt x="3" y="0"/>
                </a:cubicBezTo>
                <a:cubicBezTo>
                  <a:pt x="66" y="0"/>
                  <a:pt x="66" y="0"/>
                  <a:pt x="66" y="0"/>
                </a:cubicBezTo>
                <a:cubicBezTo>
                  <a:pt x="66" y="4"/>
                  <a:pt x="66" y="4"/>
                  <a:pt x="66" y="4"/>
                </a:cubicBezTo>
                <a:cubicBezTo>
                  <a:pt x="5" y="4"/>
                  <a:pt x="5" y="4"/>
                  <a:pt x="5" y="4"/>
                </a:cubicBezTo>
                <a:cubicBezTo>
                  <a:pt x="5" y="5"/>
                  <a:pt x="5" y="6"/>
                  <a:pt x="5" y="7"/>
                </a:cubicBezTo>
                <a:cubicBezTo>
                  <a:pt x="5" y="9"/>
                  <a:pt x="5" y="10"/>
                  <a:pt x="5" y="12"/>
                </a:cubicBezTo>
                <a:cubicBezTo>
                  <a:pt x="5" y="26"/>
                  <a:pt x="10" y="39"/>
                  <a:pt x="20" y="48"/>
                </a:cubicBezTo>
                <a:cubicBezTo>
                  <a:pt x="29" y="57"/>
                  <a:pt x="41" y="63"/>
                  <a:pt x="55" y="63"/>
                </a:cubicBez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277" name="Freeform 266"/>
          <p:cNvSpPr>
            <a:spLocks noEditPoints="1"/>
          </p:cNvSpPr>
          <p:nvPr/>
        </p:nvSpPr>
        <p:spPr bwMode="auto">
          <a:xfrm rot="5400000">
            <a:off x="6025319" y="3147566"/>
            <a:ext cx="201164" cy="24997"/>
          </a:xfrm>
          <a:custGeom>
            <a:avLst/>
            <a:gdLst>
              <a:gd name="T0" fmla="*/ 59 w 119"/>
              <a:gd name="T1" fmla="*/ 0 h 15"/>
              <a:gd name="T2" fmla="*/ 117 w 119"/>
              <a:gd name="T3" fmla="*/ 0 h 15"/>
              <a:gd name="T4" fmla="*/ 119 w 119"/>
              <a:gd name="T5" fmla="*/ 3 h 15"/>
              <a:gd name="T6" fmla="*/ 119 w 119"/>
              <a:gd name="T7" fmla="*/ 12 h 15"/>
              <a:gd name="T8" fmla="*/ 117 w 119"/>
              <a:gd name="T9" fmla="*/ 15 h 15"/>
              <a:gd name="T10" fmla="*/ 59 w 119"/>
              <a:gd name="T11" fmla="*/ 15 h 15"/>
              <a:gd name="T12" fmla="*/ 59 w 119"/>
              <a:gd name="T13" fmla="*/ 10 h 15"/>
              <a:gd name="T14" fmla="*/ 114 w 119"/>
              <a:gd name="T15" fmla="*/ 10 h 15"/>
              <a:gd name="T16" fmla="*/ 114 w 119"/>
              <a:gd name="T17" fmla="*/ 5 h 15"/>
              <a:gd name="T18" fmla="*/ 59 w 119"/>
              <a:gd name="T19" fmla="*/ 5 h 15"/>
              <a:gd name="T20" fmla="*/ 59 w 119"/>
              <a:gd name="T21" fmla="*/ 0 h 15"/>
              <a:gd name="T22" fmla="*/ 2 w 119"/>
              <a:gd name="T23" fmla="*/ 0 h 15"/>
              <a:gd name="T24" fmla="*/ 59 w 119"/>
              <a:gd name="T25" fmla="*/ 0 h 15"/>
              <a:gd name="T26" fmla="*/ 59 w 119"/>
              <a:gd name="T27" fmla="*/ 5 h 15"/>
              <a:gd name="T28" fmla="*/ 5 w 119"/>
              <a:gd name="T29" fmla="*/ 5 h 15"/>
              <a:gd name="T30" fmla="*/ 5 w 119"/>
              <a:gd name="T31" fmla="*/ 10 h 15"/>
              <a:gd name="T32" fmla="*/ 59 w 119"/>
              <a:gd name="T33" fmla="*/ 10 h 15"/>
              <a:gd name="T34" fmla="*/ 59 w 119"/>
              <a:gd name="T35" fmla="*/ 15 h 15"/>
              <a:gd name="T36" fmla="*/ 2 w 119"/>
              <a:gd name="T37" fmla="*/ 15 h 15"/>
              <a:gd name="T38" fmla="*/ 0 w 119"/>
              <a:gd name="T39" fmla="*/ 12 h 15"/>
              <a:gd name="T40" fmla="*/ 0 w 119"/>
              <a:gd name="T41" fmla="*/ 3 h 15"/>
              <a:gd name="T42" fmla="*/ 2 w 119"/>
              <a:gd name="T43"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9" h="15">
                <a:moveTo>
                  <a:pt x="59" y="0"/>
                </a:moveTo>
                <a:cubicBezTo>
                  <a:pt x="117" y="0"/>
                  <a:pt x="117" y="0"/>
                  <a:pt x="117" y="0"/>
                </a:cubicBezTo>
                <a:cubicBezTo>
                  <a:pt x="118" y="0"/>
                  <a:pt x="119" y="1"/>
                  <a:pt x="119" y="3"/>
                </a:cubicBezTo>
                <a:cubicBezTo>
                  <a:pt x="119" y="12"/>
                  <a:pt x="119" y="12"/>
                  <a:pt x="119" y="12"/>
                </a:cubicBezTo>
                <a:cubicBezTo>
                  <a:pt x="119" y="13"/>
                  <a:pt x="118" y="15"/>
                  <a:pt x="117" y="15"/>
                </a:cubicBezTo>
                <a:cubicBezTo>
                  <a:pt x="59" y="15"/>
                  <a:pt x="59" y="15"/>
                  <a:pt x="59" y="15"/>
                </a:cubicBezTo>
                <a:cubicBezTo>
                  <a:pt x="59" y="10"/>
                  <a:pt x="59" y="10"/>
                  <a:pt x="59" y="10"/>
                </a:cubicBezTo>
                <a:cubicBezTo>
                  <a:pt x="114" y="10"/>
                  <a:pt x="114" y="10"/>
                  <a:pt x="114" y="10"/>
                </a:cubicBezTo>
                <a:cubicBezTo>
                  <a:pt x="114" y="5"/>
                  <a:pt x="114" y="5"/>
                  <a:pt x="114" y="5"/>
                </a:cubicBezTo>
                <a:cubicBezTo>
                  <a:pt x="59" y="5"/>
                  <a:pt x="59" y="5"/>
                  <a:pt x="59" y="5"/>
                </a:cubicBezTo>
                <a:lnTo>
                  <a:pt x="59" y="0"/>
                </a:lnTo>
                <a:close/>
                <a:moveTo>
                  <a:pt x="2" y="0"/>
                </a:moveTo>
                <a:cubicBezTo>
                  <a:pt x="59" y="0"/>
                  <a:pt x="59" y="0"/>
                  <a:pt x="59" y="0"/>
                </a:cubicBezTo>
                <a:cubicBezTo>
                  <a:pt x="59" y="5"/>
                  <a:pt x="59" y="5"/>
                  <a:pt x="59" y="5"/>
                </a:cubicBezTo>
                <a:cubicBezTo>
                  <a:pt x="5" y="5"/>
                  <a:pt x="5" y="5"/>
                  <a:pt x="5" y="5"/>
                </a:cubicBezTo>
                <a:cubicBezTo>
                  <a:pt x="5" y="10"/>
                  <a:pt x="5" y="10"/>
                  <a:pt x="5" y="10"/>
                </a:cubicBezTo>
                <a:cubicBezTo>
                  <a:pt x="59" y="10"/>
                  <a:pt x="59" y="10"/>
                  <a:pt x="59" y="10"/>
                </a:cubicBezTo>
                <a:cubicBezTo>
                  <a:pt x="59" y="15"/>
                  <a:pt x="59" y="15"/>
                  <a:pt x="59" y="15"/>
                </a:cubicBezTo>
                <a:cubicBezTo>
                  <a:pt x="2" y="15"/>
                  <a:pt x="2" y="15"/>
                  <a:pt x="2" y="15"/>
                </a:cubicBezTo>
                <a:cubicBezTo>
                  <a:pt x="1" y="15"/>
                  <a:pt x="0" y="13"/>
                  <a:pt x="0" y="12"/>
                </a:cubicBezTo>
                <a:cubicBezTo>
                  <a:pt x="0" y="3"/>
                  <a:pt x="0" y="3"/>
                  <a:pt x="0" y="3"/>
                </a:cubicBezTo>
                <a:cubicBezTo>
                  <a:pt x="0" y="1"/>
                  <a:pt x="1" y="0"/>
                  <a:pt x="2" y="0"/>
                </a:cubicBez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278" name="Freeform 268"/>
          <p:cNvSpPr>
            <a:spLocks noEditPoints="1"/>
          </p:cNvSpPr>
          <p:nvPr/>
        </p:nvSpPr>
        <p:spPr bwMode="auto">
          <a:xfrm rot="5400000">
            <a:off x="6280047" y="3129710"/>
            <a:ext cx="38090" cy="90464"/>
          </a:xfrm>
          <a:custGeom>
            <a:avLst/>
            <a:gdLst>
              <a:gd name="T0" fmla="*/ 12 w 23"/>
              <a:gd name="T1" fmla="*/ 47 h 53"/>
              <a:gd name="T2" fmla="*/ 17 w 23"/>
              <a:gd name="T3" fmla="*/ 42 h 53"/>
              <a:gd name="T4" fmla="*/ 18 w 23"/>
              <a:gd name="T5" fmla="*/ 32 h 53"/>
              <a:gd name="T6" fmla="*/ 14 w 23"/>
              <a:gd name="T7" fmla="*/ 24 h 53"/>
              <a:gd name="T8" fmla="*/ 13 w 23"/>
              <a:gd name="T9" fmla="*/ 22 h 53"/>
              <a:gd name="T10" fmla="*/ 12 w 23"/>
              <a:gd name="T11" fmla="*/ 19 h 53"/>
              <a:gd name="T12" fmla="*/ 12 w 23"/>
              <a:gd name="T13" fmla="*/ 12 h 53"/>
              <a:gd name="T14" fmla="*/ 13 w 23"/>
              <a:gd name="T15" fmla="*/ 10 h 53"/>
              <a:gd name="T16" fmla="*/ 15 w 23"/>
              <a:gd name="T17" fmla="*/ 7 h 53"/>
              <a:gd name="T18" fmla="*/ 14 w 23"/>
              <a:gd name="T19" fmla="*/ 6 h 53"/>
              <a:gd name="T20" fmla="*/ 14 w 23"/>
              <a:gd name="T21" fmla="*/ 6 h 53"/>
              <a:gd name="T22" fmla="*/ 13 w 23"/>
              <a:gd name="T23" fmla="*/ 5 h 53"/>
              <a:gd name="T24" fmla="*/ 12 w 23"/>
              <a:gd name="T25" fmla="*/ 5 h 53"/>
              <a:gd name="T26" fmla="*/ 12 w 23"/>
              <a:gd name="T27" fmla="*/ 0 h 53"/>
              <a:gd name="T28" fmla="*/ 16 w 23"/>
              <a:gd name="T29" fmla="*/ 1 h 53"/>
              <a:gd name="T30" fmla="*/ 18 w 23"/>
              <a:gd name="T31" fmla="*/ 3 h 53"/>
              <a:gd name="T32" fmla="*/ 18 w 23"/>
              <a:gd name="T33" fmla="*/ 4 h 53"/>
              <a:gd name="T34" fmla="*/ 19 w 23"/>
              <a:gd name="T35" fmla="*/ 6 h 53"/>
              <a:gd name="T36" fmla="*/ 16 w 23"/>
              <a:gd name="T37" fmla="*/ 14 h 53"/>
              <a:gd name="T38" fmla="*/ 16 w 23"/>
              <a:gd name="T39" fmla="*/ 16 h 53"/>
              <a:gd name="T40" fmla="*/ 17 w 23"/>
              <a:gd name="T41" fmla="*/ 19 h 53"/>
              <a:gd name="T42" fmla="*/ 18 w 23"/>
              <a:gd name="T43" fmla="*/ 22 h 53"/>
              <a:gd name="T44" fmla="*/ 22 w 23"/>
              <a:gd name="T45" fmla="*/ 31 h 53"/>
              <a:gd name="T46" fmla="*/ 21 w 23"/>
              <a:gd name="T47" fmla="*/ 44 h 53"/>
              <a:gd name="T48" fmla="*/ 12 w 23"/>
              <a:gd name="T49" fmla="*/ 52 h 53"/>
              <a:gd name="T50" fmla="*/ 12 w 23"/>
              <a:gd name="T51" fmla="*/ 52 h 53"/>
              <a:gd name="T52" fmla="*/ 12 w 23"/>
              <a:gd name="T53" fmla="*/ 47 h 53"/>
              <a:gd name="T54" fmla="*/ 12 w 23"/>
              <a:gd name="T55" fmla="*/ 32 h 53"/>
              <a:gd name="T56" fmla="*/ 12 w 23"/>
              <a:gd name="T57" fmla="*/ 40 h 53"/>
              <a:gd name="T58" fmla="*/ 12 w 23"/>
              <a:gd name="T59" fmla="*/ 32 h 53"/>
              <a:gd name="T60" fmla="*/ 9 w 23"/>
              <a:gd name="T61" fmla="*/ 41 h 53"/>
              <a:gd name="T62" fmla="*/ 7 w 23"/>
              <a:gd name="T63" fmla="*/ 44 h 53"/>
              <a:gd name="T64" fmla="*/ 7 w 23"/>
              <a:gd name="T65" fmla="*/ 45 h 53"/>
              <a:gd name="T66" fmla="*/ 8 w 23"/>
              <a:gd name="T67" fmla="*/ 46 h 53"/>
              <a:gd name="T68" fmla="*/ 11 w 23"/>
              <a:gd name="T69" fmla="*/ 47 h 53"/>
              <a:gd name="T70" fmla="*/ 12 w 23"/>
              <a:gd name="T71" fmla="*/ 47 h 53"/>
              <a:gd name="T72" fmla="*/ 12 w 23"/>
              <a:gd name="T73" fmla="*/ 52 h 53"/>
              <a:gd name="T74" fmla="*/ 4 w 23"/>
              <a:gd name="T75" fmla="*/ 50 h 53"/>
              <a:gd name="T76" fmla="*/ 3 w 23"/>
              <a:gd name="T77" fmla="*/ 47 h 53"/>
              <a:gd name="T78" fmla="*/ 2 w 23"/>
              <a:gd name="T79" fmla="*/ 44 h 53"/>
              <a:gd name="T80" fmla="*/ 8 w 23"/>
              <a:gd name="T81" fmla="*/ 37 h 53"/>
              <a:gd name="T82" fmla="*/ 7 w 23"/>
              <a:gd name="T83" fmla="*/ 34 h 53"/>
              <a:gd name="T84" fmla="*/ 3 w 23"/>
              <a:gd name="T85" fmla="*/ 26 h 53"/>
              <a:gd name="T86" fmla="*/ 1 w 23"/>
              <a:gd name="T87" fmla="*/ 22 h 53"/>
              <a:gd name="T88" fmla="*/ 1 w 23"/>
              <a:gd name="T89" fmla="*/ 22 h 53"/>
              <a:gd name="T90" fmla="*/ 1 w 23"/>
              <a:gd name="T91" fmla="*/ 22 h 53"/>
              <a:gd name="T92" fmla="*/ 1 w 23"/>
              <a:gd name="T93" fmla="*/ 10 h 53"/>
              <a:gd name="T94" fmla="*/ 8 w 23"/>
              <a:gd name="T95" fmla="*/ 1 h 53"/>
              <a:gd name="T96" fmla="*/ 12 w 23"/>
              <a:gd name="T97" fmla="*/ 0 h 53"/>
              <a:gd name="T98" fmla="*/ 12 w 23"/>
              <a:gd name="T99" fmla="*/ 5 h 53"/>
              <a:gd name="T100" fmla="*/ 10 w 23"/>
              <a:gd name="T101" fmla="*/ 5 h 53"/>
              <a:gd name="T102" fmla="*/ 5 w 23"/>
              <a:gd name="T103" fmla="*/ 11 h 53"/>
              <a:gd name="T104" fmla="*/ 6 w 23"/>
              <a:gd name="T105" fmla="*/ 21 h 53"/>
              <a:gd name="T106" fmla="*/ 6 w 23"/>
              <a:gd name="T107" fmla="*/ 21 h 53"/>
              <a:gd name="T108" fmla="*/ 7 w 23"/>
              <a:gd name="T109" fmla="*/ 23 h 53"/>
              <a:gd name="T110" fmla="*/ 12 w 23"/>
              <a:gd name="T111" fmla="*/ 32 h 53"/>
              <a:gd name="T112" fmla="*/ 12 w 23"/>
              <a:gd name="T113" fmla="*/ 40 h 53"/>
              <a:gd name="T114" fmla="*/ 9 w 23"/>
              <a:gd name="T115" fmla="*/ 41 h 53"/>
              <a:gd name="T116" fmla="*/ 12 w 23"/>
              <a:gd name="T117" fmla="*/ 19 h 53"/>
              <a:gd name="T118" fmla="*/ 12 w 23"/>
              <a:gd name="T119" fmla="*/ 12 h 53"/>
              <a:gd name="T120" fmla="*/ 11 w 23"/>
              <a:gd name="T121" fmla="*/ 17 h 53"/>
              <a:gd name="T122" fmla="*/ 12 w 23"/>
              <a:gd name="T123" fmla="*/ 19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3" h="53">
                <a:moveTo>
                  <a:pt x="12" y="47"/>
                </a:moveTo>
                <a:cubicBezTo>
                  <a:pt x="14" y="46"/>
                  <a:pt x="16" y="44"/>
                  <a:pt x="17" y="42"/>
                </a:cubicBezTo>
                <a:cubicBezTo>
                  <a:pt x="18" y="39"/>
                  <a:pt x="18" y="35"/>
                  <a:pt x="18" y="32"/>
                </a:cubicBezTo>
                <a:cubicBezTo>
                  <a:pt x="17" y="29"/>
                  <a:pt x="16" y="27"/>
                  <a:pt x="14" y="24"/>
                </a:cubicBezTo>
                <a:cubicBezTo>
                  <a:pt x="14" y="23"/>
                  <a:pt x="13" y="22"/>
                  <a:pt x="13" y="22"/>
                </a:cubicBezTo>
                <a:cubicBezTo>
                  <a:pt x="12" y="21"/>
                  <a:pt x="12" y="20"/>
                  <a:pt x="12" y="19"/>
                </a:cubicBezTo>
                <a:cubicBezTo>
                  <a:pt x="12" y="12"/>
                  <a:pt x="12" y="12"/>
                  <a:pt x="12" y="12"/>
                </a:cubicBezTo>
                <a:cubicBezTo>
                  <a:pt x="12" y="11"/>
                  <a:pt x="12" y="11"/>
                  <a:pt x="13" y="10"/>
                </a:cubicBezTo>
                <a:cubicBezTo>
                  <a:pt x="14" y="10"/>
                  <a:pt x="15" y="8"/>
                  <a:pt x="15" y="7"/>
                </a:cubicBezTo>
                <a:cubicBezTo>
                  <a:pt x="15" y="7"/>
                  <a:pt x="14" y="6"/>
                  <a:pt x="14" y="6"/>
                </a:cubicBezTo>
                <a:cubicBezTo>
                  <a:pt x="14" y="6"/>
                  <a:pt x="14" y="6"/>
                  <a:pt x="14" y="6"/>
                </a:cubicBezTo>
                <a:cubicBezTo>
                  <a:pt x="14" y="6"/>
                  <a:pt x="14" y="5"/>
                  <a:pt x="13" y="5"/>
                </a:cubicBezTo>
                <a:cubicBezTo>
                  <a:pt x="13" y="5"/>
                  <a:pt x="12" y="4"/>
                  <a:pt x="12" y="5"/>
                </a:cubicBezTo>
                <a:cubicBezTo>
                  <a:pt x="12" y="0"/>
                  <a:pt x="12" y="0"/>
                  <a:pt x="12" y="0"/>
                </a:cubicBezTo>
                <a:cubicBezTo>
                  <a:pt x="13" y="0"/>
                  <a:pt x="15" y="0"/>
                  <a:pt x="16" y="1"/>
                </a:cubicBezTo>
                <a:cubicBezTo>
                  <a:pt x="17" y="2"/>
                  <a:pt x="18" y="3"/>
                  <a:pt x="18" y="3"/>
                </a:cubicBezTo>
                <a:cubicBezTo>
                  <a:pt x="18" y="4"/>
                  <a:pt x="18" y="4"/>
                  <a:pt x="18" y="4"/>
                </a:cubicBezTo>
                <a:cubicBezTo>
                  <a:pt x="19" y="4"/>
                  <a:pt x="19" y="5"/>
                  <a:pt x="19" y="6"/>
                </a:cubicBezTo>
                <a:cubicBezTo>
                  <a:pt x="20" y="9"/>
                  <a:pt x="19" y="12"/>
                  <a:pt x="16" y="14"/>
                </a:cubicBezTo>
                <a:cubicBezTo>
                  <a:pt x="16" y="15"/>
                  <a:pt x="16" y="15"/>
                  <a:pt x="16" y="16"/>
                </a:cubicBezTo>
                <a:cubicBezTo>
                  <a:pt x="16" y="17"/>
                  <a:pt x="17" y="18"/>
                  <a:pt x="17" y="19"/>
                </a:cubicBezTo>
                <a:cubicBezTo>
                  <a:pt x="17" y="20"/>
                  <a:pt x="18" y="21"/>
                  <a:pt x="18" y="22"/>
                </a:cubicBezTo>
                <a:cubicBezTo>
                  <a:pt x="20" y="24"/>
                  <a:pt x="21" y="27"/>
                  <a:pt x="22" y="31"/>
                </a:cubicBezTo>
                <a:cubicBezTo>
                  <a:pt x="23" y="35"/>
                  <a:pt x="23" y="40"/>
                  <a:pt x="21" y="44"/>
                </a:cubicBezTo>
                <a:cubicBezTo>
                  <a:pt x="20" y="47"/>
                  <a:pt x="17" y="50"/>
                  <a:pt x="12" y="52"/>
                </a:cubicBezTo>
                <a:cubicBezTo>
                  <a:pt x="12" y="52"/>
                  <a:pt x="12" y="52"/>
                  <a:pt x="12" y="52"/>
                </a:cubicBezTo>
                <a:cubicBezTo>
                  <a:pt x="12" y="47"/>
                  <a:pt x="12" y="47"/>
                  <a:pt x="12" y="47"/>
                </a:cubicBezTo>
                <a:close/>
                <a:moveTo>
                  <a:pt x="12" y="32"/>
                </a:moveTo>
                <a:cubicBezTo>
                  <a:pt x="12" y="40"/>
                  <a:pt x="12" y="40"/>
                  <a:pt x="12" y="40"/>
                </a:cubicBezTo>
                <a:cubicBezTo>
                  <a:pt x="13" y="38"/>
                  <a:pt x="12" y="35"/>
                  <a:pt x="12" y="32"/>
                </a:cubicBezTo>
                <a:close/>
                <a:moveTo>
                  <a:pt x="9" y="41"/>
                </a:moveTo>
                <a:cubicBezTo>
                  <a:pt x="8" y="42"/>
                  <a:pt x="7" y="43"/>
                  <a:pt x="7" y="44"/>
                </a:cubicBezTo>
                <a:cubicBezTo>
                  <a:pt x="7" y="44"/>
                  <a:pt x="7" y="45"/>
                  <a:pt x="7" y="45"/>
                </a:cubicBezTo>
                <a:cubicBezTo>
                  <a:pt x="7" y="46"/>
                  <a:pt x="8" y="46"/>
                  <a:pt x="8" y="46"/>
                </a:cubicBezTo>
                <a:cubicBezTo>
                  <a:pt x="9" y="47"/>
                  <a:pt x="9" y="47"/>
                  <a:pt x="11" y="47"/>
                </a:cubicBezTo>
                <a:cubicBezTo>
                  <a:pt x="11" y="47"/>
                  <a:pt x="11" y="47"/>
                  <a:pt x="12" y="47"/>
                </a:cubicBezTo>
                <a:cubicBezTo>
                  <a:pt x="12" y="52"/>
                  <a:pt x="12" y="52"/>
                  <a:pt x="12" y="52"/>
                </a:cubicBezTo>
                <a:cubicBezTo>
                  <a:pt x="8" y="53"/>
                  <a:pt x="6" y="51"/>
                  <a:pt x="4" y="50"/>
                </a:cubicBezTo>
                <a:cubicBezTo>
                  <a:pt x="4" y="49"/>
                  <a:pt x="3" y="48"/>
                  <a:pt x="3" y="47"/>
                </a:cubicBezTo>
                <a:cubicBezTo>
                  <a:pt x="2" y="46"/>
                  <a:pt x="2" y="45"/>
                  <a:pt x="2" y="44"/>
                </a:cubicBezTo>
                <a:cubicBezTo>
                  <a:pt x="3" y="41"/>
                  <a:pt x="4" y="38"/>
                  <a:pt x="8" y="37"/>
                </a:cubicBezTo>
                <a:cubicBezTo>
                  <a:pt x="8" y="37"/>
                  <a:pt x="7" y="35"/>
                  <a:pt x="7" y="34"/>
                </a:cubicBezTo>
                <a:cubicBezTo>
                  <a:pt x="6" y="31"/>
                  <a:pt x="4" y="28"/>
                  <a:pt x="3" y="26"/>
                </a:cubicBezTo>
                <a:cubicBezTo>
                  <a:pt x="2" y="24"/>
                  <a:pt x="2" y="23"/>
                  <a:pt x="1" y="22"/>
                </a:cubicBezTo>
                <a:cubicBezTo>
                  <a:pt x="1" y="22"/>
                  <a:pt x="1" y="22"/>
                  <a:pt x="1" y="22"/>
                </a:cubicBezTo>
                <a:cubicBezTo>
                  <a:pt x="1" y="22"/>
                  <a:pt x="1" y="22"/>
                  <a:pt x="1" y="22"/>
                </a:cubicBezTo>
                <a:cubicBezTo>
                  <a:pt x="0" y="18"/>
                  <a:pt x="0" y="14"/>
                  <a:pt x="1" y="10"/>
                </a:cubicBezTo>
                <a:cubicBezTo>
                  <a:pt x="2" y="6"/>
                  <a:pt x="4" y="3"/>
                  <a:pt x="8" y="1"/>
                </a:cubicBezTo>
                <a:cubicBezTo>
                  <a:pt x="9" y="0"/>
                  <a:pt x="10" y="0"/>
                  <a:pt x="12" y="0"/>
                </a:cubicBezTo>
                <a:cubicBezTo>
                  <a:pt x="12" y="5"/>
                  <a:pt x="12" y="5"/>
                  <a:pt x="12" y="5"/>
                </a:cubicBezTo>
                <a:cubicBezTo>
                  <a:pt x="11" y="5"/>
                  <a:pt x="11" y="5"/>
                  <a:pt x="10" y="5"/>
                </a:cubicBezTo>
                <a:cubicBezTo>
                  <a:pt x="8" y="7"/>
                  <a:pt x="6" y="9"/>
                  <a:pt x="5" y="11"/>
                </a:cubicBezTo>
                <a:cubicBezTo>
                  <a:pt x="5" y="14"/>
                  <a:pt x="5" y="18"/>
                  <a:pt x="6" y="21"/>
                </a:cubicBezTo>
                <a:cubicBezTo>
                  <a:pt x="6" y="21"/>
                  <a:pt x="6" y="21"/>
                  <a:pt x="6" y="21"/>
                </a:cubicBezTo>
                <a:cubicBezTo>
                  <a:pt x="6" y="21"/>
                  <a:pt x="7" y="22"/>
                  <a:pt x="7" y="23"/>
                </a:cubicBezTo>
                <a:cubicBezTo>
                  <a:pt x="9" y="26"/>
                  <a:pt x="10" y="29"/>
                  <a:pt x="12" y="32"/>
                </a:cubicBezTo>
                <a:cubicBezTo>
                  <a:pt x="12" y="40"/>
                  <a:pt x="12" y="40"/>
                  <a:pt x="12" y="40"/>
                </a:cubicBezTo>
                <a:cubicBezTo>
                  <a:pt x="11" y="40"/>
                  <a:pt x="10" y="41"/>
                  <a:pt x="9" y="41"/>
                </a:cubicBezTo>
                <a:close/>
                <a:moveTo>
                  <a:pt x="12" y="19"/>
                </a:moveTo>
                <a:cubicBezTo>
                  <a:pt x="12" y="12"/>
                  <a:pt x="12" y="12"/>
                  <a:pt x="12" y="12"/>
                </a:cubicBezTo>
                <a:cubicBezTo>
                  <a:pt x="11" y="13"/>
                  <a:pt x="11" y="15"/>
                  <a:pt x="11" y="17"/>
                </a:cubicBezTo>
                <a:cubicBezTo>
                  <a:pt x="11" y="17"/>
                  <a:pt x="11" y="18"/>
                  <a:pt x="12" y="19"/>
                </a:cubicBez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279" name="Freeform 269"/>
          <p:cNvSpPr>
            <a:spLocks noEditPoints="1"/>
          </p:cNvSpPr>
          <p:nvPr/>
        </p:nvSpPr>
        <p:spPr bwMode="auto">
          <a:xfrm rot="5400000">
            <a:off x="6760339" y="3130306"/>
            <a:ext cx="82132" cy="80942"/>
          </a:xfrm>
          <a:custGeom>
            <a:avLst/>
            <a:gdLst>
              <a:gd name="T0" fmla="*/ 24 w 48"/>
              <a:gd name="T1" fmla="*/ 0 h 48"/>
              <a:gd name="T2" fmla="*/ 41 w 48"/>
              <a:gd name="T3" fmla="*/ 7 h 48"/>
              <a:gd name="T4" fmla="*/ 41 w 48"/>
              <a:gd name="T5" fmla="*/ 7 h 48"/>
              <a:gd name="T6" fmla="*/ 48 w 48"/>
              <a:gd name="T7" fmla="*/ 24 h 48"/>
              <a:gd name="T8" fmla="*/ 41 w 48"/>
              <a:gd name="T9" fmla="*/ 41 h 48"/>
              <a:gd name="T10" fmla="*/ 41 w 48"/>
              <a:gd name="T11" fmla="*/ 41 h 48"/>
              <a:gd name="T12" fmla="*/ 24 w 48"/>
              <a:gd name="T13" fmla="*/ 48 h 48"/>
              <a:gd name="T14" fmla="*/ 24 w 48"/>
              <a:gd name="T15" fmla="*/ 43 h 48"/>
              <a:gd name="T16" fmla="*/ 37 w 48"/>
              <a:gd name="T17" fmla="*/ 37 h 48"/>
              <a:gd name="T18" fmla="*/ 37 w 48"/>
              <a:gd name="T19" fmla="*/ 37 h 48"/>
              <a:gd name="T20" fmla="*/ 37 w 48"/>
              <a:gd name="T21" fmla="*/ 37 h 48"/>
              <a:gd name="T22" fmla="*/ 43 w 48"/>
              <a:gd name="T23" fmla="*/ 24 h 48"/>
              <a:gd name="T24" fmla="*/ 37 w 48"/>
              <a:gd name="T25" fmla="*/ 11 h 48"/>
              <a:gd name="T26" fmla="*/ 37 w 48"/>
              <a:gd name="T27" fmla="*/ 11 h 48"/>
              <a:gd name="T28" fmla="*/ 24 w 48"/>
              <a:gd name="T29" fmla="*/ 5 h 48"/>
              <a:gd name="T30" fmla="*/ 24 w 48"/>
              <a:gd name="T31" fmla="*/ 0 h 48"/>
              <a:gd name="T32" fmla="*/ 24 w 48"/>
              <a:gd name="T33" fmla="*/ 0 h 48"/>
              <a:gd name="T34" fmla="*/ 24 w 48"/>
              <a:gd name="T35" fmla="*/ 0 h 48"/>
              <a:gd name="T36" fmla="*/ 24 w 48"/>
              <a:gd name="T37" fmla="*/ 5 h 48"/>
              <a:gd name="T38" fmla="*/ 24 w 48"/>
              <a:gd name="T39" fmla="*/ 5 h 48"/>
              <a:gd name="T40" fmla="*/ 11 w 48"/>
              <a:gd name="T41" fmla="*/ 11 h 48"/>
              <a:gd name="T42" fmla="*/ 5 w 48"/>
              <a:gd name="T43" fmla="*/ 24 h 48"/>
              <a:gd name="T44" fmla="*/ 11 w 48"/>
              <a:gd name="T45" fmla="*/ 37 h 48"/>
              <a:gd name="T46" fmla="*/ 24 w 48"/>
              <a:gd name="T47" fmla="*/ 43 h 48"/>
              <a:gd name="T48" fmla="*/ 24 w 48"/>
              <a:gd name="T49" fmla="*/ 43 h 48"/>
              <a:gd name="T50" fmla="*/ 24 w 48"/>
              <a:gd name="T51" fmla="*/ 48 h 48"/>
              <a:gd name="T52" fmla="*/ 24 w 48"/>
              <a:gd name="T53" fmla="*/ 48 h 48"/>
              <a:gd name="T54" fmla="*/ 7 w 48"/>
              <a:gd name="T55" fmla="*/ 41 h 48"/>
              <a:gd name="T56" fmla="*/ 0 w 48"/>
              <a:gd name="T57" fmla="*/ 24 h 48"/>
              <a:gd name="T58" fmla="*/ 7 w 48"/>
              <a:gd name="T59" fmla="*/ 7 h 48"/>
              <a:gd name="T60" fmla="*/ 24 w 48"/>
              <a:gd name="T6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8" h="48">
                <a:moveTo>
                  <a:pt x="24" y="0"/>
                </a:moveTo>
                <a:cubicBezTo>
                  <a:pt x="30" y="0"/>
                  <a:pt x="36" y="3"/>
                  <a:pt x="41" y="7"/>
                </a:cubicBezTo>
                <a:cubicBezTo>
                  <a:pt x="41" y="7"/>
                  <a:pt x="41" y="7"/>
                  <a:pt x="41" y="7"/>
                </a:cubicBezTo>
                <a:cubicBezTo>
                  <a:pt x="45" y="12"/>
                  <a:pt x="48" y="18"/>
                  <a:pt x="48" y="24"/>
                </a:cubicBezTo>
                <a:cubicBezTo>
                  <a:pt x="48" y="31"/>
                  <a:pt x="45" y="36"/>
                  <a:pt x="41" y="41"/>
                </a:cubicBezTo>
                <a:cubicBezTo>
                  <a:pt x="41" y="41"/>
                  <a:pt x="41" y="41"/>
                  <a:pt x="41" y="41"/>
                </a:cubicBezTo>
                <a:cubicBezTo>
                  <a:pt x="36" y="45"/>
                  <a:pt x="30" y="48"/>
                  <a:pt x="24" y="48"/>
                </a:cubicBezTo>
                <a:cubicBezTo>
                  <a:pt x="24" y="43"/>
                  <a:pt x="24" y="43"/>
                  <a:pt x="24" y="43"/>
                </a:cubicBezTo>
                <a:cubicBezTo>
                  <a:pt x="29" y="43"/>
                  <a:pt x="34" y="41"/>
                  <a:pt x="37" y="37"/>
                </a:cubicBezTo>
                <a:cubicBezTo>
                  <a:pt x="37" y="37"/>
                  <a:pt x="37" y="37"/>
                  <a:pt x="37" y="37"/>
                </a:cubicBezTo>
                <a:cubicBezTo>
                  <a:pt x="37" y="37"/>
                  <a:pt x="37" y="37"/>
                  <a:pt x="37" y="37"/>
                </a:cubicBezTo>
                <a:cubicBezTo>
                  <a:pt x="41" y="34"/>
                  <a:pt x="43" y="29"/>
                  <a:pt x="43" y="24"/>
                </a:cubicBezTo>
                <a:cubicBezTo>
                  <a:pt x="43" y="19"/>
                  <a:pt x="41" y="14"/>
                  <a:pt x="37" y="11"/>
                </a:cubicBezTo>
                <a:cubicBezTo>
                  <a:pt x="37" y="11"/>
                  <a:pt x="37" y="11"/>
                  <a:pt x="37" y="11"/>
                </a:cubicBezTo>
                <a:cubicBezTo>
                  <a:pt x="34" y="7"/>
                  <a:pt x="29" y="5"/>
                  <a:pt x="24" y="5"/>
                </a:cubicBezTo>
                <a:lnTo>
                  <a:pt x="24" y="0"/>
                </a:lnTo>
                <a:close/>
                <a:moveTo>
                  <a:pt x="24" y="0"/>
                </a:moveTo>
                <a:cubicBezTo>
                  <a:pt x="24" y="0"/>
                  <a:pt x="24" y="0"/>
                  <a:pt x="24" y="0"/>
                </a:cubicBezTo>
                <a:cubicBezTo>
                  <a:pt x="24" y="5"/>
                  <a:pt x="24" y="5"/>
                  <a:pt x="24" y="5"/>
                </a:cubicBezTo>
                <a:cubicBezTo>
                  <a:pt x="24" y="5"/>
                  <a:pt x="24" y="5"/>
                  <a:pt x="24" y="5"/>
                </a:cubicBezTo>
                <a:cubicBezTo>
                  <a:pt x="19" y="5"/>
                  <a:pt x="14" y="7"/>
                  <a:pt x="11" y="11"/>
                </a:cubicBezTo>
                <a:cubicBezTo>
                  <a:pt x="7" y="14"/>
                  <a:pt x="5" y="19"/>
                  <a:pt x="5" y="24"/>
                </a:cubicBezTo>
                <a:cubicBezTo>
                  <a:pt x="5" y="29"/>
                  <a:pt x="7" y="34"/>
                  <a:pt x="11" y="37"/>
                </a:cubicBezTo>
                <a:cubicBezTo>
                  <a:pt x="14" y="41"/>
                  <a:pt x="19" y="43"/>
                  <a:pt x="24" y="43"/>
                </a:cubicBezTo>
                <a:cubicBezTo>
                  <a:pt x="24" y="43"/>
                  <a:pt x="24" y="43"/>
                  <a:pt x="24" y="43"/>
                </a:cubicBezTo>
                <a:cubicBezTo>
                  <a:pt x="24" y="48"/>
                  <a:pt x="24" y="48"/>
                  <a:pt x="24" y="48"/>
                </a:cubicBezTo>
                <a:cubicBezTo>
                  <a:pt x="24" y="48"/>
                  <a:pt x="24" y="48"/>
                  <a:pt x="24" y="48"/>
                </a:cubicBezTo>
                <a:cubicBezTo>
                  <a:pt x="17" y="48"/>
                  <a:pt x="12" y="45"/>
                  <a:pt x="7" y="41"/>
                </a:cubicBezTo>
                <a:cubicBezTo>
                  <a:pt x="3" y="36"/>
                  <a:pt x="0" y="31"/>
                  <a:pt x="0" y="24"/>
                </a:cubicBezTo>
                <a:cubicBezTo>
                  <a:pt x="0" y="18"/>
                  <a:pt x="3" y="12"/>
                  <a:pt x="7" y="7"/>
                </a:cubicBezTo>
                <a:cubicBezTo>
                  <a:pt x="12" y="3"/>
                  <a:pt x="17" y="0"/>
                  <a:pt x="24" y="0"/>
                </a:cubicBez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280" name="Freeform 270"/>
          <p:cNvSpPr>
            <a:spLocks noEditPoints="1"/>
          </p:cNvSpPr>
          <p:nvPr/>
        </p:nvSpPr>
        <p:spPr bwMode="auto">
          <a:xfrm rot="5400000">
            <a:off x="6462164" y="2980921"/>
            <a:ext cx="351143" cy="272582"/>
          </a:xfrm>
          <a:custGeom>
            <a:avLst/>
            <a:gdLst>
              <a:gd name="T0" fmla="*/ 137 w 207"/>
              <a:gd name="T1" fmla="*/ 18 h 161"/>
              <a:gd name="T2" fmla="*/ 144 w 207"/>
              <a:gd name="T3" fmla="*/ 15 h 161"/>
              <a:gd name="T4" fmla="*/ 196 w 207"/>
              <a:gd name="T5" fmla="*/ 7 h 161"/>
              <a:gd name="T6" fmla="*/ 167 w 207"/>
              <a:gd name="T7" fmla="*/ 56 h 161"/>
              <a:gd name="T8" fmla="*/ 137 w 207"/>
              <a:gd name="T9" fmla="*/ 32 h 161"/>
              <a:gd name="T10" fmla="*/ 137 w 207"/>
              <a:gd name="T11" fmla="*/ 30 h 161"/>
              <a:gd name="T12" fmla="*/ 194 w 207"/>
              <a:gd name="T13" fmla="*/ 12 h 161"/>
              <a:gd name="T14" fmla="*/ 163 w 207"/>
              <a:gd name="T15" fmla="*/ 36 h 161"/>
              <a:gd name="T16" fmla="*/ 142 w 207"/>
              <a:gd name="T17" fmla="*/ 100 h 161"/>
              <a:gd name="T18" fmla="*/ 146 w 207"/>
              <a:gd name="T19" fmla="*/ 97 h 161"/>
              <a:gd name="T20" fmla="*/ 147 w 207"/>
              <a:gd name="T21" fmla="*/ 160 h 161"/>
              <a:gd name="T22" fmla="*/ 137 w 207"/>
              <a:gd name="T23" fmla="*/ 18 h 161"/>
              <a:gd name="T24" fmla="*/ 104 w 207"/>
              <a:gd name="T25" fmla="*/ 0 h 161"/>
              <a:gd name="T26" fmla="*/ 106 w 207"/>
              <a:gd name="T27" fmla="*/ 0 h 161"/>
              <a:gd name="T28" fmla="*/ 104 w 207"/>
              <a:gd name="T29" fmla="*/ 92 h 161"/>
              <a:gd name="T30" fmla="*/ 126 w 207"/>
              <a:gd name="T31" fmla="*/ 109 h 161"/>
              <a:gd name="T32" fmla="*/ 137 w 207"/>
              <a:gd name="T33" fmla="*/ 161 h 161"/>
              <a:gd name="T34" fmla="*/ 121 w 207"/>
              <a:gd name="T35" fmla="*/ 111 h 161"/>
              <a:gd name="T36" fmla="*/ 137 w 207"/>
              <a:gd name="T37" fmla="*/ 97 h 161"/>
              <a:gd name="T38" fmla="*/ 136 w 207"/>
              <a:gd name="T39" fmla="*/ 35 h 161"/>
              <a:gd name="T40" fmla="*/ 137 w 207"/>
              <a:gd name="T41" fmla="*/ 30 h 161"/>
              <a:gd name="T42" fmla="*/ 137 w 207"/>
              <a:gd name="T43" fmla="*/ 30 h 161"/>
              <a:gd name="T44" fmla="*/ 112 w 207"/>
              <a:gd name="T45" fmla="*/ 75 h 161"/>
              <a:gd name="T46" fmla="*/ 137 w 207"/>
              <a:gd name="T47" fmla="*/ 97 h 161"/>
              <a:gd name="T48" fmla="*/ 70 w 207"/>
              <a:gd name="T49" fmla="*/ 0 h 161"/>
              <a:gd name="T50" fmla="*/ 70 w 207"/>
              <a:gd name="T51" fmla="*/ 16 h 161"/>
              <a:gd name="T52" fmla="*/ 101 w 207"/>
              <a:gd name="T53" fmla="*/ 19 h 161"/>
              <a:gd name="T54" fmla="*/ 73 w 207"/>
              <a:gd name="T55" fmla="*/ 111 h 161"/>
              <a:gd name="T56" fmla="*/ 70 w 207"/>
              <a:gd name="T57" fmla="*/ 106 h 161"/>
              <a:gd name="T58" fmla="*/ 76 w 207"/>
              <a:gd name="T59" fmla="*/ 76 h 161"/>
              <a:gd name="T60" fmla="*/ 70 w 207"/>
              <a:gd name="T61" fmla="*/ 22 h 161"/>
              <a:gd name="T62" fmla="*/ 70 w 207"/>
              <a:gd name="T63" fmla="*/ 132 h 161"/>
              <a:gd name="T64" fmla="*/ 99 w 207"/>
              <a:gd name="T65" fmla="*/ 94 h 161"/>
              <a:gd name="T66" fmla="*/ 100 w 207"/>
              <a:gd name="T67" fmla="*/ 89 h 161"/>
              <a:gd name="T68" fmla="*/ 98 w 207"/>
              <a:gd name="T69" fmla="*/ 88 h 161"/>
              <a:gd name="T70" fmla="*/ 70 w 207"/>
              <a:gd name="T71" fmla="*/ 127 h 161"/>
              <a:gd name="T72" fmla="*/ 38 w 207"/>
              <a:gd name="T73" fmla="*/ 54 h 161"/>
              <a:gd name="T74" fmla="*/ 31 w 207"/>
              <a:gd name="T75" fmla="*/ 53 h 161"/>
              <a:gd name="T76" fmla="*/ 28 w 207"/>
              <a:gd name="T77" fmla="*/ 61 h 161"/>
              <a:gd name="T78" fmla="*/ 6 w 207"/>
              <a:gd name="T79" fmla="*/ 94 h 161"/>
              <a:gd name="T80" fmla="*/ 56 w 207"/>
              <a:gd name="T81" fmla="*/ 75 h 161"/>
              <a:gd name="T82" fmla="*/ 51 w 207"/>
              <a:gd name="T83" fmla="*/ 68 h 161"/>
              <a:gd name="T84" fmla="*/ 50 w 207"/>
              <a:gd name="T85" fmla="*/ 61 h 161"/>
              <a:gd name="T86" fmla="*/ 48 w 207"/>
              <a:gd name="T87" fmla="*/ 58 h 161"/>
              <a:gd name="T88" fmla="*/ 69 w 207"/>
              <a:gd name="T89" fmla="*/ 16 h 161"/>
              <a:gd name="T90" fmla="*/ 54 w 207"/>
              <a:gd name="T91" fmla="*/ 57 h 161"/>
              <a:gd name="T92" fmla="*/ 57 w 207"/>
              <a:gd name="T93" fmla="*/ 68 h 161"/>
              <a:gd name="T94" fmla="*/ 62 w 207"/>
              <a:gd name="T95" fmla="*/ 75 h 161"/>
              <a:gd name="T96" fmla="*/ 43 w 207"/>
              <a:gd name="T97" fmla="*/ 115 h 161"/>
              <a:gd name="T98" fmla="*/ 57 w 207"/>
              <a:gd name="T99" fmla="*/ 118 h 161"/>
              <a:gd name="T100" fmla="*/ 70 w 207"/>
              <a:gd name="T101" fmla="*/ 106 h 161"/>
              <a:gd name="T102" fmla="*/ 62 w 207"/>
              <a:gd name="T103" fmla="*/ 120 h 161"/>
              <a:gd name="T104" fmla="*/ 53 w 207"/>
              <a:gd name="T105" fmla="*/ 124 h 161"/>
              <a:gd name="T106" fmla="*/ 30 w 207"/>
              <a:gd name="T107" fmla="*/ 130 h 161"/>
              <a:gd name="T108" fmla="*/ 28 w 207"/>
              <a:gd name="T109" fmla="*/ 135 h 161"/>
              <a:gd name="T110" fmla="*/ 26 w 207"/>
              <a:gd name="T111" fmla="*/ 110 h 161"/>
              <a:gd name="T112" fmla="*/ 30 w 207"/>
              <a:gd name="T113" fmla="*/ 109 h 161"/>
              <a:gd name="T114" fmla="*/ 17 w 207"/>
              <a:gd name="T115" fmla="*/ 56 h 161"/>
              <a:gd name="T116" fmla="*/ 26 w 207"/>
              <a:gd name="T117" fmla="*/ 55 h 161"/>
              <a:gd name="T118" fmla="*/ 35 w 207"/>
              <a:gd name="T119" fmla="*/ 49 h 161"/>
              <a:gd name="T120" fmla="*/ 70 w 207"/>
              <a:gd name="T121" fmla="*/ 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07" h="161">
                <a:moveTo>
                  <a:pt x="163" y="36"/>
                </a:moveTo>
                <a:cubicBezTo>
                  <a:pt x="141" y="19"/>
                  <a:pt x="141" y="19"/>
                  <a:pt x="141" y="19"/>
                </a:cubicBezTo>
                <a:cubicBezTo>
                  <a:pt x="137" y="18"/>
                  <a:pt x="137" y="18"/>
                  <a:pt x="137" y="18"/>
                </a:cubicBezTo>
                <a:cubicBezTo>
                  <a:pt x="137" y="12"/>
                  <a:pt x="137" y="12"/>
                  <a:pt x="137" y="12"/>
                </a:cubicBezTo>
                <a:cubicBezTo>
                  <a:pt x="143" y="15"/>
                  <a:pt x="143" y="15"/>
                  <a:pt x="143" y="15"/>
                </a:cubicBezTo>
                <a:cubicBezTo>
                  <a:pt x="144" y="15"/>
                  <a:pt x="144" y="15"/>
                  <a:pt x="144" y="15"/>
                </a:cubicBezTo>
                <a:cubicBezTo>
                  <a:pt x="165" y="31"/>
                  <a:pt x="165" y="31"/>
                  <a:pt x="165" y="31"/>
                </a:cubicBezTo>
                <a:cubicBezTo>
                  <a:pt x="193" y="7"/>
                  <a:pt x="193" y="7"/>
                  <a:pt x="193" y="7"/>
                </a:cubicBezTo>
                <a:cubicBezTo>
                  <a:pt x="194" y="6"/>
                  <a:pt x="195" y="6"/>
                  <a:pt x="196" y="7"/>
                </a:cubicBezTo>
                <a:cubicBezTo>
                  <a:pt x="207" y="19"/>
                  <a:pt x="207" y="19"/>
                  <a:pt x="207" y="19"/>
                </a:cubicBezTo>
                <a:cubicBezTo>
                  <a:pt x="207" y="20"/>
                  <a:pt x="207" y="21"/>
                  <a:pt x="206" y="22"/>
                </a:cubicBezTo>
                <a:cubicBezTo>
                  <a:pt x="167" y="56"/>
                  <a:pt x="167" y="56"/>
                  <a:pt x="167" y="56"/>
                </a:cubicBezTo>
                <a:cubicBezTo>
                  <a:pt x="166" y="57"/>
                  <a:pt x="165" y="57"/>
                  <a:pt x="164" y="56"/>
                </a:cubicBezTo>
                <a:cubicBezTo>
                  <a:pt x="137" y="36"/>
                  <a:pt x="137" y="36"/>
                  <a:pt x="137" y="36"/>
                </a:cubicBezTo>
                <a:cubicBezTo>
                  <a:pt x="137" y="32"/>
                  <a:pt x="137" y="32"/>
                  <a:pt x="137" y="32"/>
                </a:cubicBezTo>
                <a:cubicBezTo>
                  <a:pt x="138" y="33"/>
                  <a:pt x="138" y="33"/>
                  <a:pt x="138" y="33"/>
                </a:cubicBezTo>
                <a:cubicBezTo>
                  <a:pt x="138" y="32"/>
                  <a:pt x="138" y="31"/>
                  <a:pt x="137" y="30"/>
                </a:cubicBezTo>
                <a:cubicBezTo>
                  <a:pt x="137" y="30"/>
                  <a:pt x="137" y="30"/>
                  <a:pt x="137" y="30"/>
                </a:cubicBezTo>
                <a:cubicBezTo>
                  <a:pt x="165" y="51"/>
                  <a:pt x="165" y="51"/>
                  <a:pt x="165" y="51"/>
                </a:cubicBezTo>
                <a:cubicBezTo>
                  <a:pt x="201" y="20"/>
                  <a:pt x="201" y="20"/>
                  <a:pt x="201" y="20"/>
                </a:cubicBezTo>
                <a:cubicBezTo>
                  <a:pt x="194" y="12"/>
                  <a:pt x="194" y="12"/>
                  <a:pt x="194" y="12"/>
                </a:cubicBezTo>
                <a:cubicBezTo>
                  <a:pt x="166" y="36"/>
                  <a:pt x="166" y="36"/>
                  <a:pt x="166" y="36"/>
                </a:cubicBezTo>
                <a:cubicBezTo>
                  <a:pt x="165" y="37"/>
                  <a:pt x="164" y="37"/>
                  <a:pt x="163" y="36"/>
                </a:cubicBezTo>
                <a:cubicBezTo>
                  <a:pt x="163" y="36"/>
                  <a:pt x="163" y="36"/>
                  <a:pt x="163" y="36"/>
                </a:cubicBezTo>
                <a:close/>
                <a:moveTo>
                  <a:pt x="137" y="156"/>
                </a:moveTo>
                <a:cubicBezTo>
                  <a:pt x="145" y="155"/>
                  <a:pt x="145" y="155"/>
                  <a:pt x="145" y="155"/>
                </a:cubicBezTo>
                <a:cubicBezTo>
                  <a:pt x="142" y="100"/>
                  <a:pt x="142" y="100"/>
                  <a:pt x="142" y="100"/>
                </a:cubicBezTo>
                <a:cubicBezTo>
                  <a:pt x="137" y="97"/>
                  <a:pt x="137" y="97"/>
                  <a:pt x="137" y="97"/>
                </a:cubicBezTo>
                <a:cubicBezTo>
                  <a:pt x="137" y="91"/>
                  <a:pt x="137" y="91"/>
                  <a:pt x="137" y="91"/>
                </a:cubicBezTo>
                <a:cubicBezTo>
                  <a:pt x="146" y="97"/>
                  <a:pt x="146" y="97"/>
                  <a:pt x="146" y="97"/>
                </a:cubicBezTo>
                <a:cubicBezTo>
                  <a:pt x="146" y="97"/>
                  <a:pt x="146" y="98"/>
                  <a:pt x="147" y="98"/>
                </a:cubicBezTo>
                <a:cubicBezTo>
                  <a:pt x="149" y="158"/>
                  <a:pt x="149" y="158"/>
                  <a:pt x="149" y="158"/>
                </a:cubicBezTo>
                <a:cubicBezTo>
                  <a:pt x="150" y="159"/>
                  <a:pt x="149" y="160"/>
                  <a:pt x="147" y="160"/>
                </a:cubicBezTo>
                <a:cubicBezTo>
                  <a:pt x="137" y="161"/>
                  <a:pt x="137" y="161"/>
                  <a:pt x="137" y="161"/>
                </a:cubicBezTo>
                <a:lnTo>
                  <a:pt x="137" y="156"/>
                </a:lnTo>
                <a:close/>
                <a:moveTo>
                  <a:pt x="137" y="18"/>
                </a:moveTo>
                <a:cubicBezTo>
                  <a:pt x="105" y="5"/>
                  <a:pt x="105" y="5"/>
                  <a:pt x="105" y="5"/>
                </a:cubicBezTo>
                <a:cubicBezTo>
                  <a:pt x="104" y="5"/>
                  <a:pt x="104" y="5"/>
                  <a:pt x="104" y="5"/>
                </a:cubicBezTo>
                <a:cubicBezTo>
                  <a:pt x="104" y="0"/>
                  <a:pt x="104" y="0"/>
                  <a:pt x="104" y="0"/>
                </a:cubicBezTo>
                <a:cubicBezTo>
                  <a:pt x="105" y="0"/>
                  <a:pt x="105" y="0"/>
                  <a:pt x="105" y="0"/>
                </a:cubicBezTo>
                <a:cubicBezTo>
                  <a:pt x="105" y="0"/>
                  <a:pt x="105" y="0"/>
                  <a:pt x="105" y="0"/>
                </a:cubicBezTo>
                <a:cubicBezTo>
                  <a:pt x="105" y="0"/>
                  <a:pt x="106" y="0"/>
                  <a:pt x="106" y="0"/>
                </a:cubicBezTo>
                <a:cubicBezTo>
                  <a:pt x="137" y="12"/>
                  <a:pt x="137" y="12"/>
                  <a:pt x="137" y="12"/>
                </a:cubicBezTo>
                <a:cubicBezTo>
                  <a:pt x="137" y="18"/>
                  <a:pt x="137" y="18"/>
                  <a:pt x="137" y="18"/>
                </a:cubicBezTo>
                <a:close/>
                <a:moveTo>
                  <a:pt x="104" y="92"/>
                </a:moveTo>
                <a:cubicBezTo>
                  <a:pt x="125" y="108"/>
                  <a:pt x="125" y="108"/>
                  <a:pt x="125" y="108"/>
                </a:cubicBezTo>
                <a:cubicBezTo>
                  <a:pt x="126" y="108"/>
                  <a:pt x="126" y="109"/>
                  <a:pt x="126" y="109"/>
                </a:cubicBezTo>
                <a:cubicBezTo>
                  <a:pt x="126" y="109"/>
                  <a:pt x="126" y="109"/>
                  <a:pt x="126" y="109"/>
                </a:cubicBezTo>
                <a:cubicBezTo>
                  <a:pt x="128" y="156"/>
                  <a:pt x="128" y="156"/>
                  <a:pt x="128" y="156"/>
                </a:cubicBezTo>
                <a:cubicBezTo>
                  <a:pt x="137" y="156"/>
                  <a:pt x="137" y="156"/>
                  <a:pt x="137" y="156"/>
                </a:cubicBezTo>
                <a:cubicBezTo>
                  <a:pt x="137" y="161"/>
                  <a:pt x="137" y="161"/>
                  <a:pt x="137" y="161"/>
                </a:cubicBezTo>
                <a:cubicBezTo>
                  <a:pt x="126" y="161"/>
                  <a:pt x="126" y="161"/>
                  <a:pt x="126" y="161"/>
                </a:cubicBezTo>
                <a:cubicBezTo>
                  <a:pt x="125" y="161"/>
                  <a:pt x="124" y="160"/>
                  <a:pt x="124" y="159"/>
                </a:cubicBezTo>
                <a:cubicBezTo>
                  <a:pt x="121" y="111"/>
                  <a:pt x="121" y="111"/>
                  <a:pt x="121" y="111"/>
                </a:cubicBezTo>
                <a:cubicBezTo>
                  <a:pt x="104" y="98"/>
                  <a:pt x="104" y="98"/>
                  <a:pt x="104" y="98"/>
                </a:cubicBezTo>
                <a:cubicBezTo>
                  <a:pt x="104" y="92"/>
                  <a:pt x="104" y="92"/>
                  <a:pt x="104" y="92"/>
                </a:cubicBezTo>
                <a:close/>
                <a:moveTo>
                  <a:pt x="137" y="97"/>
                </a:moveTo>
                <a:cubicBezTo>
                  <a:pt x="137" y="91"/>
                  <a:pt x="137" y="91"/>
                  <a:pt x="137" y="91"/>
                </a:cubicBezTo>
                <a:cubicBezTo>
                  <a:pt x="117" y="75"/>
                  <a:pt x="117" y="75"/>
                  <a:pt x="117" y="75"/>
                </a:cubicBezTo>
                <a:cubicBezTo>
                  <a:pt x="136" y="35"/>
                  <a:pt x="136" y="35"/>
                  <a:pt x="136" y="35"/>
                </a:cubicBezTo>
                <a:cubicBezTo>
                  <a:pt x="137" y="36"/>
                  <a:pt x="137" y="36"/>
                  <a:pt x="137" y="36"/>
                </a:cubicBezTo>
                <a:cubicBezTo>
                  <a:pt x="137" y="32"/>
                  <a:pt x="137" y="32"/>
                  <a:pt x="137" y="32"/>
                </a:cubicBezTo>
                <a:cubicBezTo>
                  <a:pt x="137" y="30"/>
                  <a:pt x="137" y="30"/>
                  <a:pt x="137" y="30"/>
                </a:cubicBezTo>
                <a:cubicBezTo>
                  <a:pt x="137" y="30"/>
                  <a:pt x="137" y="30"/>
                  <a:pt x="137" y="30"/>
                </a:cubicBezTo>
                <a:cubicBezTo>
                  <a:pt x="137" y="30"/>
                  <a:pt x="137" y="30"/>
                  <a:pt x="137" y="30"/>
                </a:cubicBezTo>
                <a:cubicBezTo>
                  <a:pt x="137" y="30"/>
                  <a:pt x="137" y="30"/>
                  <a:pt x="137" y="30"/>
                </a:cubicBezTo>
                <a:cubicBezTo>
                  <a:pt x="137" y="30"/>
                  <a:pt x="137" y="29"/>
                  <a:pt x="136" y="29"/>
                </a:cubicBezTo>
                <a:cubicBezTo>
                  <a:pt x="135" y="29"/>
                  <a:pt x="134" y="29"/>
                  <a:pt x="133" y="30"/>
                </a:cubicBezTo>
                <a:cubicBezTo>
                  <a:pt x="112" y="75"/>
                  <a:pt x="112" y="75"/>
                  <a:pt x="112" y="75"/>
                </a:cubicBezTo>
                <a:cubicBezTo>
                  <a:pt x="112" y="75"/>
                  <a:pt x="112" y="75"/>
                  <a:pt x="112" y="75"/>
                </a:cubicBezTo>
                <a:cubicBezTo>
                  <a:pt x="111" y="76"/>
                  <a:pt x="111" y="77"/>
                  <a:pt x="112" y="78"/>
                </a:cubicBezTo>
                <a:lnTo>
                  <a:pt x="137" y="97"/>
                </a:lnTo>
                <a:close/>
                <a:moveTo>
                  <a:pt x="104" y="5"/>
                </a:moveTo>
                <a:cubicBezTo>
                  <a:pt x="70" y="5"/>
                  <a:pt x="70" y="5"/>
                  <a:pt x="70" y="5"/>
                </a:cubicBezTo>
                <a:cubicBezTo>
                  <a:pt x="70" y="0"/>
                  <a:pt x="70" y="0"/>
                  <a:pt x="70" y="0"/>
                </a:cubicBezTo>
                <a:cubicBezTo>
                  <a:pt x="104" y="0"/>
                  <a:pt x="104" y="0"/>
                  <a:pt x="104" y="0"/>
                </a:cubicBezTo>
                <a:cubicBezTo>
                  <a:pt x="104" y="5"/>
                  <a:pt x="104" y="5"/>
                  <a:pt x="104" y="5"/>
                </a:cubicBezTo>
                <a:close/>
                <a:moveTo>
                  <a:pt x="70" y="16"/>
                </a:moveTo>
                <a:cubicBezTo>
                  <a:pt x="99" y="16"/>
                  <a:pt x="99" y="16"/>
                  <a:pt x="99" y="16"/>
                </a:cubicBezTo>
                <a:cubicBezTo>
                  <a:pt x="101" y="16"/>
                  <a:pt x="102" y="17"/>
                  <a:pt x="102" y="18"/>
                </a:cubicBezTo>
                <a:cubicBezTo>
                  <a:pt x="102" y="18"/>
                  <a:pt x="102" y="19"/>
                  <a:pt x="101" y="19"/>
                </a:cubicBezTo>
                <a:cubicBezTo>
                  <a:pt x="80" y="77"/>
                  <a:pt x="80" y="77"/>
                  <a:pt x="80" y="77"/>
                </a:cubicBezTo>
                <a:cubicBezTo>
                  <a:pt x="75" y="109"/>
                  <a:pt x="75" y="109"/>
                  <a:pt x="75" y="109"/>
                </a:cubicBezTo>
                <a:cubicBezTo>
                  <a:pt x="75" y="110"/>
                  <a:pt x="74" y="111"/>
                  <a:pt x="73" y="111"/>
                </a:cubicBezTo>
                <a:cubicBezTo>
                  <a:pt x="73" y="111"/>
                  <a:pt x="73" y="111"/>
                  <a:pt x="73" y="111"/>
                </a:cubicBezTo>
                <a:cubicBezTo>
                  <a:pt x="70" y="111"/>
                  <a:pt x="70" y="111"/>
                  <a:pt x="70" y="111"/>
                </a:cubicBezTo>
                <a:cubicBezTo>
                  <a:pt x="70" y="106"/>
                  <a:pt x="70" y="106"/>
                  <a:pt x="70" y="106"/>
                </a:cubicBezTo>
                <a:cubicBezTo>
                  <a:pt x="71" y="106"/>
                  <a:pt x="71" y="106"/>
                  <a:pt x="71" y="106"/>
                </a:cubicBezTo>
                <a:cubicBezTo>
                  <a:pt x="76" y="76"/>
                  <a:pt x="76" y="76"/>
                  <a:pt x="76" y="76"/>
                </a:cubicBezTo>
                <a:cubicBezTo>
                  <a:pt x="76" y="76"/>
                  <a:pt x="76" y="76"/>
                  <a:pt x="76" y="76"/>
                </a:cubicBezTo>
                <a:cubicBezTo>
                  <a:pt x="96" y="20"/>
                  <a:pt x="96" y="20"/>
                  <a:pt x="96" y="20"/>
                </a:cubicBezTo>
                <a:cubicBezTo>
                  <a:pt x="70" y="20"/>
                  <a:pt x="70" y="20"/>
                  <a:pt x="70" y="20"/>
                </a:cubicBezTo>
                <a:cubicBezTo>
                  <a:pt x="70" y="22"/>
                  <a:pt x="70" y="22"/>
                  <a:pt x="70" y="22"/>
                </a:cubicBezTo>
                <a:cubicBezTo>
                  <a:pt x="70" y="16"/>
                  <a:pt x="70" y="16"/>
                  <a:pt x="70" y="16"/>
                </a:cubicBezTo>
                <a:close/>
                <a:moveTo>
                  <a:pt x="70" y="127"/>
                </a:moveTo>
                <a:cubicBezTo>
                  <a:pt x="70" y="132"/>
                  <a:pt x="70" y="132"/>
                  <a:pt x="70" y="132"/>
                </a:cubicBezTo>
                <a:cubicBezTo>
                  <a:pt x="91" y="131"/>
                  <a:pt x="91" y="131"/>
                  <a:pt x="91" y="131"/>
                </a:cubicBezTo>
                <a:cubicBezTo>
                  <a:pt x="92" y="130"/>
                  <a:pt x="93" y="130"/>
                  <a:pt x="93" y="128"/>
                </a:cubicBezTo>
                <a:cubicBezTo>
                  <a:pt x="99" y="94"/>
                  <a:pt x="99" y="94"/>
                  <a:pt x="99" y="94"/>
                </a:cubicBezTo>
                <a:cubicBezTo>
                  <a:pt x="104" y="98"/>
                  <a:pt x="104" y="98"/>
                  <a:pt x="104" y="98"/>
                </a:cubicBezTo>
                <a:cubicBezTo>
                  <a:pt x="104" y="92"/>
                  <a:pt x="104" y="92"/>
                  <a:pt x="104" y="92"/>
                </a:cubicBezTo>
                <a:cubicBezTo>
                  <a:pt x="100" y="89"/>
                  <a:pt x="100" y="89"/>
                  <a:pt x="100" y="89"/>
                </a:cubicBezTo>
                <a:cubicBezTo>
                  <a:pt x="100" y="89"/>
                  <a:pt x="100" y="89"/>
                  <a:pt x="100" y="89"/>
                </a:cubicBezTo>
                <a:cubicBezTo>
                  <a:pt x="99" y="88"/>
                  <a:pt x="99" y="88"/>
                  <a:pt x="99" y="88"/>
                </a:cubicBezTo>
                <a:cubicBezTo>
                  <a:pt x="98" y="88"/>
                  <a:pt x="98" y="88"/>
                  <a:pt x="98" y="88"/>
                </a:cubicBezTo>
                <a:cubicBezTo>
                  <a:pt x="96" y="87"/>
                  <a:pt x="95" y="88"/>
                  <a:pt x="95" y="90"/>
                </a:cubicBezTo>
                <a:cubicBezTo>
                  <a:pt x="89" y="126"/>
                  <a:pt x="89" y="126"/>
                  <a:pt x="89" y="126"/>
                </a:cubicBezTo>
                <a:lnTo>
                  <a:pt x="70" y="127"/>
                </a:lnTo>
                <a:close/>
                <a:moveTo>
                  <a:pt x="70" y="5"/>
                </a:moveTo>
                <a:cubicBezTo>
                  <a:pt x="60" y="5"/>
                  <a:pt x="60" y="5"/>
                  <a:pt x="60" y="5"/>
                </a:cubicBezTo>
                <a:cubicBezTo>
                  <a:pt x="38" y="54"/>
                  <a:pt x="38" y="54"/>
                  <a:pt x="38" y="54"/>
                </a:cubicBezTo>
                <a:cubicBezTo>
                  <a:pt x="38" y="55"/>
                  <a:pt x="36" y="55"/>
                  <a:pt x="35" y="55"/>
                </a:cubicBezTo>
                <a:cubicBezTo>
                  <a:pt x="35" y="55"/>
                  <a:pt x="35" y="55"/>
                  <a:pt x="35" y="55"/>
                </a:cubicBezTo>
                <a:cubicBezTo>
                  <a:pt x="31" y="53"/>
                  <a:pt x="31" y="53"/>
                  <a:pt x="31" y="53"/>
                </a:cubicBezTo>
                <a:cubicBezTo>
                  <a:pt x="30" y="57"/>
                  <a:pt x="30" y="57"/>
                  <a:pt x="30" y="57"/>
                </a:cubicBezTo>
                <a:cubicBezTo>
                  <a:pt x="29" y="59"/>
                  <a:pt x="29" y="59"/>
                  <a:pt x="29" y="59"/>
                </a:cubicBezTo>
                <a:cubicBezTo>
                  <a:pt x="28" y="61"/>
                  <a:pt x="28" y="61"/>
                  <a:pt x="28" y="61"/>
                </a:cubicBezTo>
                <a:cubicBezTo>
                  <a:pt x="28" y="62"/>
                  <a:pt x="26" y="63"/>
                  <a:pt x="25" y="62"/>
                </a:cubicBezTo>
                <a:cubicBezTo>
                  <a:pt x="20" y="60"/>
                  <a:pt x="20" y="60"/>
                  <a:pt x="20" y="60"/>
                </a:cubicBezTo>
                <a:cubicBezTo>
                  <a:pt x="6" y="94"/>
                  <a:pt x="6" y="94"/>
                  <a:pt x="6" y="94"/>
                </a:cubicBezTo>
                <a:cubicBezTo>
                  <a:pt x="41" y="109"/>
                  <a:pt x="41" y="109"/>
                  <a:pt x="41" y="109"/>
                </a:cubicBezTo>
                <a:cubicBezTo>
                  <a:pt x="42" y="109"/>
                  <a:pt x="42" y="109"/>
                  <a:pt x="42" y="109"/>
                </a:cubicBezTo>
                <a:cubicBezTo>
                  <a:pt x="56" y="75"/>
                  <a:pt x="56" y="75"/>
                  <a:pt x="56" y="75"/>
                </a:cubicBezTo>
                <a:cubicBezTo>
                  <a:pt x="52" y="73"/>
                  <a:pt x="52" y="73"/>
                  <a:pt x="52" y="73"/>
                </a:cubicBezTo>
                <a:cubicBezTo>
                  <a:pt x="50" y="73"/>
                  <a:pt x="50" y="71"/>
                  <a:pt x="50" y="70"/>
                </a:cubicBezTo>
                <a:cubicBezTo>
                  <a:pt x="51" y="68"/>
                  <a:pt x="51" y="68"/>
                  <a:pt x="51" y="68"/>
                </a:cubicBezTo>
                <a:cubicBezTo>
                  <a:pt x="52" y="66"/>
                  <a:pt x="52" y="66"/>
                  <a:pt x="52" y="66"/>
                </a:cubicBezTo>
                <a:cubicBezTo>
                  <a:pt x="54" y="62"/>
                  <a:pt x="54" y="62"/>
                  <a:pt x="54" y="62"/>
                </a:cubicBezTo>
                <a:cubicBezTo>
                  <a:pt x="50" y="61"/>
                  <a:pt x="50" y="61"/>
                  <a:pt x="50" y="61"/>
                </a:cubicBezTo>
                <a:cubicBezTo>
                  <a:pt x="49" y="60"/>
                  <a:pt x="48" y="59"/>
                  <a:pt x="48" y="58"/>
                </a:cubicBezTo>
                <a:cubicBezTo>
                  <a:pt x="48" y="58"/>
                  <a:pt x="48" y="58"/>
                  <a:pt x="48" y="58"/>
                </a:cubicBezTo>
                <a:cubicBezTo>
                  <a:pt x="48" y="58"/>
                  <a:pt x="48" y="58"/>
                  <a:pt x="48" y="58"/>
                </a:cubicBezTo>
                <a:cubicBezTo>
                  <a:pt x="66" y="17"/>
                  <a:pt x="66" y="17"/>
                  <a:pt x="66" y="17"/>
                </a:cubicBezTo>
                <a:cubicBezTo>
                  <a:pt x="67" y="16"/>
                  <a:pt x="68" y="16"/>
                  <a:pt x="69" y="16"/>
                </a:cubicBezTo>
                <a:cubicBezTo>
                  <a:pt x="69" y="16"/>
                  <a:pt x="69" y="16"/>
                  <a:pt x="69" y="16"/>
                </a:cubicBezTo>
                <a:cubicBezTo>
                  <a:pt x="70" y="16"/>
                  <a:pt x="70" y="16"/>
                  <a:pt x="70" y="16"/>
                </a:cubicBezTo>
                <a:cubicBezTo>
                  <a:pt x="70" y="22"/>
                  <a:pt x="70" y="22"/>
                  <a:pt x="70" y="22"/>
                </a:cubicBezTo>
                <a:cubicBezTo>
                  <a:pt x="54" y="57"/>
                  <a:pt x="54" y="57"/>
                  <a:pt x="54" y="57"/>
                </a:cubicBezTo>
                <a:cubicBezTo>
                  <a:pt x="58" y="59"/>
                  <a:pt x="58" y="59"/>
                  <a:pt x="58" y="59"/>
                </a:cubicBezTo>
                <a:cubicBezTo>
                  <a:pt x="59" y="59"/>
                  <a:pt x="59" y="61"/>
                  <a:pt x="59" y="62"/>
                </a:cubicBezTo>
                <a:cubicBezTo>
                  <a:pt x="57" y="68"/>
                  <a:pt x="57" y="68"/>
                  <a:pt x="57" y="68"/>
                </a:cubicBezTo>
                <a:cubicBezTo>
                  <a:pt x="56" y="70"/>
                  <a:pt x="56" y="70"/>
                  <a:pt x="56" y="70"/>
                </a:cubicBezTo>
                <a:cubicBezTo>
                  <a:pt x="60" y="72"/>
                  <a:pt x="60" y="72"/>
                  <a:pt x="60" y="72"/>
                </a:cubicBezTo>
                <a:cubicBezTo>
                  <a:pt x="61" y="72"/>
                  <a:pt x="62" y="74"/>
                  <a:pt x="62" y="75"/>
                </a:cubicBezTo>
                <a:cubicBezTo>
                  <a:pt x="46" y="112"/>
                  <a:pt x="46" y="112"/>
                  <a:pt x="46" y="112"/>
                </a:cubicBezTo>
                <a:cubicBezTo>
                  <a:pt x="46" y="113"/>
                  <a:pt x="46" y="113"/>
                  <a:pt x="46" y="113"/>
                </a:cubicBezTo>
                <a:cubicBezTo>
                  <a:pt x="45" y="114"/>
                  <a:pt x="44" y="115"/>
                  <a:pt x="43" y="115"/>
                </a:cubicBezTo>
                <a:cubicBezTo>
                  <a:pt x="54" y="119"/>
                  <a:pt x="54" y="119"/>
                  <a:pt x="54" y="119"/>
                </a:cubicBezTo>
                <a:cubicBezTo>
                  <a:pt x="56" y="120"/>
                  <a:pt x="56" y="120"/>
                  <a:pt x="56" y="120"/>
                </a:cubicBezTo>
                <a:cubicBezTo>
                  <a:pt x="57" y="118"/>
                  <a:pt x="57" y="118"/>
                  <a:pt x="57" y="118"/>
                </a:cubicBezTo>
                <a:cubicBezTo>
                  <a:pt x="61" y="108"/>
                  <a:pt x="61" y="108"/>
                  <a:pt x="61" y="108"/>
                </a:cubicBezTo>
                <a:cubicBezTo>
                  <a:pt x="62" y="107"/>
                  <a:pt x="62" y="107"/>
                  <a:pt x="63" y="107"/>
                </a:cubicBezTo>
                <a:cubicBezTo>
                  <a:pt x="70" y="106"/>
                  <a:pt x="70" y="106"/>
                  <a:pt x="70" y="106"/>
                </a:cubicBezTo>
                <a:cubicBezTo>
                  <a:pt x="70" y="111"/>
                  <a:pt x="70" y="111"/>
                  <a:pt x="70" y="111"/>
                </a:cubicBezTo>
                <a:cubicBezTo>
                  <a:pt x="65" y="111"/>
                  <a:pt x="65" y="111"/>
                  <a:pt x="65" y="111"/>
                </a:cubicBezTo>
                <a:cubicBezTo>
                  <a:pt x="62" y="120"/>
                  <a:pt x="62" y="120"/>
                  <a:pt x="62" y="120"/>
                </a:cubicBezTo>
                <a:cubicBezTo>
                  <a:pt x="60" y="124"/>
                  <a:pt x="60" y="124"/>
                  <a:pt x="60" y="124"/>
                </a:cubicBezTo>
                <a:cubicBezTo>
                  <a:pt x="59" y="125"/>
                  <a:pt x="58" y="126"/>
                  <a:pt x="57" y="125"/>
                </a:cubicBezTo>
                <a:cubicBezTo>
                  <a:pt x="53" y="124"/>
                  <a:pt x="53" y="124"/>
                  <a:pt x="53" y="124"/>
                </a:cubicBezTo>
                <a:cubicBezTo>
                  <a:pt x="30" y="114"/>
                  <a:pt x="30" y="114"/>
                  <a:pt x="30" y="114"/>
                </a:cubicBezTo>
                <a:cubicBezTo>
                  <a:pt x="29" y="114"/>
                  <a:pt x="29" y="114"/>
                  <a:pt x="29" y="114"/>
                </a:cubicBezTo>
                <a:cubicBezTo>
                  <a:pt x="30" y="130"/>
                  <a:pt x="30" y="130"/>
                  <a:pt x="30" y="130"/>
                </a:cubicBezTo>
                <a:cubicBezTo>
                  <a:pt x="70" y="127"/>
                  <a:pt x="70" y="127"/>
                  <a:pt x="70" y="127"/>
                </a:cubicBezTo>
                <a:cubicBezTo>
                  <a:pt x="70" y="132"/>
                  <a:pt x="70" y="132"/>
                  <a:pt x="70" y="132"/>
                </a:cubicBezTo>
                <a:cubicBezTo>
                  <a:pt x="28" y="135"/>
                  <a:pt x="28" y="135"/>
                  <a:pt x="28" y="135"/>
                </a:cubicBezTo>
                <a:cubicBezTo>
                  <a:pt x="27" y="135"/>
                  <a:pt x="26" y="134"/>
                  <a:pt x="26" y="133"/>
                </a:cubicBezTo>
                <a:cubicBezTo>
                  <a:pt x="24" y="112"/>
                  <a:pt x="24" y="112"/>
                  <a:pt x="24" y="112"/>
                </a:cubicBezTo>
                <a:cubicBezTo>
                  <a:pt x="24" y="111"/>
                  <a:pt x="25" y="110"/>
                  <a:pt x="26" y="110"/>
                </a:cubicBezTo>
                <a:cubicBezTo>
                  <a:pt x="30" y="109"/>
                  <a:pt x="30" y="109"/>
                  <a:pt x="30" y="109"/>
                </a:cubicBezTo>
                <a:cubicBezTo>
                  <a:pt x="30" y="109"/>
                  <a:pt x="30" y="109"/>
                  <a:pt x="30" y="109"/>
                </a:cubicBezTo>
                <a:cubicBezTo>
                  <a:pt x="30" y="109"/>
                  <a:pt x="30" y="109"/>
                  <a:pt x="30" y="109"/>
                </a:cubicBezTo>
                <a:cubicBezTo>
                  <a:pt x="2" y="98"/>
                  <a:pt x="2" y="98"/>
                  <a:pt x="2" y="98"/>
                </a:cubicBezTo>
                <a:cubicBezTo>
                  <a:pt x="1" y="97"/>
                  <a:pt x="0" y="96"/>
                  <a:pt x="1" y="95"/>
                </a:cubicBezTo>
                <a:cubicBezTo>
                  <a:pt x="17" y="56"/>
                  <a:pt x="17" y="56"/>
                  <a:pt x="17" y="56"/>
                </a:cubicBezTo>
                <a:cubicBezTo>
                  <a:pt x="17" y="55"/>
                  <a:pt x="19" y="54"/>
                  <a:pt x="20" y="55"/>
                </a:cubicBezTo>
                <a:cubicBezTo>
                  <a:pt x="25" y="57"/>
                  <a:pt x="25" y="57"/>
                  <a:pt x="25" y="57"/>
                </a:cubicBezTo>
                <a:cubicBezTo>
                  <a:pt x="26" y="55"/>
                  <a:pt x="26" y="55"/>
                  <a:pt x="26" y="55"/>
                </a:cubicBezTo>
                <a:cubicBezTo>
                  <a:pt x="28" y="49"/>
                  <a:pt x="28" y="49"/>
                  <a:pt x="28" y="49"/>
                </a:cubicBezTo>
                <a:cubicBezTo>
                  <a:pt x="28" y="48"/>
                  <a:pt x="30" y="47"/>
                  <a:pt x="31" y="48"/>
                </a:cubicBezTo>
                <a:cubicBezTo>
                  <a:pt x="35" y="49"/>
                  <a:pt x="35" y="49"/>
                  <a:pt x="35" y="49"/>
                </a:cubicBezTo>
                <a:cubicBezTo>
                  <a:pt x="56" y="1"/>
                  <a:pt x="56" y="1"/>
                  <a:pt x="56" y="1"/>
                </a:cubicBezTo>
                <a:cubicBezTo>
                  <a:pt x="56" y="1"/>
                  <a:pt x="57" y="0"/>
                  <a:pt x="58" y="0"/>
                </a:cubicBezTo>
                <a:cubicBezTo>
                  <a:pt x="70" y="0"/>
                  <a:pt x="70" y="0"/>
                  <a:pt x="70" y="0"/>
                </a:cubicBezTo>
                <a:lnTo>
                  <a:pt x="70" y="5"/>
                </a:ln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281" name="Freeform 271"/>
          <p:cNvSpPr>
            <a:spLocks noEditPoints="1"/>
          </p:cNvSpPr>
          <p:nvPr/>
        </p:nvSpPr>
        <p:spPr bwMode="auto">
          <a:xfrm rot="5400000">
            <a:off x="6627619" y="2908312"/>
            <a:ext cx="46423" cy="77371"/>
          </a:xfrm>
          <a:custGeom>
            <a:avLst/>
            <a:gdLst>
              <a:gd name="T0" fmla="*/ 14 w 28"/>
              <a:gd name="T1" fmla="*/ 8 h 46"/>
              <a:gd name="T2" fmla="*/ 16 w 28"/>
              <a:gd name="T3" fmla="*/ 1 h 46"/>
              <a:gd name="T4" fmla="*/ 19 w 28"/>
              <a:gd name="T5" fmla="*/ 0 h 46"/>
              <a:gd name="T6" fmla="*/ 26 w 28"/>
              <a:gd name="T7" fmla="*/ 3 h 46"/>
              <a:gd name="T8" fmla="*/ 27 w 28"/>
              <a:gd name="T9" fmla="*/ 6 h 46"/>
              <a:gd name="T10" fmla="*/ 14 w 28"/>
              <a:gd name="T11" fmla="*/ 38 h 46"/>
              <a:gd name="T12" fmla="*/ 14 w 28"/>
              <a:gd name="T13" fmla="*/ 26 h 46"/>
              <a:gd name="T14" fmla="*/ 22 w 28"/>
              <a:gd name="T15" fmla="*/ 6 h 46"/>
              <a:gd name="T16" fmla="*/ 20 w 28"/>
              <a:gd name="T17" fmla="*/ 5 h 46"/>
              <a:gd name="T18" fmla="*/ 14 w 28"/>
              <a:gd name="T19" fmla="*/ 20 h 46"/>
              <a:gd name="T20" fmla="*/ 14 w 28"/>
              <a:gd name="T21" fmla="*/ 8 h 46"/>
              <a:gd name="T22" fmla="*/ 0 w 28"/>
              <a:gd name="T23" fmla="*/ 40 h 46"/>
              <a:gd name="T24" fmla="*/ 14 w 28"/>
              <a:gd name="T25" fmla="*/ 8 h 46"/>
              <a:gd name="T26" fmla="*/ 14 w 28"/>
              <a:gd name="T27" fmla="*/ 20 h 46"/>
              <a:gd name="T28" fmla="*/ 6 w 28"/>
              <a:gd name="T29" fmla="*/ 39 h 46"/>
              <a:gd name="T30" fmla="*/ 8 w 28"/>
              <a:gd name="T31" fmla="*/ 40 h 46"/>
              <a:gd name="T32" fmla="*/ 14 w 28"/>
              <a:gd name="T33" fmla="*/ 26 h 46"/>
              <a:gd name="T34" fmla="*/ 14 w 28"/>
              <a:gd name="T35" fmla="*/ 38 h 46"/>
              <a:gd name="T36" fmla="*/ 11 w 28"/>
              <a:gd name="T37" fmla="*/ 44 h 46"/>
              <a:gd name="T38" fmla="*/ 8 w 28"/>
              <a:gd name="T39" fmla="*/ 45 h 46"/>
              <a:gd name="T40" fmla="*/ 2 w 28"/>
              <a:gd name="T41" fmla="*/ 43 h 46"/>
              <a:gd name="T42" fmla="*/ 0 w 28"/>
              <a:gd name="T43" fmla="*/ 4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8" h="46">
                <a:moveTo>
                  <a:pt x="14" y="8"/>
                </a:moveTo>
                <a:cubicBezTo>
                  <a:pt x="16" y="1"/>
                  <a:pt x="16" y="1"/>
                  <a:pt x="16" y="1"/>
                </a:cubicBezTo>
                <a:cubicBezTo>
                  <a:pt x="17" y="0"/>
                  <a:pt x="18" y="0"/>
                  <a:pt x="19" y="0"/>
                </a:cubicBezTo>
                <a:cubicBezTo>
                  <a:pt x="26" y="3"/>
                  <a:pt x="26" y="3"/>
                  <a:pt x="26" y="3"/>
                </a:cubicBezTo>
                <a:cubicBezTo>
                  <a:pt x="27" y="3"/>
                  <a:pt x="28" y="5"/>
                  <a:pt x="27" y="6"/>
                </a:cubicBezTo>
                <a:cubicBezTo>
                  <a:pt x="14" y="38"/>
                  <a:pt x="14" y="38"/>
                  <a:pt x="14" y="38"/>
                </a:cubicBezTo>
                <a:cubicBezTo>
                  <a:pt x="14" y="26"/>
                  <a:pt x="14" y="26"/>
                  <a:pt x="14" y="26"/>
                </a:cubicBezTo>
                <a:cubicBezTo>
                  <a:pt x="22" y="6"/>
                  <a:pt x="22" y="6"/>
                  <a:pt x="22" y="6"/>
                </a:cubicBezTo>
                <a:cubicBezTo>
                  <a:pt x="20" y="5"/>
                  <a:pt x="20" y="5"/>
                  <a:pt x="20" y="5"/>
                </a:cubicBezTo>
                <a:cubicBezTo>
                  <a:pt x="14" y="20"/>
                  <a:pt x="14" y="20"/>
                  <a:pt x="14" y="20"/>
                </a:cubicBezTo>
                <a:lnTo>
                  <a:pt x="14" y="8"/>
                </a:lnTo>
                <a:close/>
                <a:moveTo>
                  <a:pt x="0" y="40"/>
                </a:moveTo>
                <a:cubicBezTo>
                  <a:pt x="14" y="8"/>
                  <a:pt x="14" y="8"/>
                  <a:pt x="14" y="8"/>
                </a:cubicBezTo>
                <a:cubicBezTo>
                  <a:pt x="14" y="20"/>
                  <a:pt x="14" y="20"/>
                  <a:pt x="14" y="20"/>
                </a:cubicBezTo>
                <a:cubicBezTo>
                  <a:pt x="6" y="39"/>
                  <a:pt x="6" y="39"/>
                  <a:pt x="6" y="39"/>
                </a:cubicBezTo>
                <a:cubicBezTo>
                  <a:pt x="8" y="40"/>
                  <a:pt x="8" y="40"/>
                  <a:pt x="8" y="40"/>
                </a:cubicBezTo>
                <a:cubicBezTo>
                  <a:pt x="14" y="26"/>
                  <a:pt x="14" y="26"/>
                  <a:pt x="14" y="26"/>
                </a:cubicBezTo>
                <a:cubicBezTo>
                  <a:pt x="14" y="38"/>
                  <a:pt x="14" y="38"/>
                  <a:pt x="14" y="38"/>
                </a:cubicBezTo>
                <a:cubicBezTo>
                  <a:pt x="11" y="44"/>
                  <a:pt x="11" y="44"/>
                  <a:pt x="11" y="44"/>
                </a:cubicBezTo>
                <a:cubicBezTo>
                  <a:pt x="11" y="45"/>
                  <a:pt x="9" y="46"/>
                  <a:pt x="8" y="45"/>
                </a:cubicBezTo>
                <a:cubicBezTo>
                  <a:pt x="2" y="43"/>
                  <a:pt x="2" y="43"/>
                  <a:pt x="2" y="43"/>
                </a:cubicBezTo>
                <a:cubicBezTo>
                  <a:pt x="0" y="42"/>
                  <a:pt x="0" y="41"/>
                  <a:pt x="0" y="40"/>
                </a:cubicBez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282" name="Freeform 272"/>
          <p:cNvSpPr>
            <a:spLocks noEditPoints="1"/>
          </p:cNvSpPr>
          <p:nvPr/>
        </p:nvSpPr>
        <p:spPr bwMode="auto">
          <a:xfrm rot="5400000">
            <a:off x="6586553" y="3004132"/>
            <a:ext cx="47612" cy="79751"/>
          </a:xfrm>
          <a:custGeom>
            <a:avLst/>
            <a:gdLst>
              <a:gd name="T0" fmla="*/ 14 w 28"/>
              <a:gd name="T1" fmla="*/ 27 h 47"/>
              <a:gd name="T2" fmla="*/ 22 w 28"/>
              <a:gd name="T3" fmla="*/ 7 h 47"/>
              <a:gd name="T4" fmla="*/ 20 w 28"/>
              <a:gd name="T5" fmla="*/ 6 h 47"/>
              <a:gd name="T6" fmla="*/ 14 w 28"/>
              <a:gd name="T7" fmla="*/ 21 h 47"/>
              <a:gd name="T8" fmla="*/ 14 w 28"/>
              <a:gd name="T9" fmla="*/ 8 h 47"/>
              <a:gd name="T10" fmla="*/ 16 w 28"/>
              <a:gd name="T11" fmla="*/ 2 h 47"/>
              <a:gd name="T12" fmla="*/ 20 w 28"/>
              <a:gd name="T13" fmla="*/ 1 h 47"/>
              <a:gd name="T14" fmla="*/ 26 w 28"/>
              <a:gd name="T15" fmla="*/ 4 h 47"/>
              <a:gd name="T16" fmla="*/ 27 w 28"/>
              <a:gd name="T17" fmla="*/ 7 h 47"/>
              <a:gd name="T18" fmla="*/ 15 w 28"/>
              <a:gd name="T19" fmla="*/ 37 h 47"/>
              <a:gd name="T20" fmla="*/ 14 w 28"/>
              <a:gd name="T21" fmla="*/ 39 h 47"/>
              <a:gd name="T22" fmla="*/ 14 w 28"/>
              <a:gd name="T23" fmla="*/ 27 h 47"/>
              <a:gd name="T24" fmla="*/ 10 w 28"/>
              <a:gd name="T25" fmla="*/ 36 h 47"/>
              <a:gd name="T26" fmla="*/ 14 w 28"/>
              <a:gd name="T27" fmla="*/ 27 h 47"/>
              <a:gd name="T28" fmla="*/ 14 w 28"/>
              <a:gd name="T29" fmla="*/ 39 h 47"/>
              <a:gd name="T30" fmla="*/ 11 w 28"/>
              <a:gd name="T31" fmla="*/ 45 h 47"/>
              <a:gd name="T32" fmla="*/ 8 w 28"/>
              <a:gd name="T33" fmla="*/ 46 h 47"/>
              <a:gd name="T34" fmla="*/ 2 w 28"/>
              <a:gd name="T35" fmla="*/ 44 h 47"/>
              <a:gd name="T36" fmla="*/ 0 w 28"/>
              <a:gd name="T37" fmla="*/ 40 h 47"/>
              <a:gd name="T38" fmla="*/ 2 w 28"/>
              <a:gd name="T39" fmla="*/ 36 h 47"/>
              <a:gd name="T40" fmla="*/ 14 w 28"/>
              <a:gd name="T41" fmla="*/ 8 h 47"/>
              <a:gd name="T42" fmla="*/ 14 w 28"/>
              <a:gd name="T43" fmla="*/ 21 h 47"/>
              <a:gd name="T44" fmla="*/ 7 w 28"/>
              <a:gd name="T45" fmla="*/ 38 h 47"/>
              <a:gd name="T46" fmla="*/ 6 w 28"/>
              <a:gd name="T47" fmla="*/ 40 h 47"/>
              <a:gd name="T48" fmla="*/ 8 w 28"/>
              <a:gd name="T49" fmla="*/ 41 h 47"/>
              <a:gd name="T50" fmla="*/ 10 w 28"/>
              <a:gd name="T51" fmla="*/ 36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8" h="47">
                <a:moveTo>
                  <a:pt x="14" y="27"/>
                </a:moveTo>
                <a:cubicBezTo>
                  <a:pt x="22" y="7"/>
                  <a:pt x="22" y="7"/>
                  <a:pt x="22" y="7"/>
                </a:cubicBezTo>
                <a:cubicBezTo>
                  <a:pt x="20" y="6"/>
                  <a:pt x="20" y="6"/>
                  <a:pt x="20" y="6"/>
                </a:cubicBezTo>
                <a:cubicBezTo>
                  <a:pt x="14" y="21"/>
                  <a:pt x="14" y="21"/>
                  <a:pt x="14" y="21"/>
                </a:cubicBezTo>
                <a:cubicBezTo>
                  <a:pt x="14" y="8"/>
                  <a:pt x="14" y="8"/>
                  <a:pt x="14" y="8"/>
                </a:cubicBezTo>
                <a:cubicBezTo>
                  <a:pt x="16" y="2"/>
                  <a:pt x="16" y="2"/>
                  <a:pt x="16" y="2"/>
                </a:cubicBezTo>
                <a:cubicBezTo>
                  <a:pt x="17" y="1"/>
                  <a:pt x="18" y="0"/>
                  <a:pt x="20" y="1"/>
                </a:cubicBezTo>
                <a:cubicBezTo>
                  <a:pt x="26" y="4"/>
                  <a:pt x="26" y="4"/>
                  <a:pt x="26" y="4"/>
                </a:cubicBezTo>
                <a:cubicBezTo>
                  <a:pt x="27" y="4"/>
                  <a:pt x="28" y="6"/>
                  <a:pt x="27" y="7"/>
                </a:cubicBezTo>
                <a:cubicBezTo>
                  <a:pt x="15" y="37"/>
                  <a:pt x="15" y="37"/>
                  <a:pt x="15" y="37"/>
                </a:cubicBezTo>
                <a:cubicBezTo>
                  <a:pt x="14" y="39"/>
                  <a:pt x="14" y="39"/>
                  <a:pt x="14" y="39"/>
                </a:cubicBezTo>
                <a:lnTo>
                  <a:pt x="14" y="27"/>
                </a:lnTo>
                <a:close/>
                <a:moveTo>
                  <a:pt x="10" y="36"/>
                </a:moveTo>
                <a:cubicBezTo>
                  <a:pt x="14" y="27"/>
                  <a:pt x="14" y="27"/>
                  <a:pt x="14" y="27"/>
                </a:cubicBezTo>
                <a:cubicBezTo>
                  <a:pt x="14" y="39"/>
                  <a:pt x="14" y="39"/>
                  <a:pt x="14" y="39"/>
                </a:cubicBezTo>
                <a:cubicBezTo>
                  <a:pt x="11" y="45"/>
                  <a:pt x="11" y="45"/>
                  <a:pt x="11" y="45"/>
                </a:cubicBezTo>
                <a:cubicBezTo>
                  <a:pt x="11" y="46"/>
                  <a:pt x="10" y="47"/>
                  <a:pt x="8" y="46"/>
                </a:cubicBezTo>
                <a:cubicBezTo>
                  <a:pt x="2" y="44"/>
                  <a:pt x="2" y="44"/>
                  <a:pt x="2" y="44"/>
                </a:cubicBezTo>
                <a:cubicBezTo>
                  <a:pt x="1" y="43"/>
                  <a:pt x="0" y="42"/>
                  <a:pt x="0" y="40"/>
                </a:cubicBezTo>
                <a:cubicBezTo>
                  <a:pt x="2" y="36"/>
                  <a:pt x="2" y="36"/>
                  <a:pt x="2" y="36"/>
                </a:cubicBezTo>
                <a:cubicBezTo>
                  <a:pt x="14" y="8"/>
                  <a:pt x="14" y="8"/>
                  <a:pt x="14" y="8"/>
                </a:cubicBezTo>
                <a:cubicBezTo>
                  <a:pt x="14" y="21"/>
                  <a:pt x="14" y="21"/>
                  <a:pt x="14" y="21"/>
                </a:cubicBezTo>
                <a:cubicBezTo>
                  <a:pt x="7" y="38"/>
                  <a:pt x="7" y="38"/>
                  <a:pt x="7" y="38"/>
                </a:cubicBezTo>
                <a:cubicBezTo>
                  <a:pt x="6" y="40"/>
                  <a:pt x="6" y="40"/>
                  <a:pt x="6" y="40"/>
                </a:cubicBezTo>
                <a:cubicBezTo>
                  <a:pt x="8" y="41"/>
                  <a:pt x="8" y="41"/>
                  <a:pt x="8" y="41"/>
                </a:cubicBezTo>
                <a:lnTo>
                  <a:pt x="10" y="36"/>
                </a:ln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283" name="Freeform 273"/>
          <p:cNvSpPr>
            <a:spLocks noEditPoints="1"/>
          </p:cNvSpPr>
          <p:nvPr/>
        </p:nvSpPr>
        <p:spPr bwMode="auto">
          <a:xfrm rot="5400000">
            <a:off x="8742213" y="3152921"/>
            <a:ext cx="217828" cy="295199"/>
          </a:xfrm>
          <a:custGeom>
            <a:avLst/>
            <a:gdLst>
              <a:gd name="T0" fmla="*/ 72 w 129"/>
              <a:gd name="T1" fmla="*/ 34 h 174"/>
              <a:gd name="T2" fmla="*/ 72 w 129"/>
              <a:gd name="T3" fmla="*/ 137 h 174"/>
              <a:gd name="T4" fmla="*/ 72 w 129"/>
              <a:gd name="T5" fmla="*/ 138 h 174"/>
              <a:gd name="T6" fmla="*/ 65 w 129"/>
              <a:gd name="T7" fmla="*/ 155 h 174"/>
              <a:gd name="T8" fmla="*/ 68 w 129"/>
              <a:gd name="T9" fmla="*/ 138 h 174"/>
              <a:gd name="T10" fmla="*/ 67 w 129"/>
              <a:gd name="T11" fmla="*/ 110 h 174"/>
              <a:gd name="T12" fmla="*/ 67 w 129"/>
              <a:gd name="T13" fmla="*/ 34 h 174"/>
              <a:gd name="T14" fmla="*/ 76 w 129"/>
              <a:gd name="T15" fmla="*/ 10 h 174"/>
              <a:gd name="T16" fmla="*/ 99 w 129"/>
              <a:gd name="T17" fmla="*/ 0 h 174"/>
              <a:gd name="T18" fmla="*/ 129 w 129"/>
              <a:gd name="T19" fmla="*/ 33 h 174"/>
              <a:gd name="T20" fmla="*/ 129 w 129"/>
              <a:gd name="T21" fmla="*/ 150 h 174"/>
              <a:gd name="T22" fmla="*/ 122 w 129"/>
              <a:gd name="T23" fmla="*/ 157 h 174"/>
              <a:gd name="T24" fmla="*/ 114 w 129"/>
              <a:gd name="T25" fmla="*/ 150 h 174"/>
              <a:gd name="T26" fmla="*/ 114 w 129"/>
              <a:gd name="T27" fmla="*/ 35 h 174"/>
              <a:gd name="T28" fmla="*/ 114 w 129"/>
              <a:gd name="T29" fmla="*/ 34 h 174"/>
              <a:gd name="T30" fmla="*/ 98 w 129"/>
              <a:gd name="T31" fmla="*/ 14 h 174"/>
              <a:gd name="T32" fmla="*/ 98 w 129"/>
              <a:gd name="T33" fmla="*/ 14 h 174"/>
              <a:gd name="T34" fmla="*/ 81 w 129"/>
              <a:gd name="T35" fmla="*/ 34 h 174"/>
              <a:gd name="T36" fmla="*/ 82 w 129"/>
              <a:gd name="T37" fmla="*/ 63 h 174"/>
              <a:gd name="T38" fmla="*/ 71 w 129"/>
              <a:gd name="T39" fmla="*/ 161 h 174"/>
              <a:gd name="T40" fmla="*/ 65 w 129"/>
              <a:gd name="T41" fmla="*/ 161 h 174"/>
              <a:gd name="T42" fmla="*/ 78 w 129"/>
              <a:gd name="T43" fmla="*/ 136 h 174"/>
              <a:gd name="T44" fmla="*/ 77 w 129"/>
              <a:gd name="T45" fmla="*/ 34 h 174"/>
              <a:gd name="T46" fmla="*/ 77 w 129"/>
              <a:gd name="T47" fmla="*/ 34 h 174"/>
              <a:gd name="T48" fmla="*/ 98 w 129"/>
              <a:gd name="T49" fmla="*/ 10 h 174"/>
              <a:gd name="T50" fmla="*/ 114 w 129"/>
              <a:gd name="T51" fmla="*/ 17 h 174"/>
              <a:gd name="T52" fmla="*/ 119 w 129"/>
              <a:gd name="T53" fmla="*/ 35 h 174"/>
              <a:gd name="T54" fmla="*/ 119 w 129"/>
              <a:gd name="T55" fmla="*/ 150 h 174"/>
              <a:gd name="T56" fmla="*/ 121 w 129"/>
              <a:gd name="T57" fmla="*/ 152 h 174"/>
              <a:gd name="T58" fmla="*/ 123 w 129"/>
              <a:gd name="T59" fmla="*/ 152 h 174"/>
              <a:gd name="T60" fmla="*/ 124 w 129"/>
              <a:gd name="T61" fmla="*/ 34 h 174"/>
              <a:gd name="T62" fmla="*/ 124 w 129"/>
              <a:gd name="T63" fmla="*/ 33 h 174"/>
              <a:gd name="T64" fmla="*/ 99 w 129"/>
              <a:gd name="T65" fmla="*/ 5 h 174"/>
              <a:gd name="T66" fmla="*/ 80 w 129"/>
              <a:gd name="T67" fmla="*/ 13 h 174"/>
              <a:gd name="T68" fmla="*/ 72 w 129"/>
              <a:gd name="T69" fmla="*/ 34 h 174"/>
              <a:gd name="T70" fmla="*/ 49 w 129"/>
              <a:gd name="T71" fmla="*/ 164 h 174"/>
              <a:gd name="T72" fmla="*/ 24 w 129"/>
              <a:gd name="T73" fmla="*/ 160 h 174"/>
              <a:gd name="T74" fmla="*/ 15 w 129"/>
              <a:gd name="T75" fmla="*/ 144 h 174"/>
              <a:gd name="T76" fmla="*/ 18 w 129"/>
              <a:gd name="T77" fmla="*/ 142 h 174"/>
              <a:gd name="T78" fmla="*/ 20 w 129"/>
              <a:gd name="T79" fmla="*/ 138 h 174"/>
              <a:gd name="T80" fmla="*/ 5 w 129"/>
              <a:gd name="T81" fmla="*/ 142 h 174"/>
              <a:gd name="T82" fmla="*/ 11 w 129"/>
              <a:gd name="T83" fmla="*/ 145 h 174"/>
              <a:gd name="T84" fmla="*/ 11 w 129"/>
              <a:gd name="T85" fmla="*/ 148 h 174"/>
              <a:gd name="T86" fmla="*/ 20 w 129"/>
              <a:gd name="T87" fmla="*/ 163 h 174"/>
              <a:gd name="T88" fmla="*/ 44 w 129"/>
              <a:gd name="T89" fmla="*/ 169 h 174"/>
              <a:gd name="T90" fmla="*/ 65 w 129"/>
              <a:gd name="T91" fmla="*/ 167 h 174"/>
              <a:gd name="T92" fmla="*/ 39 w 129"/>
              <a:gd name="T93" fmla="*/ 174 h 174"/>
              <a:gd name="T94" fmla="*/ 6 w 129"/>
              <a:gd name="T95" fmla="*/ 148 h 174"/>
              <a:gd name="T96" fmla="*/ 6 w 129"/>
              <a:gd name="T97" fmla="*/ 147 h 174"/>
              <a:gd name="T98" fmla="*/ 0 w 129"/>
              <a:gd name="T99" fmla="*/ 145 h 174"/>
              <a:gd name="T100" fmla="*/ 2 w 129"/>
              <a:gd name="T101" fmla="*/ 134 h 174"/>
              <a:gd name="T102" fmla="*/ 25 w 129"/>
              <a:gd name="T103" fmla="*/ 136 h 174"/>
              <a:gd name="T104" fmla="*/ 23 w 129"/>
              <a:gd name="T105" fmla="*/ 147 h 174"/>
              <a:gd name="T106" fmla="*/ 20 w 129"/>
              <a:gd name="T107" fmla="*/ 149 h 174"/>
              <a:gd name="T108" fmla="*/ 37 w 129"/>
              <a:gd name="T109" fmla="*/ 159 h 174"/>
              <a:gd name="T110" fmla="*/ 62 w 129"/>
              <a:gd name="T111" fmla="*/ 150 h 174"/>
              <a:gd name="T112" fmla="*/ 65 w 129"/>
              <a:gd name="T113" fmla="*/ 155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29" h="174">
                <a:moveTo>
                  <a:pt x="72" y="34"/>
                </a:moveTo>
                <a:cubicBezTo>
                  <a:pt x="72" y="34"/>
                  <a:pt x="72" y="34"/>
                  <a:pt x="72" y="34"/>
                </a:cubicBezTo>
                <a:cubicBezTo>
                  <a:pt x="72" y="34"/>
                  <a:pt x="72" y="79"/>
                  <a:pt x="72" y="110"/>
                </a:cubicBezTo>
                <a:cubicBezTo>
                  <a:pt x="72" y="125"/>
                  <a:pt x="72" y="136"/>
                  <a:pt x="72" y="137"/>
                </a:cubicBezTo>
                <a:cubicBezTo>
                  <a:pt x="72" y="137"/>
                  <a:pt x="72" y="137"/>
                  <a:pt x="72" y="138"/>
                </a:cubicBezTo>
                <a:cubicBezTo>
                  <a:pt x="72" y="138"/>
                  <a:pt x="72" y="138"/>
                  <a:pt x="72" y="138"/>
                </a:cubicBezTo>
                <a:cubicBezTo>
                  <a:pt x="72" y="144"/>
                  <a:pt x="70" y="149"/>
                  <a:pt x="66" y="154"/>
                </a:cubicBezTo>
                <a:cubicBezTo>
                  <a:pt x="65" y="154"/>
                  <a:pt x="65" y="154"/>
                  <a:pt x="65" y="155"/>
                </a:cubicBezTo>
                <a:cubicBezTo>
                  <a:pt x="65" y="147"/>
                  <a:pt x="65" y="147"/>
                  <a:pt x="65" y="147"/>
                </a:cubicBezTo>
                <a:cubicBezTo>
                  <a:pt x="67" y="145"/>
                  <a:pt x="68" y="141"/>
                  <a:pt x="68" y="138"/>
                </a:cubicBezTo>
                <a:cubicBezTo>
                  <a:pt x="68" y="138"/>
                  <a:pt x="68" y="138"/>
                  <a:pt x="68" y="138"/>
                </a:cubicBezTo>
                <a:cubicBezTo>
                  <a:pt x="68" y="134"/>
                  <a:pt x="67" y="123"/>
                  <a:pt x="67" y="110"/>
                </a:cubicBezTo>
                <a:cubicBezTo>
                  <a:pt x="67" y="81"/>
                  <a:pt x="67" y="39"/>
                  <a:pt x="67" y="34"/>
                </a:cubicBezTo>
                <a:cubicBezTo>
                  <a:pt x="67" y="34"/>
                  <a:pt x="67" y="34"/>
                  <a:pt x="67" y="34"/>
                </a:cubicBezTo>
                <a:cubicBezTo>
                  <a:pt x="67" y="33"/>
                  <a:pt x="67" y="32"/>
                  <a:pt x="67" y="31"/>
                </a:cubicBezTo>
                <a:cubicBezTo>
                  <a:pt x="68" y="23"/>
                  <a:pt x="71" y="16"/>
                  <a:pt x="76" y="10"/>
                </a:cubicBezTo>
                <a:cubicBezTo>
                  <a:pt x="82" y="4"/>
                  <a:pt x="89" y="0"/>
                  <a:pt x="97" y="0"/>
                </a:cubicBezTo>
                <a:cubicBezTo>
                  <a:pt x="98" y="0"/>
                  <a:pt x="99" y="0"/>
                  <a:pt x="99" y="0"/>
                </a:cubicBezTo>
                <a:cubicBezTo>
                  <a:pt x="108" y="1"/>
                  <a:pt x="115" y="5"/>
                  <a:pt x="120" y="11"/>
                </a:cubicBezTo>
                <a:cubicBezTo>
                  <a:pt x="126" y="16"/>
                  <a:pt x="129" y="24"/>
                  <a:pt x="129" y="33"/>
                </a:cubicBezTo>
                <a:cubicBezTo>
                  <a:pt x="129" y="33"/>
                  <a:pt x="129" y="33"/>
                  <a:pt x="129" y="33"/>
                </a:cubicBezTo>
                <a:cubicBezTo>
                  <a:pt x="129" y="45"/>
                  <a:pt x="129" y="149"/>
                  <a:pt x="129" y="150"/>
                </a:cubicBezTo>
                <a:cubicBezTo>
                  <a:pt x="129" y="153"/>
                  <a:pt x="127" y="155"/>
                  <a:pt x="125" y="156"/>
                </a:cubicBezTo>
                <a:cubicBezTo>
                  <a:pt x="124" y="157"/>
                  <a:pt x="123" y="157"/>
                  <a:pt x="122" y="157"/>
                </a:cubicBezTo>
                <a:cubicBezTo>
                  <a:pt x="121" y="157"/>
                  <a:pt x="120" y="157"/>
                  <a:pt x="119" y="156"/>
                </a:cubicBezTo>
                <a:cubicBezTo>
                  <a:pt x="116" y="155"/>
                  <a:pt x="114" y="153"/>
                  <a:pt x="114" y="150"/>
                </a:cubicBezTo>
                <a:cubicBezTo>
                  <a:pt x="114" y="150"/>
                  <a:pt x="114" y="150"/>
                  <a:pt x="114" y="150"/>
                </a:cubicBezTo>
                <a:cubicBezTo>
                  <a:pt x="114" y="35"/>
                  <a:pt x="114" y="35"/>
                  <a:pt x="114" y="35"/>
                </a:cubicBezTo>
                <a:cubicBezTo>
                  <a:pt x="114" y="35"/>
                  <a:pt x="114" y="35"/>
                  <a:pt x="114" y="35"/>
                </a:cubicBezTo>
                <a:cubicBezTo>
                  <a:pt x="114" y="34"/>
                  <a:pt x="114" y="34"/>
                  <a:pt x="114" y="34"/>
                </a:cubicBezTo>
                <a:cubicBezTo>
                  <a:pt x="114" y="29"/>
                  <a:pt x="113" y="24"/>
                  <a:pt x="110" y="20"/>
                </a:cubicBezTo>
                <a:cubicBezTo>
                  <a:pt x="107" y="17"/>
                  <a:pt x="103" y="14"/>
                  <a:pt x="98" y="14"/>
                </a:cubicBezTo>
                <a:cubicBezTo>
                  <a:pt x="98" y="14"/>
                  <a:pt x="98" y="14"/>
                  <a:pt x="98" y="14"/>
                </a:cubicBezTo>
                <a:cubicBezTo>
                  <a:pt x="98" y="14"/>
                  <a:pt x="98" y="14"/>
                  <a:pt x="98" y="14"/>
                </a:cubicBezTo>
                <a:cubicBezTo>
                  <a:pt x="93" y="15"/>
                  <a:pt x="89" y="17"/>
                  <a:pt x="86" y="20"/>
                </a:cubicBezTo>
                <a:cubicBezTo>
                  <a:pt x="83" y="24"/>
                  <a:pt x="81" y="29"/>
                  <a:pt x="81" y="34"/>
                </a:cubicBezTo>
                <a:cubicBezTo>
                  <a:pt x="81" y="34"/>
                  <a:pt x="81" y="34"/>
                  <a:pt x="81" y="34"/>
                </a:cubicBezTo>
                <a:cubicBezTo>
                  <a:pt x="82" y="63"/>
                  <a:pt x="82" y="63"/>
                  <a:pt x="82" y="63"/>
                </a:cubicBezTo>
                <a:cubicBezTo>
                  <a:pt x="82" y="136"/>
                  <a:pt x="82" y="136"/>
                  <a:pt x="82" y="136"/>
                </a:cubicBezTo>
                <a:cubicBezTo>
                  <a:pt x="82" y="145"/>
                  <a:pt x="78" y="155"/>
                  <a:pt x="71" y="161"/>
                </a:cubicBezTo>
                <a:cubicBezTo>
                  <a:pt x="69" y="163"/>
                  <a:pt x="67" y="165"/>
                  <a:pt x="65" y="167"/>
                </a:cubicBezTo>
                <a:cubicBezTo>
                  <a:pt x="65" y="161"/>
                  <a:pt x="65" y="161"/>
                  <a:pt x="65" y="161"/>
                </a:cubicBezTo>
                <a:cubicBezTo>
                  <a:pt x="66" y="160"/>
                  <a:pt x="67" y="159"/>
                  <a:pt x="68" y="158"/>
                </a:cubicBezTo>
                <a:cubicBezTo>
                  <a:pt x="74" y="152"/>
                  <a:pt x="78" y="144"/>
                  <a:pt x="78" y="136"/>
                </a:cubicBezTo>
                <a:cubicBezTo>
                  <a:pt x="78" y="134"/>
                  <a:pt x="77" y="92"/>
                  <a:pt x="77" y="63"/>
                </a:cubicBezTo>
                <a:cubicBezTo>
                  <a:pt x="77" y="34"/>
                  <a:pt x="77" y="34"/>
                  <a:pt x="77" y="34"/>
                </a:cubicBezTo>
                <a:cubicBezTo>
                  <a:pt x="77" y="34"/>
                  <a:pt x="77" y="34"/>
                  <a:pt x="77" y="34"/>
                </a:cubicBezTo>
                <a:cubicBezTo>
                  <a:pt x="77" y="34"/>
                  <a:pt x="77" y="34"/>
                  <a:pt x="77" y="34"/>
                </a:cubicBezTo>
                <a:cubicBezTo>
                  <a:pt x="77" y="28"/>
                  <a:pt x="79" y="22"/>
                  <a:pt x="83" y="17"/>
                </a:cubicBezTo>
                <a:cubicBezTo>
                  <a:pt x="86" y="13"/>
                  <a:pt x="91" y="10"/>
                  <a:pt x="98" y="10"/>
                </a:cubicBezTo>
                <a:cubicBezTo>
                  <a:pt x="98" y="10"/>
                  <a:pt x="98" y="10"/>
                  <a:pt x="98" y="10"/>
                </a:cubicBezTo>
                <a:cubicBezTo>
                  <a:pt x="105" y="10"/>
                  <a:pt x="110" y="13"/>
                  <a:pt x="114" y="17"/>
                </a:cubicBezTo>
                <a:cubicBezTo>
                  <a:pt x="117" y="22"/>
                  <a:pt x="119" y="28"/>
                  <a:pt x="119" y="34"/>
                </a:cubicBezTo>
                <a:cubicBezTo>
                  <a:pt x="119" y="34"/>
                  <a:pt x="119" y="35"/>
                  <a:pt x="119" y="35"/>
                </a:cubicBezTo>
                <a:cubicBezTo>
                  <a:pt x="119" y="35"/>
                  <a:pt x="119" y="35"/>
                  <a:pt x="119" y="35"/>
                </a:cubicBezTo>
                <a:cubicBezTo>
                  <a:pt x="119" y="150"/>
                  <a:pt x="119" y="150"/>
                  <a:pt x="119" y="150"/>
                </a:cubicBezTo>
                <a:cubicBezTo>
                  <a:pt x="119" y="150"/>
                  <a:pt x="119" y="150"/>
                  <a:pt x="119" y="150"/>
                </a:cubicBezTo>
                <a:cubicBezTo>
                  <a:pt x="119" y="151"/>
                  <a:pt x="120" y="152"/>
                  <a:pt x="121" y="152"/>
                </a:cubicBezTo>
                <a:cubicBezTo>
                  <a:pt x="121" y="152"/>
                  <a:pt x="121" y="152"/>
                  <a:pt x="122" y="152"/>
                </a:cubicBezTo>
                <a:cubicBezTo>
                  <a:pt x="122" y="152"/>
                  <a:pt x="123" y="152"/>
                  <a:pt x="123" y="152"/>
                </a:cubicBezTo>
                <a:cubicBezTo>
                  <a:pt x="124" y="152"/>
                  <a:pt x="125" y="151"/>
                  <a:pt x="125" y="150"/>
                </a:cubicBezTo>
                <a:cubicBezTo>
                  <a:pt x="125" y="149"/>
                  <a:pt x="125" y="35"/>
                  <a:pt x="124" y="34"/>
                </a:cubicBezTo>
                <a:cubicBezTo>
                  <a:pt x="124" y="34"/>
                  <a:pt x="124" y="34"/>
                  <a:pt x="124" y="33"/>
                </a:cubicBezTo>
                <a:cubicBezTo>
                  <a:pt x="124" y="33"/>
                  <a:pt x="124" y="33"/>
                  <a:pt x="124" y="33"/>
                </a:cubicBezTo>
                <a:cubicBezTo>
                  <a:pt x="124" y="26"/>
                  <a:pt x="121" y="19"/>
                  <a:pt x="117" y="14"/>
                </a:cubicBezTo>
                <a:cubicBezTo>
                  <a:pt x="112" y="9"/>
                  <a:pt x="106" y="5"/>
                  <a:pt x="99" y="5"/>
                </a:cubicBezTo>
                <a:cubicBezTo>
                  <a:pt x="98" y="5"/>
                  <a:pt x="98" y="5"/>
                  <a:pt x="97" y="5"/>
                </a:cubicBezTo>
                <a:cubicBezTo>
                  <a:pt x="90" y="5"/>
                  <a:pt x="84" y="8"/>
                  <a:pt x="80" y="13"/>
                </a:cubicBezTo>
                <a:cubicBezTo>
                  <a:pt x="75" y="18"/>
                  <a:pt x="73" y="25"/>
                  <a:pt x="72" y="32"/>
                </a:cubicBezTo>
                <a:cubicBezTo>
                  <a:pt x="72" y="32"/>
                  <a:pt x="72" y="33"/>
                  <a:pt x="72" y="34"/>
                </a:cubicBezTo>
                <a:close/>
                <a:moveTo>
                  <a:pt x="65" y="155"/>
                </a:moveTo>
                <a:cubicBezTo>
                  <a:pt x="60" y="159"/>
                  <a:pt x="54" y="162"/>
                  <a:pt x="49" y="164"/>
                </a:cubicBezTo>
                <a:cubicBezTo>
                  <a:pt x="45" y="165"/>
                  <a:pt x="40" y="165"/>
                  <a:pt x="36" y="164"/>
                </a:cubicBezTo>
                <a:cubicBezTo>
                  <a:pt x="32" y="163"/>
                  <a:pt x="27" y="162"/>
                  <a:pt x="24" y="160"/>
                </a:cubicBezTo>
                <a:cubicBezTo>
                  <a:pt x="20" y="158"/>
                  <a:pt x="17" y="154"/>
                  <a:pt x="16" y="150"/>
                </a:cubicBezTo>
                <a:cubicBezTo>
                  <a:pt x="15" y="148"/>
                  <a:pt x="15" y="146"/>
                  <a:pt x="15" y="144"/>
                </a:cubicBezTo>
                <a:cubicBezTo>
                  <a:pt x="16" y="143"/>
                  <a:pt x="17" y="142"/>
                  <a:pt x="18" y="142"/>
                </a:cubicBezTo>
                <a:cubicBezTo>
                  <a:pt x="18" y="142"/>
                  <a:pt x="18" y="142"/>
                  <a:pt x="18" y="142"/>
                </a:cubicBezTo>
                <a:cubicBezTo>
                  <a:pt x="20" y="142"/>
                  <a:pt x="20" y="142"/>
                  <a:pt x="20" y="142"/>
                </a:cubicBezTo>
                <a:cubicBezTo>
                  <a:pt x="20" y="138"/>
                  <a:pt x="20" y="138"/>
                  <a:pt x="20" y="138"/>
                </a:cubicBezTo>
                <a:cubicBezTo>
                  <a:pt x="5" y="138"/>
                  <a:pt x="5" y="138"/>
                  <a:pt x="5" y="138"/>
                </a:cubicBezTo>
                <a:cubicBezTo>
                  <a:pt x="5" y="142"/>
                  <a:pt x="5" y="142"/>
                  <a:pt x="5" y="142"/>
                </a:cubicBezTo>
                <a:cubicBezTo>
                  <a:pt x="8" y="142"/>
                  <a:pt x="8" y="142"/>
                  <a:pt x="8" y="142"/>
                </a:cubicBezTo>
                <a:cubicBezTo>
                  <a:pt x="10" y="142"/>
                  <a:pt x="11" y="143"/>
                  <a:pt x="11" y="145"/>
                </a:cubicBezTo>
                <a:cubicBezTo>
                  <a:pt x="11" y="145"/>
                  <a:pt x="11" y="145"/>
                  <a:pt x="11" y="145"/>
                </a:cubicBezTo>
                <a:cubicBezTo>
                  <a:pt x="11" y="146"/>
                  <a:pt x="11" y="147"/>
                  <a:pt x="11" y="148"/>
                </a:cubicBezTo>
                <a:cubicBezTo>
                  <a:pt x="11" y="148"/>
                  <a:pt x="11" y="148"/>
                  <a:pt x="11" y="148"/>
                </a:cubicBezTo>
                <a:cubicBezTo>
                  <a:pt x="11" y="154"/>
                  <a:pt x="15" y="159"/>
                  <a:pt x="20" y="163"/>
                </a:cubicBezTo>
                <a:cubicBezTo>
                  <a:pt x="26" y="167"/>
                  <a:pt x="33" y="169"/>
                  <a:pt x="39" y="169"/>
                </a:cubicBezTo>
                <a:cubicBezTo>
                  <a:pt x="41" y="169"/>
                  <a:pt x="43" y="169"/>
                  <a:pt x="44" y="169"/>
                </a:cubicBezTo>
                <a:cubicBezTo>
                  <a:pt x="52" y="168"/>
                  <a:pt x="59" y="165"/>
                  <a:pt x="65" y="161"/>
                </a:cubicBezTo>
                <a:cubicBezTo>
                  <a:pt x="65" y="167"/>
                  <a:pt x="65" y="167"/>
                  <a:pt x="65" y="167"/>
                </a:cubicBezTo>
                <a:cubicBezTo>
                  <a:pt x="59" y="171"/>
                  <a:pt x="52" y="173"/>
                  <a:pt x="45" y="174"/>
                </a:cubicBezTo>
                <a:cubicBezTo>
                  <a:pt x="43" y="174"/>
                  <a:pt x="41" y="174"/>
                  <a:pt x="39" y="174"/>
                </a:cubicBezTo>
                <a:cubicBezTo>
                  <a:pt x="32" y="174"/>
                  <a:pt x="24" y="171"/>
                  <a:pt x="17" y="167"/>
                </a:cubicBezTo>
                <a:cubicBezTo>
                  <a:pt x="11" y="163"/>
                  <a:pt x="7" y="156"/>
                  <a:pt x="6" y="148"/>
                </a:cubicBezTo>
                <a:cubicBezTo>
                  <a:pt x="6" y="148"/>
                  <a:pt x="6" y="148"/>
                  <a:pt x="6" y="148"/>
                </a:cubicBezTo>
                <a:cubicBezTo>
                  <a:pt x="6" y="148"/>
                  <a:pt x="6" y="147"/>
                  <a:pt x="6" y="147"/>
                </a:cubicBezTo>
                <a:cubicBezTo>
                  <a:pt x="2" y="147"/>
                  <a:pt x="2" y="147"/>
                  <a:pt x="2" y="147"/>
                </a:cubicBezTo>
                <a:cubicBezTo>
                  <a:pt x="1" y="147"/>
                  <a:pt x="0" y="146"/>
                  <a:pt x="0" y="145"/>
                </a:cubicBezTo>
                <a:cubicBezTo>
                  <a:pt x="0" y="136"/>
                  <a:pt x="0" y="136"/>
                  <a:pt x="0" y="136"/>
                </a:cubicBezTo>
                <a:cubicBezTo>
                  <a:pt x="0" y="135"/>
                  <a:pt x="1" y="134"/>
                  <a:pt x="2" y="134"/>
                </a:cubicBezTo>
                <a:cubicBezTo>
                  <a:pt x="23" y="134"/>
                  <a:pt x="23" y="134"/>
                  <a:pt x="23" y="134"/>
                </a:cubicBezTo>
                <a:cubicBezTo>
                  <a:pt x="24" y="134"/>
                  <a:pt x="25" y="135"/>
                  <a:pt x="25" y="136"/>
                </a:cubicBezTo>
                <a:cubicBezTo>
                  <a:pt x="25" y="145"/>
                  <a:pt x="25" y="145"/>
                  <a:pt x="25" y="145"/>
                </a:cubicBezTo>
                <a:cubicBezTo>
                  <a:pt x="25" y="146"/>
                  <a:pt x="24" y="147"/>
                  <a:pt x="23" y="147"/>
                </a:cubicBezTo>
                <a:cubicBezTo>
                  <a:pt x="20" y="147"/>
                  <a:pt x="20" y="147"/>
                  <a:pt x="20" y="147"/>
                </a:cubicBezTo>
                <a:cubicBezTo>
                  <a:pt x="20" y="148"/>
                  <a:pt x="20" y="148"/>
                  <a:pt x="20" y="149"/>
                </a:cubicBezTo>
                <a:cubicBezTo>
                  <a:pt x="21" y="152"/>
                  <a:pt x="23" y="154"/>
                  <a:pt x="26" y="156"/>
                </a:cubicBezTo>
                <a:cubicBezTo>
                  <a:pt x="29" y="158"/>
                  <a:pt x="33" y="159"/>
                  <a:pt x="37" y="159"/>
                </a:cubicBezTo>
                <a:cubicBezTo>
                  <a:pt x="41" y="160"/>
                  <a:pt x="44" y="160"/>
                  <a:pt x="47" y="159"/>
                </a:cubicBezTo>
                <a:cubicBezTo>
                  <a:pt x="53" y="157"/>
                  <a:pt x="58" y="154"/>
                  <a:pt x="62" y="150"/>
                </a:cubicBezTo>
                <a:cubicBezTo>
                  <a:pt x="63" y="149"/>
                  <a:pt x="64" y="148"/>
                  <a:pt x="65" y="147"/>
                </a:cubicBezTo>
                <a:lnTo>
                  <a:pt x="65" y="155"/>
                </a:ln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284" name="Freeform 274"/>
          <p:cNvSpPr>
            <a:spLocks noEditPoints="1"/>
          </p:cNvSpPr>
          <p:nvPr/>
        </p:nvSpPr>
        <p:spPr bwMode="auto">
          <a:xfrm rot="5400000">
            <a:off x="8803514" y="3132092"/>
            <a:ext cx="96416" cy="160693"/>
          </a:xfrm>
          <a:custGeom>
            <a:avLst/>
            <a:gdLst>
              <a:gd name="T0" fmla="*/ 29 w 57"/>
              <a:gd name="T1" fmla="*/ 90 h 95"/>
              <a:gd name="T2" fmla="*/ 39 w 57"/>
              <a:gd name="T3" fmla="*/ 90 h 95"/>
              <a:gd name="T4" fmla="*/ 44 w 57"/>
              <a:gd name="T5" fmla="*/ 90 h 95"/>
              <a:gd name="T6" fmla="*/ 52 w 57"/>
              <a:gd name="T7" fmla="*/ 7 h 95"/>
              <a:gd name="T8" fmla="*/ 43 w 57"/>
              <a:gd name="T9" fmla="*/ 11 h 95"/>
              <a:gd name="T10" fmla="*/ 29 w 57"/>
              <a:gd name="T11" fmla="*/ 13 h 95"/>
              <a:gd name="T12" fmla="*/ 29 w 57"/>
              <a:gd name="T13" fmla="*/ 13 h 95"/>
              <a:gd name="T14" fmla="*/ 29 w 57"/>
              <a:gd name="T15" fmla="*/ 8 h 95"/>
              <a:gd name="T16" fmla="*/ 29 w 57"/>
              <a:gd name="T17" fmla="*/ 8 h 95"/>
              <a:gd name="T18" fmla="*/ 42 w 57"/>
              <a:gd name="T19" fmla="*/ 6 h 95"/>
              <a:gd name="T20" fmla="*/ 54 w 57"/>
              <a:gd name="T21" fmla="*/ 1 h 95"/>
              <a:gd name="T22" fmla="*/ 55 w 57"/>
              <a:gd name="T23" fmla="*/ 1 h 95"/>
              <a:gd name="T24" fmla="*/ 57 w 57"/>
              <a:gd name="T25" fmla="*/ 3 h 95"/>
              <a:gd name="T26" fmla="*/ 48 w 57"/>
              <a:gd name="T27" fmla="*/ 92 h 95"/>
              <a:gd name="T28" fmla="*/ 46 w 57"/>
              <a:gd name="T29" fmla="*/ 95 h 95"/>
              <a:gd name="T30" fmla="*/ 39 w 57"/>
              <a:gd name="T31" fmla="*/ 95 h 95"/>
              <a:gd name="T32" fmla="*/ 29 w 57"/>
              <a:gd name="T33" fmla="*/ 95 h 95"/>
              <a:gd name="T34" fmla="*/ 29 w 57"/>
              <a:gd name="T35" fmla="*/ 90 h 95"/>
              <a:gd name="T36" fmla="*/ 18 w 57"/>
              <a:gd name="T37" fmla="*/ 90 h 95"/>
              <a:gd name="T38" fmla="*/ 29 w 57"/>
              <a:gd name="T39" fmla="*/ 90 h 95"/>
              <a:gd name="T40" fmla="*/ 29 w 57"/>
              <a:gd name="T41" fmla="*/ 95 h 95"/>
              <a:gd name="T42" fmla="*/ 18 w 57"/>
              <a:gd name="T43" fmla="*/ 95 h 95"/>
              <a:gd name="T44" fmla="*/ 11 w 57"/>
              <a:gd name="T45" fmla="*/ 95 h 95"/>
              <a:gd name="T46" fmla="*/ 11 w 57"/>
              <a:gd name="T47" fmla="*/ 95 h 95"/>
              <a:gd name="T48" fmla="*/ 9 w 57"/>
              <a:gd name="T49" fmla="*/ 92 h 95"/>
              <a:gd name="T50" fmla="*/ 0 w 57"/>
              <a:gd name="T51" fmla="*/ 3 h 95"/>
              <a:gd name="T52" fmla="*/ 0 w 57"/>
              <a:gd name="T53" fmla="*/ 3 h 95"/>
              <a:gd name="T54" fmla="*/ 0 w 57"/>
              <a:gd name="T55" fmla="*/ 2 h 95"/>
              <a:gd name="T56" fmla="*/ 4 w 57"/>
              <a:gd name="T57" fmla="*/ 1 h 95"/>
              <a:gd name="T58" fmla="*/ 16 w 57"/>
              <a:gd name="T59" fmla="*/ 6 h 95"/>
              <a:gd name="T60" fmla="*/ 29 w 57"/>
              <a:gd name="T61" fmla="*/ 8 h 95"/>
              <a:gd name="T62" fmla="*/ 29 w 57"/>
              <a:gd name="T63" fmla="*/ 13 h 95"/>
              <a:gd name="T64" fmla="*/ 14 w 57"/>
              <a:gd name="T65" fmla="*/ 11 h 95"/>
              <a:gd name="T66" fmla="*/ 5 w 57"/>
              <a:gd name="T67" fmla="*/ 7 h 95"/>
              <a:gd name="T68" fmla="*/ 13 w 57"/>
              <a:gd name="T69" fmla="*/ 90 h 95"/>
              <a:gd name="T70" fmla="*/ 18 w 57"/>
              <a:gd name="T71" fmla="*/ 9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7" h="95">
                <a:moveTo>
                  <a:pt x="29" y="90"/>
                </a:moveTo>
                <a:cubicBezTo>
                  <a:pt x="39" y="90"/>
                  <a:pt x="39" y="90"/>
                  <a:pt x="39" y="90"/>
                </a:cubicBezTo>
                <a:cubicBezTo>
                  <a:pt x="44" y="90"/>
                  <a:pt x="44" y="90"/>
                  <a:pt x="44" y="90"/>
                </a:cubicBezTo>
                <a:cubicBezTo>
                  <a:pt x="52" y="7"/>
                  <a:pt x="52" y="7"/>
                  <a:pt x="52" y="7"/>
                </a:cubicBezTo>
                <a:cubicBezTo>
                  <a:pt x="49" y="9"/>
                  <a:pt x="46" y="10"/>
                  <a:pt x="43" y="11"/>
                </a:cubicBezTo>
                <a:cubicBezTo>
                  <a:pt x="38" y="12"/>
                  <a:pt x="34" y="13"/>
                  <a:pt x="29" y="13"/>
                </a:cubicBezTo>
                <a:cubicBezTo>
                  <a:pt x="29" y="13"/>
                  <a:pt x="29" y="13"/>
                  <a:pt x="29" y="13"/>
                </a:cubicBezTo>
                <a:cubicBezTo>
                  <a:pt x="29" y="8"/>
                  <a:pt x="29" y="8"/>
                  <a:pt x="29" y="8"/>
                </a:cubicBezTo>
                <a:cubicBezTo>
                  <a:pt x="29" y="8"/>
                  <a:pt x="29" y="8"/>
                  <a:pt x="29" y="8"/>
                </a:cubicBezTo>
                <a:cubicBezTo>
                  <a:pt x="33" y="8"/>
                  <a:pt x="37" y="7"/>
                  <a:pt x="42" y="6"/>
                </a:cubicBezTo>
                <a:cubicBezTo>
                  <a:pt x="46" y="5"/>
                  <a:pt x="50" y="3"/>
                  <a:pt x="54" y="1"/>
                </a:cubicBezTo>
                <a:cubicBezTo>
                  <a:pt x="54" y="1"/>
                  <a:pt x="55" y="0"/>
                  <a:pt x="55" y="1"/>
                </a:cubicBezTo>
                <a:cubicBezTo>
                  <a:pt x="56" y="1"/>
                  <a:pt x="57" y="2"/>
                  <a:pt x="57" y="3"/>
                </a:cubicBezTo>
                <a:cubicBezTo>
                  <a:pt x="48" y="92"/>
                  <a:pt x="48" y="92"/>
                  <a:pt x="48" y="92"/>
                </a:cubicBezTo>
                <a:cubicBezTo>
                  <a:pt x="48" y="94"/>
                  <a:pt x="47" y="95"/>
                  <a:pt x="46" y="95"/>
                </a:cubicBezTo>
                <a:cubicBezTo>
                  <a:pt x="39" y="95"/>
                  <a:pt x="39" y="95"/>
                  <a:pt x="39" y="95"/>
                </a:cubicBezTo>
                <a:cubicBezTo>
                  <a:pt x="29" y="95"/>
                  <a:pt x="29" y="95"/>
                  <a:pt x="29" y="95"/>
                </a:cubicBezTo>
                <a:lnTo>
                  <a:pt x="29" y="90"/>
                </a:lnTo>
                <a:close/>
                <a:moveTo>
                  <a:pt x="18" y="90"/>
                </a:moveTo>
                <a:cubicBezTo>
                  <a:pt x="29" y="90"/>
                  <a:pt x="29" y="90"/>
                  <a:pt x="29" y="90"/>
                </a:cubicBezTo>
                <a:cubicBezTo>
                  <a:pt x="29" y="95"/>
                  <a:pt x="29" y="95"/>
                  <a:pt x="29" y="95"/>
                </a:cubicBezTo>
                <a:cubicBezTo>
                  <a:pt x="18" y="95"/>
                  <a:pt x="18" y="95"/>
                  <a:pt x="18" y="95"/>
                </a:cubicBezTo>
                <a:cubicBezTo>
                  <a:pt x="11" y="95"/>
                  <a:pt x="11" y="95"/>
                  <a:pt x="11" y="95"/>
                </a:cubicBezTo>
                <a:cubicBezTo>
                  <a:pt x="11" y="95"/>
                  <a:pt x="11" y="95"/>
                  <a:pt x="11" y="95"/>
                </a:cubicBezTo>
                <a:cubicBezTo>
                  <a:pt x="10" y="95"/>
                  <a:pt x="9" y="94"/>
                  <a:pt x="9" y="92"/>
                </a:cubicBezTo>
                <a:cubicBezTo>
                  <a:pt x="0" y="3"/>
                  <a:pt x="0" y="3"/>
                  <a:pt x="0" y="3"/>
                </a:cubicBezTo>
                <a:cubicBezTo>
                  <a:pt x="0" y="3"/>
                  <a:pt x="0" y="3"/>
                  <a:pt x="0" y="3"/>
                </a:cubicBezTo>
                <a:cubicBezTo>
                  <a:pt x="0" y="3"/>
                  <a:pt x="0" y="2"/>
                  <a:pt x="0" y="2"/>
                </a:cubicBezTo>
                <a:cubicBezTo>
                  <a:pt x="1" y="1"/>
                  <a:pt x="2" y="0"/>
                  <a:pt x="4" y="1"/>
                </a:cubicBezTo>
                <a:cubicBezTo>
                  <a:pt x="7" y="3"/>
                  <a:pt x="11" y="5"/>
                  <a:pt x="16" y="6"/>
                </a:cubicBezTo>
                <a:cubicBezTo>
                  <a:pt x="20" y="7"/>
                  <a:pt x="24" y="8"/>
                  <a:pt x="29" y="8"/>
                </a:cubicBezTo>
                <a:cubicBezTo>
                  <a:pt x="29" y="13"/>
                  <a:pt x="29" y="13"/>
                  <a:pt x="29" y="13"/>
                </a:cubicBezTo>
                <a:cubicBezTo>
                  <a:pt x="24" y="13"/>
                  <a:pt x="19" y="12"/>
                  <a:pt x="14" y="11"/>
                </a:cubicBezTo>
                <a:cubicBezTo>
                  <a:pt x="11" y="10"/>
                  <a:pt x="8" y="9"/>
                  <a:pt x="5" y="7"/>
                </a:cubicBezTo>
                <a:cubicBezTo>
                  <a:pt x="13" y="90"/>
                  <a:pt x="13" y="90"/>
                  <a:pt x="13" y="90"/>
                </a:cubicBezTo>
                <a:lnTo>
                  <a:pt x="18" y="90"/>
                </a:ln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285" name="Freeform 275"/>
          <p:cNvSpPr>
            <a:spLocks noEditPoints="1"/>
          </p:cNvSpPr>
          <p:nvPr/>
        </p:nvSpPr>
        <p:spPr bwMode="auto">
          <a:xfrm rot="5400000">
            <a:off x="8911833" y="3159469"/>
            <a:ext cx="120222" cy="105938"/>
          </a:xfrm>
          <a:custGeom>
            <a:avLst/>
            <a:gdLst>
              <a:gd name="T0" fmla="*/ 36 w 71"/>
              <a:gd name="T1" fmla="*/ 58 h 63"/>
              <a:gd name="T2" fmla="*/ 36 w 71"/>
              <a:gd name="T3" fmla="*/ 58 h 63"/>
              <a:gd name="T4" fmla="*/ 60 w 71"/>
              <a:gd name="T5" fmla="*/ 51 h 63"/>
              <a:gd name="T6" fmla="*/ 61 w 71"/>
              <a:gd name="T7" fmla="*/ 50 h 63"/>
              <a:gd name="T8" fmla="*/ 63 w 71"/>
              <a:gd name="T9" fmla="*/ 47 h 63"/>
              <a:gd name="T10" fmla="*/ 63 w 71"/>
              <a:gd name="T11" fmla="*/ 46 h 63"/>
              <a:gd name="T12" fmla="*/ 65 w 71"/>
              <a:gd name="T13" fmla="*/ 41 h 63"/>
              <a:gd name="T14" fmla="*/ 57 w 71"/>
              <a:gd name="T15" fmla="*/ 13 h 63"/>
              <a:gd name="T16" fmla="*/ 36 w 71"/>
              <a:gd name="T17" fmla="*/ 0 h 63"/>
              <a:gd name="T18" fmla="*/ 71 w 71"/>
              <a:gd name="T19" fmla="*/ 35 h 63"/>
              <a:gd name="T20" fmla="*/ 70 w 71"/>
              <a:gd name="T21" fmla="*/ 42 h 63"/>
              <a:gd name="T22" fmla="*/ 67 w 71"/>
              <a:gd name="T23" fmla="*/ 49 h 63"/>
              <a:gd name="T24" fmla="*/ 66 w 71"/>
              <a:gd name="T25" fmla="*/ 51 h 63"/>
              <a:gd name="T26" fmla="*/ 64 w 71"/>
              <a:gd name="T27" fmla="*/ 54 h 63"/>
              <a:gd name="T28" fmla="*/ 63 w 71"/>
              <a:gd name="T29" fmla="*/ 54 h 63"/>
              <a:gd name="T30" fmla="*/ 63 w 71"/>
              <a:gd name="T31" fmla="*/ 55 h 63"/>
              <a:gd name="T32" fmla="*/ 63 w 71"/>
              <a:gd name="T33" fmla="*/ 55 h 63"/>
              <a:gd name="T34" fmla="*/ 36 w 71"/>
              <a:gd name="T35" fmla="*/ 63 h 63"/>
              <a:gd name="T36" fmla="*/ 36 w 71"/>
              <a:gd name="T37" fmla="*/ 63 h 63"/>
              <a:gd name="T38" fmla="*/ 36 w 71"/>
              <a:gd name="T39" fmla="*/ 63 h 63"/>
              <a:gd name="T40" fmla="*/ 36 w 71"/>
              <a:gd name="T41" fmla="*/ 58 h 63"/>
              <a:gd name="T42" fmla="*/ 9 w 71"/>
              <a:gd name="T43" fmla="*/ 47 h 63"/>
              <a:gd name="T44" fmla="*/ 9 w 71"/>
              <a:gd name="T45" fmla="*/ 49 h 63"/>
              <a:gd name="T46" fmla="*/ 10 w 71"/>
              <a:gd name="T47" fmla="*/ 50 h 63"/>
              <a:gd name="T48" fmla="*/ 11 w 71"/>
              <a:gd name="T49" fmla="*/ 51 h 63"/>
              <a:gd name="T50" fmla="*/ 35 w 71"/>
              <a:gd name="T51" fmla="*/ 58 h 63"/>
              <a:gd name="T52" fmla="*/ 35 w 71"/>
              <a:gd name="T53" fmla="*/ 58 h 63"/>
              <a:gd name="T54" fmla="*/ 36 w 71"/>
              <a:gd name="T55" fmla="*/ 63 h 63"/>
              <a:gd name="T56" fmla="*/ 35 w 71"/>
              <a:gd name="T57" fmla="*/ 63 h 63"/>
              <a:gd name="T58" fmla="*/ 21 w 71"/>
              <a:gd name="T59" fmla="*/ 61 h 63"/>
              <a:gd name="T60" fmla="*/ 9 w 71"/>
              <a:gd name="T61" fmla="*/ 55 h 63"/>
              <a:gd name="T62" fmla="*/ 8 w 71"/>
              <a:gd name="T63" fmla="*/ 54 h 63"/>
              <a:gd name="T64" fmla="*/ 8 w 71"/>
              <a:gd name="T65" fmla="*/ 54 h 63"/>
              <a:gd name="T66" fmla="*/ 8 w 71"/>
              <a:gd name="T67" fmla="*/ 48 h 63"/>
              <a:gd name="T68" fmla="*/ 8 w 71"/>
              <a:gd name="T69" fmla="*/ 47 h 63"/>
              <a:gd name="T70" fmla="*/ 14 w 71"/>
              <a:gd name="T71" fmla="*/ 13 h 63"/>
              <a:gd name="T72" fmla="*/ 8 w 71"/>
              <a:gd name="T73" fmla="*/ 13 h 63"/>
              <a:gd name="T74" fmla="*/ 36 w 71"/>
              <a:gd name="T75" fmla="*/ 0 h 63"/>
              <a:gd name="T76" fmla="*/ 5 w 71"/>
              <a:gd name="T77" fmla="*/ 35 h 63"/>
              <a:gd name="T78" fmla="*/ 8 w 71"/>
              <a:gd name="T79" fmla="*/ 46 h 63"/>
              <a:gd name="T80" fmla="*/ 8 w 71"/>
              <a:gd name="T81" fmla="*/ 47 h 63"/>
              <a:gd name="T82" fmla="*/ 8 w 71"/>
              <a:gd name="T83" fmla="*/ 46 h 63"/>
              <a:gd name="T84" fmla="*/ 8 w 71"/>
              <a:gd name="T85" fmla="*/ 54 h 63"/>
              <a:gd name="T86" fmla="*/ 7 w 71"/>
              <a:gd name="T87" fmla="*/ 53 h 63"/>
              <a:gd name="T88" fmla="*/ 7 w 71"/>
              <a:gd name="T89" fmla="*/ 53 h 63"/>
              <a:gd name="T90" fmla="*/ 6 w 71"/>
              <a:gd name="T91" fmla="*/ 51 h 63"/>
              <a:gd name="T92" fmla="*/ 4 w 71"/>
              <a:gd name="T93" fmla="*/ 49 h 63"/>
              <a:gd name="T94" fmla="*/ 1 w 71"/>
              <a:gd name="T95" fmla="*/ 42 h 63"/>
              <a:gd name="T96" fmla="*/ 8 w 71"/>
              <a:gd name="T97" fmla="*/ 13 h 63"/>
              <a:gd name="T98" fmla="*/ 5 w 71"/>
              <a:gd name="T99" fmla="*/ 35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71" h="63">
                <a:moveTo>
                  <a:pt x="36" y="58"/>
                </a:moveTo>
                <a:cubicBezTo>
                  <a:pt x="36" y="58"/>
                  <a:pt x="36" y="58"/>
                  <a:pt x="36" y="58"/>
                </a:cubicBezTo>
                <a:cubicBezTo>
                  <a:pt x="36" y="58"/>
                  <a:pt x="36" y="58"/>
                  <a:pt x="36" y="58"/>
                </a:cubicBezTo>
                <a:cubicBezTo>
                  <a:pt x="36" y="58"/>
                  <a:pt x="36" y="58"/>
                  <a:pt x="36" y="58"/>
                </a:cubicBezTo>
                <a:cubicBezTo>
                  <a:pt x="40" y="58"/>
                  <a:pt x="45" y="57"/>
                  <a:pt x="49" y="56"/>
                </a:cubicBezTo>
                <a:cubicBezTo>
                  <a:pt x="53" y="55"/>
                  <a:pt x="56" y="53"/>
                  <a:pt x="60" y="51"/>
                </a:cubicBezTo>
                <a:cubicBezTo>
                  <a:pt x="60" y="51"/>
                  <a:pt x="60" y="51"/>
                  <a:pt x="60" y="50"/>
                </a:cubicBezTo>
                <a:cubicBezTo>
                  <a:pt x="60" y="50"/>
                  <a:pt x="61" y="50"/>
                  <a:pt x="61" y="50"/>
                </a:cubicBezTo>
                <a:cubicBezTo>
                  <a:pt x="61" y="49"/>
                  <a:pt x="62" y="49"/>
                  <a:pt x="62" y="48"/>
                </a:cubicBezTo>
                <a:cubicBezTo>
                  <a:pt x="62" y="48"/>
                  <a:pt x="62" y="48"/>
                  <a:pt x="63" y="47"/>
                </a:cubicBezTo>
                <a:cubicBezTo>
                  <a:pt x="63" y="47"/>
                  <a:pt x="63" y="47"/>
                  <a:pt x="63" y="46"/>
                </a:cubicBezTo>
                <a:cubicBezTo>
                  <a:pt x="63" y="46"/>
                  <a:pt x="63" y="46"/>
                  <a:pt x="63" y="46"/>
                </a:cubicBezTo>
                <a:cubicBezTo>
                  <a:pt x="64" y="45"/>
                  <a:pt x="65" y="43"/>
                  <a:pt x="65" y="41"/>
                </a:cubicBezTo>
                <a:cubicBezTo>
                  <a:pt x="65" y="41"/>
                  <a:pt x="65" y="41"/>
                  <a:pt x="65" y="41"/>
                </a:cubicBezTo>
                <a:cubicBezTo>
                  <a:pt x="66" y="39"/>
                  <a:pt x="66" y="37"/>
                  <a:pt x="66" y="35"/>
                </a:cubicBezTo>
                <a:cubicBezTo>
                  <a:pt x="66" y="27"/>
                  <a:pt x="63" y="19"/>
                  <a:pt x="57" y="13"/>
                </a:cubicBezTo>
                <a:cubicBezTo>
                  <a:pt x="52" y="8"/>
                  <a:pt x="44" y="5"/>
                  <a:pt x="36" y="5"/>
                </a:cubicBezTo>
                <a:cubicBezTo>
                  <a:pt x="36" y="0"/>
                  <a:pt x="36" y="0"/>
                  <a:pt x="36" y="0"/>
                </a:cubicBezTo>
                <a:cubicBezTo>
                  <a:pt x="45" y="0"/>
                  <a:pt x="54" y="4"/>
                  <a:pt x="60" y="10"/>
                </a:cubicBezTo>
                <a:cubicBezTo>
                  <a:pt x="67" y="16"/>
                  <a:pt x="71" y="25"/>
                  <a:pt x="71" y="35"/>
                </a:cubicBezTo>
                <a:cubicBezTo>
                  <a:pt x="71" y="38"/>
                  <a:pt x="71" y="40"/>
                  <a:pt x="70" y="42"/>
                </a:cubicBezTo>
                <a:cubicBezTo>
                  <a:pt x="70" y="42"/>
                  <a:pt x="70" y="42"/>
                  <a:pt x="70" y="42"/>
                </a:cubicBezTo>
                <a:cubicBezTo>
                  <a:pt x="69" y="45"/>
                  <a:pt x="69" y="47"/>
                  <a:pt x="67" y="49"/>
                </a:cubicBezTo>
                <a:cubicBezTo>
                  <a:pt x="67" y="49"/>
                  <a:pt x="67" y="49"/>
                  <a:pt x="67" y="49"/>
                </a:cubicBezTo>
                <a:cubicBezTo>
                  <a:pt x="67" y="49"/>
                  <a:pt x="67" y="50"/>
                  <a:pt x="67" y="50"/>
                </a:cubicBezTo>
                <a:cubicBezTo>
                  <a:pt x="66" y="50"/>
                  <a:pt x="66" y="51"/>
                  <a:pt x="66" y="51"/>
                </a:cubicBezTo>
                <a:cubicBezTo>
                  <a:pt x="65" y="52"/>
                  <a:pt x="65" y="52"/>
                  <a:pt x="64" y="53"/>
                </a:cubicBezTo>
                <a:cubicBezTo>
                  <a:pt x="64" y="53"/>
                  <a:pt x="64" y="53"/>
                  <a:pt x="64" y="54"/>
                </a:cubicBezTo>
                <a:cubicBezTo>
                  <a:pt x="64" y="54"/>
                  <a:pt x="63" y="54"/>
                  <a:pt x="63" y="54"/>
                </a:cubicBezTo>
                <a:cubicBezTo>
                  <a:pt x="63" y="54"/>
                  <a:pt x="63" y="54"/>
                  <a:pt x="63" y="54"/>
                </a:cubicBezTo>
                <a:cubicBezTo>
                  <a:pt x="63" y="54"/>
                  <a:pt x="63" y="54"/>
                  <a:pt x="63" y="54"/>
                </a:cubicBezTo>
                <a:cubicBezTo>
                  <a:pt x="63" y="55"/>
                  <a:pt x="63" y="55"/>
                  <a:pt x="63" y="55"/>
                </a:cubicBezTo>
                <a:cubicBezTo>
                  <a:pt x="63" y="55"/>
                  <a:pt x="63" y="55"/>
                  <a:pt x="63" y="55"/>
                </a:cubicBezTo>
                <a:cubicBezTo>
                  <a:pt x="63" y="55"/>
                  <a:pt x="63" y="55"/>
                  <a:pt x="63" y="55"/>
                </a:cubicBezTo>
                <a:cubicBezTo>
                  <a:pt x="59" y="57"/>
                  <a:pt x="54" y="59"/>
                  <a:pt x="50" y="61"/>
                </a:cubicBezTo>
                <a:cubicBezTo>
                  <a:pt x="46" y="62"/>
                  <a:pt x="41" y="63"/>
                  <a:pt x="36" y="63"/>
                </a:cubicBezTo>
                <a:cubicBezTo>
                  <a:pt x="36" y="63"/>
                  <a:pt x="36" y="63"/>
                  <a:pt x="36" y="63"/>
                </a:cubicBezTo>
                <a:cubicBezTo>
                  <a:pt x="36" y="63"/>
                  <a:pt x="36" y="63"/>
                  <a:pt x="36" y="63"/>
                </a:cubicBezTo>
                <a:cubicBezTo>
                  <a:pt x="36" y="63"/>
                  <a:pt x="36" y="63"/>
                  <a:pt x="36" y="63"/>
                </a:cubicBezTo>
                <a:cubicBezTo>
                  <a:pt x="36" y="63"/>
                  <a:pt x="36" y="63"/>
                  <a:pt x="36" y="63"/>
                </a:cubicBezTo>
                <a:cubicBezTo>
                  <a:pt x="36" y="63"/>
                  <a:pt x="36" y="63"/>
                  <a:pt x="36" y="63"/>
                </a:cubicBezTo>
                <a:lnTo>
                  <a:pt x="36" y="58"/>
                </a:lnTo>
                <a:close/>
                <a:moveTo>
                  <a:pt x="8" y="47"/>
                </a:moveTo>
                <a:cubicBezTo>
                  <a:pt x="8" y="47"/>
                  <a:pt x="8" y="47"/>
                  <a:pt x="9" y="47"/>
                </a:cubicBezTo>
                <a:cubicBezTo>
                  <a:pt x="9" y="48"/>
                  <a:pt x="9" y="48"/>
                  <a:pt x="9" y="48"/>
                </a:cubicBezTo>
                <a:cubicBezTo>
                  <a:pt x="9" y="49"/>
                  <a:pt x="9" y="49"/>
                  <a:pt x="9" y="49"/>
                </a:cubicBezTo>
                <a:cubicBezTo>
                  <a:pt x="10" y="49"/>
                  <a:pt x="10" y="49"/>
                  <a:pt x="10" y="50"/>
                </a:cubicBezTo>
                <a:cubicBezTo>
                  <a:pt x="10" y="50"/>
                  <a:pt x="10" y="50"/>
                  <a:pt x="10" y="50"/>
                </a:cubicBezTo>
                <a:cubicBezTo>
                  <a:pt x="11" y="50"/>
                  <a:pt x="11" y="50"/>
                  <a:pt x="11" y="51"/>
                </a:cubicBezTo>
                <a:cubicBezTo>
                  <a:pt x="11" y="51"/>
                  <a:pt x="11" y="51"/>
                  <a:pt x="11" y="51"/>
                </a:cubicBezTo>
                <a:cubicBezTo>
                  <a:pt x="15" y="53"/>
                  <a:pt x="19" y="55"/>
                  <a:pt x="23" y="56"/>
                </a:cubicBezTo>
                <a:cubicBezTo>
                  <a:pt x="27" y="57"/>
                  <a:pt x="31" y="58"/>
                  <a:pt x="35" y="58"/>
                </a:cubicBezTo>
                <a:cubicBezTo>
                  <a:pt x="35" y="58"/>
                  <a:pt x="35" y="58"/>
                  <a:pt x="35" y="58"/>
                </a:cubicBezTo>
                <a:cubicBezTo>
                  <a:pt x="35" y="58"/>
                  <a:pt x="35" y="58"/>
                  <a:pt x="35" y="58"/>
                </a:cubicBezTo>
                <a:cubicBezTo>
                  <a:pt x="36" y="58"/>
                  <a:pt x="36" y="58"/>
                  <a:pt x="36" y="58"/>
                </a:cubicBezTo>
                <a:cubicBezTo>
                  <a:pt x="36" y="63"/>
                  <a:pt x="36" y="63"/>
                  <a:pt x="36" y="63"/>
                </a:cubicBezTo>
                <a:cubicBezTo>
                  <a:pt x="36" y="63"/>
                  <a:pt x="36" y="63"/>
                  <a:pt x="36" y="63"/>
                </a:cubicBezTo>
                <a:cubicBezTo>
                  <a:pt x="35" y="63"/>
                  <a:pt x="35" y="63"/>
                  <a:pt x="35" y="63"/>
                </a:cubicBezTo>
                <a:cubicBezTo>
                  <a:pt x="35" y="63"/>
                  <a:pt x="35" y="63"/>
                  <a:pt x="35" y="63"/>
                </a:cubicBezTo>
                <a:cubicBezTo>
                  <a:pt x="30" y="63"/>
                  <a:pt x="26" y="62"/>
                  <a:pt x="21" y="61"/>
                </a:cubicBezTo>
                <a:cubicBezTo>
                  <a:pt x="17" y="59"/>
                  <a:pt x="12" y="57"/>
                  <a:pt x="9" y="55"/>
                </a:cubicBezTo>
                <a:cubicBezTo>
                  <a:pt x="9" y="55"/>
                  <a:pt x="9" y="55"/>
                  <a:pt x="9" y="55"/>
                </a:cubicBezTo>
                <a:cubicBezTo>
                  <a:pt x="9" y="55"/>
                  <a:pt x="9" y="55"/>
                  <a:pt x="9" y="55"/>
                </a:cubicBezTo>
                <a:cubicBezTo>
                  <a:pt x="8" y="54"/>
                  <a:pt x="8" y="54"/>
                  <a:pt x="8" y="54"/>
                </a:cubicBezTo>
                <a:cubicBezTo>
                  <a:pt x="8" y="54"/>
                  <a:pt x="8" y="54"/>
                  <a:pt x="8" y="54"/>
                </a:cubicBezTo>
                <a:cubicBezTo>
                  <a:pt x="8" y="54"/>
                  <a:pt x="8" y="54"/>
                  <a:pt x="8" y="54"/>
                </a:cubicBezTo>
                <a:cubicBezTo>
                  <a:pt x="8" y="47"/>
                  <a:pt x="8" y="47"/>
                  <a:pt x="8" y="47"/>
                </a:cubicBezTo>
                <a:cubicBezTo>
                  <a:pt x="8" y="48"/>
                  <a:pt x="8" y="48"/>
                  <a:pt x="8" y="48"/>
                </a:cubicBezTo>
                <a:cubicBezTo>
                  <a:pt x="8" y="47"/>
                  <a:pt x="8" y="47"/>
                  <a:pt x="8" y="47"/>
                </a:cubicBezTo>
                <a:cubicBezTo>
                  <a:pt x="8" y="47"/>
                  <a:pt x="8" y="47"/>
                  <a:pt x="8" y="47"/>
                </a:cubicBezTo>
                <a:close/>
                <a:moveTo>
                  <a:pt x="36" y="5"/>
                </a:moveTo>
                <a:cubicBezTo>
                  <a:pt x="27" y="5"/>
                  <a:pt x="20" y="8"/>
                  <a:pt x="14" y="13"/>
                </a:cubicBezTo>
                <a:cubicBezTo>
                  <a:pt x="12" y="16"/>
                  <a:pt x="10" y="19"/>
                  <a:pt x="8" y="22"/>
                </a:cubicBezTo>
                <a:cubicBezTo>
                  <a:pt x="8" y="13"/>
                  <a:pt x="8" y="13"/>
                  <a:pt x="8" y="13"/>
                </a:cubicBezTo>
                <a:cubicBezTo>
                  <a:pt x="9" y="12"/>
                  <a:pt x="10" y="11"/>
                  <a:pt x="11" y="10"/>
                </a:cubicBezTo>
                <a:cubicBezTo>
                  <a:pt x="17" y="4"/>
                  <a:pt x="26" y="0"/>
                  <a:pt x="36" y="0"/>
                </a:cubicBezTo>
                <a:lnTo>
                  <a:pt x="36" y="5"/>
                </a:lnTo>
                <a:close/>
                <a:moveTo>
                  <a:pt x="5" y="35"/>
                </a:moveTo>
                <a:cubicBezTo>
                  <a:pt x="5" y="37"/>
                  <a:pt x="5" y="39"/>
                  <a:pt x="6" y="41"/>
                </a:cubicBezTo>
                <a:cubicBezTo>
                  <a:pt x="6" y="43"/>
                  <a:pt x="7" y="45"/>
                  <a:pt x="8" y="46"/>
                </a:cubicBezTo>
                <a:cubicBezTo>
                  <a:pt x="8" y="46"/>
                  <a:pt x="8" y="46"/>
                  <a:pt x="8" y="46"/>
                </a:cubicBezTo>
                <a:cubicBezTo>
                  <a:pt x="8" y="47"/>
                  <a:pt x="8" y="47"/>
                  <a:pt x="8" y="47"/>
                </a:cubicBezTo>
                <a:cubicBezTo>
                  <a:pt x="8" y="47"/>
                  <a:pt x="8" y="47"/>
                  <a:pt x="8" y="47"/>
                </a:cubicBezTo>
                <a:cubicBezTo>
                  <a:pt x="8" y="47"/>
                  <a:pt x="8" y="47"/>
                  <a:pt x="8" y="46"/>
                </a:cubicBezTo>
                <a:cubicBezTo>
                  <a:pt x="8" y="47"/>
                  <a:pt x="8" y="47"/>
                  <a:pt x="8" y="47"/>
                </a:cubicBezTo>
                <a:cubicBezTo>
                  <a:pt x="8" y="54"/>
                  <a:pt x="8" y="54"/>
                  <a:pt x="8" y="54"/>
                </a:cubicBezTo>
                <a:cubicBezTo>
                  <a:pt x="8" y="54"/>
                  <a:pt x="8" y="54"/>
                  <a:pt x="7" y="53"/>
                </a:cubicBezTo>
                <a:cubicBezTo>
                  <a:pt x="7" y="53"/>
                  <a:pt x="7" y="53"/>
                  <a:pt x="7" y="53"/>
                </a:cubicBezTo>
                <a:cubicBezTo>
                  <a:pt x="7" y="53"/>
                  <a:pt x="7" y="53"/>
                  <a:pt x="7" y="53"/>
                </a:cubicBezTo>
                <a:cubicBezTo>
                  <a:pt x="7" y="53"/>
                  <a:pt x="7" y="53"/>
                  <a:pt x="7" y="53"/>
                </a:cubicBezTo>
                <a:cubicBezTo>
                  <a:pt x="6" y="52"/>
                  <a:pt x="6" y="52"/>
                  <a:pt x="6" y="52"/>
                </a:cubicBezTo>
                <a:cubicBezTo>
                  <a:pt x="6" y="51"/>
                  <a:pt x="6" y="51"/>
                  <a:pt x="6" y="51"/>
                </a:cubicBezTo>
                <a:cubicBezTo>
                  <a:pt x="5" y="51"/>
                  <a:pt x="5" y="51"/>
                  <a:pt x="5" y="50"/>
                </a:cubicBezTo>
                <a:cubicBezTo>
                  <a:pt x="4" y="50"/>
                  <a:pt x="4" y="49"/>
                  <a:pt x="4" y="49"/>
                </a:cubicBezTo>
                <a:cubicBezTo>
                  <a:pt x="4" y="49"/>
                  <a:pt x="4" y="49"/>
                  <a:pt x="4" y="49"/>
                </a:cubicBezTo>
                <a:cubicBezTo>
                  <a:pt x="3" y="47"/>
                  <a:pt x="2" y="45"/>
                  <a:pt x="1" y="42"/>
                </a:cubicBezTo>
                <a:cubicBezTo>
                  <a:pt x="1" y="40"/>
                  <a:pt x="0" y="38"/>
                  <a:pt x="0" y="35"/>
                </a:cubicBezTo>
                <a:cubicBezTo>
                  <a:pt x="0" y="27"/>
                  <a:pt x="3" y="19"/>
                  <a:pt x="8" y="13"/>
                </a:cubicBezTo>
                <a:cubicBezTo>
                  <a:pt x="8" y="22"/>
                  <a:pt x="8" y="22"/>
                  <a:pt x="8" y="22"/>
                </a:cubicBezTo>
                <a:cubicBezTo>
                  <a:pt x="6" y="26"/>
                  <a:pt x="5" y="30"/>
                  <a:pt x="5" y="35"/>
                </a:cubicBez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286" name="Freeform 276"/>
          <p:cNvSpPr>
            <a:spLocks noEditPoints="1"/>
          </p:cNvSpPr>
          <p:nvPr/>
        </p:nvSpPr>
        <p:spPr bwMode="auto">
          <a:xfrm rot="5400000">
            <a:off x="8473202" y="4073035"/>
            <a:ext cx="230921" cy="144029"/>
          </a:xfrm>
          <a:custGeom>
            <a:avLst/>
            <a:gdLst>
              <a:gd name="T0" fmla="*/ 68 w 136"/>
              <a:gd name="T1" fmla="*/ 60 h 85"/>
              <a:gd name="T2" fmla="*/ 94 w 136"/>
              <a:gd name="T3" fmla="*/ 53 h 85"/>
              <a:gd name="T4" fmla="*/ 114 w 136"/>
              <a:gd name="T5" fmla="*/ 57 h 85"/>
              <a:gd name="T6" fmla="*/ 130 w 136"/>
              <a:gd name="T7" fmla="*/ 67 h 85"/>
              <a:gd name="T8" fmla="*/ 130 w 136"/>
              <a:gd name="T9" fmla="*/ 65 h 85"/>
              <a:gd name="T10" fmla="*/ 131 w 136"/>
              <a:gd name="T11" fmla="*/ 59 h 85"/>
              <a:gd name="T12" fmla="*/ 125 w 136"/>
              <a:gd name="T13" fmla="*/ 45 h 85"/>
              <a:gd name="T14" fmla="*/ 110 w 136"/>
              <a:gd name="T15" fmla="*/ 38 h 85"/>
              <a:gd name="T16" fmla="*/ 103 w 136"/>
              <a:gd name="T17" fmla="*/ 40 h 85"/>
              <a:gd name="T18" fmla="*/ 97 w 136"/>
              <a:gd name="T19" fmla="*/ 43 h 85"/>
              <a:gd name="T20" fmla="*/ 93 w 136"/>
              <a:gd name="T21" fmla="*/ 43 h 85"/>
              <a:gd name="T22" fmla="*/ 93 w 136"/>
              <a:gd name="T23" fmla="*/ 41 h 85"/>
              <a:gd name="T24" fmla="*/ 81 w 136"/>
              <a:gd name="T25" fmla="*/ 15 h 85"/>
              <a:gd name="T26" fmla="*/ 68 w 136"/>
              <a:gd name="T27" fmla="*/ 7 h 85"/>
              <a:gd name="T28" fmla="*/ 68 w 136"/>
              <a:gd name="T29" fmla="*/ 2 h 85"/>
              <a:gd name="T30" fmla="*/ 85 w 136"/>
              <a:gd name="T31" fmla="*/ 12 h 85"/>
              <a:gd name="T32" fmla="*/ 97 w 136"/>
              <a:gd name="T33" fmla="*/ 37 h 85"/>
              <a:gd name="T34" fmla="*/ 101 w 136"/>
              <a:gd name="T35" fmla="*/ 35 h 85"/>
              <a:gd name="T36" fmla="*/ 110 w 136"/>
              <a:gd name="T37" fmla="*/ 34 h 85"/>
              <a:gd name="T38" fmla="*/ 128 w 136"/>
              <a:gd name="T39" fmla="*/ 41 h 85"/>
              <a:gd name="T40" fmla="*/ 136 w 136"/>
              <a:gd name="T41" fmla="*/ 59 h 85"/>
              <a:gd name="T42" fmla="*/ 135 w 136"/>
              <a:gd name="T43" fmla="*/ 66 h 85"/>
              <a:gd name="T44" fmla="*/ 133 w 136"/>
              <a:gd name="T45" fmla="*/ 72 h 85"/>
              <a:gd name="T46" fmla="*/ 133 w 136"/>
              <a:gd name="T47" fmla="*/ 72 h 85"/>
              <a:gd name="T48" fmla="*/ 132 w 136"/>
              <a:gd name="T49" fmla="*/ 72 h 85"/>
              <a:gd name="T50" fmla="*/ 129 w 136"/>
              <a:gd name="T51" fmla="*/ 72 h 85"/>
              <a:gd name="T52" fmla="*/ 128 w 136"/>
              <a:gd name="T53" fmla="*/ 72 h 85"/>
              <a:gd name="T54" fmla="*/ 113 w 136"/>
              <a:gd name="T55" fmla="*/ 61 h 85"/>
              <a:gd name="T56" fmla="*/ 94 w 136"/>
              <a:gd name="T57" fmla="*/ 58 h 85"/>
              <a:gd name="T58" fmla="*/ 69 w 136"/>
              <a:gd name="T59" fmla="*/ 65 h 85"/>
              <a:gd name="T60" fmla="*/ 68 w 136"/>
              <a:gd name="T61" fmla="*/ 66 h 85"/>
              <a:gd name="T62" fmla="*/ 68 w 136"/>
              <a:gd name="T63" fmla="*/ 60 h 85"/>
              <a:gd name="T64" fmla="*/ 16 w 136"/>
              <a:gd name="T65" fmla="*/ 80 h 85"/>
              <a:gd name="T66" fmla="*/ 48 w 136"/>
              <a:gd name="T67" fmla="*/ 80 h 85"/>
              <a:gd name="T68" fmla="*/ 67 w 136"/>
              <a:gd name="T69" fmla="*/ 61 h 85"/>
              <a:gd name="T70" fmla="*/ 68 w 136"/>
              <a:gd name="T71" fmla="*/ 60 h 85"/>
              <a:gd name="T72" fmla="*/ 68 w 136"/>
              <a:gd name="T73" fmla="*/ 66 h 85"/>
              <a:gd name="T74" fmla="*/ 52 w 136"/>
              <a:gd name="T75" fmla="*/ 84 h 85"/>
              <a:gd name="T76" fmla="*/ 49 w 136"/>
              <a:gd name="T77" fmla="*/ 85 h 85"/>
              <a:gd name="T78" fmla="*/ 16 w 136"/>
              <a:gd name="T79" fmla="*/ 85 h 85"/>
              <a:gd name="T80" fmla="*/ 5 w 136"/>
              <a:gd name="T81" fmla="*/ 80 h 85"/>
              <a:gd name="T82" fmla="*/ 0 w 136"/>
              <a:gd name="T83" fmla="*/ 68 h 85"/>
              <a:gd name="T84" fmla="*/ 4 w 136"/>
              <a:gd name="T85" fmla="*/ 57 h 85"/>
              <a:gd name="T86" fmla="*/ 13 w 136"/>
              <a:gd name="T87" fmla="*/ 52 h 85"/>
              <a:gd name="T88" fmla="*/ 12 w 136"/>
              <a:gd name="T89" fmla="*/ 49 h 85"/>
              <a:gd name="T90" fmla="*/ 12 w 136"/>
              <a:gd name="T91" fmla="*/ 42 h 85"/>
              <a:gd name="T92" fmla="*/ 24 w 136"/>
              <a:gd name="T93" fmla="*/ 12 h 85"/>
              <a:gd name="T94" fmla="*/ 55 w 136"/>
              <a:gd name="T95" fmla="*/ 0 h 85"/>
              <a:gd name="T96" fmla="*/ 68 w 136"/>
              <a:gd name="T97" fmla="*/ 2 h 85"/>
              <a:gd name="T98" fmla="*/ 68 w 136"/>
              <a:gd name="T99" fmla="*/ 7 h 85"/>
              <a:gd name="T100" fmla="*/ 55 w 136"/>
              <a:gd name="T101" fmla="*/ 4 h 85"/>
              <a:gd name="T102" fmla="*/ 28 w 136"/>
              <a:gd name="T103" fmla="*/ 15 h 85"/>
              <a:gd name="T104" fmla="*/ 17 w 136"/>
              <a:gd name="T105" fmla="*/ 42 h 85"/>
              <a:gd name="T106" fmla="*/ 17 w 136"/>
              <a:gd name="T107" fmla="*/ 48 h 85"/>
              <a:gd name="T108" fmla="*/ 18 w 136"/>
              <a:gd name="T109" fmla="*/ 53 h 85"/>
              <a:gd name="T110" fmla="*/ 17 w 136"/>
              <a:gd name="T111" fmla="*/ 56 h 85"/>
              <a:gd name="T112" fmla="*/ 16 w 136"/>
              <a:gd name="T113" fmla="*/ 57 h 85"/>
              <a:gd name="T114" fmla="*/ 8 w 136"/>
              <a:gd name="T115" fmla="*/ 60 h 85"/>
              <a:gd name="T116" fmla="*/ 5 w 136"/>
              <a:gd name="T117" fmla="*/ 68 h 85"/>
              <a:gd name="T118" fmla="*/ 8 w 136"/>
              <a:gd name="T119" fmla="*/ 77 h 85"/>
              <a:gd name="T120" fmla="*/ 16 w 136"/>
              <a:gd name="T121" fmla="*/ 8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6" h="85">
                <a:moveTo>
                  <a:pt x="68" y="60"/>
                </a:moveTo>
                <a:cubicBezTo>
                  <a:pt x="76" y="56"/>
                  <a:pt x="85" y="53"/>
                  <a:pt x="94" y="53"/>
                </a:cubicBezTo>
                <a:cubicBezTo>
                  <a:pt x="101" y="53"/>
                  <a:pt x="108" y="54"/>
                  <a:pt x="114" y="57"/>
                </a:cubicBezTo>
                <a:cubicBezTo>
                  <a:pt x="120" y="59"/>
                  <a:pt x="125" y="62"/>
                  <a:pt x="130" y="67"/>
                </a:cubicBezTo>
                <a:cubicBezTo>
                  <a:pt x="130" y="66"/>
                  <a:pt x="130" y="65"/>
                  <a:pt x="130" y="65"/>
                </a:cubicBezTo>
                <a:cubicBezTo>
                  <a:pt x="131" y="63"/>
                  <a:pt x="131" y="61"/>
                  <a:pt x="131" y="59"/>
                </a:cubicBezTo>
                <a:cubicBezTo>
                  <a:pt x="131" y="54"/>
                  <a:pt x="129" y="48"/>
                  <a:pt x="125" y="45"/>
                </a:cubicBezTo>
                <a:cubicBezTo>
                  <a:pt x="121" y="41"/>
                  <a:pt x="116" y="38"/>
                  <a:pt x="110" y="38"/>
                </a:cubicBezTo>
                <a:cubicBezTo>
                  <a:pt x="107" y="38"/>
                  <a:pt x="105" y="39"/>
                  <a:pt x="103" y="40"/>
                </a:cubicBezTo>
                <a:cubicBezTo>
                  <a:pt x="101" y="41"/>
                  <a:pt x="98" y="42"/>
                  <a:pt x="97" y="43"/>
                </a:cubicBezTo>
                <a:cubicBezTo>
                  <a:pt x="96" y="44"/>
                  <a:pt x="94" y="44"/>
                  <a:pt x="93" y="43"/>
                </a:cubicBezTo>
                <a:cubicBezTo>
                  <a:pt x="93" y="43"/>
                  <a:pt x="93" y="42"/>
                  <a:pt x="93" y="41"/>
                </a:cubicBezTo>
                <a:cubicBezTo>
                  <a:pt x="92" y="31"/>
                  <a:pt x="88" y="22"/>
                  <a:pt x="81" y="15"/>
                </a:cubicBezTo>
                <a:cubicBezTo>
                  <a:pt x="77" y="11"/>
                  <a:pt x="73" y="9"/>
                  <a:pt x="68" y="7"/>
                </a:cubicBezTo>
                <a:cubicBezTo>
                  <a:pt x="68" y="2"/>
                  <a:pt x="68" y="2"/>
                  <a:pt x="68" y="2"/>
                </a:cubicBezTo>
                <a:cubicBezTo>
                  <a:pt x="74" y="4"/>
                  <a:pt x="80" y="7"/>
                  <a:pt x="85" y="12"/>
                </a:cubicBezTo>
                <a:cubicBezTo>
                  <a:pt x="91" y="18"/>
                  <a:pt x="96" y="27"/>
                  <a:pt x="97" y="37"/>
                </a:cubicBezTo>
                <a:cubicBezTo>
                  <a:pt x="98" y="36"/>
                  <a:pt x="100" y="36"/>
                  <a:pt x="101" y="35"/>
                </a:cubicBezTo>
                <a:cubicBezTo>
                  <a:pt x="104" y="34"/>
                  <a:pt x="107" y="34"/>
                  <a:pt x="110" y="34"/>
                </a:cubicBezTo>
                <a:cubicBezTo>
                  <a:pt x="117" y="34"/>
                  <a:pt x="124" y="37"/>
                  <a:pt x="128" y="41"/>
                </a:cubicBezTo>
                <a:cubicBezTo>
                  <a:pt x="133" y="46"/>
                  <a:pt x="136" y="52"/>
                  <a:pt x="136" y="59"/>
                </a:cubicBezTo>
                <a:cubicBezTo>
                  <a:pt x="136" y="62"/>
                  <a:pt x="135" y="64"/>
                  <a:pt x="135" y="66"/>
                </a:cubicBezTo>
                <a:cubicBezTo>
                  <a:pt x="134" y="68"/>
                  <a:pt x="134" y="70"/>
                  <a:pt x="133" y="72"/>
                </a:cubicBezTo>
                <a:cubicBezTo>
                  <a:pt x="133" y="72"/>
                  <a:pt x="133" y="72"/>
                  <a:pt x="133" y="72"/>
                </a:cubicBezTo>
                <a:cubicBezTo>
                  <a:pt x="132" y="72"/>
                  <a:pt x="132" y="72"/>
                  <a:pt x="132" y="72"/>
                </a:cubicBezTo>
                <a:cubicBezTo>
                  <a:pt x="131" y="73"/>
                  <a:pt x="130" y="73"/>
                  <a:pt x="129" y="72"/>
                </a:cubicBezTo>
                <a:cubicBezTo>
                  <a:pt x="128" y="72"/>
                  <a:pt x="128" y="72"/>
                  <a:pt x="128" y="72"/>
                </a:cubicBezTo>
                <a:cubicBezTo>
                  <a:pt x="123" y="67"/>
                  <a:pt x="118" y="64"/>
                  <a:pt x="113" y="61"/>
                </a:cubicBezTo>
                <a:cubicBezTo>
                  <a:pt x="107" y="59"/>
                  <a:pt x="101" y="58"/>
                  <a:pt x="94" y="58"/>
                </a:cubicBezTo>
                <a:cubicBezTo>
                  <a:pt x="85" y="58"/>
                  <a:pt x="77" y="60"/>
                  <a:pt x="69" y="65"/>
                </a:cubicBezTo>
                <a:cubicBezTo>
                  <a:pt x="69" y="65"/>
                  <a:pt x="68" y="65"/>
                  <a:pt x="68" y="66"/>
                </a:cubicBezTo>
                <a:lnTo>
                  <a:pt x="68" y="60"/>
                </a:lnTo>
                <a:close/>
                <a:moveTo>
                  <a:pt x="16" y="80"/>
                </a:moveTo>
                <a:cubicBezTo>
                  <a:pt x="48" y="80"/>
                  <a:pt x="48" y="80"/>
                  <a:pt x="48" y="80"/>
                </a:cubicBezTo>
                <a:cubicBezTo>
                  <a:pt x="52" y="72"/>
                  <a:pt x="59" y="65"/>
                  <a:pt x="67" y="61"/>
                </a:cubicBezTo>
                <a:cubicBezTo>
                  <a:pt x="67" y="60"/>
                  <a:pt x="67" y="60"/>
                  <a:pt x="68" y="60"/>
                </a:cubicBezTo>
                <a:cubicBezTo>
                  <a:pt x="68" y="66"/>
                  <a:pt x="68" y="66"/>
                  <a:pt x="68" y="66"/>
                </a:cubicBezTo>
                <a:cubicBezTo>
                  <a:pt x="61" y="70"/>
                  <a:pt x="55" y="76"/>
                  <a:pt x="52" y="84"/>
                </a:cubicBezTo>
                <a:cubicBezTo>
                  <a:pt x="51" y="85"/>
                  <a:pt x="50" y="85"/>
                  <a:pt x="49" y="85"/>
                </a:cubicBezTo>
                <a:cubicBezTo>
                  <a:pt x="16" y="85"/>
                  <a:pt x="16" y="85"/>
                  <a:pt x="16" y="85"/>
                </a:cubicBezTo>
                <a:cubicBezTo>
                  <a:pt x="12" y="85"/>
                  <a:pt x="8" y="83"/>
                  <a:pt x="5" y="80"/>
                </a:cubicBezTo>
                <a:cubicBezTo>
                  <a:pt x="2" y="77"/>
                  <a:pt x="0" y="73"/>
                  <a:pt x="0" y="68"/>
                </a:cubicBezTo>
                <a:cubicBezTo>
                  <a:pt x="0" y="64"/>
                  <a:pt x="2" y="60"/>
                  <a:pt x="4" y="57"/>
                </a:cubicBezTo>
                <a:cubicBezTo>
                  <a:pt x="7" y="54"/>
                  <a:pt x="10" y="53"/>
                  <a:pt x="13" y="52"/>
                </a:cubicBezTo>
                <a:cubicBezTo>
                  <a:pt x="13" y="51"/>
                  <a:pt x="13" y="50"/>
                  <a:pt x="12" y="49"/>
                </a:cubicBezTo>
                <a:cubicBezTo>
                  <a:pt x="12" y="47"/>
                  <a:pt x="12" y="44"/>
                  <a:pt x="12" y="42"/>
                </a:cubicBezTo>
                <a:cubicBezTo>
                  <a:pt x="12" y="31"/>
                  <a:pt x="17" y="20"/>
                  <a:pt x="24" y="12"/>
                </a:cubicBezTo>
                <a:cubicBezTo>
                  <a:pt x="32" y="4"/>
                  <a:pt x="43" y="0"/>
                  <a:pt x="55" y="0"/>
                </a:cubicBezTo>
                <a:cubicBezTo>
                  <a:pt x="59" y="0"/>
                  <a:pt x="64" y="0"/>
                  <a:pt x="68" y="2"/>
                </a:cubicBezTo>
                <a:cubicBezTo>
                  <a:pt x="68" y="7"/>
                  <a:pt x="68" y="7"/>
                  <a:pt x="68" y="7"/>
                </a:cubicBezTo>
                <a:cubicBezTo>
                  <a:pt x="64" y="5"/>
                  <a:pt x="59" y="4"/>
                  <a:pt x="55" y="4"/>
                </a:cubicBezTo>
                <a:cubicBezTo>
                  <a:pt x="44" y="4"/>
                  <a:pt x="35" y="9"/>
                  <a:pt x="28" y="15"/>
                </a:cubicBezTo>
                <a:cubicBezTo>
                  <a:pt x="21" y="22"/>
                  <a:pt x="17" y="32"/>
                  <a:pt x="17" y="42"/>
                </a:cubicBezTo>
                <a:cubicBezTo>
                  <a:pt x="17" y="44"/>
                  <a:pt x="17" y="46"/>
                  <a:pt x="17" y="48"/>
                </a:cubicBezTo>
                <a:cubicBezTo>
                  <a:pt x="17" y="50"/>
                  <a:pt x="18" y="52"/>
                  <a:pt x="18" y="53"/>
                </a:cubicBezTo>
                <a:cubicBezTo>
                  <a:pt x="19" y="55"/>
                  <a:pt x="18" y="56"/>
                  <a:pt x="17" y="56"/>
                </a:cubicBezTo>
                <a:cubicBezTo>
                  <a:pt x="17" y="57"/>
                  <a:pt x="16" y="57"/>
                  <a:pt x="16" y="57"/>
                </a:cubicBezTo>
                <a:cubicBezTo>
                  <a:pt x="13" y="57"/>
                  <a:pt x="10" y="58"/>
                  <a:pt x="8" y="60"/>
                </a:cubicBezTo>
                <a:cubicBezTo>
                  <a:pt x="6" y="62"/>
                  <a:pt x="5" y="65"/>
                  <a:pt x="5" y="68"/>
                </a:cubicBezTo>
                <a:cubicBezTo>
                  <a:pt x="5" y="72"/>
                  <a:pt x="6" y="75"/>
                  <a:pt x="8" y="77"/>
                </a:cubicBezTo>
                <a:cubicBezTo>
                  <a:pt x="10" y="79"/>
                  <a:pt x="13" y="80"/>
                  <a:pt x="16" y="80"/>
                </a:cubicBez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287" name="Freeform 277"/>
          <p:cNvSpPr>
            <a:spLocks noEditPoints="1"/>
          </p:cNvSpPr>
          <p:nvPr/>
        </p:nvSpPr>
        <p:spPr bwMode="auto">
          <a:xfrm rot="5400000">
            <a:off x="8351195" y="4133146"/>
            <a:ext cx="260679" cy="163073"/>
          </a:xfrm>
          <a:custGeom>
            <a:avLst/>
            <a:gdLst>
              <a:gd name="T0" fmla="*/ 117 w 154"/>
              <a:gd name="T1" fmla="*/ 45 h 96"/>
              <a:gd name="T2" fmla="*/ 106 w 154"/>
              <a:gd name="T3" fmla="*/ 49 h 96"/>
              <a:gd name="T4" fmla="*/ 106 w 154"/>
              <a:gd name="T5" fmla="*/ 47 h 96"/>
              <a:gd name="T6" fmla="*/ 94 w 154"/>
              <a:gd name="T7" fmla="*/ 18 h 96"/>
              <a:gd name="T8" fmla="*/ 77 w 154"/>
              <a:gd name="T9" fmla="*/ 7 h 96"/>
              <a:gd name="T10" fmla="*/ 81 w 154"/>
              <a:gd name="T11" fmla="*/ 4 h 96"/>
              <a:gd name="T12" fmla="*/ 107 w 154"/>
              <a:gd name="T13" fmla="*/ 30 h 96"/>
              <a:gd name="T14" fmla="*/ 115 w 154"/>
              <a:gd name="T15" fmla="*/ 40 h 96"/>
              <a:gd name="T16" fmla="*/ 146 w 154"/>
              <a:gd name="T17" fmla="*/ 47 h 96"/>
              <a:gd name="T18" fmla="*/ 146 w 154"/>
              <a:gd name="T19" fmla="*/ 88 h 96"/>
              <a:gd name="T20" fmla="*/ 125 w 154"/>
              <a:gd name="T21" fmla="*/ 96 h 96"/>
              <a:gd name="T22" fmla="*/ 77 w 154"/>
              <a:gd name="T23" fmla="*/ 91 h 96"/>
              <a:gd name="T24" fmla="*/ 142 w 154"/>
              <a:gd name="T25" fmla="*/ 84 h 96"/>
              <a:gd name="T26" fmla="*/ 149 w 154"/>
              <a:gd name="T27" fmla="*/ 67 h 96"/>
              <a:gd name="T28" fmla="*/ 125 w 154"/>
              <a:gd name="T29" fmla="*/ 43 h 96"/>
              <a:gd name="T30" fmla="*/ 62 w 154"/>
              <a:gd name="T31" fmla="*/ 5 h 96"/>
              <a:gd name="T32" fmla="*/ 25 w 154"/>
              <a:gd name="T33" fmla="*/ 26 h 96"/>
              <a:gd name="T34" fmla="*/ 19 w 154"/>
              <a:gd name="T35" fmla="*/ 48 h 96"/>
              <a:gd name="T36" fmla="*/ 21 w 154"/>
              <a:gd name="T37" fmla="*/ 61 h 96"/>
              <a:gd name="T38" fmla="*/ 18 w 154"/>
              <a:gd name="T39" fmla="*/ 64 h 96"/>
              <a:gd name="T40" fmla="*/ 5 w 154"/>
              <a:gd name="T41" fmla="*/ 78 h 96"/>
              <a:gd name="T42" fmla="*/ 9 w 154"/>
              <a:gd name="T43" fmla="*/ 87 h 96"/>
              <a:gd name="T44" fmla="*/ 62 w 154"/>
              <a:gd name="T45" fmla="*/ 91 h 96"/>
              <a:gd name="T46" fmla="*/ 77 w 154"/>
              <a:gd name="T47" fmla="*/ 91 h 96"/>
              <a:gd name="T48" fmla="*/ 64 w 154"/>
              <a:gd name="T49" fmla="*/ 96 h 96"/>
              <a:gd name="T50" fmla="*/ 19 w 154"/>
              <a:gd name="T51" fmla="*/ 96 h 96"/>
              <a:gd name="T52" fmla="*/ 6 w 154"/>
              <a:gd name="T53" fmla="*/ 91 h 96"/>
              <a:gd name="T54" fmla="*/ 6 w 154"/>
              <a:gd name="T55" fmla="*/ 65 h 96"/>
              <a:gd name="T56" fmla="*/ 15 w 154"/>
              <a:gd name="T57" fmla="*/ 55 h 96"/>
              <a:gd name="T58" fmla="*/ 16 w 154"/>
              <a:gd name="T59" fmla="*/ 35 h 96"/>
              <a:gd name="T60" fmla="*/ 38 w 154"/>
              <a:gd name="T61" fmla="*/ 6 h 96"/>
              <a:gd name="T62" fmla="*/ 77 w 154"/>
              <a:gd name="T63" fmla="*/ 2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54" h="96">
                <a:moveTo>
                  <a:pt x="125" y="43"/>
                </a:moveTo>
                <a:cubicBezTo>
                  <a:pt x="122" y="43"/>
                  <a:pt x="119" y="44"/>
                  <a:pt x="117" y="45"/>
                </a:cubicBezTo>
                <a:cubicBezTo>
                  <a:pt x="114" y="46"/>
                  <a:pt x="112" y="47"/>
                  <a:pt x="110" y="49"/>
                </a:cubicBezTo>
                <a:cubicBezTo>
                  <a:pt x="109" y="50"/>
                  <a:pt x="107" y="50"/>
                  <a:pt x="106" y="49"/>
                </a:cubicBezTo>
                <a:cubicBezTo>
                  <a:pt x="106" y="48"/>
                  <a:pt x="106" y="48"/>
                  <a:pt x="106" y="47"/>
                </a:cubicBezTo>
                <a:cubicBezTo>
                  <a:pt x="106" y="47"/>
                  <a:pt x="106" y="47"/>
                  <a:pt x="106" y="47"/>
                </a:cubicBezTo>
                <a:cubicBezTo>
                  <a:pt x="106" y="42"/>
                  <a:pt x="104" y="36"/>
                  <a:pt x="102" y="32"/>
                </a:cubicBezTo>
                <a:cubicBezTo>
                  <a:pt x="100" y="27"/>
                  <a:pt x="98" y="22"/>
                  <a:pt x="94" y="18"/>
                </a:cubicBezTo>
                <a:cubicBezTo>
                  <a:pt x="90" y="14"/>
                  <a:pt x="85" y="10"/>
                  <a:pt x="79" y="8"/>
                </a:cubicBezTo>
                <a:cubicBezTo>
                  <a:pt x="79" y="8"/>
                  <a:pt x="78" y="7"/>
                  <a:pt x="77" y="7"/>
                </a:cubicBezTo>
                <a:cubicBezTo>
                  <a:pt x="77" y="2"/>
                  <a:pt x="77" y="2"/>
                  <a:pt x="77" y="2"/>
                </a:cubicBezTo>
                <a:cubicBezTo>
                  <a:pt x="79" y="3"/>
                  <a:pt x="80" y="3"/>
                  <a:pt x="81" y="4"/>
                </a:cubicBezTo>
                <a:cubicBezTo>
                  <a:pt x="87" y="6"/>
                  <a:pt x="93" y="10"/>
                  <a:pt x="97" y="15"/>
                </a:cubicBezTo>
                <a:cubicBezTo>
                  <a:pt x="101" y="19"/>
                  <a:pt x="105" y="24"/>
                  <a:pt x="107" y="30"/>
                </a:cubicBezTo>
                <a:cubicBezTo>
                  <a:pt x="109" y="34"/>
                  <a:pt x="110" y="38"/>
                  <a:pt x="110" y="43"/>
                </a:cubicBezTo>
                <a:cubicBezTo>
                  <a:pt x="112" y="42"/>
                  <a:pt x="113" y="41"/>
                  <a:pt x="115" y="40"/>
                </a:cubicBezTo>
                <a:cubicBezTo>
                  <a:pt x="118" y="39"/>
                  <a:pt x="122" y="38"/>
                  <a:pt x="125" y="38"/>
                </a:cubicBezTo>
                <a:cubicBezTo>
                  <a:pt x="133" y="38"/>
                  <a:pt x="140" y="42"/>
                  <a:pt x="146" y="47"/>
                </a:cubicBezTo>
                <a:cubicBezTo>
                  <a:pt x="151" y="52"/>
                  <a:pt x="154" y="59"/>
                  <a:pt x="154" y="67"/>
                </a:cubicBezTo>
                <a:cubicBezTo>
                  <a:pt x="154" y="75"/>
                  <a:pt x="151" y="82"/>
                  <a:pt x="146" y="88"/>
                </a:cubicBezTo>
                <a:cubicBezTo>
                  <a:pt x="146" y="88"/>
                  <a:pt x="146" y="88"/>
                  <a:pt x="146" y="88"/>
                </a:cubicBezTo>
                <a:cubicBezTo>
                  <a:pt x="140" y="93"/>
                  <a:pt x="133" y="96"/>
                  <a:pt x="125" y="96"/>
                </a:cubicBezTo>
                <a:cubicBezTo>
                  <a:pt x="77" y="96"/>
                  <a:pt x="77" y="96"/>
                  <a:pt x="77" y="96"/>
                </a:cubicBezTo>
                <a:cubicBezTo>
                  <a:pt x="77" y="91"/>
                  <a:pt x="77" y="91"/>
                  <a:pt x="77" y="91"/>
                </a:cubicBezTo>
                <a:cubicBezTo>
                  <a:pt x="125" y="91"/>
                  <a:pt x="125" y="91"/>
                  <a:pt x="125" y="91"/>
                </a:cubicBezTo>
                <a:cubicBezTo>
                  <a:pt x="132" y="91"/>
                  <a:pt x="138" y="89"/>
                  <a:pt x="142" y="84"/>
                </a:cubicBezTo>
                <a:cubicBezTo>
                  <a:pt x="142" y="84"/>
                  <a:pt x="142" y="84"/>
                  <a:pt x="142" y="84"/>
                </a:cubicBezTo>
                <a:cubicBezTo>
                  <a:pt x="147" y="80"/>
                  <a:pt x="149" y="74"/>
                  <a:pt x="149" y="67"/>
                </a:cubicBezTo>
                <a:cubicBezTo>
                  <a:pt x="149" y="61"/>
                  <a:pt x="146" y="55"/>
                  <a:pt x="142" y="50"/>
                </a:cubicBezTo>
                <a:cubicBezTo>
                  <a:pt x="138" y="46"/>
                  <a:pt x="132" y="43"/>
                  <a:pt x="125" y="43"/>
                </a:cubicBezTo>
                <a:close/>
                <a:moveTo>
                  <a:pt x="77" y="7"/>
                </a:moveTo>
                <a:cubicBezTo>
                  <a:pt x="72" y="5"/>
                  <a:pt x="67" y="5"/>
                  <a:pt x="62" y="5"/>
                </a:cubicBezTo>
                <a:cubicBezTo>
                  <a:pt x="54" y="5"/>
                  <a:pt x="47" y="7"/>
                  <a:pt x="41" y="10"/>
                </a:cubicBezTo>
                <a:cubicBezTo>
                  <a:pt x="34" y="14"/>
                  <a:pt x="29" y="19"/>
                  <a:pt x="25" y="26"/>
                </a:cubicBezTo>
                <a:cubicBezTo>
                  <a:pt x="23" y="29"/>
                  <a:pt x="21" y="33"/>
                  <a:pt x="20" y="37"/>
                </a:cubicBezTo>
                <a:cubicBezTo>
                  <a:pt x="19" y="40"/>
                  <a:pt x="19" y="44"/>
                  <a:pt x="19" y="48"/>
                </a:cubicBezTo>
                <a:cubicBezTo>
                  <a:pt x="19" y="50"/>
                  <a:pt x="19" y="52"/>
                  <a:pt x="19" y="54"/>
                </a:cubicBezTo>
                <a:cubicBezTo>
                  <a:pt x="20" y="57"/>
                  <a:pt x="20" y="59"/>
                  <a:pt x="21" y="61"/>
                </a:cubicBezTo>
                <a:cubicBezTo>
                  <a:pt x="21" y="62"/>
                  <a:pt x="20" y="63"/>
                  <a:pt x="19" y="64"/>
                </a:cubicBezTo>
                <a:cubicBezTo>
                  <a:pt x="19" y="64"/>
                  <a:pt x="19" y="64"/>
                  <a:pt x="18" y="64"/>
                </a:cubicBezTo>
                <a:cubicBezTo>
                  <a:pt x="15" y="64"/>
                  <a:pt x="11" y="65"/>
                  <a:pt x="9" y="68"/>
                </a:cubicBezTo>
                <a:cubicBezTo>
                  <a:pt x="7" y="70"/>
                  <a:pt x="5" y="74"/>
                  <a:pt x="5" y="78"/>
                </a:cubicBezTo>
                <a:cubicBezTo>
                  <a:pt x="5" y="81"/>
                  <a:pt x="7" y="85"/>
                  <a:pt x="9" y="87"/>
                </a:cubicBezTo>
                <a:cubicBezTo>
                  <a:pt x="9" y="87"/>
                  <a:pt x="9" y="87"/>
                  <a:pt x="9" y="87"/>
                </a:cubicBezTo>
                <a:cubicBezTo>
                  <a:pt x="12" y="90"/>
                  <a:pt x="15" y="91"/>
                  <a:pt x="19" y="91"/>
                </a:cubicBezTo>
                <a:cubicBezTo>
                  <a:pt x="62" y="91"/>
                  <a:pt x="62" y="91"/>
                  <a:pt x="62" y="91"/>
                </a:cubicBezTo>
                <a:cubicBezTo>
                  <a:pt x="64" y="91"/>
                  <a:pt x="64" y="91"/>
                  <a:pt x="64" y="91"/>
                </a:cubicBezTo>
                <a:cubicBezTo>
                  <a:pt x="77" y="91"/>
                  <a:pt x="77" y="91"/>
                  <a:pt x="77" y="91"/>
                </a:cubicBezTo>
                <a:cubicBezTo>
                  <a:pt x="77" y="96"/>
                  <a:pt x="77" y="96"/>
                  <a:pt x="77" y="96"/>
                </a:cubicBezTo>
                <a:cubicBezTo>
                  <a:pt x="64" y="96"/>
                  <a:pt x="64" y="96"/>
                  <a:pt x="64" y="96"/>
                </a:cubicBezTo>
                <a:cubicBezTo>
                  <a:pt x="62" y="96"/>
                  <a:pt x="62" y="96"/>
                  <a:pt x="62" y="96"/>
                </a:cubicBezTo>
                <a:cubicBezTo>
                  <a:pt x="19" y="96"/>
                  <a:pt x="19" y="96"/>
                  <a:pt x="19" y="96"/>
                </a:cubicBezTo>
                <a:cubicBezTo>
                  <a:pt x="14" y="96"/>
                  <a:pt x="9" y="94"/>
                  <a:pt x="6" y="91"/>
                </a:cubicBezTo>
                <a:cubicBezTo>
                  <a:pt x="6" y="91"/>
                  <a:pt x="6" y="91"/>
                  <a:pt x="6" y="91"/>
                </a:cubicBezTo>
                <a:cubicBezTo>
                  <a:pt x="2" y="87"/>
                  <a:pt x="0" y="83"/>
                  <a:pt x="0" y="78"/>
                </a:cubicBezTo>
                <a:cubicBezTo>
                  <a:pt x="0" y="73"/>
                  <a:pt x="2" y="68"/>
                  <a:pt x="6" y="65"/>
                </a:cubicBezTo>
                <a:cubicBezTo>
                  <a:pt x="8" y="62"/>
                  <a:pt x="12" y="60"/>
                  <a:pt x="15" y="59"/>
                </a:cubicBezTo>
                <a:cubicBezTo>
                  <a:pt x="15" y="58"/>
                  <a:pt x="15" y="57"/>
                  <a:pt x="15" y="55"/>
                </a:cubicBezTo>
                <a:cubicBezTo>
                  <a:pt x="14" y="53"/>
                  <a:pt x="14" y="50"/>
                  <a:pt x="14" y="48"/>
                </a:cubicBezTo>
                <a:cubicBezTo>
                  <a:pt x="14" y="44"/>
                  <a:pt x="15" y="39"/>
                  <a:pt x="16" y="35"/>
                </a:cubicBezTo>
                <a:cubicBezTo>
                  <a:pt x="17" y="31"/>
                  <a:pt x="19" y="27"/>
                  <a:pt x="21" y="23"/>
                </a:cubicBezTo>
                <a:cubicBezTo>
                  <a:pt x="25" y="16"/>
                  <a:pt x="31" y="10"/>
                  <a:pt x="38" y="6"/>
                </a:cubicBezTo>
                <a:cubicBezTo>
                  <a:pt x="45" y="2"/>
                  <a:pt x="54" y="0"/>
                  <a:pt x="62" y="0"/>
                </a:cubicBezTo>
                <a:cubicBezTo>
                  <a:pt x="67" y="0"/>
                  <a:pt x="72" y="1"/>
                  <a:pt x="77" y="2"/>
                </a:cubicBezTo>
                <a:lnTo>
                  <a:pt x="77" y="7"/>
                </a:ln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288" name="Freeform 278"/>
          <p:cNvSpPr>
            <a:spLocks noEditPoints="1"/>
          </p:cNvSpPr>
          <p:nvPr/>
        </p:nvSpPr>
        <p:spPr bwMode="auto">
          <a:xfrm rot="5400000">
            <a:off x="7046609" y="1543020"/>
            <a:ext cx="134506" cy="108319"/>
          </a:xfrm>
          <a:custGeom>
            <a:avLst/>
            <a:gdLst>
              <a:gd name="T0" fmla="*/ 67 w 79"/>
              <a:gd name="T1" fmla="*/ 17 h 64"/>
              <a:gd name="T2" fmla="*/ 64 w 79"/>
              <a:gd name="T3" fmla="*/ 2 h 64"/>
              <a:gd name="T4" fmla="*/ 79 w 79"/>
              <a:gd name="T5" fmla="*/ 24 h 64"/>
              <a:gd name="T6" fmla="*/ 77 w 79"/>
              <a:gd name="T7" fmla="*/ 62 h 64"/>
              <a:gd name="T8" fmla="*/ 62 w 79"/>
              <a:gd name="T9" fmla="*/ 64 h 64"/>
              <a:gd name="T10" fmla="*/ 74 w 79"/>
              <a:gd name="T11" fmla="*/ 59 h 64"/>
              <a:gd name="T12" fmla="*/ 74 w 79"/>
              <a:gd name="T13" fmla="*/ 50 h 64"/>
              <a:gd name="T14" fmla="*/ 62 w 79"/>
              <a:gd name="T15" fmla="*/ 22 h 64"/>
              <a:gd name="T16" fmla="*/ 65 w 79"/>
              <a:gd name="T17" fmla="*/ 22 h 64"/>
              <a:gd name="T18" fmla="*/ 62 w 79"/>
              <a:gd name="T19" fmla="*/ 46 h 64"/>
              <a:gd name="T20" fmla="*/ 72 w 79"/>
              <a:gd name="T21" fmla="*/ 36 h 64"/>
              <a:gd name="T22" fmla="*/ 62 w 79"/>
              <a:gd name="T23" fmla="*/ 38 h 64"/>
              <a:gd name="T24" fmla="*/ 62 w 79"/>
              <a:gd name="T25" fmla="*/ 41 h 64"/>
              <a:gd name="T26" fmla="*/ 61 w 79"/>
              <a:gd name="T27" fmla="*/ 5 h 64"/>
              <a:gd name="T28" fmla="*/ 62 w 79"/>
              <a:gd name="T29" fmla="*/ 11 h 64"/>
              <a:gd name="T30" fmla="*/ 39 w 79"/>
              <a:gd name="T31" fmla="*/ 17 h 64"/>
              <a:gd name="T32" fmla="*/ 39 w 79"/>
              <a:gd name="T33" fmla="*/ 10 h 64"/>
              <a:gd name="T34" fmla="*/ 62 w 79"/>
              <a:gd name="T35" fmla="*/ 0 h 64"/>
              <a:gd name="T36" fmla="*/ 39 w 79"/>
              <a:gd name="T37" fmla="*/ 47 h 64"/>
              <a:gd name="T38" fmla="*/ 61 w 79"/>
              <a:gd name="T39" fmla="*/ 58 h 64"/>
              <a:gd name="T40" fmla="*/ 62 w 79"/>
              <a:gd name="T41" fmla="*/ 59 h 64"/>
              <a:gd name="T42" fmla="*/ 58 w 79"/>
              <a:gd name="T43" fmla="*/ 62 h 64"/>
              <a:gd name="T44" fmla="*/ 39 w 79"/>
              <a:gd name="T45" fmla="*/ 52 h 64"/>
              <a:gd name="T46" fmla="*/ 62 w 79"/>
              <a:gd name="T47" fmla="*/ 38 h 64"/>
              <a:gd name="T48" fmla="*/ 62 w 79"/>
              <a:gd name="T49" fmla="*/ 41 h 64"/>
              <a:gd name="T50" fmla="*/ 53 w 79"/>
              <a:gd name="T51" fmla="*/ 44 h 64"/>
              <a:gd name="T52" fmla="*/ 62 w 79"/>
              <a:gd name="T53" fmla="*/ 34 h 64"/>
              <a:gd name="T54" fmla="*/ 16 w 79"/>
              <a:gd name="T55" fmla="*/ 11 h 64"/>
              <a:gd name="T56" fmla="*/ 21 w 79"/>
              <a:gd name="T57" fmla="*/ 5 h 64"/>
              <a:gd name="T58" fmla="*/ 16 w 79"/>
              <a:gd name="T59" fmla="*/ 0 h 64"/>
              <a:gd name="T60" fmla="*/ 39 w 79"/>
              <a:gd name="T61" fmla="*/ 10 h 64"/>
              <a:gd name="T62" fmla="*/ 39 w 79"/>
              <a:gd name="T63" fmla="*/ 17 h 64"/>
              <a:gd name="T64" fmla="*/ 17 w 79"/>
              <a:gd name="T65" fmla="*/ 59 h 64"/>
              <a:gd name="T66" fmla="*/ 17 w 79"/>
              <a:gd name="T67" fmla="*/ 59 h 64"/>
              <a:gd name="T68" fmla="*/ 20 w 79"/>
              <a:gd name="T69" fmla="*/ 47 h 64"/>
              <a:gd name="T70" fmla="*/ 22 w 79"/>
              <a:gd name="T71" fmla="*/ 52 h 64"/>
              <a:gd name="T72" fmla="*/ 21 w 79"/>
              <a:gd name="T73" fmla="*/ 62 h 64"/>
              <a:gd name="T74" fmla="*/ 16 w 79"/>
              <a:gd name="T75" fmla="*/ 59 h 64"/>
              <a:gd name="T76" fmla="*/ 21 w 79"/>
              <a:gd name="T77" fmla="*/ 41 h 64"/>
              <a:gd name="T78" fmla="*/ 16 w 79"/>
              <a:gd name="T79" fmla="*/ 34 h 64"/>
              <a:gd name="T80" fmla="*/ 26 w 79"/>
              <a:gd name="T81" fmla="*/ 44 h 64"/>
              <a:gd name="T82" fmla="*/ 16 w 79"/>
              <a:gd name="T83" fmla="*/ 22 h 64"/>
              <a:gd name="T84" fmla="*/ 13 w 79"/>
              <a:gd name="T85" fmla="*/ 18 h 64"/>
              <a:gd name="T86" fmla="*/ 16 w 79"/>
              <a:gd name="T87" fmla="*/ 9 h 64"/>
              <a:gd name="T88" fmla="*/ 8 w 79"/>
              <a:gd name="T89" fmla="*/ 15 h 64"/>
              <a:gd name="T90" fmla="*/ 0 w 79"/>
              <a:gd name="T91" fmla="*/ 24 h 64"/>
              <a:gd name="T92" fmla="*/ 0 w 79"/>
              <a:gd name="T93" fmla="*/ 58 h 64"/>
              <a:gd name="T94" fmla="*/ 2 w 79"/>
              <a:gd name="T95" fmla="*/ 62 h 64"/>
              <a:gd name="T96" fmla="*/ 16 w 79"/>
              <a:gd name="T97" fmla="*/ 59 h 64"/>
              <a:gd name="T98" fmla="*/ 5 w 79"/>
              <a:gd name="T99" fmla="*/ 59 h 64"/>
              <a:gd name="T100" fmla="*/ 5 w 79"/>
              <a:gd name="T101" fmla="*/ 48 h 64"/>
              <a:gd name="T102" fmla="*/ 12 w 79"/>
              <a:gd name="T103" fmla="*/ 18 h 64"/>
              <a:gd name="T104" fmla="*/ 16 w 79"/>
              <a:gd name="T105" fmla="*/ 34 h 64"/>
              <a:gd name="T106" fmla="*/ 11 w 79"/>
              <a:gd name="T107" fmla="*/ 41 h 64"/>
              <a:gd name="T108" fmla="*/ 9 w 79"/>
              <a:gd name="T109" fmla="*/ 46 h 64"/>
              <a:gd name="T110" fmla="*/ 9 w 79"/>
              <a:gd name="T111" fmla="*/ 3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9" h="64">
                <a:moveTo>
                  <a:pt x="74" y="25"/>
                </a:moveTo>
                <a:cubicBezTo>
                  <a:pt x="67" y="18"/>
                  <a:pt x="67" y="18"/>
                  <a:pt x="67" y="18"/>
                </a:cubicBezTo>
                <a:cubicBezTo>
                  <a:pt x="67" y="17"/>
                  <a:pt x="67" y="17"/>
                  <a:pt x="67" y="17"/>
                </a:cubicBezTo>
                <a:cubicBezTo>
                  <a:pt x="62" y="9"/>
                  <a:pt x="62" y="9"/>
                  <a:pt x="62" y="9"/>
                </a:cubicBezTo>
                <a:cubicBezTo>
                  <a:pt x="62" y="0"/>
                  <a:pt x="62" y="0"/>
                  <a:pt x="62" y="0"/>
                </a:cubicBezTo>
                <a:cubicBezTo>
                  <a:pt x="63" y="0"/>
                  <a:pt x="64" y="1"/>
                  <a:pt x="64" y="2"/>
                </a:cubicBezTo>
                <a:cubicBezTo>
                  <a:pt x="71" y="15"/>
                  <a:pt x="71" y="15"/>
                  <a:pt x="71" y="15"/>
                </a:cubicBezTo>
                <a:cubicBezTo>
                  <a:pt x="78" y="22"/>
                  <a:pt x="78" y="22"/>
                  <a:pt x="78" y="22"/>
                </a:cubicBezTo>
                <a:cubicBezTo>
                  <a:pt x="79" y="23"/>
                  <a:pt x="79" y="23"/>
                  <a:pt x="79" y="24"/>
                </a:cubicBezTo>
                <a:cubicBezTo>
                  <a:pt x="79" y="50"/>
                  <a:pt x="79" y="50"/>
                  <a:pt x="79" y="50"/>
                </a:cubicBezTo>
                <a:cubicBezTo>
                  <a:pt x="79" y="58"/>
                  <a:pt x="79" y="58"/>
                  <a:pt x="79" y="58"/>
                </a:cubicBezTo>
                <a:cubicBezTo>
                  <a:pt x="79" y="60"/>
                  <a:pt x="78" y="61"/>
                  <a:pt x="77" y="62"/>
                </a:cubicBezTo>
                <a:cubicBezTo>
                  <a:pt x="77" y="62"/>
                  <a:pt x="77" y="62"/>
                  <a:pt x="77" y="62"/>
                </a:cubicBezTo>
                <a:cubicBezTo>
                  <a:pt x="76" y="63"/>
                  <a:pt x="75" y="64"/>
                  <a:pt x="73" y="64"/>
                </a:cubicBezTo>
                <a:cubicBezTo>
                  <a:pt x="62" y="64"/>
                  <a:pt x="62" y="64"/>
                  <a:pt x="62" y="64"/>
                </a:cubicBezTo>
                <a:cubicBezTo>
                  <a:pt x="62" y="59"/>
                  <a:pt x="62" y="59"/>
                  <a:pt x="62" y="59"/>
                </a:cubicBezTo>
                <a:cubicBezTo>
                  <a:pt x="73" y="59"/>
                  <a:pt x="73" y="59"/>
                  <a:pt x="73" y="59"/>
                </a:cubicBezTo>
                <a:cubicBezTo>
                  <a:pt x="73" y="59"/>
                  <a:pt x="74" y="59"/>
                  <a:pt x="74" y="59"/>
                </a:cubicBezTo>
                <a:cubicBezTo>
                  <a:pt x="74" y="59"/>
                  <a:pt x="74" y="59"/>
                  <a:pt x="74" y="59"/>
                </a:cubicBezTo>
                <a:cubicBezTo>
                  <a:pt x="74" y="59"/>
                  <a:pt x="74" y="58"/>
                  <a:pt x="74" y="58"/>
                </a:cubicBezTo>
                <a:cubicBezTo>
                  <a:pt x="74" y="50"/>
                  <a:pt x="74" y="50"/>
                  <a:pt x="74" y="50"/>
                </a:cubicBezTo>
                <a:cubicBezTo>
                  <a:pt x="74" y="25"/>
                  <a:pt x="74" y="25"/>
                  <a:pt x="74" y="25"/>
                </a:cubicBezTo>
                <a:close/>
                <a:moveTo>
                  <a:pt x="62" y="11"/>
                </a:moveTo>
                <a:cubicBezTo>
                  <a:pt x="62" y="22"/>
                  <a:pt x="62" y="22"/>
                  <a:pt x="62" y="22"/>
                </a:cubicBezTo>
                <a:cubicBezTo>
                  <a:pt x="64" y="22"/>
                  <a:pt x="64" y="22"/>
                  <a:pt x="64" y="22"/>
                </a:cubicBezTo>
                <a:cubicBezTo>
                  <a:pt x="64" y="22"/>
                  <a:pt x="64" y="22"/>
                  <a:pt x="64" y="22"/>
                </a:cubicBezTo>
                <a:cubicBezTo>
                  <a:pt x="65" y="22"/>
                  <a:pt x="65" y="22"/>
                  <a:pt x="65" y="22"/>
                </a:cubicBezTo>
                <a:cubicBezTo>
                  <a:pt x="66" y="21"/>
                  <a:pt x="67" y="20"/>
                  <a:pt x="66" y="18"/>
                </a:cubicBezTo>
                <a:cubicBezTo>
                  <a:pt x="62" y="11"/>
                  <a:pt x="62" y="11"/>
                  <a:pt x="62" y="11"/>
                </a:cubicBezTo>
                <a:close/>
                <a:moveTo>
                  <a:pt x="62" y="46"/>
                </a:moveTo>
                <a:cubicBezTo>
                  <a:pt x="70" y="46"/>
                  <a:pt x="70" y="46"/>
                  <a:pt x="70" y="46"/>
                </a:cubicBezTo>
                <a:cubicBezTo>
                  <a:pt x="71" y="46"/>
                  <a:pt x="72" y="45"/>
                  <a:pt x="72" y="44"/>
                </a:cubicBezTo>
                <a:cubicBezTo>
                  <a:pt x="72" y="36"/>
                  <a:pt x="72" y="36"/>
                  <a:pt x="72" y="36"/>
                </a:cubicBezTo>
                <a:cubicBezTo>
                  <a:pt x="72" y="35"/>
                  <a:pt x="71" y="34"/>
                  <a:pt x="70" y="34"/>
                </a:cubicBezTo>
                <a:cubicBezTo>
                  <a:pt x="62" y="34"/>
                  <a:pt x="62" y="34"/>
                  <a:pt x="62" y="34"/>
                </a:cubicBezTo>
                <a:cubicBezTo>
                  <a:pt x="62" y="38"/>
                  <a:pt x="62" y="38"/>
                  <a:pt x="62" y="38"/>
                </a:cubicBezTo>
                <a:cubicBezTo>
                  <a:pt x="67" y="38"/>
                  <a:pt x="67" y="38"/>
                  <a:pt x="67" y="38"/>
                </a:cubicBezTo>
                <a:cubicBezTo>
                  <a:pt x="67" y="41"/>
                  <a:pt x="67" y="41"/>
                  <a:pt x="67" y="41"/>
                </a:cubicBezTo>
                <a:cubicBezTo>
                  <a:pt x="62" y="41"/>
                  <a:pt x="62" y="41"/>
                  <a:pt x="62" y="41"/>
                </a:cubicBezTo>
                <a:lnTo>
                  <a:pt x="62" y="46"/>
                </a:lnTo>
                <a:close/>
                <a:moveTo>
                  <a:pt x="62" y="9"/>
                </a:moveTo>
                <a:cubicBezTo>
                  <a:pt x="61" y="5"/>
                  <a:pt x="61" y="5"/>
                  <a:pt x="61" y="5"/>
                </a:cubicBezTo>
                <a:cubicBezTo>
                  <a:pt x="58" y="5"/>
                  <a:pt x="58" y="5"/>
                  <a:pt x="58" y="5"/>
                </a:cubicBezTo>
                <a:cubicBezTo>
                  <a:pt x="59" y="5"/>
                  <a:pt x="60" y="6"/>
                  <a:pt x="60" y="7"/>
                </a:cubicBezTo>
                <a:cubicBezTo>
                  <a:pt x="62" y="11"/>
                  <a:pt x="62" y="11"/>
                  <a:pt x="62" y="11"/>
                </a:cubicBezTo>
                <a:cubicBezTo>
                  <a:pt x="62" y="22"/>
                  <a:pt x="62" y="22"/>
                  <a:pt x="62" y="22"/>
                </a:cubicBezTo>
                <a:cubicBezTo>
                  <a:pt x="39" y="22"/>
                  <a:pt x="39" y="22"/>
                  <a:pt x="39" y="22"/>
                </a:cubicBezTo>
                <a:cubicBezTo>
                  <a:pt x="39" y="17"/>
                  <a:pt x="39" y="17"/>
                  <a:pt x="39" y="17"/>
                </a:cubicBezTo>
                <a:cubicBezTo>
                  <a:pt x="60" y="17"/>
                  <a:pt x="60" y="17"/>
                  <a:pt x="60" y="17"/>
                </a:cubicBezTo>
                <a:cubicBezTo>
                  <a:pt x="57" y="10"/>
                  <a:pt x="57" y="10"/>
                  <a:pt x="57" y="10"/>
                </a:cubicBezTo>
                <a:cubicBezTo>
                  <a:pt x="39" y="10"/>
                  <a:pt x="39" y="10"/>
                  <a:pt x="39" y="10"/>
                </a:cubicBezTo>
                <a:cubicBezTo>
                  <a:pt x="39" y="0"/>
                  <a:pt x="39" y="0"/>
                  <a:pt x="39" y="0"/>
                </a:cubicBezTo>
                <a:cubicBezTo>
                  <a:pt x="62" y="0"/>
                  <a:pt x="62" y="0"/>
                  <a:pt x="62" y="0"/>
                </a:cubicBezTo>
                <a:cubicBezTo>
                  <a:pt x="62" y="0"/>
                  <a:pt x="62" y="0"/>
                  <a:pt x="62" y="0"/>
                </a:cubicBezTo>
                <a:cubicBezTo>
                  <a:pt x="62" y="0"/>
                  <a:pt x="62" y="0"/>
                  <a:pt x="62" y="0"/>
                </a:cubicBezTo>
                <a:cubicBezTo>
                  <a:pt x="62" y="9"/>
                  <a:pt x="62" y="9"/>
                  <a:pt x="62" y="9"/>
                </a:cubicBezTo>
                <a:close/>
                <a:moveTo>
                  <a:pt x="39" y="47"/>
                </a:moveTo>
                <a:cubicBezTo>
                  <a:pt x="59" y="47"/>
                  <a:pt x="59" y="47"/>
                  <a:pt x="59" y="47"/>
                </a:cubicBezTo>
                <a:cubicBezTo>
                  <a:pt x="60" y="47"/>
                  <a:pt x="61" y="48"/>
                  <a:pt x="61" y="50"/>
                </a:cubicBezTo>
                <a:cubicBezTo>
                  <a:pt x="61" y="58"/>
                  <a:pt x="61" y="58"/>
                  <a:pt x="61" y="58"/>
                </a:cubicBezTo>
                <a:cubicBezTo>
                  <a:pt x="61" y="58"/>
                  <a:pt x="61" y="59"/>
                  <a:pt x="62" y="59"/>
                </a:cubicBezTo>
                <a:cubicBezTo>
                  <a:pt x="62" y="59"/>
                  <a:pt x="62" y="59"/>
                  <a:pt x="62" y="59"/>
                </a:cubicBezTo>
                <a:cubicBezTo>
                  <a:pt x="62" y="59"/>
                  <a:pt x="62" y="59"/>
                  <a:pt x="62" y="59"/>
                </a:cubicBezTo>
                <a:cubicBezTo>
                  <a:pt x="62" y="64"/>
                  <a:pt x="62" y="64"/>
                  <a:pt x="62" y="64"/>
                </a:cubicBezTo>
                <a:cubicBezTo>
                  <a:pt x="62" y="64"/>
                  <a:pt x="62" y="64"/>
                  <a:pt x="62" y="64"/>
                </a:cubicBezTo>
                <a:cubicBezTo>
                  <a:pt x="61" y="64"/>
                  <a:pt x="59" y="63"/>
                  <a:pt x="58" y="62"/>
                </a:cubicBezTo>
                <a:cubicBezTo>
                  <a:pt x="57" y="61"/>
                  <a:pt x="56" y="60"/>
                  <a:pt x="56" y="58"/>
                </a:cubicBezTo>
                <a:cubicBezTo>
                  <a:pt x="56" y="52"/>
                  <a:pt x="56" y="52"/>
                  <a:pt x="56" y="52"/>
                </a:cubicBezTo>
                <a:cubicBezTo>
                  <a:pt x="39" y="52"/>
                  <a:pt x="39" y="52"/>
                  <a:pt x="39" y="52"/>
                </a:cubicBezTo>
                <a:cubicBezTo>
                  <a:pt x="39" y="47"/>
                  <a:pt x="39" y="47"/>
                  <a:pt x="39" y="47"/>
                </a:cubicBezTo>
                <a:close/>
                <a:moveTo>
                  <a:pt x="62" y="34"/>
                </a:moveTo>
                <a:cubicBezTo>
                  <a:pt x="62" y="38"/>
                  <a:pt x="62" y="38"/>
                  <a:pt x="62" y="38"/>
                </a:cubicBezTo>
                <a:cubicBezTo>
                  <a:pt x="57" y="38"/>
                  <a:pt x="57" y="38"/>
                  <a:pt x="57" y="38"/>
                </a:cubicBezTo>
                <a:cubicBezTo>
                  <a:pt x="57" y="41"/>
                  <a:pt x="57" y="41"/>
                  <a:pt x="57" y="41"/>
                </a:cubicBezTo>
                <a:cubicBezTo>
                  <a:pt x="62" y="41"/>
                  <a:pt x="62" y="41"/>
                  <a:pt x="62" y="41"/>
                </a:cubicBezTo>
                <a:cubicBezTo>
                  <a:pt x="62" y="46"/>
                  <a:pt x="62" y="46"/>
                  <a:pt x="62" y="46"/>
                </a:cubicBezTo>
                <a:cubicBezTo>
                  <a:pt x="55" y="46"/>
                  <a:pt x="55" y="46"/>
                  <a:pt x="55" y="46"/>
                </a:cubicBezTo>
                <a:cubicBezTo>
                  <a:pt x="54" y="46"/>
                  <a:pt x="53" y="45"/>
                  <a:pt x="53" y="44"/>
                </a:cubicBezTo>
                <a:cubicBezTo>
                  <a:pt x="53" y="36"/>
                  <a:pt x="53" y="36"/>
                  <a:pt x="53" y="36"/>
                </a:cubicBezTo>
                <a:cubicBezTo>
                  <a:pt x="53" y="35"/>
                  <a:pt x="54" y="34"/>
                  <a:pt x="55" y="34"/>
                </a:cubicBezTo>
                <a:lnTo>
                  <a:pt x="62" y="34"/>
                </a:lnTo>
                <a:close/>
                <a:moveTo>
                  <a:pt x="39" y="22"/>
                </a:moveTo>
                <a:cubicBezTo>
                  <a:pt x="16" y="22"/>
                  <a:pt x="16" y="22"/>
                  <a:pt x="16" y="22"/>
                </a:cubicBezTo>
                <a:cubicBezTo>
                  <a:pt x="16" y="11"/>
                  <a:pt x="16" y="11"/>
                  <a:pt x="16" y="11"/>
                </a:cubicBezTo>
                <a:cubicBezTo>
                  <a:pt x="19" y="6"/>
                  <a:pt x="19" y="6"/>
                  <a:pt x="19" y="6"/>
                </a:cubicBezTo>
                <a:cubicBezTo>
                  <a:pt x="19" y="6"/>
                  <a:pt x="20" y="5"/>
                  <a:pt x="21" y="5"/>
                </a:cubicBezTo>
                <a:cubicBezTo>
                  <a:pt x="21" y="5"/>
                  <a:pt x="21" y="5"/>
                  <a:pt x="21" y="5"/>
                </a:cubicBezTo>
                <a:cubicBezTo>
                  <a:pt x="18" y="5"/>
                  <a:pt x="18" y="5"/>
                  <a:pt x="18" y="5"/>
                </a:cubicBezTo>
                <a:cubicBezTo>
                  <a:pt x="16" y="9"/>
                  <a:pt x="16" y="9"/>
                  <a:pt x="16" y="9"/>
                </a:cubicBezTo>
                <a:cubicBezTo>
                  <a:pt x="16" y="0"/>
                  <a:pt x="16" y="0"/>
                  <a:pt x="16" y="0"/>
                </a:cubicBezTo>
                <a:cubicBezTo>
                  <a:pt x="17" y="0"/>
                  <a:pt x="17" y="0"/>
                  <a:pt x="17" y="0"/>
                </a:cubicBezTo>
                <a:cubicBezTo>
                  <a:pt x="39" y="0"/>
                  <a:pt x="39" y="0"/>
                  <a:pt x="39" y="0"/>
                </a:cubicBezTo>
                <a:cubicBezTo>
                  <a:pt x="39" y="10"/>
                  <a:pt x="39" y="10"/>
                  <a:pt x="39" y="10"/>
                </a:cubicBezTo>
                <a:cubicBezTo>
                  <a:pt x="22" y="10"/>
                  <a:pt x="22" y="10"/>
                  <a:pt x="22" y="10"/>
                </a:cubicBezTo>
                <a:cubicBezTo>
                  <a:pt x="19" y="17"/>
                  <a:pt x="19" y="17"/>
                  <a:pt x="19" y="17"/>
                </a:cubicBezTo>
                <a:cubicBezTo>
                  <a:pt x="39" y="17"/>
                  <a:pt x="39" y="17"/>
                  <a:pt x="39" y="17"/>
                </a:cubicBezTo>
                <a:cubicBezTo>
                  <a:pt x="39" y="22"/>
                  <a:pt x="39" y="22"/>
                  <a:pt x="39" y="22"/>
                </a:cubicBezTo>
                <a:close/>
                <a:moveTo>
                  <a:pt x="16" y="59"/>
                </a:moveTo>
                <a:cubicBezTo>
                  <a:pt x="17" y="59"/>
                  <a:pt x="17" y="59"/>
                  <a:pt x="17" y="59"/>
                </a:cubicBezTo>
                <a:cubicBezTo>
                  <a:pt x="17" y="59"/>
                  <a:pt x="17" y="59"/>
                  <a:pt x="17" y="59"/>
                </a:cubicBezTo>
                <a:cubicBezTo>
                  <a:pt x="17" y="59"/>
                  <a:pt x="17" y="59"/>
                  <a:pt x="17" y="59"/>
                </a:cubicBezTo>
                <a:cubicBezTo>
                  <a:pt x="17" y="59"/>
                  <a:pt x="17" y="59"/>
                  <a:pt x="17" y="59"/>
                </a:cubicBezTo>
                <a:cubicBezTo>
                  <a:pt x="17" y="59"/>
                  <a:pt x="18" y="58"/>
                  <a:pt x="18" y="58"/>
                </a:cubicBezTo>
                <a:cubicBezTo>
                  <a:pt x="18" y="50"/>
                  <a:pt x="18" y="50"/>
                  <a:pt x="18" y="50"/>
                </a:cubicBezTo>
                <a:cubicBezTo>
                  <a:pt x="18" y="48"/>
                  <a:pt x="19" y="47"/>
                  <a:pt x="20" y="47"/>
                </a:cubicBezTo>
                <a:cubicBezTo>
                  <a:pt x="39" y="47"/>
                  <a:pt x="39" y="47"/>
                  <a:pt x="39" y="47"/>
                </a:cubicBezTo>
                <a:cubicBezTo>
                  <a:pt x="39" y="52"/>
                  <a:pt x="39" y="52"/>
                  <a:pt x="39" y="52"/>
                </a:cubicBezTo>
                <a:cubicBezTo>
                  <a:pt x="22" y="52"/>
                  <a:pt x="22" y="52"/>
                  <a:pt x="22" y="52"/>
                </a:cubicBezTo>
                <a:cubicBezTo>
                  <a:pt x="22" y="58"/>
                  <a:pt x="22" y="58"/>
                  <a:pt x="22" y="58"/>
                </a:cubicBezTo>
                <a:cubicBezTo>
                  <a:pt x="22" y="60"/>
                  <a:pt x="22" y="61"/>
                  <a:pt x="21" y="62"/>
                </a:cubicBezTo>
                <a:cubicBezTo>
                  <a:pt x="21" y="62"/>
                  <a:pt x="21" y="62"/>
                  <a:pt x="21" y="62"/>
                </a:cubicBezTo>
                <a:cubicBezTo>
                  <a:pt x="20" y="63"/>
                  <a:pt x="18" y="64"/>
                  <a:pt x="17" y="64"/>
                </a:cubicBezTo>
                <a:cubicBezTo>
                  <a:pt x="16" y="64"/>
                  <a:pt x="16" y="64"/>
                  <a:pt x="16" y="64"/>
                </a:cubicBezTo>
                <a:cubicBezTo>
                  <a:pt x="16" y="59"/>
                  <a:pt x="16" y="59"/>
                  <a:pt x="16" y="59"/>
                </a:cubicBezTo>
                <a:close/>
                <a:moveTo>
                  <a:pt x="16" y="46"/>
                </a:moveTo>
                <a:cubicBezTo>
                  <a:pt x="16" y="41"/>
                  <a:pt x="16" y="41"/>
                  <a:pt x="16" y="41"/>
                </a:cubicBezTo>
                <a:cubicBezTo>
                  <a:pt x="21" y="41"/>
                  <a:pt x="21" y="41"/>
                  <a:pt x="21" y="41"/>
                </a:cubicBezTo>
                <a:cubicBezTo>
                  <a:pt x="21" y="38"/>
                  <a:pt x="21" y="38"/>
                  <a:pt x="21" y="38"/>
                </a:cubicBezTo>
                <a:cubicBezTo>
                  <a:pt x="16" y="38"/>
                  <a:pt x="16" y="38"/>
                  <a:pt x="16" y="38"/>
                </a:cubicBezTo>
                <a:cubicBezTo>
                  <a:pt x="16" y="34"/>
                  <a:pt x="16" y="34"/>
                  <a:pt x="16" y="34"/>
                </a:cubicBezTo>
                <a:cubicBezTo>
                  <a:pt x="24" y="34"/>
                  <a:pt x="24" y="34"/>
                  <a:pt x="24" y="34"/>
                </a:cubicBezTo>
                <a:cubicBezTo>
                  <a:pt x="25" y="34"/>
                  <a:pt x="26" y="35"/>
                  <a:pt x="26" y="36"/>
                </a:cubicBezTo>
                <a:cubicBezTo>
                  <a:pt x="26" y="44"/>
                  <a:pt x="26" y="44"/>
                  <a:pt x="26" y="44"/>
                </a:cubicBezTo>
                <a:cubicBezTo>
                  <a:pt x="26" y="45"/>
                  <a:pt x="25" y="46"/>
                  <a:pt x="24" y="46"/>
                </a:cubicBezTo>
                <a:lnTo>
                  <a:pt x="16" y="46"/>
                </a:lnTo>
                <a:close/>
                <a:moveTo>
                  <a:pt x="16" y="22"/>
                </a:moveTo>
                <a:cubicBezTo>
                  <a:pt x="15" y="22"/>
                  <a:pt x="15" y="22"/>
                  <a:pt x="15" y="22"/>
                </a:cubicBezTo>
                <a:cubicBezTo>
                  <a:pt x="13" y="22"/>
                  <a:pt x="12" y="21"/>
                  <a:pt x="12" y="20"/>
                </a:cubicBezTo>
                <a:cubicBezTo>
                  <a:pt x="12" y="19"/>
                  <a:pt x="12" y="19"/>
                  <a:pt x="13" y="18"/>
                </a:cubicBezTo>
                <a:cubicBezTo>
                  <a:pt x="16" y="11"/>
                  <a:pt x="16" y="11"/>
                  <a:pt x="16" y="11"/>
                </a:cubicBezTo>
                <a:cubicBezTo>
                  <a:pt x="16" y="22"/>
                  <a:pt x="16" y="22"/>
                  <a:pt x="16" y="22"/>
                </a:cubicBezTo>
                <a:close/>
                <a:moveTo>
                  <a:pt x="16" y="9"/>
                </a:moveTo>
                <a:cubicBezTo>
                  <a:pt x="16" y="0"/>
                  <a:pt x="16" y="0"/>
                  <a:pt x="16" y="0"/>
                </a:cubicBezTo>
                <a:cubicBezTo>
                  <a:pt x="16" y="0"/>
                  <a:pt x="15" y="1"/>
                  <a:pt x="15" y="2"/>
                </a:cubicBezTo>
                <a:cubicBezTo>
                  <a:pt x="8" y="15"/>
                  <a:pt x="8" y="15"/>
                  <a:pt x="8" y="15"/>
                </a:cubicBezTo>
                <a:cubicBezTo>
                  <a:pt x="1" y="22"/>
                  <a:pt x="1" y="22"/>
                  <a:pt x="1" y="22"/>
                </a:cubicBezTo>
                <a:cubicBezTo>
                  <a:pt x="0" y="23"/>
                  <a:pt x="0" y="23"/>
                  <a:pt x="0" y="24"/>
                </a:cubicBezTo>
                <a:cubicBezTo>
                  <a:pt x="0" y="24"/>
                  <a:pt x="0" y="24"/>
                  <a:pt x="0" y="24"/>
                </a:cubicBezTo>
                <a:cubicBezTo>
                  <a:pt x="0" y="48"/>
                  <a:pt x="0" y="48"/>
                  <a:pt x="0" y="48"/>
                </a:cubicBezTo>
                <a:cubicBezTo>
                  <a:pt x="0" y="50"/>
                  <a:pt x="0" y="50"/>
                  <a:pt x="0" y="50"/>
                </a:cubicBezTo>
                <a:cubicBezTo>
                  <a:pt x="0" y="58"/>
                  <a:pt x="0" y="58"/>
                  <a:pt x="0" y="58"/>
                </a:cubicBezTo>
                <a:cubicBezTo>
                  <a:pt x="0" y="60"/>
                  <a:pt x="1" y="61"/>
                  <a:pt x="2" y="62"/>
                </a:cubicBezTo>
                <a:cubicBezTo>
                  <a:pt x="2" y="62"/>
                  <a:pt x="2" y="62"/>
                  <a:pt x="2" y="62"/>
                </a:cubicBezTo>
                <a:cubicBezTo>
                  <a:pt x="2" y="62"/>
                  <a:pt x="2" y="62"/>
                  <a:pt x="2" y="62"/>
                </a:cubicBezTo>
                <a:cubicBezTo>
                  <a:pt x="3" y="63"/>
                  <a:pt x="4" y="64"/>
                  <a:pt x="6" y="64"/>
                </a:cubicBezTo>
                <a:cubicBezTo>
                  <a:pt x="16" y="64"/>
                  <a:pt x="16" y="64"/>
                  <a:pt x="16" y="64"/>
                </a:cubicBezTo>
                <a:cubicBezTo>
                  <a:pt x="16" y="59"/>
                  <a:pt x="16" y="59"/>
                  <a:pt x="16" y="59"/>
                </a:cubicBezTo>
                <a:cubicBezTo>
                  <a:pt x="6" y="59"/>
                  <a:pt x="6" y="59"/>
                  <a:pt x="6" y="59"/>
                </a:cubicBezTo>
                <a:cubicBezTo>
                  <a:pt x="5" y="59"/>
                  <a:pt x="5" y="59"/>
                  <a:pt x="5" y="59"/>
                </a:cubicBezTo>
                <a:cubicBezTo>
                  <a:pt x="5" y="59"/>
                  <a:pt x="5" y="59"/>
                  <a:pt x="5" y="59"/>
                </a:cubicBezTo>
                <a:cubicBezTo>
                  <a:pt x="5" y="59"/>
                  <a:pt x="5" y="58"/>
                  <a:pt x="5" y="58"/>
                </a:cubicBezTo>
                <a:cubicBezTo>
                  <a:pt x="5" y="50"/>
                  <a:pt x="5" y="50"/>
                  <a:pt x="5" y="50"/>
                </a:cubicBezTo>
                <a:cubicBezTo>
                  <a:pt x="5" y="48"/>
                  <a:pt x="5" y="48"/>
                  <a:pt x="5" y="48"/>
                </a:cubicBezTo>
                <a:cubicBezTo>
                  <a:pt x="5" y="25"/>
                  <a:pt x="5" y="25"/>
                  <a:pt x="5" y="25"/>
                </a:cubicBezTo>
                <a:cubicBezTo>
                  <a:pt x="12" y="18"/>
                  <a:pt x="12" y="18"/>
                  <a:pt x="12" y="18"/>
                </a:cubicBezTo>
                <a:cubicBezTo>
                  <a:pt x="12" y="18"/>
                  <a:pt x="12" y="18"/>
                  <a:pt x="12" y="18"/>
                </a:cubicBezTo>
                <a:cubicBezTo>
                  <a:pt x="12" y="17"/>
                  <a:pt x="12" y="17"/>
                  <a:pt x="12" y="17"/>
                </a:cubicBezTo>
                <a:cubicBezTo>
                  <a:pt x="16" y="9"/>
                  <a:pt x="16" y="9"/>
                  <a:pt x="16" y="9"/>
                </a:cubicBezTo>
                <a:close/>
                <a:moveTo>
                  <a:pt x="16" y="34"/>
                </a:moveTo>
                <a:cubicBezTo>
                  <a:pt x="16" y="38"/>
                  <a:pt x="16" y="38"/>
                  <a:pt x="16" y="38"/>
                </a:cubicBezTo>
                <a:cubicBezTo>
                  <a:pt x="11" y="38"/>
                  <a:pt x="11" y="38"/>
                  <a:pt x="11" y="38"/>
                </a:cubicBezTo>
                <a:cubicBezTo>
                  <a:pt x="11" y="41"/>
                  <a:pt x="11" y="41"/>
                  <a:pt x="11" y="41"/>
                </a:cubicBezTo>
                <a:cubicBezTo>
                  <a:pt x="16" y="41"/>
                  <a:pt x="16" y="41"/>
                  <a:pt x="16" y="41"/>
                </a:cubicBezTo>
                <a:cubicBezTo>
                  <a:pt x="16" y="46"/>
                  <a:pt x="16" y="46"/>
                  <a:pt x="16" y="46"/>
                </a:cubicBezTo>
                <a:cubicBezTo>
                  <a:pt x="9" y="46"/>
                  <a:pt x="9" y="46"/>
                  <a:pt x="9" y="46"/>
                </a:cubicBezTo>
                <a:cubicBezTo>
                  <a:pt x="8" y="46"/>
                  <a:pt x="7" y="45"/>
                  <a:pt x="7" y="44"/>
                </a:cubicBezTo>
                <a:cubicBezTo>
                  <a:pt x="7" y="36"/>
                  <a:pt x="7" y="36"/>
                  <a:pt x="7" y="36"/>
                </a:cubicBezTo>
                <a:cubicBezTo>
                  <a:pt x="7" y="35"/>
                  <a:pt x="8" y="34"/>
                  <a:pt x="9" y="34"/>
                </a:cubicBezTo>
                <a:lnTo>
                  <a:pt x="16" y="34"/>
                </a:ln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289" name="Freeform 279"/>
          <p:cNvSpPr>
            <a:spLocks noEditPoints="1"/>
          </p:cNvSpPr>
          <p:nvPr/>
        </p:nvSpPr>
        <p:spPr bwMode="auto">
          <a:xfrm rot="5400000">
            <a:off x="6148517" y="1749540"/>
            <a:ext cx="190451" cy="213067"/>
          </a:xfrm>
          <a:custGeom>
            <a:avLst/>
            <a:gdLst>
              <a:gd name="T0" fmla="*/ 100 w 112"/>
              <a:gd name="T1" fmla="*/ 23 h 126"/>
              <a:gd name="T2" fmla="*/ 109 w 112"/>
              <a:gd name="T3" fmla="*/ 35 h 126"/>
              <a:gd name="T4" fmla="*/ 108 w 112"/>
              <a:gd name="T5" fmla="*/ 38 h 126"/>
              <a:gd name="T6" fmla="*/ 79 w 112"/>
              <a:gd name="T7" fmla="*/ 73 h 126"/>
              <a:gd name="T8" fmla="*/ 105 w 112"/>
              <a:gd name="T9" fmla="*/ 75 h 126"/>
              <a:gd name="T10" fmla="*/ 112 w 112"/>
              <a:gd name="T11" fmla="*/ 86 h 126"/>
              <a:gd name="T12" fmla="*/ 110 w 112"/>
              <a:gd name="T13" fmla="*/ 90 h 126"/>
              <a:gd name="T14" fmla="*/ 78 w 112"/>
              <a:gd name="T15" fmla="*/ 98 h 126"/>
              <a:gd name="T16" fmla="*/ 55 w 112"/>
              <a:gd name="T17" fmla="*/ 126 h 126"/>
              <a:gd name="T18" fmla="*/ 56 w 112"/>
              <a:gd name="T19" fmla="*/ 119 h 126"/>
              <a:gd name="T20" fmla="*/ 76 w 112"/>
              <a:gd name="T21" fmla="*/ 93 h 126"/>
              <a:gd name="T22" fmla="*/ 101 w 112"/>
              <a:gd name="T23" fmla="*/ 79 h 126"/>
              <a:gd name="T24" fmla="*/ 76 w 112"/>
              <a:gd name="T25" fmla="*/ 77 h 126"/>
              <a:gd name="T26" fmla="*/ 62 w 112"/>
              <a:gd name="T27" fmla="*/ 55 h 126"/>
              <a:gd name="T28" fmla="*/ 104 w 112"/>
              <a:gd name="T29" fmla="*/ 35 h 126"/>
              <a:gd name="T30" fmla="*/ 55 w 112"/>
              <a:gd name="T31" fmla="*/ 36 h 126"/>
              <a:gd name="T32" fmla="*/ 55 w 112"/>
              <a:gd name="T33" fmla="*/ 100 h 126"/>
              <a:gd name="T34" fmla="*/ 58 w 112"/>
              <a:gd name="T35" fmla="*/ 89 h 126"/>
              <a:gd name="T36" fmla="*/ 55 w 112"/>
              <a:gd name="T37" fmla="*/ 100 h 126"/>
              <a:gd name="T38" fmla="*/ 14 w 112"/>
              <a:gd name="T39" fmla="*/ 3 h 126"/>
              <a:gd name="T40" fmla="*/ 43 w 112"/>
              <a:gd name="T41" fmla="*/ 18 h 126"/>
              <a:gd name="T42" fmla="*/ 43 w 112"/>
              <a:gd name="T43" fmla="*/ 18 h 126"/>
              <a:gd name="T44" fmla="*/ 52 w 112"/>
              <a:gd name="T45" fmla="*/ 32 h 126"/>
              <a:gd name="T46" fmla="*/ 55 w 112"/>
              <a:gd name="T47" fmla="*/ 36 h 126"/>
              <a:gd name="T48" fmla="*/ 49 w 112"/>
              <a:gd name="T49" fmla="*/ 36 h 126"/>
              <a:gd name="T50" fmla="*/ 39 w 112"/>
              <a:gd name="T51" fmla="*/ 21 h 126"/>
              <a:gd name="T52" fmla="*/ 39 w 112"/>
              <a:gd name="T53" fmla="*/ 21 h 126"/>
              <a:gd name="T54" fmla="*/ 39 w 112"/>
              <a:gd name="T55" fmla="*/ 21 h 126"/>
              <a:gd name="T56" fmla="*/ 17 w 112"/>
              <a:gd name="T57" fmla="*/ 7 h 126"/>
              <a:gd name="T58" fmla="*/ 16 w 112"/>
              <a:gd name="T59" fmla="*/ 18 h 126"/>
              <a:gd name="T60" fmla="*/ 21 w 112"/>
              <a:gd name="T61" fmla="*/ 32 h 126"/>
              <a:gd name="T62" fmla="*/ 21 w 112"/>
              <a:gd name="T63" fmla="*/ 32 h 126"/>
              <a:gd name="T64" fmla="*/ 21 w 112"/>
              <a:gd name="T65" fmla="*/ 32 h 126"/>
              <a:gd name="T66" fmla="*/ 31 w 112"/>
              <a:gd name="T67" fmla="*/ 50 h 126"/>
              <a:gd name="T68" fmla="*/ 10 w 112"/>
              <a:gd name="T69" fmla="*/ 97 h 126"/>
              <a:gd name="T70" fmla="*/ 41 w 112"/>
              <a:gd name="T71" fmla="*/ 67 h 126"/>
              <a:gd name="T72" fmla="*/ 55 w 112"/>
              <a:gd name="T73" fmla="*/ 84 h 126"/>
              <a:gd name="T74" fmla="*/ 51 w 112"/>
              <a:gd name="T75" fmla="*/ 112 h 126"/>
              <a:gd name="T76" fmla="*/ 55 w 112"/>
              <a:gd name="T77" fmla="*/ 126 h 126"/>
              <a:gd name="T78" fmla="*/ 54 w 112"/>
              <a:gd name="T79" fmla="*/ 124 h 126"/>
              <a:gd name="T80" fmla="*/ 46 w 112"/>
              <a:gd name="T81" fmla="*/ 114 h 126"/>
              <a:gd name="T82" fmla="*/ 46 w 112"/>
              <a:gd name="T83" fmla="*/ 112 h 126"/>
              <a:gd name="T84" fmla="*/ 42 w 112"/>
              <a:gd name="T85" fmla="*/ 72 h 126"/>
              <a:gd name="T86" fmla="*/ 8 w 112"/>
              <a:gd name="T87" fmla="*/ 103 h 126"/>
              <a:gd name="T88" fmla="*/ 7 w 112"/>
              <a:gd name="T89" fmla="*/ 102 h 126"/>
              <a:gd name="T90" fmla="*/ 0 w 112"/>
              <a:gd name="T91" fmla="*/ 89 h 126"/>
              <a:gd name="T92" fmla="*/ 26 w 112"/>
              <a:gd name="T93" fmla="*/ 49 h 126"/>
              <a:gd name="T94" fmla="*/ 17 w 112"/>
              <a:gd name="T95" fmla="*/ 35 h 126"/>
              <a:gd name="T96" fmla="*/ 17 w 112"/>
              <a:gd name="T97" fmla="*/ 35 h 126"/>
              <a:gd name="T98" fmla="*/ 14 w 112"/>
              <a:gd name="T99" fmla="*/ 3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12" h="126">
                <a:moveTo>
                  <a:pt x="55" y="31"/>
                </a:moveTo>
                <a:cubicBezTo>
                  <a:pt x="100" y="23"/>
                  <a:pt x="100" y="23"/>
                  <a:pt x="100" y="23"/>
                </a:cubicBezTo>
                <a:cubicBezTo>
                  <a:pt x="101" y="23"/>
                  <a:pt x="102" y="23"/>
                  <a:pt x="102" y="24"/>
                </a:cubicBezTo>
                <a:cubicBezTo>
                  <a:pt x="109" y="35"/>
                  <a:pt x="109" y="35"/>
                  <a:pt x="109" y="35"/>
                </a:cubicBezTo>
                <a:cubicBezTo>
                  <a:pt x="110" y="36"/>
                  <a:pt x="110" y="37"/>
                  <a:pt x="109" y="38"/>
                </a:cubicBezTo>
                <a:cubicBezTo>
                  <a:pt x="108" y="38"/>
                  <a:pt x="108" y="38"/>
                  <a:pt x="108" y="38"/>
                </a:cubicBezTo>
                <a:cubicBezTo>
                  <a:pt x="67" y="55"/>
                  <a:pt x="67" y="55"/>
                  <a:pt x="67" y="55"/>
                </a:cubicBezTo>
                <a:cubicBezTo>
                  <a:pt x="79" y="73"/>
                  <a:pt x="79" y="73"/>
                  <a:pt x="79" y="73"/>
                </a:cubicBezTo>
                <a:cubicBezTo>
                  <a:pt x="103" y="74"/>
                  <a:pt x="103" y="74"/>
                  <a:pt x="103" y="74"/>
                </a:cubicBezTo>
                <a:cubicBezTo>
                  <a:pt x="103" y="74"/>
                  <a:pt x="104" y="74"/>
                  <a:pt x="105" y="75"/>
                </a:cubicBezTo>
                <a:cubicBezTo>
                  <a:pt x="105" y="75"/>
                  <a:pt x="105" y="75"/>
                  <a:pt x="105" y="75"/>
                </a:cubicBezTo>
                <a:cubicBezTo>
                  <a:pt x="112" y="86"/>
                  <a:pt x="112" y="86"/>
                  <a:pt x="112" y="86"/>
                </a:cubicBezTo>
                <a:cubicBezTo>
                  <a:pt x="112" y="87"/>
                  <a:pt x="112" y="88"/>
                  <a:pt x="111" y="89"/>
                </a:cubicBezTo>
                <a:cubicBezTo>
                  <a:pt x="111" y="89"/>
                  <a:pt x="111" y="89"/>
                  <a:pt x="110" y="90"/>
                </a:cubicBezTo>
                <a:cubicBezTo>
                  <a:pt x="110" y="90"/>
                  <a:pt x="110" y="90"/>
                  <a:pt x="110" y="90"/>
                </a:cubicBezTo>
                <a:cubicBezTo>
                  <a:pt x="78" y="98"/>
                  <a:pt x="78" y="98"/>
                  <a:pt x="78" y="98"/>
                </a:cubicBezTo>
                <a:cubicBezTo>
                  <a:pt x="58" y="125"/>
                  <a:pt x="58" y="125"/>
                  <a:pt x="58" y="125"/>
                </a:cubicBezTo>
                <a:cubicBezTo>
                  <a:pt x="57" y="125"/>
                  <a:pt x="56" y="126"/>
                  <a:pt x="55" y="126"/>
                </a:cubicBezTo>
                <a:cubicBezTo>
                  <a:pt x="55" y="119"/>
                  <a:pt x="55" y="119"/>
                  <a:pt x="55" y="119"/>
                </a:cubicBezTo>
                <a:cubicBezTo>
                  <a:pt x="56" y="119"/>
                  <a:pt x="56" y="119"/>
                  <a:pt x="56" y="119"/>
                </a:cubicBezTo>
                <a:cubicBezTo>
                  <a:pt x="74" y="94"/>
                  <a:pt x="74" y="94"/>
                  <a:pt x="74" y="94"/>
                </a:cubicBezTo>
                <a:cubicBezTo>
                  <a:pt x="74" y="94"/>
                  <a:pt x="75" y="94"/>
                  <a:pt x="76" y="93"/>
                </a:cubicBezTo>
                <a:cubicBezTo>
                  <a:pt x="106" y="86"/>
                  <a:pt x="106" y="86"/>
                  <a:pt x="106" y="86"/>
                </a:cubicBezTo>
                <a:cubicBezTo>
                  <a:pt x="101" y="79"/>
                  <a:pt x="101" y="79"/>
                  <a:pt x="101" y="79"/>
                </a:cubicBezTo>
                <a:cubicBezTo>
                  <a:pt x="78" y="78"/>
                  <a:pt x="78" y="78"/>
                  <a:pt x="78" y="78"/>
                </a:cubicBezTo>
                <a:cubicBezTo>
                  <a:pt x="77" y="78"/>
                  <a:pt x="76" y="77"/>
                  <a:pt x="76" y="77"/>
                </a:cubicBezTo>
                <a:cubicBezTo>
                  <a:pt x="62" y="55"/>
                  <a:pt x="62" y="55"/>
                  <a:pt x="62" y="55"/>
                </a:cubicBezTo>
                <a:cubicBezTo>
                  <a:pt x="62" y="55"/>
                  <a:pt x="62" y="55"/>
                  <a:pt x="62" y="55"/>
                </a:cubicBezTo>
                <a:cubicBezTo>
                  <a:pt x="61" y="54"/>
                  <a:pt x="62" y="52"/>
                  <a:pt x="63" y="52"/>
                </a:cubicBezTo>
                <a:cubicBezTo>
                  <a:pt x="104" y="35"/>
                  <a:pt x="104" y="35"/>
                  <a:pt x="104" y="35"/>
                </a:cubicBezTo>
                <a:cubicBezTo>
                  <a:pt x="99" y="28"/>
                  <a:pt x="99" y="28"/>
                  <a:pt x="99" y="28"/>
                </a:cubicBezTo>
                <a:cubicBezTo>
                  <a:pt x="55" y="36"/>
                  <a:pt x="55" y="36"/>
                  <a:pt x="55" y="36"/>
                </a:cubicBezTo>
                <a:cubicBezTo>
                  <a:pt x="55" y="31"/>
                  <a:pt x="55" y="31"/>
                  <a:pt x="55" y="31"/>
                </a:cubicBezTo>
                <a:close/>
                <a:moveTo>
                  <a:pt x="55" y="100"/>
                </a:moveTo>
                <a:cubicBezTo>
                  <a:pt x="59" y="91"/>
                  <a:pt x="59" y="91"/>
                  <a:pt x="59" y="91"/>
                </a:cubicBezTo>
                <a:cubicBezTo>
                  <a:pt x="59" y="90"/>
                  <a:pt x="59" y="89"/>
                  <a:pt x="58" y="89"/>
                </a:cubicBezTo>
                <a:cubicBezTo>
                  <a:pt x="55" y="84"/>
                  <a:pt x="55" y="84"/>
                  <a:pt x="55" y="84"/>
                </a:cubicBezTo>
                <a:lnTo>
                  <a:pt x="55" y="100"/>
                </a:lnTo>
                <a:close/>
                <a:moveTo>
                  <a:pt x="14" y="3"/>
                </a:moveTo>
                <a:cubicBezTo>
                  <a:pt x="14" y="3"/>
                  <a:pt x="14" y="3"/>
                  <a:pt x="14" y="3"/>
                </a:cubicBezTo>
                <a:cubicBezTo>
                  <a:pt x="18" y="0"/>
                  <a:pt x="24" y="2"/>
                  <a:pt x="30" y="6"/>
                </a:cubicBezTo>
                <a:cubicBezTo>
                  <a:pt x="35" y="10"/>
                  <a:pt x="41" y="15"/>
                  <a:pt x="43" y="18"/>
                </a:cubicBezTo>
                <a:cubicBezTo>
                  <a:pt x="43" y="18"/>
                  <a:pt x="43" y="18"/>
                  <a:pt x="43" y="18"/>
                </a:cubicBezTo>
                <a:cubicBezTo>
                  <a:pt x="43" y="18"/>
                  <a:pt x="43" y="18"/>
                  <a:pt x="43" y="18"/>
                </a:cubicBezTo>
                <a:cubicBezTo>
                  <a:pt x="43" y="18"/>
                  <a:pt x="43" y="18"/>
                  <a:pt x="43" y="18"/>
                </a:cubicBezTo>
                <a:cubicBezTo>
                  <a:pt x="52" y="32"/>
                  <a:pt x="52" y="32"/>
                  <a:pt x="52" y="32"/>
                </a:cubicBezTo>
                <a:cubicBezTo>
                  <a:pt x="55" y="31"/>
                  <a:pt x="55" y="31"/>
                  <a:pt x="55" y="31"/>
                </a:cubicBezTo>
                <a:cubicBezTo>
                  <a:pt x="55" y="36"/>
                  <a:pt x="55" y="36"/>
                  <a:pt x="55" y="36"/>
                </a:cubicBezTo>
                <a:cubicBezTo>
                  <a:pt x="51" y="37"/>
                  <a:pt x="51" y="37"/>
                  <a:pt x="51" y="37"/>
                </a:cubicBezTo>
                <a:cubicBezTo>
                  <a:pt x="50" y="37"/>
                  <a:pt x="49" y="37"/>
                  <a:pt x="49" y="36"/>
                </a:cubicBezTo>
                <a:cubicBezTo>
                  <a:pt x="39" y="21"/>
                  <a:pt x="39" y="21"/>
                  <a:pt x="39" y="21"/>
                </a:cubicBezTo>
                <a:cubicBezTo>
                  <a:pt x="39" y="21"/>
                  <a:pt x="39" y="21"/>
                  <a:pt x="39" y="21"/>
                </a:cubicBezTo>
                <a:cubicBezTo>
                  <a:pt x="39" y="21"/>
                  <a:pt x="39" y="21"/>
                  <a:pt x="39" y="21"/>
                </a:cubicBezTo>
                <a:cubicBezTo>
                  <a:pt x="39" y="21"/>
                  <a:pt x="39" y="21"/>
                  <a:pt x="39" y="21"/>
                </a:cubicBezTo>
                <a:cubicBezTo>
                  <a:pt x="39" y="21"/>
                  <a:pt x="39" y="21"/>
                  <a:pt x="39" y="21"/>
                </a:cubicBezTo>
                <a:cubicBezTo>
                  <a:pt x="39" y="21"/>
                  <a:pt x="39" y="21"/>
                  <a:pt x="39" y="21"/>
                </a:cubicBezTo>
                <a:cubicBezTo>
                  <a:pt x="37" y="18"/>
                  <a:pt x="32" y="13"/>
                  <a:pt x="27" y="10"/>
                </a:cubicBezTo>
                <a:cubicBezTo>
                  <a:pt x="23" y="7"/>
                  <a:pt x="19" y="5"/>
                  <a:pt x="17" y="7"/>
                </a:cubicBezTo>
                <a:cubicBezTo>
                  <a:pt x="17" y="7"/>
                  <a:pt x="17" y="7"/>
                  <a:pt x="17" y="7"/>
                </a:cubicBezTo>
                <a:cubicBezTo>
                  <a:pt x="15" y="8"/>
                  <a:pt x="15" y="13"/>
                  <a:pt x="16" y="18"/>
                </a:cubicBezTo>
                <a:cubicBezTo>
                  <a:pt x="17" y="24"/>
                  <a:pt x="19" y="29"/>
                  <a:pt x="21" y="32"/>
                </a:cubicBezTo>
                <a:cubicBezTo>
                  <a:pt x="21" y="32"/>
                  <a:pt x="21" y="32"/>
                  <a:pt x="21" y="32"/>
                </a:cubicBezTo>
                <a:cubicBezTo>
                  <a:pt x="21" y="32"/>
                  <a:pt x="21" y="32"/>
                  <a:pt x="21" y="32"/>
                </a:cubicBezTo>
                <a:cubicBezTo>
                  <a:pt x="21" y="32"/>
                  <a:pt x="21" y="32"/>
                  <a:pt x="21" y="32"/>
                </a:cubicBezTo>
                <a:cubicBezTo>
                  <a:pt x="21" y="32"/>
                  <a:pt x="21" y="32"/>
                  <a:pt x="21" y="32"/>
                </a:cubicBezTo>
                <a:cubicBezTo>
                  <a:pt x="21" y="32"/>
                  <a:pt x="21" y="32"/>
                  <a:pt x="21" y="32"/>
                </a:cubicBezTo>
                <a:cubicBezTo>
                  <a:pt x="31" y="48"/>
                  <a:pt x="31" y="48"/>
                  <a:pt x="31" y="48"/>
                </a:cubicBezTo>
                <a:cubicBezTo>
                  <a:pt x="32" y="48"/>
                  <a:pt x="32" y="50"/>
                  <a:pt x="31" y="50"/>
                </a:cubicBezTo>
                <a:cubicBezTo>
                  <a:pt x="5" y="90"/>
                  <a:pt x="5" y="90"/>
                  <a:pt x="5" y="90"/>
                </a:cubicBezTo>
                <a:cubicBezTo>
                  <a:pt x="10" y="97"/>
                  <a:pt x="10" y="97"/>
                  <a:pt x="10" y="97"/>
                </a:cubicBezTo>
                <a:cubicBezTo>
                  <a:pt x="40" y="67"/>
                  <a:pt x="40" y="67"/>
                  <a:pt x="40" y="67"/>
                </a:cubicBezTo>
                <a:cubicBezTo>
                  <a:pt x="40" y="67"/>
                  <a:pt x="41" y="67"/>
                  <a:pt x="41" y="67"/>
                </a:cubicBezTo>
                <a:cubicBezTo>
                  <a:pt x="42" y="66"/>
                  <a:pt x="43" y="66"/>
                  <a:pt x="44" y="67"/>
                </a:cubicBezTo>
                <a:cubicBezTo>
                  <a:pt x="55" y="84"/>
                  <a:pt x="55" y="84"/>
                  <a:pt x="55" y="84"/>
                </a:cubicBezTo>
                <a:cubicBezTo>
                  <a:pt x="55" y="100"/>
                  <a:pt x="55" y="100"/>
                  <a:pt x="55" y="100"/>
                </a:cubicBezTo>
                <a:cubicBezTo>
                  <a:pt x="51" y="112"/>
                  <a:pt x="51" y="112"/>
                  <a:pt x="51" y="112"/>
                </a:cubicBezTo>
                <a:cubicBezTo>
                  <a:pt x="55" y="119"/>
                  <a:pt x="55" y="119"/>
                  <a:pt x="55" y="119"/>
                </a:cubicBezTo>
                <a:cubicBezTo>
                  <a:pt x="55" y="126"/>
                  <a:pt x="55" y="126"/>
                  <a:pt x="55" y="126"/>
                </a:cubicBezTo>
                <a:cubicBezTo>
                  <a:pt x="55" y="125"/>
                  <a:pt x="55" y="125"/>
                  <a:pt x="54" y="125"/>
                </a:cubicBezTo>
                <a:cubicBezTo>
                  <a:pt x="54" y="125"/>
                  <a:pt x="54" y="125"/>
                  <a:pt x="54" y="124"/>
                </a:cubicBezTo>
                <a:cubicBezTo>
                  <a:pt x="54" y="124"/>
                  <a:pt x="54" y="124"/>
                  <a:pt x="54" y="124"/>
                </a:cubicBezTo>
                <a:cubicBezTo>
                  <a:pt x="46" y="114"/>
                  <a:pt x="46" y="114"/>
                  <a:pt x="46" y="114"/>
                </a:cubicBezTo>
                <a:cubicBezTo>
                  <a:pt x="46" y="113"/>
                  <a:pt x="46" y="112"/>
                  <a:pt x="46" y="112"/>
                </a:cubicBezTo>
                <a:cubicBezTo>
                  <a:pt x="46" y="112"/>
                  <a:pt x="46" y="112"/>
                  <a:pt x="46" y="112"/>
                </a:cubicBezTo>
                <a:cubicBezTo>
                  <a:pt x="54" y="90"/>
                  <a:pt x="54" y="90"/>
                  <a:pt x="54" y="90"/>
                </a:cubicBezTo>
                <a:cubicBezTo>
                  <a:pt x="42" y="72"/>
                  <a:pt x="42" y="72"/>
                  <a:pt x="42" y="72"/>
                </a:cubicBezTo>
                <a:cubicBezTo>
                  <a:pt x="11" y="103"/>
                  <a:pt x="11" y="103"/>
                  <a:pt x="11" y="103"/>
                </a:cubicBezTo>
                <a:cubicBezTo>
                  <a:pt x="10" y="104"/>
                  <a:pt x="9" y="104"/>
                  <a:pt x="8" y="103"/>
                </a:cubicBezTo>
                <a:cubicBezTo>
                  <a:pt x="8" y="103"/>
                  <a:pt x="7" y="102"/>
                  <a:pt x="7" y="102"/>
                </a:cubicBezTo>
                <a:cubicBezTo>
                  <a:pt x="7" y="102"/>
                  <a:pt x="7" y="102"/>
                  <a:pt x="7" y="102"/>
                </a:cubicBezTo>
                <a:cubicBezTo>
                  <a:pt x="0" y="92"/>
                  <a:pt x="0" y="92"/>
                  <a:pt x="0" y="92"/>
                </a:cubicBezTo>
                <a:cubicBezTo>
                  <a:pt x="0" y="91"/>
                  <a:pt x="0" y="90"/>
                  <a:pt x="0" y="89"/>
                </a:cubicBezTo>
                <a:cubicBezTo>
                  <a:pt x="0" y="89"/>
                  <a:pt x="0" y="89"/>
                  <a:pt x="0" y="89"/>
                </a:cubicBezTo>
                <a:cubicBezTo>
                  <a:pt x="26" y="49"/>
                  <a:pt x="26" y="49"/>
                  <a:pt x="26" y="49"/>
                </a:cubicBezTo>
                <a:cubicBezTo>
                  <a:pt x="17" y="35"/>
                  <a:pt x="17" y="35"/>
                  <a:pt x="17" y="35"/>
                </a:cubicBezTo>
                <a:cubicBezTo>
                  <a:pt x="17" y="35"/>
                  <a:pt x="17" y="35"/>
                  <a:pt x="17" y="35"/>
                </a:cubicBezTo>
                <a:cubicBezTo>
                  <a:pt x="17" y="35"/>
                  <a:pt x="17" y="35"/>
                  <a:pt x="17" y="35"/>
                </a:cubicBezTo>
                <a:cubicBezTo>
                  <a:pt x="17" y="35"/>
                  <a:pt x="17" y="35"/>
                  <a:pt x="17" y="35"/>
                </a:cubicBezTo>
                <a:cubicBezTo>
                  <a:pt x="15" y="32"/>
                  <a:pt x="12" y="25"/>
                  <a:pt x="11" y="19"/>
                </a:cubicBezTo>
                <a:cubicBezTo>
                  <a:pt x="10" y="12"/>
                  <a:pt x="10" y="5"/>
                  <a:pt x="14" y="3"/>
                </a:cubicBez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290" name="Freeform 280"/>
          <p:cNvSpPr>
            <a:spLocks noEditPoints="1"/>
          </p:cNvSpPr>
          <p:nvPr/>
        </p:nvSpPr>
        <p:spPr bwMode="auto">
          <a:xfrm rot="5400000">
            <a:off x="8572593" y="4771155"/>
            <a:ext cx="199973" cy="97606"/>
          </a:xfrm>
          <a:custGeom>
            <a:avLst/>
            <a:gdLst>
              <a:gd name="T0" fmla="*/ 116 w 118"/>
              <a:gd name="T1" fmla="*/ 58 h 58"/>
              <a:gd name="T2" fmla="*/ 103 w 118"/>
              <a:gd name="T3" fmla="*/ 13 h 58"/>
              <a:gd name="T4" fmla="*/ 96 w 118"/>
              <a:gd name="T5" fmla="*/ 53 h 58"/>
              <a:gd name="T6" fmla="*/ 101 w 118"/>
              <a:gd name="T7" fmla="*/ 18 h 58"/>
              <a:gd name="T8" fmla="*/ 96 w 118"/>
              <a:gd name="T9" fmla="*/ 38 h 58"/>
              <a:gd name="T10" fmla="*/ 98 w 118"/>
              <a:gd name="T11" fmla="*/ 27 h 58"/>
              <a:gd name="T12" fmla="*/ 96 w 118"/>
              <a:gd name="T13" fmla="*/ 53 h 58"/>
              <a:gd name="T14" fmla="*/ 96 w 118"/>
              <a:gd name="T15" fmla="*/ 23 h 58"/>
              <a:gd name="T16" fmla="*/ 91 w 118"/>
              <a:gd name="T17" fmla="*/ 23 h 58"/>
              <a:gd name="T18" fmla="*/ 88 w 118"/>
              <a:gd name="T19" fmla="*/ 38 h 58"/>
              <a:gd name="T20" fmla="*/ 96 w 118"/>
              <a:gd name="T21" fmla="*/ 10 h 58"/>
              <a:gd name="T22" fmla="*/ 88 w 118"/>
              <a:gd name="T23" fmla="*/ 5 h 58"/>
              <a:gd name="T24" fmla="*/ 88 w 118"/>
              <a:gd name="T25" fmla="*/ 18 h 58"/>
              <a:gd name="T26" fmla="*/ 81 w 118"/>
              <a:gd name="T27" fmla="*/ 43 h 58"/>
              <a:gd name="T28" fmla="*/ 81 w 118"/>
              <a:gd name="T29" fmla="*/ 33 h 58"/>
              <a:gd name="T30" fmla="*/ 81 w 118"/>
              <a:gd name="T31" fmla="*/ 37 h 58"/>
              <a:gd name="T32" fmla="*/ 81 w 118"/>
              <a:gd name="T33" fmla="*/ 0 h 58"/>
              <a:gd name="T34" fmla="*/ 74 w 118"/>
              <a:gd name="T35" fmla="*/ 35 h 58"/>
              <a:gd name="T36" fmla="*/ 81 w 118"/>
              <a:gd name="T37" fmla="*/ 48 h 58"/>
              <a:gd name="T38" fmla="*/ 74 w 118"/>
              <a:gd name="T39" fmla="*/ 13 h 58"/>
              <a:gd name="T40" fmla="*/ 74 w 118"/>
              <a:gd name="T41" fmla="*/ 58 h 58"/>
              <a:gd name="T42" fmla="*/ 74 w 118"/>
              <a:gd name="T43" fmla="*/ 13 h 58"/>
              <a:gd name="T44" fmla="*/ 74 w 118"/>
              <a:gd name="T45" fmla="*/ 8 h 58"/>
              <a:gd name="T46" fmla="*/ 66 w 118"/>
              <a:gd name="T47" fmla="*/ 48 h 58"/>
              <a:gd name="T48" fmla="*/ 73 w 118"/>
              <a:gd name="T49" fmla="*/ 25 h 58"/>
              <a:gd name="T50" fmla="*/ 66 w 118"/>
              <a:gd name="T51" fmla="*/ 5 h 58"/>
              <a:gd name="T52" fmla="*/ 66 w 118"/>
              <a:gd name="T53" fmla="*/ 33 h 58"/>
              <a:gd name="T54" fmla="*/ 59 w 118"/>
              <a:gd name="T55" fmla="*/ 43 h 58"/>
              <a:gd name="T56" fmla="*/ 59 w 118"/>
              <a:gd name="T57" fmla="*/ 18 h 58"/>
              <a:gd name="T58" fmla="*/ 59 w 118"/>
              <a:gd name="T59" fmla="*/ 23 h 58"/>
              <a:gd name="T60" fmla="*/ 59 w 118"/>
              <a:gd name="T61" fmla="*/ 0 h 58"/>
              <a:gd name="T62" fmla="*/ 51 w 118"/>
              <a:gd name="T63" fmla="*/ 20 h 58"/>
              <a:gd name="T64" fmla="*/ 59 w 118"/>
              <a:gd name="T65" fmla="*/ 38 h 58"/>
              <a:gd name="T66" fmla="*/ 59 w 118"/>
              <a:gd name="T67" fmla="*/ 48 h 58"/>
              <a:gd name="T68" fmla="*/ 59 w 118"/>
              <a:gd name="T69" fmla="*/ 35 h 58"/>
              <a:gd name="T70" fmla="*/ 44 w 118"/>
              <a:gd name="T71" fmla="*/ 5 h 58"/>
              <a:gd name="T72" fmla="*/ 51 w 118"/>
              <a:gd name="T73" fmla="*/ 37 h 58"/>
              <a:gd name="T74" fmla="*/ 44 w 118"/>
              <a:gd name="T75" fmla="*/ 38 h 58"/>
              <a:gd name="T76" fmla="*/ 46 w 118"/>
              <a:gd name="T77" fmla="*/ 18 h 58"/>
              <a:gd name="T78" fmla="*/ 36 w 118"/>
              <a:gd name="T79" fmla="*/ 53 h 58"/>
              <a:gd name="T80" fmla="*/ 44 w 118"/>
              <a:gd name="T81" fmla="*/ 5 h 58"/>
              <a:gd name="T82" fmla="*/ 36 w 118"/>
              <a:gd name="T83" fmla="*/ 10 h 58"/>
              <a:gd name="T84" fmla="*/ 44 w 118"/>
              <a:gd name="T85" fmla="*/ 53 h 58"/>
              <a:gd name="T86" fmla="*/ 36 w 118"/>
              <a:gd name="T87" fmla="*/ 23 h 58"/>
              <a:gd name="T88" fmla="*/ 29 w 118"/>
              <a:gd name="T89" fmla="*/ 58 h 58"/>
              <a:gd name="T90" fmla="*/ 34 w 118"/>
              <a:gd name="T91" fmla="*/ 27 h 58"/>
              <a:gd name="T92" fmla="*/ 36 w 118"/>
              <a:gd name="T93" fmla="*/ 38 h 58"/>
              <a:gd name="T94" fmla="*/ 36 w 118"/>
              <a:gd name="T95" fmla="*/ 48 h 58"/>
              <a:gd name="T96" fmla="*/ 36 w 118"/>
              <a:gd name="T97" fmla="*/ 20 h 58"/>
              <a:gd name="T98" fmla="*/ 22 w 118"/>
              <a:gd name="T99" fmla="*/ 5 h 58"/>
              <a:gd name="T100" fmla="*/ 29 w 118"/>
              <a:gd name="T101" fmla="*/ 23 h 58"/>
              <a:gd name="T102" fmla="*/ 24 w 118"/>
              <a:gd name="T103" fmla="*/ 48 h 58"/>
              <a:gd name="T104" fmla="*/ 24 w 118"/>
              <a:gd name="T105" fmla="*/ 27 h 58"/>
              <a:gd name="T106" fmla="*/ 22 w 118"/>
              <a:gd name="T107" fmla="*/ 53 h 58"/>
              <a:gd name="T108" fmla="*/ 22 w 118"/>
              <a:gd name="T109" fmla="*/ 23 h 58"/>
              <a:gd name="T110" fmla="*/ 17 w 118"/>
              <a:gd name="T111" fmla="*/ 23 h 58"/>
              <a:gd name="T112" fmla="*/ 17 w 118"/>
              <a:gd name="T113" fmla="*/ 18 h 58"/>
              <a:gd name="T114" fmla="*/ 5 w 118"/>
              <a:gd name="T115" fmla="*/ 53 h 58"/>
              <a:gd name="T116" fmla="*/ 5 w 118"/>
              <a:gd name="T117" fmla="*/ 5 h 58"/>
              <a:gd name="T118" fmla="*/ 12 w 118"/>
              <a:gd name="T119" fmla="*/ 18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8" h="58">
                <a:moveTo>
                  <a:pt x="103" y="53"/>
                </a:moveTo>
                <a:cubicBezTo>
                  <a:pt x="113" y="53"/>
                  <a:pt x="113" y="53"/>
                  <a:pt x="113" y="53"/>
                </a:cubicBezTo>
                <a:cubicBezTo>
                  <a:pt x="113" y="5"/>
                  <a:pt x="113" y="5"/>
                  <a:pt x="113" y="5"/>
                </a:cubicBezTo>
                <a:cubicBezTo>
                  <a:pt x="103" y="5"/>
                  <a:pt x="103" y="5"/>
                  <a:pt x="103" y="5"/>
                </a:cubicBezTo>
                <a:cubicBezTo>
                  <a:pt x="103" y="0"/>
                  <a:pt x="103" y="0"/>
                  <a:pt x="103" y="0"/>
                </a:cubicBezTo>
                <a:cubicBezTo>
                  <a:pt x="116" y="0"/>
                  <a:pt x="116" y="0"/>
                  <a:pt x="116" y="0"/>
                </a:cubicBezTo>
                <a:cubicBezTo>
                  <a:pt x="117" y="0"/>
                  <a:pt x="118" y="1"/>
                  <a:pt x="118" y="3"/>
                </a:cubicBezTo>
                <a:cubicBezTo>
                  <a:pt x="118" y="55"/>
                  <a:pt x="118" y="55"/>
                  <a:pt x="118" y="55"/>
                </a:cubicBezTo>
                <a:cubicBezTo>
                  <a:pt x="118" y="57"/>
                  <a:pt x="117" y="58"/>
                  <a:pt x="116" y="58"/>
                </a:cubicBezTo>
                <a:cubicBezTo>
                  <a:pt x="103" y="58"/>
                  <a:pt x="103" y="58"/>
                  <a:pt x="103" y="58"/>
                </a:cubicBezTo>
                <a:cubicBezTo>
                  <a:pt x="103" y="53"/>
                  <a:pt x="103" y="53"/>
                  <a:pt x="103" y="53"/>
                </a:cubicBezTo>
                <a:close/>
                <a:moveTo>
                  <a:pt x="103" y="23"/>
                </a:moveTo>
                <a:cubicBezTo>
                  <a:pt x="108" y="23"/>
                  <a:pt x="108" y="23"/>
                  <a:pt x="108" y="23"/>
                </a:cubicBezTo>
                <a:cubicBezTo>
                  <a:pt x="110" y="23"/>
                  <a:pt x="111" y="21"/>
                  <a:pt x="111" y="20"/>
                </a:cubicBezTo>
                <a:cubicBezTo>
                  <a:pt x="111" y="10"/>
                  <a:pt x="111" y="10"/>
                  <a:pt x="111" y="10"/>
                </a:cubicBezTo>
                <a:cubicBezTo>
                  <a:pt x="111" y="9"/>
                  <a:pt x="110" y="8"/>
                  <a:pt x="108" y="8"/>
                </a:cubicBezTo>
                <a:cubicBezTo>
                  <a:pt x="103" y="8"/>
                  <a:pt x="103" y="8"/>
                  <a:pt x="103" y="8"/>
                </a:cubicBezTo>
                <a:cubicBezTo>
                  <a:pt x="103" y="13"/>
                  <a:pt x="103" y="13"/>
                  <a:pt x="103" y="13"/>
                </a:cubicBezTo>
                <a:cubicBezTo>
                  <a:pt x="106" y="13"/>
                  <a:pt x="106" y="13"/>
                  <a:pt x="106" y="13"/>
                </a:cubicBezTo>
                <a:cubicBezTo>
                  <a:pt x="106" y="18"/>
                  <a:pt x="106" y="18"/>
                  <a:pt x="106" y="18"/>
                </a:cubicBezTo>
                <a:cubicBezTo>
                  <a:pt x="103" y="18"/>
                  <a:pt x="103" y="18"/>
                  <a:pt x="103" y="18"/>
                </a:cubicBezTo>
                <a:lnTo>
                  <a:pt x="103" y="23"/>
                </a:lnTo>
                <a:close/>
                <a:moveTo>
                  <a:pt x="96" y="53"/>
                </a:moveTo>
                <a:cubicBezTo>
                  <a:pt x="103" y="53"/>
                  <a:pt x="103" y="53"/>
                  <a:pt x="103" y="53"/>
                </a:cubicBezTo>
                <a:cubicBezTo>
                  <a:pt x="103" y="58"/>
                  <a:pt x="103" y="58"/>
                  <a:pt x="103" y="58"/>
                </a:cubicBezTo>
                <a:cubicBezTo>
                  <a:pt x="96" y="58"/>
                  <a:pt x="96" y="58"/>
                  <a:pt x="96" y="58"/>
                </a:cubicBezTo>
                <a:cubicBezTo>
                  <a:pt x="96" y="53"/>
                  <a:pt x="96" y="53"/>
                  <a:pt x="96" y="53"/>
                </a:cubicBezTo>
                <a:close/>
                <a:moveTo>
                  <a:pt x="103" y="5"/>
                </a:moveTo>
                <a:cubicBezTo>
                  <a:pt x="96" y="5"/>
                  <a:pt x="96" y="5"/>
                  <a:pt x="96" y="5"/>
                </a:cubicBezTo>
                <a:cubicBezTo>
                  <a:pt x="96" y="0"/>
                  <a:pt x="96" y="0"/>
                  <a:pt x="96" y="0"/>
                </a:cubicBezTo>
                <a:cubicBezTo>
                  <a:pt x="103" y="0"/>
                  <a:pt x="103" y="0"/>
                  <a:pt x="103" y="0"/>
                </a:cubicBezTo>
                <a:cubicBezTo>
                  <a:pt x="103" y="5"/>
                  <a:pt x="103" y="5"/>
                  <a:pt x="103" y="5"/>
                </a:cubicBezTo>
                <a:close/>
                <a:moveTo>
                  <a:pt x="103" y="8"/>
                </a:moveTo>
                <a:cubicBezTo>
                  <a:pt x="103" y="13"/>
                  <a:pt x="103" y="13"/>
                  <a:pt x="103" y="13"/>
                </a:cubicBezTo>
                <a:cubicBezTo>
                  <a:pt x="101" y="13"/>
                  <a:pt x="101" y="13"/>
                  <a:pt x="101" y="13"/>
                </a:cubicBezTo>
                <a:cubicBezTo>
                  <a:pt x="101" y="18"/>
                  <a:pt x="101" y="18"/>
                  <a:pt x="101" y="18"/>
                </a:cubicBezTo>
                <a:cubicBezTo>
                  <a:pt x="103" y="18"/>
                  <a:pt x="103" y="18"/>
                  <a:pt x="103" y="18"/>
                </a:cubicBezTo>
                <a:cubicBezTo>
                  <a:pt x="103" y="23"/>
                  <a:pt x="103" y="23"/>
                  <a:pt x="103" y="23"/>
                </a:cubicBezTo>
                <a:cubicBezTo>
                  <a:pt x="98" y="23"/>
                  <a:pt x="98" y="23"/>
                  <a:pt x="98" y="23"/>
                </a:cubicBezTo>
                <a:cubicBezTo>
                  <a:pt x="97" y="23"/>
                  <a:pt x="96" y="21"/>
                  <a:pt x="96" y="20"/>
                </a:cubicBezTo>
                <a:cubicBezTo>
                  <a:pt x="96" y="10"/>
                  <a:pt x="96" y="10"/>
                  <a:pt x="96" y="10"/>
                </a:cubicBezTo>
                <a:cubicBezTo>
                  <a:pt x="96" y="9"/>
                  <a:pt x="97" y="8"/>
                  <a:pt x="98" y="8"/>
                </a:cubicBezTo>
                <a:cubicBezTo>
                  <a:pt x="103" y="8"/>
                  <a:pt x="103" y="8"/>
                  <a:pt x="103" y="8"/>
                </a:cubicBezTo>
                <a:close/>
                <a:moveTo>
                  <a:pt x="96" y="53"/>
                </a:moveTo>
                <a:cubicBezTo>
                  <a:pt x="96" y="38"/>
                  <a:pt x="96" y="38"/>
                  <a:pt x="96" y="38"/>
                </a:cubicBezTo>
                <a:cubicBezTo>
                  <a:pt x="96" y="38"/>
                  <a:pt x="96" y="38"/>
                  <a:pt x="96" y="38"/>
                </a:cubicBezTo>
                <a:cubicBezTo>
                  <a:pt x="97" y="38"/>
                  <a:pt x="98" y="39"/>
                  <a:pt x="98" y="41"/>
                </a:cubicBezTo>
                <a:cubicBezTo>
                  <a:pt x="98" y="50"/>
                  <a:pt x="98" y="50"/>
                  <a:pt x="98" y="50"/>
                </a:cubicBezTo>
                <a:cubicBezTo>
                  <a:pt x="98" y="52"/>
                  <a:pt x="97" y="53"/>
                  <a:pt x="96" y="53"/>
                </a:cubicBezTo>
                <a:cubicBezTo>
                  <a:pt x="96" y="53"/>
                  <a:pt x="96" y="53"/>
                  <a:pt x="96" y="53"/>
                </a:cubicBezTo>
                <a:close/>
                <a:moveTo>
                  <a:pt x="96" y="37"/>
                </a:moveTo>
                <a:cubicBezTo>
                  <a:pt x="96" y="33"/>
                  <a:pt x="96" y="33"/>
                  <a:pt x="96" y="33"/>
                </a:cubicBezTo>
                <a:cubicBezTo>
                  <a:pt x="98" y="33"/>
                  <a:pt x="98" y="33"/>
                  <a:pt x="98" y="33"/>
                </a:cubicBezTo>
                <a:cubicBezTo>
                  <a:pt x="98" y="27"/>
                  <a:pt x="98" y="27"/>
                  <a:pt x="98" y="27"/>
                </a:cubicBezTo>
                <a:cubicBezTo>
                  <a:pt x="96" y="27"/>
                  <a:pt x="96" y="27"/>
                  <a:pt x="96" y="27"/>
                </a:cubicBezTo>
                <a:cubicBezTo>
                  <a:pt x="96" y="23"/>
                  <a:pt x="96" y="23"/>
                  <a:pt x="96" y="23"/>
                </a:cubicBezTo>
                <a:cubicBezTo>
                  <a:pt x="101" y="23"/>
                  <a:pt x="101" y="23"/>
                  <a:pt x="101" y="23"/>
                </a:cubicBezTo>
                <a:cubicBezTo>
                  <a:pt x="102" y="23"/>
                  <a:pt x="103" y="24"/>
                  <a:pt x="103" y="25"/>
                </a:cubicBezTo>
                <a:cubicBezTo>
                  <a:pt x="103" y="35"/>
                  <a:pt x="103" y="35"/>
                  <a:pt x="103" y="35"/>
                </a:cubicBezTo>
                <a:cubicBezTo>
                  <a:pt x="103" y="36"/>
                  <a:pt x="102" y="37"/>
                  <a:pt x="101" y="37"/>
                </a:cubicBezTo>
                <a:lnTo>
                  <a:pt x="96" y="37"/>
                </a:lnTo>
                <a:close/>
                <a:moveTo>
                  <a:pt x="88" y="53"/>
                </a:moveTo>
                <a:cubicBezTo>
                  <a:pt x="96" y="53"/>
                  <a:pt x="96" y="53"/>
                  <a:pt x="96" y="53"/>
                </a:cubicBezTo>
                <a:cubicBezTo>
                  <a:pt x="96" y="58"/>
                  <a:pt x="96" y="58"/>
                  <a:pt x="96" y="58"/>
                </a:cubicBezTo>
                <a:cubicBezTo>
                  <a:pt x="88" y="58"/>
                  <a:pt x="88" y="58"/>
                  <a:pt x="88" y="58"/>
                </a:cubicBezTo>
                <a:cubicBezTo>
                  <a:pt x="88" y="53"/>
                  <a:pt x="88" y="53"/>
                  <a:pt x="88" y="53"/>
                </a:cubicBezTo>
                <a:close/>
                <a:moveTo>
                  <a:pt x="96" y="5"/>
                </a:moveTo>
                <a:cubicBezTo>
                  <a:pt x="88" y="5"/>
                  <a:pt x="88" y="5"/>
                  <a:pt x="88" y="5"/>
                </a:cubicBezTo>
                <a:cubicBezTo>
                  <a:pt x="88" y="0"/>
                  <a:pt x="88" y="0"/>
                  <a:pt x="88" y="0"/>
                </a:cubicBezTo>
                <a:cubicBezTo>
                  <a:pt x="96" y="0"/>
                  <a:pt x="96" y="0"/>
                  <a:pt x="96" y="0"/>
                </a:cubicBezTo>
                <a:cubicBezTo>
                  <a:pt x="96" y="5"/>
                  <a:pt x="96" y="5"/>
                  <a:pt x="96" y="5"/>
                </a:cubicBezTo>
                <a:close/>
                <a:moveTo>
                  <a:pt x="96" y="23"/>
                </a:moveTo>
                <a:cubicBezTo>
                  <a:pt x="96" y="27"/>
                  <a:pt x="96" y="27"/>
                  <a:pt x="96" y="27"/>
                </a:cubicBezTo>
                <a:cubicBezTo>
                  <a:pt x="93" y="27"/>
                  <a:pt x="93" y="27"/>
                  <a:pt x="93" y="27"/>
                </a:cubicBezTo>
                <a:cubicBezTo>
                  <a:pt x="93" y="33"/>
                  <a:pt x="93" y="33"/>
                  <a:pt x="93" y="33"/>
                </a:cubicBezTo>
                <a:cubicBezTo>
                  <a:pt x="96" y="33"/>
                  <a:pt x="96" y="33"/>
                  <a:pt x="96" y="33"/>
                </a:cubicBezTo>
                <a:cubicBezTo>
                  <a:pt x="96" y="37"/>
                  <a:pt x="96" y="37"/>
                  <a:pt x="96" y="37"/>
                </a:cubicBezTo>
                <a:cubicBezTo>
                  <a:pt x="91" y="37"/>
                  <a:pt x="91" y="37"/>
                  <a:pt x="91" y="37"/>
                </a:cubicBezTo>
                <a:cubicBezTo>
                  <a:pt x="90" y="37"/>
                  <a:pt x="89" y="36"/>
                  <a:pt x="89" y="35"/>
                </a:cubicBezTo>
                <a:cubicBezTo>
                  <a:pt x="89" y="25"/>
                  <a:pt x="89" y="25"/>
                  <a:pt x="89" y="25"/>
                </a:cubicBezTo>
                <a:cubicBezTo>
                  <a:pt x="89" y="24"/>
                  <a:pt x="90" y="23"/>
                  <a:pt x="91" y="23"/>
                </a:cubicBezTo>
                <a:cubicBezTo>
                  <a:pt x="96" y="23"/>
                  <a:pt x="96" y="23"/>
                  <a:pt x="96" y="23"/>
                </a:cubicBezTo>
                <a:close/>
                <a:moveTo>
                  <a:pt x="96" y="38"/>
                </a:moveTo>
                <a:cubicBezTo>
                  <a:pt x="96" y="53"/>
                  <a:pt x="96" y="53"/>
                  <a:pt x="96" y="53"/>
                </a:cubicBezTo>
                <a:cubicBezTo>
                  <a:pt x="88" y="53"/>
                  <a:pt x="88" y="53"/>
                  <a:pt x="88" y="53"/>
                </a:cubicBezTo>
                <a:cubicBezTo>
                  <a:pt x="88" y="48"/>
                  <a:pt x="88" y="48"/>
                  <a:pt x="88" y="48"/>
                </a:cubicBezTo>
                <a:cubicBezTo>
                  <a:pt x="93" y="48"/>
                  <a:pt x="93" y="48"/>
                  <a:pt x="93" y="48"/>
                </a:cubicBezTo>
                <a:cubicBezTo>
                  <a:pt x="93" y="43"/>
                  <a:pt x="93" y="43"/>
                  <a:pt x="93" y="43"/>
                </a:cubicBezTo>
                <a:cubicBezTo>
                  <a:pt x="88" y="43"/>
                  <a:pt x="88" y="43"/>
                  <a:pt x="88" y="43"/>
                </a:cubicBezTo>
                <a:cubicBezTo>
                  <a:pt x="88" y="38"/>
                  <a:pt x="88" y="38"/>
                  <a:pt x="88" y="38"/>
                </a:cubicBezTo>
                <a:cubicBezTo>
                  <a:pt x="96" y="38"/>
                  <a:pt x="96" y="38"/>
                  <a:pt x="96" y="38"/>
                </a:cubicBezTo>
                <a:close/>
                <a:moveTo>
                  <a:pt x="88" y="23"/>
                </a:moveTo>
                <a:cubicBezTo>
                  <a:pt x="88" y="18"/>
                  <a:pt x="88" y="18"/>
                  <a:pt x="88" y="18"/>
                </a:cubicBezTo>
                <a:cubicBezTo>
                  <a:pt x="91" y="18"/>
                  <a:pt x="91" y="18"/>
                  <a:pt x="91" y="18"/>
                </a:cubicBezTo>
                <a:cubicBezTo>
                  <a:pt x="91" y="13"/>
                  <a:pt x="91" y="13"/>
                  <a:pt x="91" y="13"/>
                </a:cubicBezTo>
                <a:cubicBezTo>
                  <a:pt x="88" y="13"/>
                  <a:pt x="88" y="13"/>
                  <a:pt x="88" y="13"/>
                </a:cubicBezTo>
                <a:cubicBezTo>
                  <a:pt x="88" y="8"/>
                  <a:pt x="88" y="8"/>
                  <a:pt x="88" y="8"/>
                </a:cubicBezTo>
                <a:cubicBezTo>
                  <a:pt x="93" y="8"/>
                  <a:pt x="93" y="8"/>
                  <a:pt x="93" y="8"/>
                </a:cubicBezTo>
                <a:cubicBezTo>
                  <a:pt x="95" y="8"/>
                  <a:pt x="96" y="9"/>
                  <a:pt x="96" y="10"/>
                </a:cubicBezTo>
                <a:cubicBezTo>
                  <a:pt x="96" y="20"/>
                  <a:pt x="96" y="20"/>
                  <a:pt x="96" y="20"/>
                </a:cubicBezTo>
                <a:cubicBezTo>
                  <a:pt x="96" y="21"/>
                  <a:pt x="95" y="23"/>
                  <a:pt x="93" y="23"/>
                </a:cubicBezTo>
                <a:lnTo>
                  <a:pt x="88" y="23"/>
                </a:lnTo>
                <a:close/>
                <a:moveTo>
                  <a:pt x="81" y="53"/>
                </a:moveTo>
                <a:cubicBezTo>
                  <a:pt x="88" y="53"/>
                  <a:pt x="88" y="53"/>
                  <a:pt x="88" y="53"/>
                </a:cubicBezTo>
                <a:cubicBezTo>
                  <a:pt x="88" y="58"/>
                  <a:pt x="88" y="58"/>
                  <a:pt x="88" y="58"/>
                </a:cubicBezTo>
                <a:cubicBezTo>
                  <a:pt x="81" y="58"/>
                  <a:pt x="81" y="58"/>
                  <a:pt x="81" y="58"/>
                </a:cubicBezTo>
                <a:cubicBezTo>
                  <a:pt x="81" y="53"/>
                  <a:pt x="81" y="53"/>
                  <a:pt x="81" y="53"/>
                </a:cubicBezTo>
                <a:close/>
                <a:moveTo>
                  <a:pt x="88" y="5"/>
                </a:moveTo>
                <a:cubicBezTo>
                  <a:pt x="81" y="5"/>
                  <a:pt x="81" y="5"/>
                  <a:pt x="81" y="5"/>
                </a:cubicBezTo>
                <a:cubicBezTo>
                  <a:pt x="81" y="0"/>
                  <a:pt x="81" y="0"/>
                  <a:pt x="81" y="0"/>
                </a:cubicBezTo>
                <a:cubicBezTo>
                  <a:pt x="88" y="0"/>
                  <a:pt x="88" y="0"/>
                  <a:pt x="88" y="0"/>
                </a:cubicBezTo>
                <a:cubicBezTo>
                  <a:pt x="88" y="5"/>
                  <a:pt x="88" y="5"/>
                  <a:pt x="88" y="5"/>
                </a:cubicBezTo>
                <a:close/>
                <a:moveTo>
                  <a:pt x="88" y="8"/>
                </a:moveTo>
                <a:cubicBezTo>
                  <a:pt x="88" y="13"/>
                  <a:pt x="88" y="13"/>
                  <a:pt x="88" y="13"/>
                </a:cubicBezTo>
                <a:cubicBezTo>
                  <a:pt x="86" y="13"/>
                  <a:pt x="86" y="13"/>
                  <a:pt x="86" y="13"/>
                </a:cubicBezTo>
                <a:cubicBezTo>
                  <a:pt x="86" y="18"/>
                  <a:pt x="86" y="18"/>
                  <a:pt x="86" y="18"/>
                </a:cubicBezTo>
                <a:cubicBezTo>
                  <a:pt x="88" y="18"/>
                  <a:pt x="88" y="18"/>
                  <a:pt x="88" y="18"/>
                </a:cubicBezTo>
                <a:cubicBezTo>
                  <a:pt x="88" y="23"/>
                  <a:pt x="88" y="23"/>
                  <a:pt x="88" y="23"/>
                </a:cubicBezTo>
                <a:cubicBezTo>
                  <a:pt x="83" y="23"/>
                  <a:pt x="83" y="23"/>
                  <a:pt x="83" y="23"/>
                </a:cubicBezTo>
                <a:cubicBezTo>
                  <a:pt x="82" y="23"/>
                  <a:pt x="81" y="21"/>
                  <a:pt x="81" y="20"/>
                </a:cubicBezTo>
                <a:cubicBezTo>
                  <a:pt x="81" y="10"/>
                  <a:pt x="81" y="10"/>
                  <a:pt x="81" y="10"/>
                </a:cubicBezTo>
                <a:cubicBezTo>
                  <a:pt x="81" y="9"/>
                  <a:pt x="82" y="8"/>
                  <a:pt x="83" y="8"/>
                </a:cubicBezTo>
                <a:cubicBezTo>
                  <a:pt x="88" y="8"/>
                  <a:pt x="88" y="8"/>
                  <a:pt x="88" y="8"/>
                </a:cubicBezTo>
                <a:close/>
                <a:moveTo>
                  <a:pt x="88" y="38"/>
                </a:moveTo>
                <a:cubicBezTo>
                  <a:pt x="88" y="43"/>
                  <a:pt x="88" y="43"/>
                  <a:pt x="88" y="43"/>
                </a:cubicBezTo>
                <a:cubicBezTo>
                  <a:pt x="81" y="43"/>
                  <a:pt x="81" y="43"/>
                  <a:pt x="81" y="43"/>
                </a:cubicBezTo>
                <a:cubicBezTo>
                  <a:pt x="81" y="38"/>
                  <a:pt x="81" y="38"/>
                  <a:pt x="81" y="38"/>
                </a:cubicBezTo>
                <a:cubicBezTo>
                  <a:pt x="88" y="38"/>
                  <a:pt x="88" y="38"/>
                  <a:pt x="88" y="38"/>
                </a:cubicBezTo>
                <a:close/>
                <a:moveTo>
                  <a:pt x="88" y="48"/>
                </a:moveTo>
                <a:cubicBezTo>
                  <a:pt x="88" y="53"/>
                  <a:pt x="88" y="53"/>
                  <a:pt x="88" y="53"/>
                </a:cubicBezTo>
                <a:cubicBezTo>
                  <a:pt x="81" y="53"/>
                  <a:pt x="81" y="53"/>
                  <a:pt x="81" y="53"/>
                </a:cubicBezTo>
                <a:cubicBezTo>
                  <a:pt x="81" y="48"/>
                  <a:pt x="81" y="48"/>
                  <a:pt x="81" y="48"/>
                </a:cubicBezTo>
                <a:cubicBezTo>
                  <a:pt x="88" y="48"/>
                  <a:pt x="88" y="48"/>
                  <a:pt x="88" y="48"/>
                </a:cubicBezTo>
                <a:close/>
                <a:moveTo>
                  <a:pt x="81" y="37"/>
                </a:moveTo>
                <a:cubicBezTo>
                  <a:pt x="81" y="33"/>
                  <a:pt x="81" y="33"/>
                  <a:pt x="81" y="33"/>
                </a:cubicBezTo>
                <a:cubicBezTo>
                  <a:pt x="84" y="33"/>
                  <a:pt x="84" y="33"/>
                  <a:pt x="84" y="33"/>
                </a:cubicBezTo>
                <a:cubicBezTo>
                  <a:pt x="84" y="27"/>
                  <a:pt x="84" y="27"/>
                  <a:pt x="84" y="27"/>
                </a:cubicBezTo>
                <a:cubicBezTo>
                  <a:pt x="81" y="27"/>
                  <a:pt x="81" y="27"/>
                  <a:pt x="81" y="27"/>
                </a:cubicBezTo>
                <a:cubicBezTo>
                  <a:pt x="81" y="23"/>
                  <a:pt x="81" y="23"/>
                  <a:pt x="81" y="23"/>
                </a:cubicBezTo>
                <a:cubicBezTo>
                  <a:pt x="86" y="23"/>
                  <a:pt x="86" y="23"/>
                  <a:pt x="86" y="23"/>
                </a:cubicBezTo>
                <a:cubicBezTo>
                  <a:pt x="87" y="23"/>
                  <a:pt x="88" y="24"/>
                  <a:pt x="88" y="25"/>
                </a:cubicBezTo>
                <a:cubicBezTo>
                  <a:pt x="88" y="35"/>
                  <a:pt x="88" y="35"/>
                  <a:pt x="88" y="35"/>
                </a:cubicBezTo>
                <a:cubicBezTo>
                  <a:pt x="88" y="36"/>
                  <a:pt x="87" y="37"/>
                  <a:pt x="86" y="37"/>
                </a:cubicBezTo>
                <a:lnTo>
                  <a:pt x="81" y="37"/>
                </a:lnTo>
                <a:close/>
                <a:moveTo>
                  <a:pt x="74" y="53"/>
                </a:moveTo>
                <a:cubicBezTo>
                  <a:pt x="81" y="53"/>
                  <a:pt x="81" y="53"/>
                  <a:pt x="81" y="53"/>
                </a:cubicBezTo>
                <a:cubicBezTo>
                  <a:pt x="81" y="58"/>
                  <a:pt x="81" y="58"/>
                  <a:pt x="81" y="58"/>
                </a:cubicBezTo>
                <a:cubicBezTo>
                  <a:pt x="74" y="58"/>
                  <a:pt x="74" y="58"/>
                  <a:pt x="74" y="58"/>
                </a:cubicBezTo>
                <a:cubicBezTo>
                  <a:pt x="74" y="53"/>
                  <a:pt x="74" y="53"/>
                  <a:pt x="74" y="53"/>
                </a:cubicBezTo>
                <a:close/>
                <a:moveTo>
                  <a:pt x="81" y="5"/>
                </a:moveTo>
                <a:cubicBezTo>
                  <a:pt x="74" y="5"/>
                  <a:pt x="74" y="5"/>
                  <a:pt x="74" y="5"/>
                </a:cubicBezTo>
                <a:cubicBezTo>
                  <a:pt x="74" y="0"/>
                  <a:pt x="74" y="0"/>
                  <a:pt x="74" y="0"/>
                </a:cubicBezTo>
                <a:cubicBezTo>
                  <a:pt x="81" y="0"/>
                  <a:pt x="81" y="0"/>
                  <a:pt x="81" y="0"/>
                </a:cubicBezTo>
                <a:cubicBezTo>
                  <a:pt x="81" y="5"/>
                  <a:pt x="81" y="5"/>
                  <a:pt x="81" y="5"/>
                </a:cubicBezTo>
                <a:close/>
                <a:moveTo>
                  <a:pt x="81" y="23"/>
                </a:moveTo>
                <a:cubicBezTo>
                  <a:pt x="81" y="27"/>
                  <a:pt x="81" y="27"/>
                  <a:pt x="81" y="27"/>
                </a:cubicBezTo>
                <a:cubicBezTo>
                  <a:pt x="78" y="27"/>
                  <a:pt x="78" y="27"/>
                  <a:pt x="78" y="27"/>
                </a:cubicBezTo>
                <a:cubicBezTo>
                  <a:pt x="78" y="33"/>
                  <a:pt x="78" y="33"/>
                  <a:pt x="78" y="33"/>
                </a:cubicBezTo>
                <a:cubicBezTo>
                  <a:pt x="81" y="33"/>
                  <a:pt x="81" y="33"/>
                  <a:pt x="81" y="33"/>
                </a:cubicBezTo>
                <a:cubicBezTo>
                  <a:pt x="81" y="37"/>
                  <a:pt x="81" y="37"/>
                  <a:pt x="81" y="37"/>
                </a:cubicBezTo>
                <a:cubicBezTo>
                  <a:pt x="76" y="37"/>
                  <a:pt x="76" y="37"/>
                  <a:pt x="76" y="37"/>
                </a:cubicBezTo>
                <a:cubicBezTo>
                  <a:pt x="75" y="37"/>
                  <a:pt x="74" y="36"/>
                  <a:pt x="74" y="35"/>
                </a:cubicBezTo>
                <a:cubicBezTo>
                  <a:pt x="74" y="25"/>
                  <a:pt x="74" y="25"/>
                  <a:pt x="74" y="25"/>
                </a:cubicBezTo>
                <a:cubicBezTo>
                  <a:pt x="74" y="24"/>
                  <a:pt x="75" y="23"/>
                  <a:pt x="76" y="23"/>
                </a:cubicBezTo>
                <a:cubicBezTo>
                  <a:pt x="81" y="23"/>
                  <a:pt x="81" y="23"/>
                  <a:pt x="81" y="23"/>
                </a:cubicBezTo>
                <a:close/>
                <a:moveTo>
                  <a:pt x="81" y="38"/>
                </a:moveTo>
                <a:cubicBezTo>
                  <a:pt x="81" y="43"/>
                  <a:pt x="81" y="43"/>
                  <a:pt x="81" y="43"/>
                </a:cubicBezTo>
                <a:cubicBezTo>
                  <a:pt x="74" y="43"/>
                  <a:pt x="74" y="43"/>
                  <a:pt x="74" y="43"/>
                </a:cubicBezTo>
                <a:cubicBezTo>
                  <a:pt x="74" y="38"/>
                  <a:pt x="74" y="38"/>
                  <a:pt x="74" y="38"/>
                </a:cubicBezTo>
                <a:cubicBezTo>
                  <a:pt x="81" y="38"/>
                  <a:pt x="81" y="38"/>
                  <a:pt x="81" y="38"/>
                </a:cubicBezTo>
                <a:close/>
                <a:moveTo>
                  <a:pt x="81" y="48"/>
                </a:moveTo>
                <a:cubicBezTo>
                  <a:pt x="81" y="53"/>
                  <a:pt x="81" y="53"/>
                  <a:pt x="81" y="53"/>
                </a:cubicBezTo>
                <a:cubicBezTo>
                  <a:pt x="74" y="53"/>
                  <a:pt x="74" y="53"/>
                  <a:pt x="74" y="53"/>
                </a:cubicBezTo>
                <a:cubicBezTo>
                  <a:pt x="74" y="48"/>
                  <a:pt x="74" y="48"/>
                  <a:pt x="74" y="48"/>
                </a:cubicBezTo>
                <a:cubicBezTo>
                  <a:pt x="81" y="48"/>
                  <a:pt x="81" y="48"/>
                  <a:pt x="81" y="48"/>
                </a:cubicBezTo>
                <a:close/>
                <a:moveTo>
                  <a:pt x="74" y="23"/>
                </a:moveTo>
                <a:cubicBezTo>
                  <a:pt x="74" y="18"/>
                  <a:pt x="74" y="18"/>
                  <a:pt x="74" y="18"/>
                </a:cubicBezTo>
                <a:cubicBezTo>
                  <a:pt x="76" y="18"/>
                  <a:pt x="76" y="18"/>
                  <a:pt x="76" y="18"/>
                </a:cubicBezTo>
                <a:cubicBezTo>
                  <a:pt x="76" y="13"/>
                  <a:pt x="76" y="13"/>
                  <a:pt x="76" y="13"/>
                </a:cubicBezTo>
                <a:cubicBezTo>
                  <a:pt x="74" y="13"/>
                  <a:pt x="74" y="13"/>
                  <a:pt x="74" y="13"/>
                </a:cubicBezTo>
                <a:cubicBezTo>
                  <a:pt x="74" y="8"/>
                  <a:pt x="74" y="8"/>
                  <a:pt x="74" y="8"/>
                </a:cubicBezTo>
                <a:cubicBezTo>
                  <a:pt x="79" y="8"/>
                  <a:pt x="79" y="8"/>
                  <a:pt x="79" y="8"/>
                </a:cubicBezTo>
                <a:cubicBezTo>
                  <a:pt x="80" y="8"/>
                  <a:pt x="81" y="9"/>
                  <a:pt x="81" y="10"/>
                </a:cubicBezTo>
                <a:cubicBezTo>
                  <a:pt x="81" y="20"/>
                  <a:pt x="81" y="20"/>
                  <a:pt x="81" y="20"/>
                </a:cubicBezTo>
                <a:cubicBezTo>
                  <a:pt x="81" y="21"/>
                  <a:pt x="80" y="23"/>
                  <a:pt x="79" y="23"/>
                </a:cubicBezTo>
                <a:lnTo>
                  <a:pt x="74" y="23"/>
                </a:lnTo>
                <a:close/>
                <a:moveTo>
                  <a:pt x="66" y="53"/>
                </a:moveTo>
                <a:cubicBezTo>
                  <a:pt x="74" y="53"/>
                  <a:pt x="74" y="53"/>
                  <a:pt x="74" y="53"/>
                </a:cubicBezTo>
                <a:cubicBezTo>
                  <a:pt x="74" y="58"/>
                  <a:pt x="74" y="58"/>
                  <a:pt x="74" y="58"/>
                </a:cubicBezTo>
                <a:cubicBezTo>
                  <a:pt x="66" y="58"/>
                  <a:pt x="66" y="58"/>
                  <a:pt x="66" y="58"/>
                </a:cubicBezTo>
                <a:cubicBezTo>
                  <a:pt x="66" y="53"/>
                  <a:pt x="66" y="53"/>
                  <a:pt x="66" y="53"/>
                </a:cubicBezTo>
                <a:close/>
                <a:moveTo>
                  <a:pt x="74" y="5"/>
                </a:moveTo>
                <a:cubicBezTo>
                  <a:pt x="66" y="5"/>
                  <a:pt x="66" y="5"/>
                  <a:pt x="66" y="5"/>
                </a:cubicBezTo>
                <a:cubicBezTo>
                  <a:pt x="66" y="0"/>
                  <a:pt x="66" y="0"/>
                  <a:pt x="66" y="0"/>
                </a:cubicBezTo>
                <a:cubicBezTo>
                  <a:pt x="74" y="0"/>
                  <a:pt x="74" y="0"/>
                  <a:pt x="74" y="0"/>
                </a:cubicBezTo>
                <a:cubicBezTo>
                  <a:pt x="74" y="5"/>
                  <a:pt x="74" y="5"/>
                  <a:pt x="74" y="5"/>
                </a:cubicBezTo>
                <a:close/>
                <a:moveTo>
                  <a:pt x="74" y="8"/>
                </a:moveTo>
                <a:cubicBezTo>
                  <a:pt x="74" y="13"/>
                  <a:pt x="74" y="13"/>
                  <a:pt x="74" y="13"/>
                </a:cubicBezTo>
                <a:cubicBezTo>
                  <a:pt x="71" y="13"/>
                  <a:pt x="71" y="13"/>
                  <a:pt x="71" y="13"/>
                </a:cubicBezTo>
                <a:cubicBezTo>
                  <a:pt x="71" y="18"/>
                  <a:pt x="71" y="18"/>
                  <a:pt x="71" y="18"/>
                </a:cubicBezTo>
                <a:cubicBezTo>
                  <a:pt x="74" y="18"/>
                  <a:pt x="74" y="18"/>
                  <a:pt x="74" y="18"/>
                </a:cubicBezTo>
                <a:cubicBezTo>
                  <a:pt x="74" y="23"/>
                  <a:pt x="74" y="23"/>
                  <a:pt x="74" y="23"/>
                </a:cubicBezTo>
                <a:cubicBezTo>
                  <a:pt x="69" y="23"/>
                  <a:pt x="69" y="23"/>
                  <a:pt x="69" y="23"/>
                </a:cubicBezTo>
                <a:cubicBezTo>
                  <a:pt x="67" y="23"/>
                  <a:pt x="66" y="21"/>
                  <a:pt x="66" y="20"/>
                </a:cubicBezTo>
                <a:cubicBezTo>
                  <a:pt x="66" y="10"/>
                  <a:pt x="66" y="10"/>
                  <a:pt x="66" y="10"/>
                </a:cubicBezTo>
                <a:cubicBezTo>
                  <a:pt x="66" y="9"/>
                  <a:pt x="67" y="8"/>
                  <a:pt x="69" y="8"/>
                </a:cubicBezTo>
                <a:cubicBezTo>
                  <a:pt x="74" y="8"/>
                  <a:pt x="74" y="8"/>
                  <a:pt x="74" y="8"/>
                </a:cubicBezTo>
                <a:close/>
                <a:moveTo>
                  <a:pt x="74" y="38"/>
                </a:moveTo>
                <a:cubicBezTo>
                  <a:pt x="74" y="43"/>
                  <a:pt x="74" y="43"/>
                  <a:pt x="74" y="43"/>
                </a:cubicBezTo>
                <a:cubicBezTo>
                  <a:pt x="66" y="43"/>
                  <a:pt x="66" y="43"/>
                  <a:pt x="66" y="43"/>
                </a:cubicBezTo>
                <a:cubicBezTo>
                  <a:pt x="66" y="38"/>
                  <a:pt x="66" y="38"/>
                  <a:pt x="66" y="38"/>
                </a:cubicBezTo>
                <a:cubicBezTo>
                  <a:pt x="74" y="38"/>
                  <a:pt x="74" y="38"/>
                  <a:pt x="74" y="38"/>
                </a:cubicBezTo>
                <a:close/>
                <a:moveTo>
                  <a:pt x="74" y="48"/>
                </a:moveTo>
                <a:cubicBezTo>
                  <a:pt x="74" y="53"/>
                  <a:pt x="74" y="53"/>
                  <a:pt x="74" y="53"/>
                </a:cubicBezTo>
                <a:cubicBezTo>
                  <a:pt x="66" y="53"/>
                  <a:pt x="66" y="53"/>
                  <a:pt x="66" y="53"/>
                </a:cubicBezTo>
                <a:cubicBezTo>
                  <a:pt x="66" y="48"/>
                  <a:pt x="66" y="48"/>
                  <a:pt x="66" y="48"/>
                </a:cubicBezTo>
                <a:cubicBezTo>
                  <a:pt x="74" y="48"/>
                  <a:pt x="74" y="48"/>
                  <a:pt x="74" y="48"/>
                </a:cubicBezTo>
                <a:close/>
                <a:moveTo>
                  <a:pt x="66" y="37"/>
                </a:moveTo>
                <a:cubicBezTo>
                  <a:pt x="66" y="33"/>
                  <a:pt x="66" y="33"/>
                  <a:pt x="66" y="33"/>
                </a:cubicBezTo>
                <a:cubicBezTo>
                  <a:pt x="69" y="33"/>
                  <a:pt x="69" y="33"/>
                  <a:pt x="69" y="33"/>
                </a:cubicBezTo>
                <a:cubicBezTo>
                  <a:pt x="69" y="27"/>
                  <a:pt x="69" y="27"/>
                  <a:pt x="69" y="27"/>
                </a:cubicBezTo>
                <a:cubicBezTo>
                  <a:pt x="66" y="27"/>
                  <a:pt x="66" y="27"/>
                  <a:pt x="66" y="27"/>
                </a:cubicBezTo>
                <a:cubicBezTo>
                  <a:pt x="66" y="23"/>
                  <a:pt x="66" y="23"/>
                  <a:pt x="66" y="23"/>
                </a:cubicBezTo>
                <a:cubicBezTo>
                  <a:pt x="71" y="23"/>
                  <a:pt x="71" y="23"/>
                  <a:pt x="71" y="23"/>
                </a:cubicBezTo>
                <a:cubicBezTo>
                  <a:pt x="72" y="23"/>
                  <a:pt x="73" y="24"/>
                  <a:pt x="73" y="25"/>
                </a:cubicBezTo>
                <a:cubicBezTo>
                  <a:pt x="73" y="35"/>
                  <a:pt x="73" y="35"/>
                  <a:pt x="73" y="35"/>
                </a:cubicBezTo>
                <a:cubicBezTo>
                  <a:pt x="73" y="36"/>
                  <a:pt x="72" y="37"/>
                  <a:pt x="71" y="37"/>
                </a:cubicBezTo>
                <a:lnTo>
                  <a:pt x="66" y="37"/>
                </a:lnTo>
                <a:close/>
                <a:moveTo>
                  <a:pt x="59" y="53"/>
                </a:moveTo>
                <a:cubicBezTo>
                  <a:pt x="66" y="53"/>
                  <a:pt x="66" y="53"/>
                  <a:pt x="66" y="53"/>
                </a:cubicBezTo>
                <a:cubicBezTo>
                  <a:pt x="66" y="58"/>
                  <a:pt x="66" y="58"/>
                  <a:pt x="66" y="58"/>
                </a:cubicBezTo>
                <a:cubicBezTo>
                  <a:pt x="59" y="58"/>
                  <a:pt x="59" y="58"/>
                  <a:pt x="59" y="58"/>
                </a:cubicBezTo>
                <a:cubicBezTo>
                  <a:pt x="59" y="53"/>
                  <a:pt x="59" y="53"/>
                  <a:pt x="59" y="53"/>
                </a:cubicBezTo>
                <a:close/>
                <a:moveTo>
                  <a:pt x="66" y="5"/>
                </a:moveTo>
                <a:cubicBezTo>
                  <a:pt x="59" y="5"/>
                  <a:pt x="59" y="5"/>
                  <a:pt x="59" y="5"/>
                </a:cubicBezTo>
                <a:cubicBezTo>
                  <a:pt x="59" y="0"/>
                  <a:pt x="59" y="0"/>
                  <a:pt x="59" y="0"/>
                </a:cubicBezTo>
                <a:cubicBezTo>
                  <a:pt x="66" y="0"/>
                  <a:pt x="66" y="0"/>
                  <a:pt x="66" y="0"/>
                </a:cubicBezTo>
                <a:cubicBezTo>
                  <a:pt x="66" y="5"/>
                  <a:pt x="66" y="5"/>
                  <a:pt x="66" y="5"/>
                </a:cubicBezTo>
                <a:close/>
                <a:moveTo>
                  <a:pt x="66" y="23"/>
                </a:moveTo>
                <a:cubicBezTo>
                  <a:pt x="66" y="27"/>
                  <a:pt x="66" y="27"/>
                  <a:pt x="66" y="27"/>
                </a:cubicBezTo>
                <a:cubicBezTo>
                  <a:pt x="64" y="27"/>
                  <a:pt x="64" y="27"/>
                  <a:pt x="64" y="27"/>
                </a:cubicBezTo>
                <a:cubicBezTo>
                  <a:pt x="64" y="33"/>
                  <a:pt x="64" y="33"/>
                  <a:pt x="64" y="33"/>
                </a:cubicBezTo>
                <a:cubicBezTo>
                  <a:pt x="66" y="33"/>
                  <a:pt x="66" y="33"/>
                  <a:pt x="66" y="33"/>
                </a:cubicBezTo>
                <a:cubicBezTo>
                  <a:pt x="66" y="37"/>
                  <a:pt x="66" y="37"/>
                  <a:pt x="66" y="37"/>
                </a:cubicBezTo>
                <a:cubicBezTo>
                  <a:pt x="61" y="37"/>
                  <a:pt x="61" y="37"/>
                  <a:pt x="61" y="37"/>
                </a:cubicBezTo>
                <a:cubicBezTo>
                  <a:pt x="60" y="37"/>
                  <a:pt x="59" y="37"/>
                  <a:pt x="59" y="36"/>
                </a:cubicBezTo>
                <a:cubicBezTo>
                  <a:pt x="59" y="24"/>
                  <a:pt x="59" y="24"/>
                  <a:pt x="59" y="24"/>
                </a:cubicBezTo>
                <a:cubicBezTo>
                  <a:pt x="59" y="23"/>
                  <a:pt x="60" y="23"/>
                  <a:pt x="61" y="23"/>
                </a:cubicBezTo>
                <a:cubicBezTo>
                  <a:pt x="66" y="23"/>
                  <a:pt x="66" y="23"/>
                  <a:pt x="66" y="23"/>
                </a:cubicBezTo>
                <a:close/>
                <a:moveTo>
                  <a:pt x="66" y="38"/>
                </a:moveTo>
                <a:cubicBezTo>
                  <a:pt x="66" y="43"/>
                  <a:pt x="66" y="43"/>
                  <a:pt x="66" y="43"/>
                </a:cubicBezTo>
                <a:cubicBezTo>
                  <a:pt x="59" y="43"/>
                  <a:pt x="59" y="43"/>
                  <a:pt x="59" y="43"/>
                </a:cubicBezTo>
                <a:cubicBezTo>
                  <a:pt x="59" y="38"/>
                  <a:pt x="59" y="38"/>
                  <a:pt x="59" y="38"/>
                </a:cubicBezTo>
                <a:cubicBezTo>
                  <a:pt x="66" y="38"/>
                  <a:pt x="66" y="38"/>
                  <a:pt x="66" y="38"/>
                </a:cubicBezTo>
                <a:close/>
                <a:moveTo>
                  <a:pt x="66" y="48"/>
                </a:moveTo>
                <a:cubicBezTo>
                  <a:pt x="66" y="53"/>
                  <a:pt x="66" y="53"/>
                  <a:pt x="66" y="53"/>
                </a:cubicBezTo>
                <a:cubicBezTo>
                  <a:pt x="59" y="53"/>
                  <a:pt x="59" y="53"/>
                  <a:pt x="59" y="53"/>
                </a:cubicBezTo>
                <a:cubicBezTo>
                  <a:pt x="59" y="48"/>
                  <a:pt x="59" y="48"/>
                  <a:pt x="59" y="48"/>
                </a:cubicBezTo>
                <a:cubicBezTo>
                  <a:pt x="66" y="48"/>
                  <a:pt x="66" y="48"/>
                  <a:pt x="66" y="48"/>
                </a:cubicBezTo>
                <a:close/>
                <a:moveTo>
                  <a:pt x="59" y="23"/>
                </a:moveTo>
                <a:cubicBezTo>
                  <a:pt x="59" y="18"/>
                  <a:pt x="59" y="18"/>
                  <a:pt x="59" y="18"/>
                </a:cubicBezTo>
                <a:cubicBezTo>
                  <a:pt x="61" y="18"/>
                  <a:pt x="61" y="18"/>
                  <a:pt x="61" y="18"/>
                </a:cubicBezTo>
                <a:cubicBezTo>
                  <a:pt x="61" y="13"/>
                  <a:pt x="61" y="13"/>
                  <a:pt x="61" y="13"/>
                </a:cubicBezTo>
                <a:cubicBezTo>
                  <a:pt x="59" y="13"/>
                  <a:pt x="59" y="13"/>
                  <a:pt x="59" y="13"/>
                </a:cubicBezTo>
                <a:cubicBezTo>
                  <a:pt x="59" y="8"/>
                  <a:pt x="59" y="8"/>
                  <a:pt x="59" y="8"/>
                </a:cubicBezTo>
                <a:cubicBezTo>
                  <a:pt x="64" y="8"/>
                  <a:pt x="64" y="8"/>
                  <a:pt x="64" y="8"/>
                </a:cubicBezTo>
                <a:cubicBezTo>
                  <a:pt x="65" y="8"/>
                  <a:pt x="66" y="9"/>
                  <a:pt x="66" y="10"/>
                </a:cubicBezTo>
                <a:cubicBezTo>
                  <a:pt x="66" y="20"/>
                  <a:pt x="66" y="20"/>
                  <a:pt x="66" y="20"/>
                </a:cubicBezTo>
                <a:cubicBezTo>
                  <a:pt x="66" y="21"/>
                  <a:pt x="65" y="23"/>
                  <a:pt x="64" y="23"/>
                </a:cubicBezTo>
                <a:lnTo>
                  <a:pt x="59" y="23"/>
                </a:lnTo>
                <a:close/>
                <a:moveTo>
                  <a:pt x="51" y="53"/>
                </a:moveTo>
                <a:cubicBezTo>
                  <a:pt x="59" y="53"/>
                  <a:pt x="59" y="53"/>
                  <a:pt x="59" y="53"/>
                </a:cubicBezTo>
                <a:cubicBezTo>
                  <a:pt x="59" y="58"/>
                  <a:pt x="59" y="58"/>
                  <a:pt x="59" y="58"/>
                </a:cubicBezTo>
                <a:cubicBezTo>
                  <a:pt x="51" y="58"/>
                  <a:pt x="51" y="58"/>
                  <a:pt x="51" y="58"/>
                </a:cubicBezTo>
                <a:cubicBezTo>
                  <a:pt x="51" y="53"/>
                  <a:pt x="51" y="53"/>
                  <a:pt x="51" y="53"/>
                </a:cubicBezTo>
                <a:close/>
                <a:moveTo>
                  <a:pt x="59" y="5"/>
                </a:moveTo>
                <a:cubicBezTo>
                  <a:pt x="51" y="5"/>
                  <a:pt x="51" y="5"/>
                  <a:pt x="51" y="5"/>
                </a:cubicBezTo>
                <a:cubicBezTo>
                  <a:pt x="51" y="0"/>
                  <a:pt x="51" y="0"/>
                  <a:pt x="51" y="0"/>
                </a:cubicBezTo>
                <a:cubicBezTo>
                  <a:pt x="59" y="0"/>
                  <a:pt x="59" y="0"/>
                  <a:pt x="59" y="0"/>
                </a:cubicBezTo>
                <a:cubicBezTo>
                  <a:pt x="59" y="5"/>
                  <a:pt x="59" y="5"/>
                  <a:pt x="59" y="5"/>
                </a:cubicBezTo>
                <a:close/>
                <a:moveTo>
                  <a:pt x="59" y="8"/>
                </a:moveTo>
                <a:cubicBezTo>
                  <a:pt x="59" y="13"/>
                  <a:pt x="59" y="13"/>
                  <a:pt x="59" y="13"/>
                </a:cubicBezTo>
                <a:cubicBezTo>
                  <a:pt x="56" y="13"/>
                  <a:pt x="56" y="13"/>
                  <a:pt x="56" y="13"/>
                </a:cubicBezTo>
                <a:cubicBezTo>
                  <a:pt x="56" y="18"/>
                  <a:pt x="56" y="18"/>
                  <a:pt x="56" y="18"/>
                </a:cubicBezTo>
                <a:cubicBezTo>
                  <a:pt x="59" y="18"/>
                  <a:pt x="59" y="18"/>
                  <a:pt x="59" y="18"/>
                </a:cubicBezTo>
                <a:cubicBezTo>
                  <a:pt x="59" y="23"/>
                  <a:pt x="59" y="23"/>
                  <a:pt x="59" y="23"/>
                </a:cubicBezTo>
                <a:cubicBezTo>
                  <a:pt x="54" y="23"/>
                  <a:pt x="54" y="23"/>
                  <a:pt x="54" y="23"/>
                </a:cubicBezTo>
                <a:cubicBezTo>
                  <a:pt x="52" y="23"/>
                  <a:pt x="51" y="21"/>
                  <a:pt x="51" y="20"/>
                </a:cubicBezTo>
                <a:cubicBezTo>
                  <a:pt x="51" y="10"/>
                  <a:pt x="51" y="10"/>
                  <a:pt x="51" y="10"/>
                </a:cubicBezTo>
                <a:cubicBezTo>
                  <a:pt x="51" y="9"/>
                  <a:pt x="52" y="8"/>
                  <a:pt x="54" y="8"/>
                </a:cubicBezTo>
                <a:cubicBezTo>
                  <a:pt x="59" y="8"/>
                  <a:pt x="59" y="8"/>
                  <a:pt x="59" y="8"/>
                </a:cubicBezTo>
                <a:close/>
                <a:moveTo>
                  <a:pt x="59" y="24"/>
                </a:moveTo>
                <a:cubicBezTo>
                  <a:pt x="59" y="36"/>
                  <a:pt x="59" y="36"/>
                  <a:pt x="59" y="36"/>
                </a:cubicBezTo>
                <a:cubicBezTo>
                  <a:pt x="59" y="36"/>
                  <a:pt x="59" y="35"/>
                  <a:pt x="59" y="35"/>
                </a:cubicBezTo>
                <a:cubicBezTo>
                  <a:pt x="59" y="25"/>
                  <a:pt x="59" y="25"/>
                  <a:pt x="59" y="25"/>
                </a:cubicBezTo>
                <a:cubicBezTo>
                  <a:pt x="59" y="25"/>
                  <a:pt x="59" y="24"/>
                  <a:pt x="59" y="24"/>
                </a:cubicBezTo>
                <a:close/>
                <a:moveTo>
                  <a:pt x="59" y="38"/>
                </a:moveTo>
                <a:cubicBezTo>
                  <a:pt x="59" y="43"/>
                  <a:pt x="59" y="43"/>
                  <a:pt x="59" y="43"/>
                </a:cubicBezTo>
                <a:cubicBezTo>
                  <a:pt x="51" y="43"/>
                  <a:pt x="51" y="43"/>
                  <a:pt x="51" y="43"/>
                </a:cubicBezTo>
                <a:cubicBezTo>
                  <a:pt x="51" y="38"/>
                  <a:pt x="51" y="38"/>
                  <a:pt x="51" y="38"/>
                </a:cubicBezTo>
                <a:cubicBezTo>
                  <a:pt x="59" y="38"/>
                  <a:pt x="59" y="38"/>
                  <a:pt x="59" y="38"/>
                </a:cubicBezTo>
                <a:close/>
                <a:moveTo>
                  <a:pt x="59" y="48"/>
                </a:moveTo>
                <a:cubicBezTo>
                  <a:pt x="59" y="53"/>
                  <a:pt x="59" y="53"/>
                  <a:pt x="59" y="53"/>
                </a:cubicBezTo>
                <a:cubicBezTo>
                  <a:pt x="51" y="53"/>
                  <a:pt x="51" y="53"/>
                  <a:pt x="51" y="53"/>
                </a:cubicBezTo>
                <a:cubicBezTo>
                  <a:pt x="51" y="48"/>
                  <a:pt x="51" y="48"/>
                  <a:pt x="51" y="48"/>
                </a:cubicBezTo>
                <a:cubicBezTo>
                  <a:pt x="59" y="48"/>
                  <a:pt x="59" y="48"/>
                  <a:pt x="59" y="48"/>
                </a:cubicBezTo>
                <a:close/>
                <a:moveTo>
                  <a:pt x="51" y="37"/>
                </a:moveTo>
                <a:cubicBezTo>
                  <a:pt x="51" y="33"/>
                  <a:pt x="51" y="33"/>
                  <a:pt x="51" y="33"/>
                </a:cubicBezTo>
                <a:cubicBezTo>
                  <a:pt x="54" y="33"/>
                  <a:pt x="54" y="33"/>
                  <a:pt x="54" y="33"/>
                </a:cubicBezTo>
                <a:cubicBezTo>
                  <a:pt x="54" y="27"/>
                  <a:pt x="54" y="27"/>
                  <a:pt x="54" y="27"/>
                </a:cubicBezTo>
                <a:cubicBezTo>
                  <a:pt x="51" y="27"/>
                  <a:pt x="51" y="27"/>
                  <a:pt x="51" y="27"/>
                </a:cubicBezTo>
                <a:cubicBezTo>
                  <a:pt x="51" y="23"/>
                  <a:pt x="51" y="23"/>
                  <a:pt x="51" y="23"/>
                </a:cubicBezTo>
                <a:cubicBezTo>
                  <a:pt x="56" y="23"/>
                  <a:pt x="56" y="23"/>
                  <a:pt x="56" y="23"/>
                </a:cubicBezTo>
                <a:cubicBezTo>
                  <a:pt x="58" y="23"/>
                  <a:pt x="59" y="24"/>
                  <a:pt x="59" y="25"/>
                </a:cubicBezTo>
                <a:cubicBezTo>
                  <a:pt x="59" y="35"/>
                  <a:pt x="59" y="35"/>
                  <a:pt x="59" y="35"/>
                </a:cubicBezTo>
                <a:cubicBezTo>
                  <a:pt x="59" y="36"/>
                  <a:pt x="58" y="37"/>
                  <a:pt x="56" y="37"/>
                </a:cubicBezTo>
                <a:lnTo>
                  <a:pt x="51" y="37"/>
                </a:lnTo>
                <a:close/>
                <a:moveTo>
                  <a:pt x="44" y="53"/>
                </a:moveTo>
                <a:cubicBezTo>
                  <a:pt x="51" y="53"/>
                  <a:pt x="51" y="53"/>
                  <a:pt x="51" y="53"/>
                </a:cubicBezTo>
                <a:cubicBezTo>
                  <a:pt x="51" y="58"/>
                  <a:pt x="51" y="58"/>
                  <a:pt x="51" y="58"/>
                </a:cubicBezTo>
                <a:cubicBezTo>
                  <a:pt x="44" y="58"/>
                  <a:pt x="44" y="58"/>
                  <a:pt x="44" y="58"/>
                </a:cubicBezTo>
                <a:cubicBezTo>
                  <a:pt x="44" y="53"/>
                  <a:pt x="44" y="53"/>
                  <a:pt x="44" y="53"/>
                </a:cubicBezTo>
                <a:close/>
                <a:moveTo>
                  <a:pt x="51" y="5"/>
                </a:moveTo>
                <a:cubicBezTo>
                  <a:pt x="44" y="5"/>
                  <a:pt x="44" y="5"/>
                  <a:pt x="44" y="5"/>
                </a:cubicBezTo>
                <a:cubicBezTo>
                  <a:pt x="44" y="0"/>
                  <a:pt x="44" y="0"/>
                  <a:pt x="44" y="0"/>
                </a:cubicBezTo>
                <a:cubicBezTo>
                  <a:pt x="51" y="0"/>
                  <a:pt x="51" y="0"/>
                  <a:pt x="51" y="0"/>
                </a:cubicBezTo>
                <a:cubicBezTo>
                  <a:pt x="51" y="5"/>
                  <a:pt x="51" y="5"/>
                  <a:pt x="51" y="5"/>
                </a:cubicBezTo>
                <a:close/>
                <a:moveTo>
                  <a:pt x="51" y="23"/>
                </a:moveTo>
                <a:cubicBezTo>
                  <a:pt x="51" y="27"/>
                  <a:pt x="51" y="27"/>
                  <a:pt x="51" y="27"/>
                </a:cubicBezTo>
                <a:cubicBezTo>
                  <a:pt x="49" y="27"/>
                  <a:pt x="49" y="27"/>
                  <a:pt x="49" y="27"/>
                </a:cubicBezTo>
                <a:cubicBezTo>
                  <a:pt x="49" y="33"/>
                  <a:pt x="49" y="33"/>
                  <a:pt x="49" y="33"/>
                </a:cubicBezTo>
                <a:cubicBezTo>
                  <a:pt x="51" y="33"/>
                  <a:pt x="51" y="33"/>
                  <a:pt x="51" y="33"/>
                </a:cubicBezTo>
                <a:cubicBezTo>
                  <a:pt x="51" y="37"/>
                  <a:pt x="51" y="37"/>
                  <a:pt x="51" y="37"/>
                </a:cubicBezTo>
                <a:cubicBezTo>
                  <a:pt x="46" y="37"/>
                  <a:pt x="46" y="37"/>
                  <a:pt x="46" y="37"/>
                </a:cubicBezTo>
                <a:cubicBezTo>
                  <a:pt x="45" y="37"/>
                  <a:pt x="44" y="36"/>
                  <a:pt x="44" y="35"/>
                </a:cubicBezTo>
                <a:cubicBezTo>
                  <a:pt x="44" y="25"/>
                  <a:pt x="44" y="25"/>
                  <a:pt x="44" y="25"/>
                </a:cubicBezTo>
                <a:cubicBezTo>
                  <a:pt x="44" y="24"/>
                  <a:pt x="45" y="23"/>
                  <a:pt x="46" y="23"/>
                </a:cubicBezTo>
                <a:cubicBezTo>
                  <a:pt x="51" y="23"/>
                  <a:pt x="51" y="23"/>
                  <a:pt x="51" y="23"/>
                </a:cubicBezTo>
                <a:close/>
                <a:moveTo>
                  <a:pt x="51" y="38"/>
                </a:moveTo>
                <a:cubicBezTo>
                  <a:pt x="51" y="43"/>
                  <a:pt x="51" y="43"/>
                  <a:pt x="51" y="43"/>
                </a:cubicBezTo>
                <a:cubicBezTo>
                  <a:pt x="44" y="43"/>
                  <a:pt x="44" y="43"/>
                  <a:pt x="44" y="43"/>
                </a:cubicBezTo>
                <a:cubicBezTo>
                  <a:pt x="44" y="38"/>
                  <a:pt x="44" y="38"/>
                  <a:pt x="44" y="38"/>
                </a:cubicBezTo>
                <a:cubicBezTo>
                  <a:pt x="51" y="38"/>
                  <a:pt x="51" y="38"/>
                  <a:pt x="51" y="38"/>
                </a:cubicBezTo>
                <a:close/>
                <a:moveTo>
                  <a:pt x="51" y="48"/>
                </a:moveTo>
                <a:cubicBezTo>
                  <a:pt x="51" y="53"/>
                  <a:pt x="51" y="53"/>
                  <a:pt x="51" y="53"/>
                </a:cubicBezTo>
                <a:cubicBezTo>
                  <a:pt x="44" y="53"/>
                  <a:pt x="44" y="53"/>
                  <a:pt x="44" y="53"/>
                </a:cubicBezTo>
                <a:cubicBezTo>
                  <a:pt x="44" y="48"/>
                  <a:pt x="44" y="48"/>
                  <a:pt x="44" y="48"/>
                </a:cubicBezTo>
                <a:cubicBezTo>
                  <a:pt x="51" y="48"/>
                  <a:pt x="51" y="48"/>
                  <a:pt x="51" y="48"/>
                </a:cubicBezTo>
                <a:close/>
                <a:moveTo>
                  <a:pt x="44" y="23"/>
                </a:moveTo>
                <a:cubicBezTo>
                  <a:pt x="44" y="18"/>
                  <a:pt x="44" y="18"/>
                  <a:pt x="44" y="18"/>
                </a:cubicBezTo>
                <a:cubicBezTo>
                  <a:pt x="46" y="18"/>
                  <a:pt x="46" y="18"/>
                  <a:pt x="46" y="18"/>
                </a:cubicBezTo>
                <a:cubicBezTo>
                  <a:pt x="46" y="13"/>
                  <a:pt x="46" y="13"/>
                  <a:pt x="46" y="13"/>
                </a:cubicBezTo>
                <a:cubicBezTo>
                  <a:pt x="44" y="13"/>
                  <a:pt x="44" y="13"/>
                  <a:pt x="44" y="13"/>
                </a:cubicBezTo>
                <a:cubicBezTo>
                  <a:pt x="44" y="8"/>
                  <a:pt x="44" y="8"/>
                  <a:pt x="44" y="8"/>
                </a:cubicBezTo>
                <a:cubicBezTo>
                  <a:pt x="49" y="8"/>
                  <a:pt x="49" y="8"/>
                  <a:pt x="49" y="8"/>
                </a:cubicBezTo>
                <a:cubicBezTo>
                  <a:pt x="50" y="8"/>
                  <a:pt x="51" y="9"/>
                  <a:pt x="51" y="10"/>
                </a:cubicBezTo>
                <a:cubicBezTo>
                  <a:pt x="51" y="20"/>
                  <a:pt x="51" y="20"/>
                  <a:pt x="51" y="20"/>
                </a:cubicBezTo>
                <a:cubicBezTo>
                  <a:pt x="51" y="21"/>
                  <a:pt x="50" y="23"/>
                  <a:pt x="49" y="23"/>
                </a:cubicBezTo>
                <a:lnTo>
                  <a:pt x="44" y="23"/>
                </a:lnTo>
                <a:close/>
                <a:moveTo>
                  <a:pt x="36" y="53"/>
                </a:moveTo>
                <a:cubicBezTo>
                  <a:pt x="44" y="53"/>
                  <a:pt x="44" y="53"/>
                  <a:pt x="44" y="53"/>
                </a:cubicBezTo>
                <a:cubicBezTo>
                  <a:pt x="44" y="58"/>
                  <a:pt x="44" y="58"/>
                  <a:pt x="44" y="58"/>
                </a:cubicBezTo>
                <a:cubicBezTo>
                  <a:pt x="36" y="58"/>
                  <a:pt x="36" y="58"/>
                  <a:pt x="36" y="58"/>
                </a:cubicBezTo>
                <a:cubicBezTo>
                  <a:pt x="36" y="53"/>
                  <a:pt x="36" y="53"/>
                  <a:pt x="36" y="53"/>
                </a:cubicBezTo>
                <a:close/>
                <a:moveTo>
                  <a:pt x="44" y="5"/>
                </a:moveTo>
                <a:cubicBezTo>
                  <a:pt x="36" y="5"/>
                  <a:pt x="36" y="5"/>
                  <a:pt x="36" y="5"/>
                </a:cubicBezTo>
                <a:cubicBezTo>
                  <a:pt x="36" y="0"/>
                  <a:pt x="36" y="0"/>
                  <a:pt x="36" y="0"/>
                </a:cubicBezTo>
                <a:cubicBezTo>
                  <a:pt x="44" y="0"/>
                  <a:pt x="44" y="0"/>
                  <a:pt x="44" y="0"/>
                </a:cubicBezTo>
                <a:cubicBezTo>
                  <a:pt x="44" y="5"/>
                  <a:pt x="44" y="5"/>
                  <a:pt x="44" y="5"/>
                </a:cubicBezTo>
                <a:close/>
                <a:moveTo>
                  <a:pt x="44" y="8"/>
                </a:moveTo>
                <a:cubicBezTo>
                  <a:pt x="44" y="13"/>
                  <a:pt x="44" y="13"/>
                  <a:pt x="44" y="13"/>
                </a:cubicBezTo>
                <a:cubicBezTo>
                  <a:pt x="41" y="13"/>
                  <a:pt x="41" y="13"/>
                  <a:pt x="41" y="13"/>
                </a:cubicBezTo>
                <a:cubicBezTo>
                  <a:pt x="41" y="18"/>
                  <a:pt x="41" y="18"/>
                  <a:pt x="41" y="18"/>
                </a:cubicBezTo>
                <a:cubicBezTo>
                  <a:pt x="44" y="18"/>
                  <a:pt x="44" y="18"/>
                  <a:pt x="44" y="18"/>
                </a:cubicBezTo>
                <a:cubicBezTo>
                  <a:pt x="44" y="23"/>
                  <a:pt x="44" y="23"/>
                  <a:pt x="44" y="23"/>
                </a:cubicBezTo>
                <a:cubicBezTo>
                  <a:pt x="39" y="23"/>
                  <a:pt x="39" y="23"/>
                  <a:pt x="39" y="23"/>
                </a:cubicBezTo>
                <a:cubicBezTo>
                  <a:pt x="38" y="23"/>
                  <a:pt x="36" y="21"/>
                  <a:pt x="36" y="20"/>
                </a:cubicBezTo>
                <a:cubicBezTo>
                  <a:pt x="36" y="10"/>
                  <a:pt x="36" y="10"/>
                  <a:pt x="36" y="10"/>
                </a:cubicBezTo>
                <a:cubicBezTo>
                  <a:pt x="36" y="9"/>
                  <a:pt x="38" y="8"/>
                  <a:pt x="39" y="8"/>
                </a:cubicBezTo>
                <a:cubicBezTo>
                  <a:pt x="44" y="8"/>
                  <a:pt x="44" y="8"/>
                  <a:pt x="44" y="8"/>
                </a:cubicBezTo>
                <a:close/>
                <a:moveTo>
                  <a:pt x="44" y="38"/>
                </a:moveTo>
                <a:cubicBezTo>
                  <a:pt x="44" y="43"/>
                  <a:pt x="44" y="43"/>
                  <a:pt x="44" y="43"/>
                </a:cubicBezTo>
                <a:cubicBezTo>
                  <a:pt x="36" y="43"/>
                  <a:pt x="36" y="43"/>
                  <a:pt x="36" y="43"/>
                </a:cubicBezTo>
                <a:cubicBezTo>
                  <a:pt x="36" y="38"/>
                  <a:pt x="36" y="38"/>
                  <a:pt x="36" y="38"/>
                </a:cubicBezTo>
                <a:cubicBezTo>
                  <a:pt x="44" y="38"/>
                  <a:pt x="44" y="38"/>
                  <a:pt x="44" y="38"/>
                </a:cubicBezTo>
                <a:close/>
                <a:moveTo>
                  <a:pt x="44" y="48"/>
                </a:moveTo>
                <a:cubicBezTo>
                  <a:pt x="44" y="53"/>
                  <a:pt x="44" y="53"/>
                  <a:pt x="44" y="53"/>
                </a:cubicBezTo>
                <a:cubicBezTo>
                  <a:pt x="36" y="53"/>
                  <a:pt x="36" y="53"/>
                  <a:pt x="36" y="53"/>
                </a:cubicBezTo>
                <a:cubicBezTo>
                  <a:pt x="36" y="48"/>
                  <a:pt x="36" y="48"/>
                  <a:pt x="36" y="48"/>
                </a:cubicBezTo>
                <a:cubicBezTo>
                  <a:pt x="44" y="48"/>
                  <a:pt x="44" y="48"/>
                  <a:pt x="44" y="48"/>
                </a:cubicBezTo>
                <a:close/>
                <a:moveTo>
                  <a:pt x="36" y="37"/>
                </a:moveTo>
                <a:cubicBezTo>
                  <a:pt x="36" y="33"/>
                  <a:pt x="36" y="33"/>
                  <a:pt x="36" y="33"/>
                </a:cubicBezTo>
                <a:cubicBezTo>
                  <a:pt x="39" y="33"/>
                  <a:pt x="39" y="33"/>
                  <a:pt x="39" y="33"/>
                </a:cubicBezTo>
                <a:cubicBezTo>
                  <a:pt x="39" y="27"/>
                  <a:pt x="39" y="27"/>
                  <a:pt x="39" y="27"/>
                </a:cubicBezTo>
                <a:cubicBezTo>
                  <a:pt x="36" y="27"/>
                  <a:pt x="36" y="27"/>
                  <a:pt x="36" y="27"/>
                </a:cubicBezTo>
                <a:cubicBezTo>
                  <a:pt x="36" y="23"/>
                  <a:pt x="36" y="23"/>
                  <a:pt x="36" y="23"/>
                </a:cubicBezTo>
                <a:cubicBezTo>
                  <a:pt x="41" y="23"/>
                  <a:pt x="41" y="23"/>
                  <a:pt x="41" y="23"/>
                </a:cubicBezTo>
                <a:cubicBezTo>
                  <a:pt x="43" y="23"/>
                  <a:pt x="44" y="24"/>
                  <a:pt x="44" y="25"/>
                </a:cubicBezTo>
                <a:cubicBezTo>
                  <a:pt x="44" y="35"/>
                  <a:pt x="44" y="35"/>
                  <a:pt x="44" y="35"/>
                </a:cubicBezTo>
                <a:cubicBezTo>
                  <a:pt x="44" y="36"/>
                  <a:pt x="43" y="37"/>
                  <a:pt x="41" y="37"/>
                </a:cubicBezTo>
                <a:lnTo>
                  <a:pt x="36" y="37"/>
                </a:lnTo>
                <a:close/>
                <a:moveTo>
                  <a:pt x="29" y="53"/>
                </a:moveTo>
                <a:cubicBezTo>
                  <a:pt x="36" y="53"/>
                  <a:pt x="36" y="53"/>
                  <a:pt x="36" y="53"/>
                </a:cubicBezTo>
                <a:cubicBezTo>
                  <a:pt x="36" y="58"/>
                  <a:pt x="36" y="58"/>
                  <a:pt x="36" y="58"/>
                </a:cubicBezTo>
                <a:cubicBezTo>
                  <a:pt x="29" y="58"/>
                  <a:pt x="29" y="58"/>
                  <a:pt x="29" y="58"/>
                </a:cubicBezTo>
                <a:cubicBezTo>
                  <a:pt x="29" y="53"/>
                  <a:pt x="29" y="53"/>
                  <a:pt x="29" y="53"/>
                </a:cubicBezTo>
                <a:close/>
                <a:moveTo>
                  <a:pt x="36" y="5"/>
                </a:moveTo>
                <a:cubicBezTo>
                  <a:pt x="29" y="5"/>
                  <a:pt x="29" y="5"/>
                  <a:pt x="29" y="5"/>
                </a:cubicBezTo>
                <a:cubicBezTo>
                  <a:pt x="29" y="0"/>
                  <a:pt x="29" y="0"/>
                  <a:pt x="29" y="0"/>
                </a:cubicBezTo>
                <a:cubicBezTo>
                  <a:pt x="36" y="0"/>
                  <a:pt x="36" y="0"/>
                  <a:pt x="36" y="0"/>
                </a:cubicBezTo>
                <a:cubicBezTo>
                  <a:pt x="36" y="5"/>
                  <a:pt x="36" y="5"/>
                  <a:pt x="36" y="5"/>
                </a:cubicBezTo>
                <a:close/>
                <a:moveTo>
                  <a:pt x="36" y="23"/>
                </a:moveTo>
                <a:cubicBezTo>
                  <a:pt x="36" y="27"/>
                  <a:pt x="36" y="27"/>
                  <a:pt x="36" y="27"/>
                </a:cubicBezTo>
                <a:cubicBezTo>
                  <a:pt x="34" y="27"/>
                  <a:pt x="34" y="27"/>
                  <a:pt x="34" y="27"/>
                </a:cubicBezTo>
                <a:cubicBezTo>
                  <a:pt x="34" y="33"/>
                  <a:pt x="34" y="33"/>
                  <a:pt x="34" y="33"/>
                </a:cubicBezTo>
                <a:cubicBezTo>
                  <a:pt x="36" y="33"/>
                  <a:pt x="36" y="33"/>
                  <a:pt x="36" y="33"/>
                </a:cubicBezTo>
                <a:cubicBezTo>
                  <a:pt x="36" y="37"/>
                  <a:pt x="36" y="37"/>
                  <a:pt x="36" y="37"/>
                </a:cubicBezTo>
                <a:cubicBezTo>
                  <a:pt x="31" y="37"/>
                  <a:pt x="31" y="37"/>
                  <a:pt x="31" y="37"/>
                </a:cubicBezTo>
                <a:cubicBezTo>
                  <a:pt x="30" y="37"/>
                  <a:pt x="29" y="36"/>
                  <a:pt x="29" y="35"/>
                </a:cubicBezTo>
                <a:cubicBezTo>
                  <a:pt x="29" y="25"/>
                  <a:pt x="29" y="25"/>
                  <a:pt x="29" y="25"/>
                </a:cubicBezTo>
                <a:cubicBezTo>
                  <a:pt x="29" y="24"/>
                  <a:pt x="30" y="23"/>
                  <a:pt x="31" y="23"/>
                </a:cubicBezTo>
                <a:cubicBezTo>
                  <a:pt x="36" y="23"/>
                  <a:pt x="36" y="23"/>
                  <a:pt x="36" y="23"/>
                </a:cubicBezTo>
                <a:close/>
                <a:moveTo>
                  <a:pt x="36" y="38"/>
                </a:moveTo>
                <a:cubicBezTo>
                  <a:pt x="36" y="43"/>
                  <a:pt x="36" y="43"/>
                  <a:pt x="36" y="43"/>
                </a:cubicBezTo>
                <a:cubicBezTo>
                  <a:pt x="29" y="43"/>
                  <a:pt x="29" y="43"/>
                  <a:pt x="29" y="43"/>
                </a:cubicBezTo>
                <a:cubicBezTo>
                  <a:pt x="29" y="38"/>
                  <a:pt x="29" y="38"/>
                  <a:pt x="29" y="38"/>
                </a:cubicBezTo>
                <a:cubicBezTo>
                  <a:pt x="36" y="38"/>
                  <a:pt x="36" y="38"/>
                  <a:pt x="36" y="38"/>
                </a:cubicBezTo>
                <a:close/>
                <a:moveTo>
                  <a:pt x="36" y="48"/>
                </a:moveTo>
                <a:cubicBezTo>
                  <a:pt x="36" y="53"/>
                  <a:pt x="36" y="53"/>
                  <a:pt x="36" y="53"/>
                </a:cubicBezTo>
                <a:cubicBezTo>
                  <a:pt x="29" y="53"/>
                  <a:pt x="29" y="53"/>
                  <a:pt x="29" y="53"/>
                </a:cubicBezTo>
                <a:cubicBezTo>
                  <a:pt x="29" y="48"/>
                  <a:pt x="29" y="48"/>
                  <a:pt x="29" y="48"/>
                </a:cubicBezTo>
                <a:cubicBezTo>
                  <a:pt x="36" y="48"/>
                  <a:pt x="36" y="48"/>
                  <a:pt x="36" y="48"/>
                </a:cubicBezTo>
                <a:close/>
                <a:moveTo>
                  <a:pt x="29" y="23"/>
                </a:moveTo>
                <a:cubicBezTo>
                  <a:pt x="29" y="18"/>
                  <a:pt x="29" y="18"/>
                  <a:pt x="29" y="18"/>
                </a:cubicBezTo>
                <a:cubicBezTo>
                  <a:pt x="32" y="18"/>
                  <a:pt x="32" y="18"/>
                  <a:pt x="32" y="18"/>
                </a:cubicBezTo>
                <a:cubicBezTo>
                  <a:pt x="32" y="13"/>
                  <a:pt x="32" y="13"/>
                  <a:pt x="32" y="13"/>
                </a:cubicBezTo>
                <a:cubicBezTo>
                  <a:pt x="29" y="13"/>
                  <a:pt x="29" y="13"/>
                  <a:pt x="29" y="13"/>
                </a:cubicBezTo>
                <a:cubicBezTo>
                  <a:pt x="29" y="8"/>
                  <a:pt x="29" y="8"/>
                  <a:pt x="29" y="8"/>
                </a:cubicBezTo>
                <a:cubicBezTo>
                  <a:pt x="34" y="8"/>
                  <a:pt x="34" y="8"/>
                  <a:pt x="34" y="8"/>
                </a:cubicBezTo>
                <a:cubicBezTo>
                  <a:pt x="35" y="8"/>
                  <a:pt x="36" y="9"/>
                  <a:pt x="36" y="10"/>
                </a:cubicBezTo>
                <a:cubicBezTo>
                  <a:pt x="36" y="20"/>
                  <a:pt x="36" y="20"/>
                  <a:pt x="36" y="20"/>
                </a:cubicBezTo>
                <a:cubicBezTo>
                  <a:pt x="36" y="21"/>
                  <a:pt x="35" y="23"/>
                  <a:pt x="34" y="23"/>
                </a:cubicBezTo>
                <a:lnTo>
                  <a:pt x="29" y="23"/>
                </a:lnTo>
                <a:close/>
                <a:moveTo>
                  <a:pt x="22" y="53"/>
                </a:moveTo>
                <a:cubicBezTo>
                  <a:pt x="29" y="53"/>
                  <a:pt x="29" y="53"/>
                  <a:pt x="29" y="53"/>
                </a:cubicBezTo>
                <a:cubicBezTo>
                  <a:pt x="29" y="58"/>
                  <a:pt x="29" y="58"/>
                  <a:pt x="29" y="58"/>
                </a:cubicBezTo>
                <a:cubicBezTo>
                  <a:pt x="22" y="58"/>
                  <a:pt x="22" y="58"/>
                  <a:pt x="22" y="58"/>
                </a:cubicBezTo>
                <a:cubicBezTo>
                  <a:pt x="22" y="53"/>
                  <a:pt x="22" y="53"/>
                  <a:pt x="22" y="53"/>
                </a:cubicBezTo>
                <a:close/>
                <a:moveTo>
                  <a:pt x="29" y="5"/>
                </a:moveTo>
                <a:cubicBezTo>
                  <a:pt x="22" y="5"/>
                  <a:pt x="22" y="5"/>
                  <a:pt x="22" y="5"/>
                </a:cubicBezTo>
                <a:cubicBezTo>
                  <a:pt x="22" y="0"/>
                  <a:pt x="22" y="0"/>
                  <a:pt x="22" y="0"/>
                </a:cubicBezTo>
                <a:cubicBezTo>
                  <a:pt x="29" y="0"/>
                  <a:pt x="29" y="0"/>
                  <a:pt x="29" y="0"/>
                </a:cubicBezTo>
                <a:cubicBezTo>
                  <a:pt x="29" y="5"/>
                  <a:pt x="29" y="5"/>
                  <a:pt x="29" y="5"/>
                </a:cubicBezTo>
                <a:close/>
                <a:moveTo>
                  <a:pt x="29" y="8"/>
                </a:moveTo>
                <a:cubicBezTo>
                  <a:pt x="29" y="13"/>
                  <a:pt x="29" y="13"/>
                  <a:pt x="29" y="13"/>
                </a:cubicBezTo>
                <a:cubicBezTo>
                  <a:pt x="26" y="13"/>
                  <a:pt x="26" y="13"/>
                  <a:pt x="26" y="13"/>
                </a:cubicBezTo>
                <a:cubicBezTo>
                  <a:pt x="26" y="18"/>
                  <a:pt x="26" y="18"/>
                  <a:pt x="26" y="18"/>
                </a:cubicBezTo>
                <a:cubicBezTo>
                  <a:pt x="29" y="18"/>
                  <a:pt x="29" y="18"/>
                  <a:pt x="29" y="18"/>
                </a:cubicBezTo>
                <a:cubicBezTo>
                  <a:pt x="29" y="23"/>
                  <a:pt x="29" y="23"/>
                  <a:pt x="29" y="23"/>
                </a:cubicBezTo>
                <a:cubicBezTo>
                  <a:pt x="24" y="23"/>
                  <a:pt x="24" y="23"/>
                  <a:pt x="24" y="23"/>
                </a:cubicBezTo>
                <a:cubicBezTo>
                  <a:pt x="23" y="23"/>
                  <a:pt x="22" y="21"/>
                  <a:pt x="22" y="20"/>
                </a:cubicBezTo>
                <a:cubicBezTo>
                  <a:pt x="22" y="10"/>
                  <a:pt x="22" y="10"/>
                  <a:pt x="22" y="10"/>
                </a:cubicBezTo>
                <a:cubicBezTo>
                  <a:pt x="22" y="9"/>
                  <a:pt x="23" y="8"/>
                  <a:pt x="24" y="8"/>
                </a:cubicBezTo>
                <a:cubicBezTo>
                  <a:pt x="29" y="8"/>
                  <a:pt x="29" y="8"/>
                  <a:pt x="29" y="8"/>
                </a:cubicBezTo>
                <a:close/>
                <a:moveTo>
                  <a:pt x="29" y="38"/>
                </a:moveTo>
                <a:cubicBezTo>
                  <a:pt x="29" y="43"/>
                  <a:pt x="29" y="43"/>
                  <a:pt x="29" y="43"/>
                </a:cubicBezTo>
                <a:cubicBezTo>
                  <a:pt x="24" y="43"/>
                  <a:pt x="24" y="43"/>
                  <a:pt x="24" y="43"/>
                </a:cubicBezTo>
                <a:cubicBezTo>
                  <a:pt x="24" y="48"/>
                  <a:pt x="24" y="48"/>
                  <a:pt x="24" y="48"/>
                </a:cubicBezTo>
                <a:cubicBezTo>
                  <a:pt x="29" y="48"/>
                  <a:pt x="29" y="48"/>
                  <a:pt x="29" y="48"/>
                </a:cubicBezTo>
                <a:cubicBezTo>
                  <a:pt x="29" y="53"/>
                  <a:pt x="29" y="53"/>
                  <a:pt x="29" y="53"/>
                </a:cubicBezTo>
                <a:cubicBezTo>
                  <a:pt x="22" y="53"/>
                  <a:pt x="22" y="53"/>
                  <a:pt x="22" y="53"/>
                </a:cubicBezTo>
                <a:cubicBezTo>
                  <a:pt x="22" y="38"/>
                  <a:pt x="22" y="38"/>
                  <a:pt x="22" y="38"/>
                </a:cubicBezTo>
                <a:cubicBezTo>
                  <a:pt x="29" y="38"/>
                  <a:pt x="29" y="38"/>
                  <a:pt x="29" y="38"/>
                </a:cubicBezTo>
                <a:close/>
                <a:moveTo>
                  <a:pt x="22" y="37"/>
                </a:moveTo>
                <a:cubicBezTo>
                  <a:pt x="22" y="33"/>
                  <a:pt x="22" y="33"/>
                  <a:pt x="22" y="33"/>
                </a:cubicBezTo>
                <a:cubicBezTo>
                  <a:pt x="24" y="33"/>
                  <a:pt x="24" y="33"/>
                  <a:pt x="24" y="33"/>
                </a:cubicBezTo>
                <a:cubicBezTo>
                  <a:pt x="24" y="27"/>
                  <a:pt x="24" y="27"/>
                  <a:pt x="24" y="27"/>
                </a:cubicBezTo>
                <a:cubicBezTo>
                  <a:pt x="22" y="27"/>
                  <a:pt x="22" y="27"/>
                  <a:pt x="22" y="27"/>
                </a:cubicBezTo>
                <a:cubicBezTo>
                  <a:pt x="22" y="23"/>
                  <a:pt x="22" y="23"/>
                  <a:pt x="22" y="23"/>
                </a:cubicBezTo>
                <a:cubicBezTo>
                  <a:pt x="26" y="23"/>
                  <a:pt x="26" y="23"/>
                  <a:pt x="26" y="23"/>
                </a:cubicBezTo>
                <a:cubicBezTo>
                  <a:pt x="28" y="23"/>
                  <a:pt x="29" y="24"/>
                  <a:pt x="29" y="25"/>
                </a:cubicBezTo>
                <a:cubicBezTo>
                  <a:pt x="29" y="35"/>
                  <a:pt x="29" y="35"/>
                  <a:pt x="29" y="35"/>
                </a:cubicBezTo>
                <a:cubicBezTo>
                  <a:pt x="29" y="36"/>
                  <a:pt x="28" y="37"/>
                  <a:pt x="26" y="37"/>
                </a:cubicBezTo>
                <a:lnTo>
                  <a:pt x="22" y="37"/>
                </a:lnTo>
                <a:close/>
                <a:moveTo>
                  <a:pt x="14" y="53"/>
                </a:moveTo>
                <a:cubicBezTo>
                  <a:pt x="22" y="53"/>
                  <a:pt x="22" y="53"/>
                  <a:pt x="22" y="53"/>
                </a:cubicBezTo>
                <a:cubicBezTo>
                  <a:pt x="22" y="58"/>
                  <a:pt x="22" y="58"/>
                  <a:pt x="22" y="58"/>
                </a:cubicBezTo>
                <a:cubicBezTo>
                  <a:pt x="14" y="58"/>
                  <a:pt x="14" y="58"/>
                  <a:pt x="14" y="58"/>
                </a:cubicBezTo>
                <a:cubicBezTo>
                  <a:pt x="14" y="53"/>
                  <a:pt x="14" y="53"/>
                  <a:pt x="14" y="53"/>
                </a:cubicBezTo>
                <a:close/>
                <a:moveTo>
                  <a:pt x="22" y="5"/>
                </a:moveTo>
                <a:cubicBezTo>
                  <a:pt x="14" y="5"/>
                  <a:pt x="14" y="5"/>
                  <a:pt x="14" y="5"/>
                </a:cubicBezTo>
                <a:cubicBezTo>
                  <a:pt x="14" y="0"/>
                  <a:pt x="14" y="0"/>
                  <a:pt x="14" y="0"/>
                </a:cubicBezTo>
                <a:cubicBezTo>
                  <a:pt x="22" y="0"/>
                  <a:pt x="22" y="0"/>
                  <a:pt x="22" y="0"/>
                </a:cubicBezTo>
                <a:cubicBezTo>
                  <a:pt x="22" y="5"/>
                  <a:pt x="22" y="5"/>
                  <a:pt x="22" y="5"/>
                </a:cubicBezTo>
                <a:close/>
                <a:moveTo>
                  <a:pt x="22" y="23"/>
                </a:moveTo>
                <a:cubicBezTo>
                  <a:pt x="22" y="27"/>
                  <a:pt x="22" y="27"/>
                  <a:pt x="22" y="27"/>
                </a:cubicBezTo>
                <a:cubicBezTo>
                  <a:pt x="19" y="27"/>
                  <a:pt x="19" y="27"/>
                  <a:pt x="19" y="27"/>
                </a:cubicBezTo>
                <a:cubicBezTo>
                  <a:pt x="19" y="33"/>
                  <a:pt x="19" y="33"/>
                  <a:pt x="19" y="33"/>
                </a:cubicBezTo>
                <a:cubicBezTo>
                  <a:pt x="22" y="33"/>
                  <a:pt x="22" y="33"/>
                  <a:pt x="22" y="33"/>
                </a:cubicBezTo>
                <a:cubicBezTo>
                  <a:pt x="22" y="37"/>
                  <a:pt x="22" y="37"/>
                  <a:pt x="22" y="37"/>
                </a:cubicBezTo>
                <a:cubicBezTo>
                  <a:pt x="17" y="37"/>
                  <a:pt x="17" y="37"/>
                  <a:pt x="17" y="37"/>
                </a:cubicBezTo>
                <a:cubicBezTo>
                  <a:pt x="15" y="37"/>
                  <a:pt x="14" y="36"/>
                  <a:pt x="14" y="35"/>
                </a:cubicBezTo>
                <a:cubicBezTo>
                  <a:pt x="14" y="25"/>
                  <a:pt x="14" y="25"/>
                  <a:pt x="14" y="25"/>
                </a:cubicBezTo>
                <a:cubicBezTo>
                  <a:pt x="14" y="24"/>
                  <a:pt x="15" y="23"/>
                  <a:pt x="17" y="23"/>
                </a:cubicBezTo>
                <a:cubicBezTo>
                  <a:pt x="22" y="23"/>
                  <a:pt x="22" y="23"/>
                  <a:pt x="22" y="23"/>
                </a:cubicBezTo>
                <a:close/>
                <a:moveTo>
                  <a:pt x="22" y="38"/>
                </a:moveTo>
                <a:cubicBezTo>
                  <a:pt x="22" y="53"/>
                  <a:pt x="22" y="53"/>
                  <a:pt x="22" y="53"/>
                </a:cubicBezTo>
                <a:cubicBezTo>
                  <a:pt x="20" y="53"/>
                  <a:pt x="19" y="52"/>
                  <a:pt x="19" y="50"/>
                </a:cubicBezTo>
                <a:cubicBezTo>
                  <a:pt x="19" y="41"/>
                  <a:pt x="19" y="41"/>
                  <a:pt x="19" y="41"/>
                </a:cubicBezTo>
                <a:cubicBezTo>
                  <a:pt x="19" y="39"/>
                  <a:pt x="20" y="38"/>
                  <a:pt x="22" y="38"/>
                </a:cubicBezTo>
                <a:close/>
                <a:moveTo>
                  <a:pt x="14" y="23"/>
                </a:moveTo>
                <a:cubicBezTo>
                  <a:pt x="14" y="18"/>
                  <a:pt x="14" y="18"/>
                  <a:pt x="14" y="18"/>
                </a:cubicBezTo>
                <a:cubicBezTo>
                  <a:pt x="17" y="18"/>
                  <a:pt x="17" y="18"/>
                  <a:pt x="17" y="18"/>
                </a:cubicBezTo>
                <a:cubicBezTo>
                  <a:pt x="17" y="13"/>
                  <a:pt x="17" y="13"/>
                  <a:pt x="17" y="13"/>
                </a:cubicBezTo>
                <a:cubicBezTo>
                  <a:pt x="14" y="13"/>
                  <a:pt x="14" y="13"/>
                  <a:pt x="14" y="13"/>
                </a:cubicBezTo>
                <a:cubicBezTo>
                  <a:pt x="14" y="8"/>
                  <a:pt x="14" y="8"/>
                  <a:pt x="14" y="8"/>
                </a:cubicBezTo>
                <a:cubicBezTo>
                  <a:pt x="19" y="8"/>
                  <a:pt x="19" y="8"/>
                  <a:pt x="19" y="8"/>
                </a:cubicBezTo>
                <a:cubicBezTo>
                  <a:pt x="20" y="8"/>
                  <a:pt x="21" y="9"/>
                  <a:pt x="21" y="10"/>
                </a:cubicBezTo>
                <a:cubicBezTo>
                  <a:pt x="21" y="20"/>
                  <a:pt x="21" y="20"/>
                  <a:pt x="21" y="20"/>
                </a:cubicBezTo>
                <a:cubicBezTo>
                  <a:pt x="21" y="21"/>
                  <a:pt x="20" y="23"/>
                  <a:pt x="19" y="23"/>
                </a:cubicBezTo>
                <a:lnTo>
                  <a:pt x="14" y="23"/>
                </a:lnTo>
                <a:close/>
                <a:moveTo>
                  <a:pt x="5" y="53"/>
                </a:moveTo>
                <a:cubicBezTo>
                  <a:pt x="14" y="53"/>
                  <a:pt x="14" y="53"/>
                  <a:pt x="14" y="53"/>
                </a:cubicBezTo>
                <a:cubicBezTo>
                  <a:pt x="14" y="58"/>
                  <a:pt x="14" y="58"/>
                  <a:pt x="14" y="58"/>
                </a:cubicBezTo>
                <a:cubicBezTo>
                  <a:pt x="2" y="58"/>
                  <a:pt x="2" y="58"/>
                  <a:pt x="2" y="58"/>
                </a:cubicBezTo>
                <a:cubicBezTo>
                  <a:pt x="1" y="58"/>
                  <a:pt x="0" y="57"/>
                  <a:pt x="0" y="55"/>
                </a:cubicBezTo>
                <a:cubicBezTo>
                  <a:pt x="0" y="3"/>
                  <a:pt x="0" y="3"/>
                  <a:pt x="0" y="3"/>
                </a:cubicBezTo>
                <a:cubicBezTo>
                  <a:pt x="0" y="1"/>
                  <a:pt x="1" y="0"/>
                  <a:pt x="2" y="0"/>
                </a:cubicBezTo>
                <a:cubicBezTo>
                  <a:pt x="14" y="0"/>
                  <a:pt x="14" y="0"/>
                  <a:pt x="14" y="0"/>
                </a:cubicBezTo>
                <a:cubicBezTo>
                  <a:pt x="14" y="5"/>
                  <a:pt x="14" y="5"/>
                  <a:pt x="14" y="5"/>
                </a:cubicBezTo>
                <a:cubicBezTo>
                  <a:pt x="5" y="5"/>
                  <a:pt x="5" y="5"/>
                  <a:pt x="5" y="5"/>
                </a:cubicBezTo>
                <a:cubicBezTo>
                  <a:pt x="5" y="53"/>
                  <a:pt x="5" y="53"/>
                  <a:pt x="5" y="53"/>
                </a:cubicBezTo>
                <a:close/>
                <a:moveTo>
                  <a:pt x="14" y="8"/>
                </a:moveTo>
                <a:cubicBezTo>
                  <a:pt x="9" y="8"/>
                  <a:pt x="9" y="8"/>
                  <a:pt x="9" y="8"/>
                </a:cubicBezTo>
                <a:cubicBezTo>
                  <a:pt x="8" y="8"/>
                  <a:pt x="7" y="9"/>
                  <a:pt x="7" y="10"/>
                </a:cubicBezTo>
                <a:cubicBezTo>
                  <a:pt x="7" y="20"/>
                  <a:pt x="7" y="20"/>
                  <a:pt x="7" y="20"/>
                </a:cubicBezTo>
                <a:cubicBezTo>
                  <a:pt x="7" y="21"/>
                  <a:pt x="8" y="23"/>
                  <a:pt x="9" y="23"/>
                </a:cubicBezTo>
                <a:cubicBezTo>
                  <a:pt x="14" y="23"/>
                  <a:pt x="14" y="23"/>
                  <a:pt x="14" y="23"/>
                </a:cubicBezTo>
                <a:cubicBezTo>
                  <a:pt x="14" y="18"/>
                  <a:pt x="14" y="18"/>
                  <a:pt x="14" y="18"/>
                </a:cubicBezTo>
                <a:cubicBezTo>
                  <a:pt x="12" y="18"/>
                  <a:pt x="12" y="18"/>
                  <a:pt x="12" y="18"/>
                </a:cubicBezTo>
                <a:cubicBezTo>
                  <a:pt x="12" y="13"/>
                  <a:pt x="12" y="13"/>
                  <a:pt x="12" y="13"/>
                </a:cubicBezTo>
                <a:cubicBezTo>
                  <a:pt x="14" y="13"/>
                  <a:pt x="14" y="13"/>
                  <a:pt x="14" y="13"/>
                </a:cubicBezTo>
                <a:lnTo>
                  <a:pt x="14" y="8"/>
                </a:ln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291" name="Freeform 281"/>
          <p:cNvSpPr>
            <a:spLocks noEditPoints="1"/>
          </p:cNvSpPr>
          <p:nvPr/>
        </p:nvSpPr>
        <p:spPr bwMode="auto">
          <a:xfrm rot="5400000">
            <a:off x="8685078" y="4796747"/>
            <a:ext cx="120222" cy="35710"/>
          </a:xfrm>
          <a:custGeom>
            <a:avLst/>
            <a:gdLst>
              <a:gd name="T0" fmla="*/ 35 w 71"/>
              <a:gd name="T1" fmla="*/ 9 h 21"/>
              <a:gd name="T2" fmla="*/ 51 w 71"/>
              <a:gd name="T3" fmla="*/ 11 h 21"/>
              <a:gd name="T4" fmla="*/ 62 w 71"/>
              <a:gd name="T5" fmla="*/ 15 h 21"/>
              <a:gd name="T6" fmla="*/ 65 w 71"/>
              <a:gd name="T7" fmla="*/ 11 h 21"/>
              <a:gd name="T8" fmla="*/ 52 w 71"/>
              <a:gd name="T9" fmla="*/ 7 h 21"/>
              <a:gd name="T10" fmla="*/ 35 w 71"/>
              <a:gd name="T11" fmla="*/ 5 h 21"/>
              <a:gd name="T12" fmla="*/ 35 w 71"/>
              <a:gd name="T13" fmla="*/ 0 h 21"/>
              <a:gd name="T14" fmla="*/ 53 w 71"/>
              <a:gd name="T15" fmla="*/ 2 h 21"/>
              <a:gd name="T16" fmla="*/ 69 w 71"/>
              <a:gd name="T17" fmla="*/ 8 h 21"/>
              <a:gd name="T18" fmla="*/ 70 w 71"/>
              <a:gd name="T19" fmla="*/ 11 h 21"/>
              <a:gd name="T20" fmla="*/ 65 w 71"/>
              <a:gd name="T21" fmla="*/ 20 h 21"/>
              <a:gd name="T22" fmla="*/ 62 w 71"/>
              <a:gd name="T23" fmla="*/ 21 h 21"/>
              <a:gd name="T24" fmla="*/ 50 w 71"/>
              <a:gd name="T25" fmla="*/ 16 h 21"/>
              <a:gd name="T26" fmla="*/ 35 w 71"/>
              <a:gd name="T27" fmla="*/ 14 h 21"/>
              <a:gd name="T28" fmla="*/ 35 w 71"/>
              <a:gd name="T29" fmla="*/ 9 h 21"/>
              <a:gd name="T30" fmla="*/ 6 w 71"/>
              <a:gd name="T31" fmla="*/ 11 h 21"/>
              <a:gd name="T32" fmla="*/ 8 w 71"/>
              <a:gd name="T33" fmla="*/ 15 h 21"/>
              <a:gd name="T34" fmla="*/ 20 w 71"/>
              <a:gd name="T35" fmla="*/ 11 h 21"/>
              <a:gd name="T36" fmla="*/ 35 w 71"/>
              <a:gd name="T37" fmla="*/ 9 h 21"/>
              <a:gd name="T38" fmla="*/ 35 w 71"/>
              <a:gd name="T39" fmla="*/ 9 h 21"/>
              <a:gd name="T40" fmla="*/ 35 w 71"/>
              <a:gd name="T41" fmla="*/ 14 h 21"/>
              <a:gd name="T42" fmla="*/ 35 w 71"/>
              <a:gd name="T43" fmla="*/ 14 h 21"/>
              <a:gd name="T44" fmla="*/ 21 w 71"/>
              <a:gd name="T45" fmla="*/ 16 h 21"/>
              <a:gd name="T46" fmla="*/ 8 w 71"/>
              <a:gd name="T47" fmla="*/ 21 h 21"/>
              <a:gd name="T48" fmla="*/ 5 w 71"/>
              <a:gd name="T49" fmla="*/ 20 h 21"/>
              <a:gd name="T50" fmla="*/ 0 w 71"/>
              <a:gd name="T51" fmla="*/ 11 h 21"/>
              <a:gd name="T52" fmla="*/ 1 w 71"/>
              <a:gd name="T53" fmla="*/ 8 h 21"/>
              <a:gd name="T54" fmla="*/ 17 w 71"/>
              <a:gd name="T55" fmla="*/ 2 h 21"/>
              <a:gd name="T56" fmla="*/ 35 w 71"/>
              <a:gd name="T57" fmla="*/ 0 h 21"/>
              <a:gd name="T58" fmla="*/ 35 w 71"/>
              <a:gd name="T59" fmla="*/ 0 h 21"/>
              <a:gd name="T60" fmla="*/ 35 w 71"/>
              <a:gd name="T61" fmla="*/ 5 h 21"/>
              <a:gd name="T62" fmla="*/ 35 w 71"/>
              <a:gd name="T63" fmla="*/ 5 h 21"/>
              <a:gd name="T64" fmla="*/ 18 w 71"/>
              <a:gd name="T65" fmla="*/ 7 h 21"/>
              <a:gd name="T66" fmla="*/ 6 w 71"/>
              <a:gd name="T67" fmla="*/ 1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71" h="21">
                <a:moveTo>
                  <a:pt x="35" y="9"/>
                </a:moveTo>
                <a:cubicBezTo>
                  <a:pt x="41" y="9"/>
                  <a:pt x="46" y="10"/>
                  <a:pt x="51" y="11"/>
                </a:cubicBezTo>
                <a:cubicBezTo>
                  <a:pt x="55" y="12"/>
                  <a:pt x="59" y="14"/>
                  <a:pt x="62" y="15"/>
                </a:cubicBezTo>
                <a:cubicBezTo>
                  <a:pt x="65" y="11"/>
                  <a:pt x="65" y="11"/>
                  <a:pt x="65" y="11"/>
                </a:cubicBezTo>
                <a:cubicBezTo>
                  <a:pt x="61" y="9"/>
                  <a:pt x="56" y="8"/>
                  <a:pt x="52" y="7"/>
                </a:cubicBezTo>
                <a:cubicBezTo>
                  <a:pt x="47" y="6"/>
                  <a:pt x="41" y="5"/>
                  <a:pt x="35" y="5"/>
                </a:cubicBezTo>
                <a:cubicBezTo>
                  <a:pt x="35" y="0"/>
                  <a:pt x="35" y="0"/>
                  <a:pt x="35" y="0"/>
                </a:cubicBezTo>
                <a:cubicBezTo>
                  <a:pt x="41" y="0"/>
                  <a:pt x="47" y="1"/>
                  <a:pt x="53" y="2"/>
                </a:cubicBezTo>
                <a:cubicBezTo>
                  <a:pt x="59" y="4"/>
                  <a:pt x="64" y="6"/>
                  <a:pt x="69" y="8"/>
                </a:cubicBezTo>
                <a:cubicBezTo>
                  <a:pt x="70" y="9"/>
                  <a:pt x="71" y="10"/>
                  <a:pt x="70" y="11"/>
                </a:cubicBezTo>
                <a:cubicBezTo>
                  <a:pt x="65" y="20"/>
                  <a:pt x="65" y="20"/>
                  <a:pt x="65" y="20"/>
                </a:cubicBezTo>
                <a:cubicBezTo>
                  <a:pt x="65" y="21"/>
                  <a:pt x="63" y="21"/>
                  <a:pt x="62" y="21"/>
                </a:cubicBezTo>
                <a:cubicBezTo>
                  <a:pt x="58" y="19"/>
                  <a:pt x="54" y="17"/>
                  <a:pt x="50" y="16"/>
                </a:cubicBezTo>
                <a:cubicBezTo>
                  <a:pt x="45" y="15"/>
                  <a:pt x="40" y="14"/>
                  <a:pt x="35" y="14"/>
                </a:cubicBezTo>
                <a:lnTo>
                  <a:pt x="35" y="9"/>
                </a:lnTo>
                <a:close/>
                <a:moveTo>
                  <a:pt x="6" y="11"/>
                </a:moveTo>
                <a:cubicBezTo>
                  <a:pt x="8" y="15"/>
                  <a:pt x="8" y="15"/>
                  <a:pt x="8" y="15"/>
                </a:cubicBezTo>
                <a:cubicBezTo>
                  <a:pt x="12" y="14"/>
                  <a:pt x="15" y="12"/>
                  <a:pt x="20" y="11"/>
                </a:cubicBezTo>
                <a:cubicBezTo>
                  <a:pt x="25" y="10"/>
                  <a:pt x="30" y="9"/>
                  <a:pt x="35" y="9"/>
                </a:cubicBezTo>
                <a:cubicBezTo>
                  <a:pt x="35" y="9"/>
                  <a:pt x="35" y="9"/>
                  <a:pt x="35" y="9"/>
                </a:cubicBezTo>
                <a:cubicBezTo>
                  <a:pt x="35" y="14"/>
                  <a:pt x="35" y="14"/>
                  <a:pt x="35" y="14"/>
                </a:cubicBezTo>
                <a:cubicBezTo>
                  <a:pt x="35" y="14"/>
                  <a:pt x="35" y="14"/>
                  <a:pt x="35" y="14"/>
                </a:cubicBezTo>
                <a:cubicBezTo>
                  <a:pt x="30" y="14"/>
                  <a:pt x="25" y="15"/>
                  <a:pt x="21" y="16"/>
                </a:cubicBezTo>
                <a:cubicBezTo>
                  <a:pt x="16" y="17"/>
                  <a:pt x="12" y="19"/>
                  <a:pt x="8" y="21"/>
                </a:cubicBezTo>
                <a:cubicBezTo>
                  <a:pt x="7" y="21"/>
                  <a:pt x="6" y="21"/>
                  <a:pt x="5" y="20"/>
                </a:cubicBezTo>
                <a:cubicBezTo>
                  <a:pt x="0" y="11"/>
                  <a:pt x="0" y="11"/>
                  <a:pt x="0" y="11"/>
                </a:cubicBezTo>
                <a:cubicBezTo>
                  <a:pt x="0" y="10"/>
                  <a:pt x="0" y="9"/>
                  <a:pt x="1" y="8"/>
                </a:cubicBezTo>
                <a:cubicBezTo>
                  <a:pt x="6" y="6"/>
                  <a:pt x="12" y="4"/>
                  <a:pt x="17" y="2"/>
                </a:cubicBezTo>
                <a:cubicBezTo>
                  <a:pt x="23" y="1"/>
                  <a:pt x="29" y="0"/>
                  <a:pt x="35" y="0"/>
                </a:cubicBezTo>
                <a:cubicBezTo>
                  <a:pt x="35" y="0"/>
                  <a:pt x="35" y="0"/>
                  <a:pt x="35" y="0"/>
                </a:cubicBezTo>
                <a:cubicBezTo>
                  <a:pt x="35" y="5"/>
                  <a:pt x="35" y="5"/>
                  <a:pt x="35" y="5"/>
                </a:cubicBezTo>
                <a:cubicBezTo>
                  <a:pt x="35" y="5"/>
                  <a:pt x="35" y="5"/>
                  <a:pt x="35" y="5"/>
                </a:cubicBezTo>
                <a:cubicBezTo>
                  <a:pt x="29" y="5"/>
                  <a:pt x="24" y="6"/>
                  <a:pt x="18" y="7"/>
                </a:cubicBezTo>
                <a:cubicBezTo>
                  <a:pt x="14" y="8"/>
                  <a:pt x="10" y="9"/>
                  <a:pt x="6" y="11"/>
                </a:cubicBez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292" name="Freeform 282"/>
          <p:cNvSpPr>
            <a:spLocks noEditPoints="1"/>
          </p:cNvSpPr>
          <p:nvPr/>
        </p:nvSpPr>
        <p:spPr bwMode="auto">
          <a:xfrm rot="5400000">
            <a:off x="8694005" y="4794961"/>
            <a:ext cx="157121" cy="40471"/>
          </a:xfrm>
          <a:custGeom>
            <a:avLst/>
            <a:gdLst>
              <a:gd name="T0" fmla="*/ 87 w 93"/>
              <a:gd name="T1" fmla="*/ 14 h 24"/>
              <a:gd name="T2" fmla="*/ 69 w 93"/>
              <a:gd name="T3" fmla="*/ 8 h 24"/>
              <a:gd name="T4" fmla="*/ 46 w 93"/>
              <a:gd name="T5" fmla="*/ 5 h 24"/>
              <a:gd name="T6" fmla="*/ 46 w 93"/>
              <a:gd name="T7" fmla="*/ 5 h 24"/>
              <a:gd name="T8" fmla="*/ 46 w 93"/>
              <a:gd name="T9" fmla="*/ 0 h 24"/>
              <a:gd name="T10" fmla="*/ 46 w 93"/>
              <a:gd name="T11" fmla="*/ 0 h 24"/>
              <a:gd name="T12" fmla="*/ 70 w 93"/>
              <a:gd name="T13" fmla="*/ 3 h 24"/>
              <a:gd name="T14" fmla="*/ 91 w 93"/>
              <a:gd name="T15" fmla="*/ 11 h 24"/>
              <a:gd name="T16" fmla="*/ 92 w 93"/>
              <a:gd name="T17" fmla="*/ 14 h 24"/>
              <a:gd name="T18" fmla="*/ 88 w 93"/>
              <a:gd name="T19" fmla="*/ 23 h 24"/>
              <a:gd name="T20" fmla="*/ 84 w 93"/>
              <a:gd name="T21" fmla="*/ 24 h 24"/>
              <a:gd name="T22" fmla="*/ 67 w 93"/>
              <a:gd name="T23" fmla="*/ 17 h 24"/>
              <a:gd name="T24" fmla="*/ 46 w 93"/>
              <a:gd name="T25" fmla="*/ 15 h 24"/>
              <a:gd name="T26" fmla="*/ 46 w 93"/>
              <a:gd name="T27" fmla="*/ 15 h 24"/>
              <a:gd name="T28" fmla="*/ 46 w 93"/>
              <a:gd name="T29" fmla="*/ 10 h 24"/>
              <a:gd name="T30" fmla="*/ 46 w 93"/>
              <a:gd name="T31" fmla="*/ 10 h 24"/>
              <a:gd name="T32" fmla="*/ 68 w 93"/>
              <a:gd name="T33" fmla="*/ 12 h 24"/>
              <a:gd name="T34" fmla="*/ 84 w 93"/>
              <a:gd name="T35" fmla="*/ 18 h 24"/>
              <a:gd name="T36" fmla="*/ 87 w 93"/>
              <a:gd name="T37" fmla="*/ 14 h 24"/>
              <a:gd name="T38" fmla="*/ 46 w 93"/>
              <a:gd name="T39" fmla="*/ 5 h 24"/>
              <a:gd name="T40" fmla="*/ 24 w 93"/>
              <a:gd name="T41" fmla="*/ 8 h 24"/>
              <a:gd name="T42" fmla="*/ 6 w 93"/>
              <a:gd name="T43" fmla="*/ 14 h 24"/>
              <a:gd name="T44" fmla="*/ 8 w 93"/>
              <a:gd name="T45" fmla="*/ 18 h 24"/>
              <a:gd name="T46" fmla="*/ 25 w 93"/>
              <a:gd name="T47" fmla="*/ 12 h 24"/>
              <a:gd name="T48" fmla="*/ 46 w 93"/>
              <a:gd name="T49" fmla="*/ 10 h 24"/>
              <a:gd name="T50" fmla="*/ 46 w 93"/>
              <a:gd name="T51" fmla="*/ 15 h 24"/>
              <a:gd name="T52" fmla="*/ 26 w 93"/>
              <a:gd name="T53" fmla="*/ 17 h 24"/>
              <a:gd name="T54" fmla="*/ 8 w 93"/>
              <a:gd name="T55" fmla="*/ 24 h 24"/>
              <a:gd name="T56" fmla="*/ 5 w 93"/>
              <a:gd name="T57" fmla="*/ 23 h 24"/>
              <a:gd name="T58" fmla="*/ 0 w 93"/>
              <a:gd name="T59" fmla="*/ 14 h 24"/>
              <a:gd name="T60" fmla="*/ 1 w 93"/>
              <a:gd name="T61" fmla="*/ 11 h 24"/>
              <a:gd name="T62" fmla="*/ 22 w 93"/>
              <a:gd name="T63" fmla="*/ 3 h 24"/>
              <a:gd name="T64" fmla="*/ 46 w 93"/>
              <a:gd name="T65" fmla="*/ 0 h 24"/>
              <a:gd name="T66" fmla="*/ 46 w 93"/>
              <a:gd name="T67" fmla="*/ 5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3" h="24">
                <a:moveTo>
                  <a:pt x="87" y="14"/>
                </a:moveTo>
                <a:cubicBezTo>
                  <a:pt x="81" y="12"/>
                  <a:pt x="75" y="9"/>
                  <a:pt x="69" y="8"/>
                </a:cubicBezTo>
                <a:cubicBezTo>
                  <a:pt x="62" y="6"/>
                  <a:pt x="54" y="5"/>
                  <a:pt x="46" y="5"/>
                </a:cubicBezTo>
                <a:cubicBezTo>
                  <a:pt x="46" y="5"/>
                  <a:pt x="46" y="5"/>
                  <a:pt x="46" y="5"/>
                </a:cubicBezTo>
                <a:cubicBezTo>
                  <a:pt x="46" y="0"/>
                  <a:pt x="46" y="0"/>
                  <a:pt x="46" y="0"/>
                </a:cubicBezTo>
                <a:cubicBezTo>
                  <a:pt x="46" y="0"/>
                  <a:pt x="46" y="0"/>
                  <a:pt x="46" y="0"/>
                </a:cubicBezTo>
                <a:cubicBezTo>
                  <a:pt x="54" y="0"/>
                  <a:pt x="62" y="1"/>
                  <a:pt x="70" y="3"/>
                </a:cubicBezTo>
                <a:cubicBezTo>
                  <a:pt x="78" y="5"/>
                  <a:pt x="85" y="8"/>
                  <a:pt x="91" y="11"/>
                </a:cubicBezTo>
                <a:cubicBezTo>
                  <a:pt x="92" y="12"/>
                  <a:pt x="93" y="13"/>
                  <a:pt x="92" y="14"/>
                </a:cubicBezTo>
                <a:cubicBezTo>
                  <a:pt x="88" y="23"/>
                  <a:pt x="88" y="23"/>
                  <a:pt x="88" y="23"/>
                </a:cubicBezTo>
                <a:cubicBezTo>
                  <a:pt x="87" y="24"/>
                  <a:pt x="85" y="24"/>
                  <a:pt x="84" y="24"/>
                </a:cubicBezTo>
                <a:cubicBezTo>
                  <a:pt x="79" y="21"/>
                  <a:pt x="73" y="18"/>
                  <a:pt x="67" y="17"/>
                </a:cubicBezTo>
                <a:cubicBezTo>
                  <a:pt x="60" y="15"/>
                  <a:pt x="53" y="15"/>
                  <a:pt x="46" y="15"/>
                </a:cubicBezTo>
                <a:cubicBezTo>
                  <a:pt x="46" y="15"/>
                  <a:pt x="46" y="15"/>
                  <a:pt x="46" y="15"/>
                </a:cubicBezTo>
                <a:cubicBezTo>
                  <a:pt x="46" y="10"/>
                  <a:pt x="46" y="10"/>
                  <a:pt x="46" y="10"/>
                </a:cubicBezTo>
                <a:cubicBezTo>
                  <a:pt x="46" y="10"/>
                  <a:pt x="46" y="10"/>
                  <a:pt x="46" y="10"/>
                </a:cubicBezTo>
                <a:cubicBezTo>
                  <a:pt x="54" y="10"/>
                  <a:pt x="61" y="11"/>
                  <a:pt x="68" y="12"/>
                </a:cubicBezTo>
                <a:cubicBezTo>
                  <a:pt x="74" y="14"/>
                  <a:pt x="79" y="16"/>
                  <a:pt x="84" y="18"/>
                </a:cubicBezTo>
                <a:lnTo>
                  <a:pt x="87" y="14"/>
                </a:lnTo>
                <a:close/>
                <a:moveTo>
                  <a:pt x="46" y="5"/>
                </a:moveTo>
                <a:cubicBezTo>
                  <a:pt x="38" y="5"/>
                  <a:pt x="31" y="6"/>
                  <a:pt x="24" y="8"/>
                </a:cubicBezTo>
                <a:cubicBezTo>
                  <a:pt x="17" y="9"/>
                  <a:pt x="11" y="12"/>
                  <a:pt x="6" y="14"/>
                </a:cubicBezTo>
                <a:cubicBezTo>
                  <a:pt x="8" y="18"/>
                  <a:pt x="8" y="18"/>
                  <a:pt x="8" y="18"/>
                </a:cubicBezTo>
                <a:cubicBezTo>
                  <a:pt x="13" y="16"/>
                  <a:pt x="19" y="14"/>
                  <a:pt x="25" y="12"/>
                </a:cubicBezTo>
                <a:cubicBezTo>
                  <a:pt x="32" y="11"/>
                  <a:pt x="39" y="10"/>
                  <a:pt x="46" y="10"/>
                </a:cubicBezTo>
                <a:cubicBezTo>
                  <a:pt x="46" y="15"/>
                  <a:pt x="46" y="15"/>
                  <a:pt x="46" y="15"/>
                </a:cubicBezTo>
                <a:cubicBezTo>
                  <a:pt x="39" y="15"/>
                  <a:pt x="32" y="15"/>
                  <a:pt x="26" y="17"/>
                </a:cubicBezTo>
                <a:cubicBezTo>
                  <a:pt x="19" y="18"/>
                  <a:pt x="13" y="21"/>
                  <a:pt x="8" y="24"/>
                </a:cubicBezTo>
                <a:cubicBezTo>
                  <a:pt x="7" y="24"/>
                  <a:pt x="5" y="24"/>
                  <a:pt x="5" y="23"/>
                </a:cubicBezTo>
                <a:cubicBezTo>
                  <a:pt x="0" y="14"/>
                  <a:pt x="0" y="14"/>
                  <a:pt x="0" y="14"/>
                </a:cubicBezTo>
                <a:cubicBezTo>
                  <a:pt x="0" y="13"/>
                  <a:pt x="0" y="12"/>
                  <a:pt x="1" y="11"/>
                </a:cubicBezTo>
                <a:cubicBezTo>
                  <a:pt x="8" y="8"/>
                  <a:pt x="15" y="5"/>
                  <a:pt x="22" y="3"/>
                </a:cubicBezTo>
                <a:cubicBezTo>
                  <a:pt x="30" y="1"/>
                  <a:pt x="38" y="0"/>
                  <a:pt x="46" y="0"/>
                </a:cubicBezTo>
                <a:lnTo>
                  <a:pt x="46" y="5"/>
                </a:ln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293" name="Freeform 283"/>
          <p:cNvSpPr>
            <a:spLocks noEditPoints="1"/>
          </p:cNvSpPr>
          <p:nvPr/>
        </p:nvSpPr>
        <p:spPr bwMode="auto">
          <a:xfrm rot="5400000">
            <a:off x="5809277" y="2668464"/>
            <a:ext cx="124984" cy="140457"/>
          </a:xfrm>
          <a:custGeom>
            <a:avLst/>
            <a:gdLst>
              <a:gd name="T0" fmla="*/ 65 w 74"/>
              <a:gd name="T1" fmla="*/ 15 h 83"/>
              <a:gd name="T2" fmla="*/ 72 w 74"/>
              <a:gd name="T3" fmla="*/ 23 h 83"/>
              <a:gd name="T4" fmla="*/ 71 w 74"/>
              <a:gd name="T5" fmla="*/ 26 h 83"/>
              <a:gd name="T6" fmla="*/ 52 w 74"/>
              <a:gd name="T7" fmla="*/ 47 h 83"/>
              <a:gd name="T8" fmla="*/ 69 w 74"/>
              <a:gd name="T9" fmla="*/ 49 h 83"/>
              <a:gd name="T10" fmla="*/ 73 w 74"/>
              <a:gd name="T11" fmla="*/ 56 h 83"/>
              <a:gd name="T12" fmla="*/ 72 w 74"/>
              <a:gd name="T13" fmla="*/ 59 h 83"/>
              <a:gd name="T14" fmla="*/ 51 w 74"/>
              <a:gd name="T15" fmla="*/ 65 h 83"/>
              <a:gd name="T16" fmla="*/ 36 w 74"/>
              <a:gd name="T17" fmla="*/ 82 h 83"/>
              <a:gd name="T18" fmla="*/ 37 w 74"/>
              <a:gd name="T19" fmla="*/ 76 h 83"/>
              <a:gd name="T20" fmla="*/ 49 w 74"/>
              <a:gd name="T21" fmla="*/ 60 h 83"/>
              <a:gd name="T22" fmla="*/ 65 w 74"/>
              <a:gd name="T23" fmla="*/ 52 h 83"/>
              <a:gd name="T24" fmla="*/ 49 w 74"/>
              <a:gd name="T25" fmla="*/ 51 h 83"/>
              <a:gd name="T26" fmla="*/ 40 w 74"/>
              <a:gd name="T27" fmla="*/ 37 h 83"/>
              <a:gd name="T28" fmla="*/ 66 w 74"/>
              <a:gd name="T29" fmla="*/ 23 h 83"/>
              <a:gd name="T30" fmla="*/ 36 w 74"/>
              <a:gd name="T31" fmla="*/ 25 h 83"/>
              <a:gd name="T32" fmla="*/ 36 w 74"/>
              <a:gd name="T33" fmla="*/ 68 h 83"/>
              <a:gd name="T34" fmla="*/ 39 w 74"/>
              <a:gd name="T35" fmla="*/ 58 h 83"/>
              <a:gd name="T36" fmla="*/ 36 w 74"/>
              <a:gd name="T37" fmla="*/ 68 h 83"/>
              <a:gd name="T38" fmla="*/ 21 w 74"/>
              <a:gd name="T39" fmla="*/ 4 h 83"/>
              <a:gd name="T40" fmla="*/ 29 w 74"/>
              <a:gd name="T41" fmla="*/ 12 h 83"/>
              <a:gd name="T42" fmla="*/ 36 w 74"/>
              <a:gd name="T43" fmla="*/ 20 h 83"/>
              <a:gd name="T44" fmla="*/ 34 w 74"/>
              <a:gd name="T45" fmla="*/ 26 h 83"/>
              <a:gd name="T46" fmla="*/ 25 w 74"/>
              <a:gd name="T47" fmla="*/ 15 h 83"/>
              <a:gd name="T48" fmla="*/ 18 w 74"/>
              <a:gd name="T49" fmla="*/ 8 h 83"/>
              <a:gd name="T50" fmla="*/ 12 w 74"/>
              <a:gd name="T51" fmla="*/ 13 h 83"/>
              <a:gd name="T52" fmla="*/ 15 w 74"/>
              <a:gd name="T53" fmla="*/ 22 h 83"/>
              <a:gd name="T54" fmla="*/ 22 w 74"/>
              <a:gd name="T55" fmla="*/ 34 h 83"/>
              <a:gd name="T56" fmla="*/ 7 w 74"/>
              <a:gd name="T57" fmla="*/ 62 h 83"/>
              <a:gd name="T58" fmla="*/ 27 w 74"/>
              <a:gd name="T59" fmla="*/ 43 h 83"/>
              <a:gd name="T60" fmla="*/ 36 w 74"/>
              <a:gd name="T61" fmla="*/ 53 h 83"/>
              <a:gd name="T62" fmla="*/ 35 w 74"/>
              <a:gd name="T63" fmla="*/ 73 h 83"/>
              <a:gd name="T64" fmla="*/ 36 w 74"/>
              <a:gd name="T65" fmla="*/ 82 h 83"/>
              <a:gd name="T66" fmla="*/ 35 w 74"/>
              <a:gd name="T67" fmla="*/ 81 h 83"/>
              <a:gd name="T68" fmla="*/ 30 w 74"/>
              <a:gd name="T69" fmla="*/ 74 h 83"/>
              <a:gd name="T70" fmla="*/ 30 w 74"/>
              <a:gd name="T71" fmla="*/ 72 h 83"/>
              <a:gd name="T72" fmla="*/ 28 w 74"/>
              <a:gd name="T73" fmla="*/ 49 h 83"/>
              <a:gd name="T74" fmla="*/ 5 w 74"/>
              <a:gd name="T75" fmla="*/ 68 h 83"/>
              <a:gd name="T76" fmla="*/ 5 w 74"/>
              <a:gd name="T77" fmla="*/ 67 h 83"/>
              <a:gd name="T78" fmla="*/ 0 w 74"/>
              <a:gd name="T79" fmla="*/ 58 h 83"/>
              <a:gd name="T80" fmla="*/ 17 w 74"/>
              <a:gd name="T81" fmla="*/ 33 h 83"/>
              <a:gd name="T82" fmla="*/ 11 w 74"/>
              <a:gd name="T83" fmla="*/ 24 h 83"/>
              <a:gd name="T84" fmla="*/ 9 w 74"/>
              <a:gd name="T85" fmla="*/ 2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4" h="83">
                <a:moveTo>
                  <a:pt x="36" y="20"/>
                </a:moveTo>
                <a:cubicBezTo>
                  <a:pt x="65" y="15"/>
                  <a:pt x="65" y="15"/>
                  <a:pt x="65" y="15"/>
                </a:cubicBezTo>
                <a:cubicBezTo>
                  <a:pt x="66" y="15"/>
                  <a:pt x="67" y="15"/>
                  <a:pt x="67" y="16"/>
                </a:cubicBezTo>
                <a:cubicBezTo>
                  <a:pt x="72" y="23"/>
                  <a:pt x="72" y="23"/>
                  <a:pt x="72" y="23"/>
                </a:cubicBezTo>
                <a:cubicBezTo>
                  <a:pt x="72" y="24"/>
                  <a:pt x="72" y="26"/>
                  <a:pt x="71" y="26"/>
                </a:cubicBezTo>
                <a:cubicBezTo>
                  <a:pt x="71" y="26"/>
                  <a:pt x="71" y="26"/>
                  <a:pt x="71" y="26"/>
                </a:cubicBezTo>
                <a:cubicBezTo>
                  <a:pt x="45" y="37"/>
                  <a:pt x="45" y="37"/>
                  <a:pt x="45" y="37"/>
                </a:cubicBezTo>
                <a:cubicBezTo>
                  <a:pt x="52" y="47"/>
                  <a:pt x="52" y="47"/>
                  <a:pt x="52" y="47"/>
                </a:cubicBezTo>
                <a:cubicBezTo>
                  <a:pt x="67" y="48"/>
                  <a:pt x="67" y="48"/>
                  <a:pt x="67" y="48"/>
                </a:cubicBezTo>
                <a:cubicBezTo>
                  <a:pt x="68" y="48"/>
                  <a:pt x="68" y="48"/>
                  <a:pt x="69" y="49"/>
                </a:cubicBezTo>
                <a:cubicBezTo>
                  <a:pt x="69" y="49"/>
                  <a:pt x="69" y="49"/>
                  <a:pt x="69" y="49"/>
                </a:cubicBezTo>
                <a:cubicBezTo>
                  <a:pt x="73" y="56"/>
                  <a:pt x="73" y="56"/>
                  <a:pt x="73" y="56"/>
                </a:cubicBezTo>
                <a:cubicBezTo>
                  <a:pt x="74" y="57"/>
                  <a:pt x="74" y="58"/>
                  <a:pt x="73" y="59"/>
                </a:cubicBezTo>
                <a:cubicBezTo>
                  <a:pt x="72" y="59"/>
                  <a:pt x="72" y="59"/>
                  <a:pt x="72" y="59"/>
                </a:cubicBezTo>
                <a:cubicBezTo>
                  <a:pt x="72" y="59"/>
                  <a:pt x="72" y="59"/>
                  <a:pt x="72" y="59"/>
                </a:cubicBezTo>
                <a:cubicBezTo>
                  <a:pt x="51" y="65"/>
                  <a:pt x="51" y="65"/>
                  <a:pt x="51" y="65"/>
                </a:cubicBezTo>
                <a:cubicBezTo>
                  <a:pt x="39" y="81"/>
                  <a:pt x="39" y="81"/>
                  <a:pt x="39" y="81"/>
                </a:cubicBezTo>
                <a:cubicBezTo>
                  <a:pt x="38" y="82"/>
                  <a:pt x="37" y="83"/>
                  <a:pt x="36" y="82"/>
                </a:cubicBezTo>
                <a:cubicBezTo>
                  <a:pt x="36" y="75"/>
                  <a:pt x="36" y="75"/>
                  <a:pt x="36" y="75"/>
                </a:cubicBezTo>
                <a:cubicBezTo>
                  <a:pt x="37" y="76"/>
                  <a:pt x="37" y="76"/>
                  <a:pt x="37" y="76"/>
                </a:cubicBezTo>
                <a:cubicBezTo>
                  <a:pt x="48" y="61"/>
                  <a:pt x="48" y="61"/>
                  <a:pt x="48" y="61"/>
                </a:cubicBezTo>
                <a:cubicBezTo>
                  <a:pt x="48" y="61"/>
                  <a:pt x="49" y="60"/>
                  <a:pt x="49" y="60"/>
                </a:cubicBezTo>
                <a:cubicBezTo>
                  <a:pt x="67" y="56"/>
                  <a:pt x="67" y="56"/>
                  <a:pt x="67" y="56"/>
                </a:cubicBezTo>
                <a:cubicBezTo>
                  <a:pt x="65" y="52"/>
                  <a:pt x="65" y="52"/>
                  <a:pt x="65" y="52"/>
                </a:cubicBezTo>
                <a:cubicBezTo>
                  <a:pt x="51" y="52"/>
                  <a:pt x="51" y="52"/>
                  <a:pt x="51" y="52"/>
                </a:cubicBezTo>
                <a:cubicBezTo>
                  <a:pt x="50" y="52"/>
                  <a:pt x="49" y="51"/>
                  <a:pt x="49" y="51"/>
                </a:cubicBezTo>
                <a:cubicBezTo>
                  <a:pt x="40" y="37"/>
                  <a:pt x="40" y="37"/>
                  <a:pt x="40" y="37"/>
                </a:cubicBezTo>
                <a:cubicBezTo>
                  <a:pt x="40" y="37"/>
                  <a:pt x="40" y="37"/>
                  <a:pt x="40" y="37"/>
                </a:cubicBezTo>
                <a:cubicBezTo>
                  <a:pt x="39" y="36"/>
                  <a:pt x="40" y="34"/>
                  <a:pt x="41" y="34"/>
                </a:cubicBezTo>
                <a:cubicBezTo>
                  <a:pt x="66" y="23"/>
                  <a:pt x="66" y="23"/>
                  <a:pt x="66" y="23"/>
                </a:cubicBezTo>
                <a:cubicBezTo>
                  <a:pt x="64" y="20"/>
                  <a:pt x="64" y="20"/>
                  <a:pt x="64" y="20"/>
                </a:cubicBezTo>
                <a:cubicBezTo>
                  <a:pt x="36" y="25"/>
                  <a:pt x="36" y="25"/>
                  <a:pt x="36" y="25"/>
                </a:cubicBezTo>
                <a:cubicBezTo>
                  <a:pt x="36" y="20"/>
                  <a:pt x="36" y="20"/>
                  <a:pt x="36" y="20"/>
                </a:cubicBezTo>
                <a:close/>
                <a:moveTo>
                  <a:pt x="36" y="68"/>
                </a:moveTo>
                <a:cubicBezTo>
                  <a:pt x="39" y="60"/>
                  <a:pt x="39" y="60"/>
                  <a:pt x="39" y="60"/>
                </a:cubicBezTo>
                <a:cubicBezTo>
                  <a:pt x="40" y="59"/>
                  <a:pt x="39" y="58"/>
                  <a:pt x="39" y="58"/>
                </a:cubicBezTo>
                <a:cubicBezTo>
                  <a:pt x="36" y="53"/>
                  <a:pt x="36" y="53"/>
                  <a:pt x="36" y="53"/>
                </a:cubicBezTo>
                <a:lnTo>
                  <a:pt x="36" y="68"/>
                </a:lnTo>
                <a:close/>
                <a:moveTo>
                  <a:pt x="9" y="2"/>
                </a:moveTo>
                <a:cubicBezTo>
                  <a:pt x="12" y="0"/>
                  <a:pt x="17" y="2"/>
                  <a:pt x="21" y="4"/>
                </a:cubicBezTo>
                <a:cubicBezTo>
                  <a:pt x="24" y="7"/>
                  <a:pt x="27" y="10"/>
                  <a:pt x="29" y="12"/>
                </a:cubicBezTo>
                <a:cubicBezTo>
                  <a:pt x="29" y="12"/>
                  <a:pt x="29" y="12"/>
                  <a:pt x="29" y="12"/>
                </a:cubicBezTo>
                <a:cubicBezTo>
                  <a:pt x="35" y="21"/>
                  <a:pt x="35" y="21"/>
                  <a:pt x="35" y="21"/>
                </a:cubicBezTo>
                <a:cubicBezTo>
                  <a:pt x="36" y="20"/>
                  <a:pt x="36" y="20"/>
                  <a:pt x="36" y="20"/>
                </a:cubicBezTo>
                <a:cubicBezTo>
                  <a:pt x="36" y="25"/>
                  <a:pt x="36" y="25"/>
                  <a:pt x="36" y="25"/>
                </a:cubicBezTo>
                <a:cubicBezTo>
                  <a:pt x="34" y="26"/>
                  <a:pt x="34" y="26"/>
                  <a:pt x="34" y="26"/>
                </a:cubicBezTo>
                <a:cubicBezTo>
                  <a:pt x="33" y="26"/>
                  <a:pt x="32" y="25"/>
                  <a:pt x="32" y="25"/>
                </a:cubicBezTo>
                <a:cubicBezTo>
                  <a:pt x="25" y="15"/>
                  <a:pt x="25" y="15"/>
                  <a:pt x="25" y="15"/>
                </a:cubicBezTo>
                <a:cubicBezTo>
                  <a:pt x="25" y="15"/>
                  <a:pt x="25" y="15"/>
                  <a:pt x="25" y="15"/>
                </a:cubicBezTo>
                <a:cubicBezTo>
                  <a:pt x="24" y="13"/>
                  <a:pt x="21" y="10"/>
                  <a:pt x="18" y="8"/>
                </a:cubicBezTo>
                <a:cubicBezTo>
                  <a:pt x="16" y="7"/>
                  <a:pt x="13" y="6"/>
                  <a:pt x="12" y="6"/>
                </a:cubicBezTo>
                <a:cubicBezTo>
                  <a:pt x="11" y="7"/>
                  <a:pt x="11" y="10"/>
                  <a:pt x="12" y="13"/>
                </a:cubicBezTo>
                <a:cubicBezTo>
                  <a:pt x="13" y="16"/>
                  <a:pt x="14" y="20"/>
                  <a:pt x="15" y="21"/>
                </a:cubicBezTo>
                <a:cubicBezTo>
                  <a:pt x="15" y="22"/>
                  <a:pt x="15" y="22"/>
                  <a:pt x="15" y="22"/>
                </a:cubicBezTo>
                <a:cubicBezTo>
                  <a:pt x="22" y="31"/>
                  <a:pt x="22" y="31"/>
                  <a:pt x="22" y="31"/>
                </a:cubicBezTo>
                <a:cubicBezTo>
                  <a:pt x="22" y="32"/>
                  <a:pt x="22" y="33"/>
                  <a:pt x="22" y="34"/>
                </a:cubicBezTo>
                <a:cubicBezTo>
                  <a:pt x="5" y="59"/>
                  <a:pt x="5" y="59"/>
                  <a:pt x="5" y="59"/>
                </a:cubicBezTo>
                <a:cubicBezTo>
                  <a:pt x="7" y="62"/>
                  <a:pt x="7" y="62"/>
                  <a:pt x="7" y="62"/>
                </a:cubicBezTo>
                <a:cubicBezTo>
                  <a:pt x="26" y="44"/>
                  <a:pt x="26" y="44"/>
                  <a:pt x="26" y="44"/>
                </a:cubicBezTo>
                <a:cubicBezTo>
                  <a:pt x="26" y="43"/>
                  <a:pt x="26" y="43"/>
                  <a:pt x="27" y="43"/>
                </a:cubicBezTo>
                <a:cubicBezTo>
                  <a:pt x="28" y="42"/>
                  <a:pt x="29" y="43"/>
                  <a:pt x="30" y="44"/>
                </a:cubicBezTo>
                <a:cubicBezTo>
                  <a:pt x="36" y="53"/>
                  <a:pt x="36" y="53"/>
                  <a:pt x="36" y="53"/>
                </a:cubicBezTo>
                <a:cubicBezTo>
                  <a:pt x="36" y="68"/>
                  <a:pt x="36" y="68"/>
                  <a:pt x="36" y="68"/>
                </a:cubicBezTo>
                <a:cubicBezTo>
                  <a:pt x="35" y="73"/>
                  <a:pt x="35" y="73"/>
                  <a:pt x="35" y="73"/>
                </a:cubicBezTo>
                <a:cubicBezTo>
                  <a:pt x="36" y="75"/>
                  <a:pt x="36" y="75"/>
                  <a:pt x="36" y="75"/>
                </a:cubicBezTo>
                <a:cubicBezTo>
                  <a:pt x="36" y="82"/>
                  <a:pt x="36" y="82"/>
                  <a:pt x="36" y="82"/>
                </a:cubicBezTo>
                <a:cubicBezTo>
                  <a:pt x="36" y="82"/>
                  <a:pt x="35" y="82"/>
                  <a:pt x="35" y="82"/>
                </a:cubicBezTo>
                <a:cubicBezTo>
                  <a:pt x="35" y="82"/>
                  <a:pt x="35" y="82"/>
                  <a:pt x="35" y="81"/>
                </a:cubicBezTo>
                <a:cubicBezTo>
                  <a:pt x="35" y="81"/>
                  <a:pt x="35" y="81"/>
                  <a:pt x="35" y="81"/>
                </a:cubicBezTo>
                <a:cubicBezTo>
                  <a:pt x="30" y="74"/>
                  <a:pt x="30" y="74"/>
                  <a:pt x="30" y="74"/>
                </a:cubicBezTo>
                <a:cubicBezTo>
                  <a:pt x="30" y="74"/>
                  <a:pt x="30" y="73"/>
                  <a:pt x="30" y="72"/>
                </a:cubicBezTo>
                <a:cubicBezTo>
                  <a:pt x="30" y="72"/>
                  <a:pt x="30" y="72"/>
                  <a:pt x="30" y="72"/>
                </a:cubicBezTo>
                <a:cubicBezTo>
                  <a:pt x="34" y="59"/>
                  <a:pt x="34" y="59"/>
                  <a:pt x="34" y="59"/>
                </a:cubicBezTo>
                <a:cubicBezTo>
                  <a:pt x="28" y="49"/>
                  <a:pt x="28" y="49"/>
                  <a:pt x="28" y="49"/>
                </a:cubicBezTo>
                <a:cubicBezTo>
                  <a:pt x="9" y="68"/>
                  <a:pt x="9" y="68"/>
                  <a:pt x="9" y="68"/>
                </a:cubicBezTo>
                <a:cubicBezTo>
                  <a:pt x="8" y="69"/>
                  <a:pt x="6" y="69"/>
                  <a:pt x="5" y="68"/>
                </a:cubicBezTo>
                <a:cubicBezTo>
                  <a:pt x="5" y="67"/>
                  <a:pt x="5" y="67"/>
                  <a:pt x="5" y="67"/>
                </a:cubicBezTo>
                <a:cubicBezTo>
                  <a:pt x="5" y="67"/>
                  <a:pt x="5" y="67"/>
                  <a:pt x="5" y="67"/>
                </a:cubicBezTo>
                <a:cubicBezTo>
                  <a:pt x="0" y="60"/>
                  <a:pt x="0" y="60"/>
                  <a:pt x="0" y="60"/>
                </a:cubicBezTo>
                <a:cubicBezTo>
                  <a:pt x="0" y="60"/>
                  <a:pt x="0" y="58"/>
                  <a:pt x="0" y="58"/>
                </a:cubicBezTo>
                <a:cubicBezTo>
                  <a:pt x="0" y="58"/>
                  <a:pt x="0" y="58"/>
                  <a:pt x="0" y="58"/>
                </a:cubicBezTo>
                <a:cubicBezTo>
                  <a:pt x="17" y="33"/>
                  <a:pt x="17" y="33"/>
                  <a:pt x="17" y="33"/>
                </a:cubicBezTo>
                <a:cubicBezTo>
                  <a:pt x="11" y="24"/>
                  <a:pt x="11" y="24"/>
                  <a:pt x="11" y="24"/>
                </a:cubicBezTo>
                <a:cubicBezTo>
                  <a:pt x="11" y="24"/>
                  <a:pt x="11" y="24"/>
                  <a:pt x="11" y="24"/>
                </a:cubicBezTo>
                <a:cubicBezTo>
                  <a:pt x="10" y="22"/>
                  <a:pt x="8" y="18"/>
                  <a:pt x="7" y="13"/>
                </a:cubicBezTo>
                <a:cubicBezTo>
                  <a:pt x="6" y="9"/>
                  <a:pt x="7" y="4"/>
                  <a:pt x="9" y="2"/>
                </a:cubicBez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294" name="Freeform 284"/>
          <p:cNvSpPr>
            <a:spLocks noEditPoints="1"/>
          </p:cNvSpPr>
          <p:nvPr/>
        </p:nvSpPr>
        <p:spPr bwMode="auto">
          <a:xfrm rot="5400000">
            <a:off x="5906882" y="2186386"/>
            <a:ext cx="59516" cy="160693"/>
          </a:xfrm>
          <a:custGeom>
            <a:avLst/>
            <a:gdLst>
              <a:gd name="T0" fmla="*/ 19 w 35"/>
              <a:gd name="T1" fmla="*/ 90 h 95"/>
              <a:gd name="T2" fmla="*/ 21 w 35"/>
              <a:gd name="T3" fmla="*/ 42 h 95"/>
              <a:gd name="T4" fmla="*/ 28 w 35"/>
              <a:gd name="T5" fmla="*/ 33 h 95"/>
              <a:gd name="T6" fmla="*/ 30 w 35"/>
              <a:gd name="T7" fmla="*/ 29 h 95"/>
              <a:gd name="T8" fmla="*/ 28 w 35"/>
              <a:gd name="T9" fmla="*/ 15 h 95"/>
              <a:gd name="T10" fmla="*/ 27 w 35"/>
              <a:gd name="T11" fmla="*/ 14 h 95"/>
              <a:gd name="T12" fmla="*/ 27 w 35"/>
              <a:gd name="T13" fmla="*/ 13 h 95"/>
              <a:gd name="T14" fmla="*/ 26 w 35"/>
              <a:gd name="T15" fmla="*/ 10 h 95"/>
              <a:gd name="T16" fmla="*/ 25 w 35"/>
              <a:gd name="T17" fmla="*/ 26 h 95"/>
              <a:gd name="T18" fmla="*/ 25 w 35"/>
              <a:gd name="T19" fmla="*/ 26 h 95"/>
              <a:gd name="T20" fmla="*/ 19 w 35"/>
              <a:gd name="T21" fmla="*/ 24 h 95"/>
              <a:gd name="T22" fmla="*/ 17 w 35"/>
              <a:gd name="T23" fmla="*/ 5 h 95"/>
              <a:gd name="T24" fmla="*/ 20 w 35"/>
              <a:gd name="T25" fmla="*/ 0 h 95"/>
              <a:gd name="T26" fmla="*/ 21 w 35"/>
              <a:gd name="T27" fmla="*/ 1 h 95"/>
              <a:gd name="T28" fmla="*/ 31 w 35"/>
              <a:gd name="T29" fmla="*/ 11 h 95"/>
              <a:gd name="T30" fmla="*/ 32 w 35"/>
              <a:gd name="T31" fmla="*/ 12 h 95"/>
              <a:gd name="T32" fmla="*/ 32 w 35"/>
              <a:gd name="T33" fmla="*/ 14 h 95"/>
              <a:gd name="T34" fmla="*/ 35 w 35"/>
              <a:gd name="T35" fmla="*/ 30 h 95"/>
              <a:gd name="T36" fmla="*/ 33 w 35"/>
              <a:gd name="T37" fmla="*/ 35 h 95"/>
              <a:gd name="T38" fmla="*/ 24 w 35"/>
              <a:gd name="T39" fmla="*/ 45 h 95"/>
              <a:gd name="T40" fmla="*/ 22 w 35"/>
              <a:gd name="T41" fmla="*/ 95 h 95"/>
              <a:gd name="T42" fmla="*/ 17 w 35"/>
              <a:gd name="T43" fmla="*/ 90 h 95"/>
              <a:gd name="T44" fmla="*/ 7 w 35"/>
              <a:gd name="T45" fmla="*/ 15 h 95"/>
              <a:gd name="T46" fmla="*/ 5 w 35"/>
              <a:gd name="T47" fmla="*/ 29 h 95"/>
              <a:gd name="T48" fmla="*/ 10 w 35"/>
              <a:gd name="T49" fmla="*/ 38 h 95"/>
              <a:gd name="T50" fmla="*/ 15 w 35"/>
              <a:gd name="T51" fmla="*/ 44 h 95"/>
              <a:gd name="T52" fmla="*/ 15 w 35"/>
              <a:gd name="T53" fmla="*/ 90 h 95"/>
              <a:gd name="T54" fmla="*/ 17 w 35"/>
              <a:gd name="T55" fmla="*/ 95 h 95"/>
              <a:gd name="T56" fmla="*/ 11 w 35"/>
              <a:gd name="T57" fmla="*/ 93 h 95"/>
              <a:gd name="T58" fmla="*/ 7 w 35"/>
              <a:gd name="T59" fmla="*/ 42 h 95"/>
              <a:gd name="T60" fmla="*/ 0 w 35"/>
              <a:gd name="T61" fmla="*/ 30 h 95"/>
              <a:gd name="T62" fmla="*/ 3 w 35"/>
              <a:gd name="T63" fmla="*/ 14 h 95"/>
              <a:gd name="T64" fmla="*/ 3 w 35"/>
              <a:gd name="T65" fmla="*/ 12 h 95"/>
              <a:gd name="T66" fmla="*/ 3 w 35"/>
              <a:gd name="T67" fmla="*/ 12 h 95"/>
              <a:gd name="T68" fmla="*/ 12 w 35"/>
              <a:gd name="T69" fmla="*/ 0 h 95"/>
              <a:gd name="T70" fmla="*/ 14 w 35"/>
              <a:gd name="T71" fmla="*/ 1 h 95"/>
              <a:gd name="T72" fmla="*/ 17 w 35"/>
              <a:gd name="T73" fmla="*/ 0 h 95"/>
              <a:gd name="T74" fmla="*/ 17 w 35"/>
              <a:gd name="T75" fmla="*/ 5 h 95"/>
              <a:gd name="T76" fmla="*/ 13 w 35"/>
              <a:gd name="T77" fmla="*/ 26 h 95"/>
              <a:gd name="T78" fmla="*/ 10 w 35"/>
              <a:gd name="T79" fmla="*/ 26 h 95"/>
              <a:gd name="T80" fmla="*/ 8 w 35"/>
              <a:gd name="T81" fmla="*/ 23 h 95"/>
              <a:gd name="T82" fmla="*/ 8 w 35"/>
              <a:gd name="T83" fmla="*/ 13 h 95"/>
              <a:gd name="T84" fmla="*/ 8 w 35"/>
              <a:gd name="T85" fmla="*/ 14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5" h="95">
                <a:moveTo>
                  <a:pt x="17" y="90"/>
                </a:moveTo>
                <a:cubicBezTo>
                  <a:pt x="19" y="90"/>
                  <a:pt x="19" y="90"/>
                  <a:pt x="19" y="90"/>
                </a:cubicBezTo>
                <a:cubicBezTo>
                  <a:pt x="19" y="44"/>
                  <a:pt x="19" y="44"/>
                  <a:pt x="19" y="44"/>
                </a:cubicBezTo>
                <a:cubicBezTo>
                  <a:pt x="19" y="43"/>
                  <a:pt x="20" y="42"/>
                  <a:pt x="21" y="42"/>
                </a:cubicBezTo>
                <a:cubicBezTo>
                  <a:pt x="22" y="41"/>
                  <a:pt x="23" y="40"/>
                  <a:pt x="24" y="38"/>
                </a:cubicBezTo>
                <a:cubicBezTo>
                  <a:pt x="26" y="37"/>
                  <a:pt x="27" y="34"/>
                  <a:pt x="28" y="33"/>
                </a:cubicBezTo>
                <a:cubicBezTo>
                  <a:pt x="28" y="33"/>
                  <a:pt x="28" y="33"/>
                  <a:pt x="28" y="33"/>
                </a:cubicBezTo>
                <a:cubicBezTo>
                  <a:pt x="29" y="31"/>
                  <a:pt x="30" y="30"/>
                  <a:pt x="30" y="29"/>
                </a:cubicBezTo>
                <a:cubicBezTo>
                  <a:pt x="30" y="28"/>
                  <a:pt x="30" y="26"/>
                  <a:pt x="30" y="25"/>
                </a:cubicBezTo>
                <a:cubicBezTo>
                  <a:pt x="30" y="22"/>
                  <a:pt x="29" y="18"/>
                  <a:pt x="28" y="15"/>
                </a:cubicBezTo>
                <a:cubicBezTo>
                  <a:pt x="27" y="14"/>
                  <a:pt x="27" y="14"/>
                  <a:pt x="27" y="14"/>
                </a:cubicBezTo>
                <a:cubicBezTo>
                  <a:pt x="27" y="14"/>
                  <a:pt x="27" y="14"/>
                  <a:pt x="27" y="14"/>
                </a:cubicBezTo>
                <a:cubicBezTo>
                  <a:pt x="27" y="13"/>
                  <a:pt x="27" y="13"/>
                  <a:pt x="27" y="13"/>
                </a:cubicBezTo>
                <a:cubicBezTo>
                  <a:pt x="27" y="13"/>
                  <a:pt x="27" y="13"/>
                  <a:pt x="27" y="13"/>
                </a:cubicBezTo>
                <a:cubicBezTo>
                  <a:pt x="27" y="13"/>
                  <a:pt x="27" y="13"/>
                  <a:pt x="27" y="13"/>
                </a:cubicBezTo>
                <a:cubicBezTo>
                  <a:pt x="26" y="12"/>
                  <a:pt x="26" y="11"/>
                  <a:pt x="26" y="10"/>
                </a:cubicBezTo>
                <a:cubicBezTo>
                  <a:pt x="27" y="24"/>
                  <a:pt x="27" y="24"/>
                  <a:pt x="27" y="24"/>
                </a:cubicBezTo>
                <a:cubicBezTo>
                  <a:pt x="27" y="25"/>
                  <a:pt x="26" y="26"/>
                  <a:pt x="25" y="26"/>
                </a:cubicBezTo>
                <a:cubicBezTo>
                  <a:pt x="25" y="26"/>
                  <a:pt x="25" y="26"/>
                  <a:pt x="25" y="26"/>
                </a:cubicBezTo>
                <a:cubicBezTo>
                  <a:pt x="25" y="26"/>
                  <a:pt x="25" y="26"/>
                  <a:pt x="25" y="26"/>
                </a:cubicBezTo>
                <a:cubicBezTo>
                  <a:pt x="22" y="26"/>
                  <a:pt x="22" y="26"/>
                  <a:pt x="22" y="26"/>
                </a:cubicBezTo>
                <a:cubicBezTo>
                  <a:pt x="21" y="26"/>
                  <a:pt x="20" y="25"/>
                  <a:pt x="19" y="24"/>
                </a:cubicBezTo>
                <a:cubicBezTo>
                  <a:pt x="17" y="5"/>
                  <a:pt x="17" y="5"/>
                  <a:pt x="17" y="5"/>
                </a:cubicBezTo>
                <a:cubicBezTo>
                  <a:pt x="17" y="5"/>
                  <a:pt x="17" y="5"/>
                  <a:pt x="17" y="5"/>
                </a:cubicBezTo>
                <a:cubicBezTo>
                  <a:pt x="17" y="0"/>
                  <a:pt x="17" y="0"/>
                  <a:pt x="17" y="0"/>
                </a:cubicBezTo>
                <a:cubicBezTo>
                  <a:pt x="20" y="0"/>
                  <a:pt x="20" y="0"/>
                  <a:pt x="20" y="0"/>
                </a:cubicBezTo>
                <a:cubicBezTo>
                  <a:pt x="20" y="0"/>
                  <a:pt x="20" y="0"/>
                  <a:pt x="20" y="0"/>
                </a:cubicBezTo>
                <a:cubicBezTo>
                  <a:pt x="20" y="0"/>
                  <a:pt x="21" y="0"/>
                  <a:pt x="21" y="1"/>
                </a:cubicBezTo>
                <a:cubicBezTo>
                  <a:pt x="22" y="0"/>
                  <a:pt x="22" y="0"/>
                  <a:pt x="23" y="0"/>
                </a:cubicBezTo>
                <a:cubicBezTo>
                  <a:pt x="28" y="1"/>
                  <a:pt x="30" y="8"/>
                  <a:pt x="31" y="11"/>
                </a:cubicBezTo>
                <a:cubicBezTo>
                  <a:pt x="31" y="11"/>
                  <a:pt x="31" y="11"/>
                  <a:pt x="31" y="11"/>
                </a:cubicBezTo>
                <a:cubicBezTo>
                  <a:pt x="32" y="12"/>
                  <a:pt x="32" y="12"/>
                  <a:pt x="32" y="12"/>
                </a:cubicBezTo>
                <a:cubicBezTo>
                  <a:pt x="32" y="12"/>
                  <a:pt x="32" y="12"/>
                  <a:pt x="32" y="12"/>
                </a:cubicBezTo>
                <a:cubicBezTo>
                  <a:pt x="32" y="14"/>
                  <a:pt x="32" y="14"/>
                  <a:pt x="32" y="14"/>
                </a:cubicBezTo>
                <a:cubicBezTo>
                  <a:pt x="33" y="17"/>
                  <a:pt x="35" y="21"/>
                  <a:pt x="35" y="24"/>
                </a:cubicBezTo>
                <a:cubicBezTo>
                  <a:pt x="35" y="26"/>
                  <a:pt x="35" y="28"/>
                  <a:pt x="35" y="30"/>
                </a:cubicBezTo>
                <a:cubicBezTo>
                  <a:pt x="34" y="32"/>
                  <a:pt x="34" y="33"/>
                  <a:pt x="33" y="35"/>
                </a:cubicBezTo>
                <a:cubicBezTo>
                  <a:pt x="33" y="35"/>
                  <a:pt x="33" y="35"/>
                  <a:pt x="33" y="35"/>
                </a:cubicBezTo>
                <a:cubicBezTo>
                  <a:pt x="31" y="37"/>
                  <a:pt x="30" y="40"/>
                  <a:pt x="28" y="42"/>
                </a:cubicBezTo>
                <a:cubicBezTo>
                  <a:pt x="27" y="43"/>
                  <a:pt x="25" y="44"/>
                  <a:pt x="24" y="45"/>
                </a:cubicBezTo>
                <a:cubicBezTo>
                  <a:pt x="24" y="93"/>
                  <a:pt x="24" y="93"/>
                  <a:pt x="24" y="93"/>
                </a:cubicBezTo>
                <a:cubicBezTo>
                  <a:pt x="24" y="94"/>
                  <a:pt x="23" y="95"/>
                  <a:pt x="22" y="95"/>
                </a:cubicBezTo>
                <a:cubicBezTo>
                  <a:pt x="17" y="95"/>
                  <a:pt x="17" y="95"/>
                  <a:pt x="17" y="95"/>
                </a:cubicBezTo>
                <a:lnTo>
                  <a:pt x="17" y="90"/>
                </a:lnTo>
                <a:close/>
                <a:moveTo>
                  <a:pt x="8" y="14"/>
                </a:moveTo>
                <a:cubicBezTo>
                  <a:pt x="7" y="15"/>
                  <a:pt x="7" y="15"/>
                  <a:pt x="7" y="15"/>
                </a:cubicBezTo>
                <a:cubicBezTo>
                  <a:pt x="6" y="18"/>
                  <a:pt x="5" y="22"/>
                  <a:pt x="5" y="25"/>
                </a:cubicBezTo>
                <a:cubicBezTo>
                  <a:pt x="4" y="26"/>
                  <a:pt x="4" y="28"/>
                  <a:pt x="5" y="29"/>
                </a:cubicBezTo>
                <a:cubicBezTo>
                  <a:pt x="5" y="30"/>
                  <a:pt x="6" y="31"/>
                  <a:pt x="6" y="33"/>
                </a:cubicBezTo>
                <a:cubicBezTo>
                  <a:pt x="7" y="34"/>
                  <a:pt x="9" y="37"/>
                  <a:pt x="10" y="38"/>
                </a:cubicBezTo>
                <a:cubicBezTo>
                  <a:pt x="12" y="40"/>
                  <a:pt x="13" y="41"/>
                  <a:pt x="14" y="42"/>
                </a:cubicBezTo>
                <a:cubicBezTo>
                  <a:pt x="15" y="42"/>
                  <a:pt x="15" y="43"/>
                  <a:pt x="15" y="44"/>
                </a:cubicBezTo>
                <a:cubicBezTo>
                  <a:pt x="15" y="44"/>
                  <a:pt x="15" y="44"/>
                  <a:pt x="15" y="44"/>
                </a:cubicBezTo>
                <a:cubicBezTo>
                  <a:pt x="15" y="90"/>
                  <a:pt x="15" y="90"/>
                  <a:pt x="15" y="90"/>
                </a:cubicBezTo>
                <a:cubicBezTo>
                  <a:pt x="17" y="90"/>
                  <a:pt x="17" y="90"/>
                  <a:pt x="17" y="90"/>
                </a:cubicBezTo>
                <a:cubicBezTo>
                  <a:pt x="17" y="95"/>
                  <a:pt x="17" y="95"/>
                  <a:pt x="17" y="95"/>
                </a:cubicBezTo>
                <a:cubicBezTo>
                  <a:pt x="13" y="95"/>
                  <a:pt x="13" y="95"/>
                  <a:pt x="13" y="95"/>
                </a:cubicBezTo>
                <a:cubicBezTo>
                  <a:pt x="12" y="95"/>
                  <a:pt x="11" y="94"/>
                  <a:pt x="11" y="93"/>
                </a:cubicBezTo>
                <a:cubicBezTo>
                  <a:pt x="11" y="45"/>
                  <a:pt x="11" y="45"/>
                  <a:pt x="11" y="45"/>
                </a:cubicBezTo>
                <a:cubicBezTo>
                  <a:pt x="9" y="44"/>
                  <a:pt x="8" y="43"/>
                  <a:pt x="7" y="42"/>
                </a:cubicBezTo>
                <a:cubicBezTo>
                  <a:pt x="5" y="39"/>
                  <a:pt x="3" y="37"/>
                  <a:pt x="2" y="35"/>
                </a:cubicBezTo>
                <a:cubicBezTo>
                  <a:pt x="1" y="33"/>
                  <a:pt x="1" y="32"/>
                  <a:pt x="0" y="30"/>
                </a:cubicBezTo>
                <a:cubicBezTo>
                  <a:pt x="0" y="28"/>
                  <a:pt x="0" y="26"/>
                  <a:pt x="0" y="24"/>
                </a:cubicBezTo>
                <a:cubicBezTo>
                  <a:pt x="0" y="21"/>
                  <a:pt x="1" y="17"/>
                  <a:pt x="3" y="14"/>
                </a:cubicBezTo>
                <a:cubicBezTo>
                  <a:pt x="3" y="12"/>
                  <a:pt x="3" y="12"/>
                  <a:pt x="3" y="12"/>
                </a:cubicBezTo>
                <a:cubicBezTo>
                  <a:pt x="3" y="12"/>
                  <a:pt x="3" y="12"/>
                  <a:pt x="3" y="12"/>
                </a:cubicBezTo>
                <a:cubicBezTo>
                  <a:pt x="3" y="12"/>
                  <a:pt x="3" y="12"/>
                  <a:pt x="3" y="12"/>
                </a:cubicBezTo>
                <a:cubicBezTo>
                  <a:pt x="3" y="12"/>
                  <a:pt x="3" y="12"/>
                  <a:pt x="3" y="12"/>
                </a:cubicBezTo>
                <a:cubicBezTo>
                  <a:pt x="5" y="8"/>
                  <a:pt x="7" y="1"/>
                  <a:pt x="12" y="0"/>
                </a:cubicBezTo>
                <a:cubicBezTo>
                  <a:pt x="12" y="0"/>
                  <a:pt x="12" y="0"/>
                  <a:pt x="12" y="0"/>
                </a:cubicBezTo>
                <a:cubicBezTo>
                  <a:pt x="12" y="0"/>
                  <a:pt x="12" y="0"/>
                  <a:pt x="13" y="0"/>
                </a:cubicBezTo>
                <a:cubicBezTo>
                  <a:pt x="13" y="0"/>
                  <a:pt x="13" y="1"/>
                  <a:pt x="14" y="1"/>
                </a:cubicBezTo>
                <a:cubicBezTo>
                  <a:pt x="14" y="0"/>
                  <a:pt x="15" y="0"/>
                  <a:pt x="15" y="0"/>
                </a:cubicBezTo>
                <a:cubicBezTo>
                  <a:pt x="17" y="0"/>
                  <a:pt x="17" y="0"/>
                  <a:pt x="17" y="0"/>
                </a:cubicBezTo>
                <a:cubicBezTo>
                  <a:pt x="17" y="5"/>
                  <a:pt x="17" y="5"/>
                  <a:pt x="17" y="5"/>
                </a:cubicBezTo>
                <a:cubicBezTo>
                  <a:pt x="17" y="5"/>
                  <a:pt x="17" y="5"/>
                  <a:pt x="17" y="5"/>
                </a:cubicBezTo>
                <a:cubicBezTo>
                  <a:pt x="15" y="24"/>
                  <a:pt x="15" y="24"/>
                  <a:pt x="15" y="24"/>
                </a:cubicBezTo>
                <a:cubicBezTo>
                  <a:pt x="15" y="25"/>
                  <a:pt x="14" y="26"/>
                  <a:pt x="13" y="26"/>
                </a:cubicBezTo>
                <a:cubicBezTo>
                  <a:pt x="13" y="26"/>
                  <a:pt x="13" y="26"/>
                  <a:pt x="13" y="26"/>
                </a:cubicBezTo>
                <a:cubicBezTo>
                  <a:pt x="10" y="26"/>
                  <a:pt x="10" y="26"/>
                  <a:pt x="10" y="26"/>
                </a:cubicBezTo>
                <a:cubicBezTo>
                  <a:pt x="9" y="26"/>
                  <a:pt x="8" y="25"/>
                  <a:pt x="8" y="24"/>
                </a:cubicBezTo>
                <a:cubicBezTo>
                  <a:pt x="8" y="24"/>
                  <a:pt x="8" y="24"/>
                  <a:pt x="8" y="23"/>
                </a:cubicBezTo>
                <a:cubicBezTo>
                  <a:pt x="9" y="10"/>
                  <a:pt x="9" y="10"/>
                  <a:pt x="9" y="10"/>
                </a:cubicBezTo>
                <a:cubicBezTo>
                  <a:pt x="9" y="11"/>
                  <a:pt x="8" y="12"/>
                  <a:pt x="8" y="13"/>
                </a:cubicBezTo>
                <a:cubicBezTo>
                  <a:pt x="8" y="13"/>
                  <a:pt x="8" y="13"/>
                  <a:pt x="8" y="13"/>
                </a:cubicBezTo>
                <a:cubicBezTo>
                  <a:pt x="8" y="14"/>
                  <a:pt x="8" y="14"/>
                  <a:pt x="8" y="14"/>
                </a:cubicBezTo>
                <a:cubicBezTo>
                  <a:pt x="8" y="14"/>
                  <a:pt x="8" y="14"/>
                  <a:pt x="8" y="14"/>
                </a:cubicBez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295" name="Freeform 286"/>
          <p:cNvSpPr>
            <a:spLocks noEditPoints="1"/>
          </p:cNvSpPr>
          <p:nvPr/>
        </p:nvSpPr>
        <p:spPr bwMode="auto">
          <a:xfrm rot="5400000">
            <a:off x="8641036" y="240221"/>
            <a:ext cx="339240" cy="340430"/>
          </a:xfrm>
          <a:custGeom>
            <a:avLst/>
            <a:gdLst>
              <a:gd name="T0" fmla="*/ 100 w 200"/>
              <a:gd name="T1" fmla="*/ 196 h 201"/>
              <a:gd name="T2" fmla="*/ 167 w 200"/>
              <a:gd name="T3" fmla="*/ 168 h 201"/>
              <a:gd name="T4" fmla="*/ 195 w 200"/>
              <a:gd name="T5" fmla="*/ 100 h 201"/>
              <a:gd name="T6" fmla="*/ 167 w 200"/>
              <a:gd name="T7" fmla="*/ 33 h 201"/>
              <a:gd name="T8" fmla="*/ 100 w 200"/>
              <a:gd name="T9" fmla="*/ 5 h 201"/>
              <a:gd name="T10" fmla="*/ 100 w 200"/>
              <a:gd name="T11" fmla="*/ 0 h 201"/>
              <a:gd name="T12" fmla="*/ 171 w 200"/>
              <a:gd name="T13" fmla="*/ 29 h 201"/>
              <a:gd name="T14" fmla="*/ 200 w 200"/>
              <a:gd name="T15" fmla="*/ 100 h 201"/>
              <a:gd name="T16" fmla="*/ 171 w 200"/>
              <a:gd name="T17" fmla="*/ 171 h 201"/>
              <a:gd name="T18" fmla="*/ 100 w 200"/>
              <a:gd name="T19" fmla="*/ 201 h 201"/>
              <a:gd name="T20" fmla="*/ 100 w 200"/>
              <a:gd name="T21" fmla="*/ 196 h 201"/>
              <a:gd name="T22" fmla="*/ 100 w 200"/>
              <a:gd name="T23" fmla="*/ 131 h 201"/>
              <a:gd name="T24" fmla="*/ 121 w 200"/>
              <a:gd name="T25" fmla="*/ 122 h 201"/>
              <a:gd name="T26" fmla="*/ 122 w 200"/>
              <a:gd name="T27" fmla="*/ 122 h 201"/>
              <a:gd name="T28" fmla="*/ 131 w 200"/>
              <a:gd name="T29" fmla="*/ 100 h 201"/>
              <a:gd name="T30" fmla="*/ 122 w 200"/>
              <a:gd name="T31" fmla="*/ 79 h 201"/>
              <a:gd name="T32" fmla="*/ 122 w 200"/>
              <a:gd name="T33" fmla="*/ 79 h 201"/>
              <a:gd name="T34" fmla="*/ 122 w 200"/>
              <a:gd name="T35" fmla="*/ 79 h 201"/>
              <a:gd name="T36" fmla="*/ 100 w 200"/>
              <a:gd name="T37" fmla="*/ 70 h 201"/>
              <a:gd name="T38" fmla="*/ 100 w 200"/>
              <a:gd name="T39" fmla="*/ 75 h 201"/>
              <a:gd name="T40" fmla="*/ 118 w 200"/>
              <a:gd name="T41" fmla="*/ 82 h 201"/>
              <a:gd name="T42" fmla="*/ 118 w 200"/>
              <a:gd name="T43" fmla="*/ 82 h 201"/>
              <a:gd name="T44" fmla="*/ 126 w 200"/>
              <a:gd name="T45" fmla="*/ 100 h 201"/>
              <a:gd name="T46" fmla="*/ 118 w 200"/>
              <a:gd name="T47" fmla="*/ 119 h 201"/>
              <a:gd name="T48" fmla="*/ 118 w 200"/>
              <a:gd name="T49" fmla="*/ 119 h 201"/>
              <a:gd name="T50" fmla="*/ 100 w 200"/>
              <a:gd name="T51" fmla="*/ 126 h 201"/>
              <a:gd name="T52" fmla="*/ 100 w 200"/>
              <a:gd name="T53" fmla="*/ 131 h 201"/>
              <a:gd name="T54" fmla="*/ 100 w 200"/>
              <a:gd name="T55" fmla="*/ 5 h 201"/>
              <a:gd name="T56" fmla="*/ 32 w 200"/>
              <a:gd name="T57" fmla="*/ 33 h 201"/>
              <a:gd name="T58" fmla="*/ 4 w 200"/>
              <a:gd name="T59" fmla="*/ 100 h 201"/>
              <a:gd name="T60" fmla="*/ 32 w 200"/>
              <a:gd name="T61" fmla="*/ 168 h 201"/>
              <a:gd name="T62" fmla="*/ 100 w 200"/>
              <a:gd name="T63" fmla="*/ 196 h 201"/>
              <a:gd name="T64" fmla="*/ 100 w 200"/>
              <a:gd name="T65" fmla="*/ 196 h 201"/>
              <a:gd name="T66" fmla="*/ 100 w 200"/>
              <a:gd name="T67" fmla="*/ 201 h 201"/>
              <a:gd name="T68" fmla="*/ 100 w 200"/>
              <a:gd name="T69" fmla="*/ 201 h 201"/>
              <a:gd name="T70" fmla="*/ 29 w 200"/>
              <a:gd name="T71" fmla="*/ 171 h 201"/>
              <a:gd name="T72" fmla="*/ 0 w 200"/>
              <a:gd name="T73" fmla="*/ 100 h 201"/>
              <a:gd name="T74" fmla="*/ 29 w 200"/>
              <a:gd name="T75" fmla="*/ 29 h 201"/>
              <a:gd name="T76" fmla="*/ 100 w 200"/>
              <a:gd name="T77" fmla="*/ 0 h 201"/>
              <a:gd name="T78" fmla="*/ 100 w 200"/>
              <a:gd name="T79" fmla="*/ 0 h 201"/>
              <a:gd name="T80" fmla="*/ 100 w 200"/>
              <a:gd name="T81" fmla="*/ 5 h 201"/>
              <a:gd name="T82" fmla="*/ 100 w 200"/>
              <a:gd name="T83" fmla="*/ 5 h 201"/>
              <a:gd name="T84" fmla="*/ 100 w 200"/>
              <a:gd name="T85" fmla="*/ 70 h 201"/>
              <a:gd name="T86" fmla="*/ 100 w 200"/>
              <a:gd name="T87" fmla="*/ 70 h 201"/>
              <a:gd name="T88" fmla="*/ 78 w 200"/>
              <a:gd name="T89" fmla="*/ 79 h 201"/>
              <a:gd name="T90" fmla="*/ 69 w 200"/>
              <a:gd name="T91" fmla="*/ 100 h 201"/>
              <a:gd name="T92" fmla="*/ 78 w 200"/>
              <a:gd name="T93" fmla="*/ 122 h 201"/>
              <a:gd name="T94" fmla="*/ 78 w 200"/>
              <a:gd name="T95" fmla="*/ 122 h 201"/>
              <a:gd name="T96" fmla="*/ 100 w 200"/>
              <a:gd name="T97" fmla="*/ 131 h 201"/>
              <a:gd name="T98" fmla="*/ 100 w 200"/>
              <a:gd name="T99" fmla="*/ 131 h 201"/>
              <a:gd name="T100" fmla="*/ 100 w 200"/>
              <a:gd name="T101" fmla="*/ 126 h 201"/>
              <a:gd name="T102" fmla="*/ 100 w 200"/>
              <a:gd name="T103" fmla="*/ 126 h 201"/>
              <a:gd name="T104" fmla="*/ 82 w 200"/>
              <a:gd name="T105" fmla="*/ 119 h 201"/>
              <a:gd name="T106" fmla="*/ 82 w 200"/>
              <a:gd name="T107" fmla="*/ 119 h 201"/>
              <a:gd name="T108" fmla="*/ 82 w 200"/>
              <a:gd name="T109" fmla="*/ 119 h 201"/>
              <a:gd name="T110" fmla="*/ 74 w 200"/>
              <a:gd name="T111" fmla="*/ 100 h 201"/>
              <a:gd name="T112" fmla="*/ 82 w 200"/>
              <a:gd name="T113" fmla="*/ 82 h 201"/>
              <a:gd name="T114" fmla="*/ 100 w 200"/>
              <a:gd name="T115" fmla="*/ 75 h 201"/>
              <a:gd name="T116" fmla="*/ 100 w 200"/>
              <a:gd name="T117" fmla="*/ 75 h 201"/>
              <a:gd name="T118" fmla="*/ 100 w 200"/>
              <a:gd name="T119" fmla="*/ 70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00" h="201">
                <a:moveTo>
                  <a:pt x="100" y="196"/>
                </a:moveTo>
                <a:cubicBezTo>
                  <a:pt x="126" y="196"/>
                  <a:pt x="150" y="185"/>
                  <a:pt x="167" y="168"/>
                </a:cubicBezTo>
                <a:cubicBezTo>
                  <a:pt x="185" y="151"/>
                  <a:pt x="195" y="127"/>
                  <a:pt x="195" y="100"/>
                </a:cubicBezTo>
                <a:cubicBezTo>
                  <a:pt x="195" y="74"/>
                  <a:pt x="185" y="50"/>
                  <a:pt x="167" y="33"/>
                </a:cubicBezTo>
                <a:cubicBezTo>
                  <a:pt x="150" y="16"/>
                  <a:pt x="126" y="5"/>
                  <a:pt x="100" y="5"/>
                </a:cubicBezTo>
                <a:cubicBezTo>
                  <a:pt x="100" y="0"/>
                  <a:pt x="100" y="0"/>
                  <a:pt x="100" y="0"/>
                </a:cubicBezTo>
                <a:cubicBezTo>
                  <a:pt x="128" y="0"/>
                  <a:pt x="153" y="11"/>
                  <a:pt x="171" y="29"/>
                </a:cubicBezTo>
                <a:cubicBezTo>
                  <a:pt x="189" y="48"/>
                  <a:pt x="200" y="73"/>
                  <a:pt x="200" y="100"/>
                </a:cubicBezTo>
                <a:cubicBezTo>
                  <a:pt x="200" y="128"/>
                  <a:pt x="189" y="153"/>
                  <a:pt x="171" y="171"/>
                </a:cubicBezTo>
                <a:cubicBezTo>
                  <a:pt x="153" y="189"/>
                  <a:pt x="128" y="201"/>
                  <a:pt x="100" y="201"/>
                </a:cubicBezTo>
                <a:cubicBezTo>
                  <a:pt x="100" y="196"/>
                  <a:pt x="100" y="196"/>
                  <a:pt x="100" y="196"/>
                </a:cubicBezTo>
                <a:close/>
                <a:moveTo>
                  <a:pt x="100" y="131"/>
                </a:moveTo>
                <a:cubicBezTo>
                  <a:pt x="108" y="131"/>
                  <a:pt x="116" y="128"/>
                  <a:pt x="121" y="122"/>
                </a:cubicBezTo>
                <a:cubicBezTo>
                  <a:pt x="122" y="122"/>
                  <a:pt x="122" y="122"/>
                  <a:pt x="122" y="122"/>
                </a:cubicBezTo>
                <a:cubicBezTo>
                  <a:pt x="127" y="116"/>
                  <a:pt x="131" y="109"/>
                  <a:pt x="131" y="100"/>
                </a:cubicBezTo>
                <a:cubicBezTo>
                  <a:pt x="131" y="92"/>
                  <a:pt x="127" y="84"/>
                  <a:pt x="122" y="79"/>
                </a:cubicBezTo>
                <a:cubicBezTo>
                  <a:pt x="122" y="79"/>
                  <a:pt x="122" y="79"/>
                  <a:pt x="122" y="79"/>
                </a:cubicBezTo>
                <a:cubicBezTo>
                  <a:pt x="122" y="79"/>
                  <a:pt x="122" y="79"/>
                  <a:pt x="122" y="79"/>
                </a:cubicBezTo>
                <a:cubicBezTo>
                  <a:pt x="116" y="73"/>
                  <a:pt x="108" y="70"/>
                  <a:pt x="100" y="70"/>
                </a:cubicBezTo>
                <a:cubicBezTo>
                  <a:pt x="100" y="75"/>
                  <a:pt x="100" y="75"/>
                  <a:pt x="100" y="75"/>
                </a:cubicBezTo>
                <a:cubicBezTo>
                  <a:pt x="107" y="75"/>
                  <a:pt x="114" y="77"/>
                  <a:pt x="118" y="82"/>
                </a:cubicBezTo>
                <a:cubicBezTo>
                  <a:pt x="118" y="82"/>
                  <a:pt x="118" y="82"/>
                  <a:pt x="118" y="82"/>
                </a:cubicBezTo>
                <a:cubicBezTo>
                  <a:pt x="123" y="87"/>
                  <a:pt x="126" y="93"/>
                  <a:pt x="126" y="100"/>
                </a:cubicBezTo>
                <a:cubicBezTo>
                  <a:pt x="126" y="108"/>
                  <a:pt x="123" y="114"/>
                  <a:pt x="118" y="119"/>
                </a:cubicBezTo>
                <a:cubicBezTo>
                  <a:pt x="118" y="119"/>
                  <a:pt x="118" y="119"/>
                  <a:pt x="118" y="119"/>
                </a:cubicBezTo>
                <a:cubicBezTo>
                  <a:pt x="113" y="123"/>
                  <a:pt x="107" y="126"/>
                  <a:pt x="100" y="126"/>
                </a:cubicBezTo>
                <a:lnTo>
                  <a:pt x="100" y="131"/>
                </a:lnTo>
                <a:close/>
                <a:moveTo>
                  <a:pt x="100" y="5"/>
                </a:moveTo>
                <a:cubicBezTo>
                  <a:pt x="74" y="5"/>
                  <a:pt x="50" y="16"/>
                  <a:pt x="32" y="33"/>
                </a:cubicBezTo>
                <a:cubicBezTo>
                  <a:pt x="15" y="50"/>
                  <a:pt x="4" y="74"/>
                  <a:pt x="4" y="100"/>
                </a:cubicBezTo>
                <a:cubicBezTo>
                  <a:pt x="4" y="127"/>
                  <a:pt x="15" y="151"/>
                  <a:pt x="32" y="168"/>
                </a:cubicBezTo>
                <a:cubicBezTo>
                  <a:pt x="50" y="185"/>
                  <a:pt x="74" y="196"/>
                  <a:pt x="100" y="196"/>
                </a:cubicBezTo>
                <a:cubicBezTo>
                  <a:pt x="100" y="196"/>
                  <a:pt x="100" y="196"/>
                  <a:pt x="100" y="196"/>
                </a:cubicBezTo>
                <a:cubicBezTo>
                  <a:pt x="100" y="201"/>
                  <a:pt x="100" y="201"/>
                  <a:pt x="100" y="201"/>
                </a:cubicBezTo>
                <a:cubicBezTo>
                  <a:pt x="100" y="201"/>
                  <a:pt x="100" y="201"/>
                  <a:pt x="100" y="201"/>
                </a:cubicBezTo>
                <a:cubicBezTo>
                  <a:pt x="72" y="201"/>
                  <a:pt x="47" y="189"/>
                  <a:pt x="29" y="171"/>
                </a:cubicBezTo>
                <a:cubicBezTo>
                  <a:pt x="11" y="153"/>
                  <a:pt x="0" y="128"/>
                  <a:pt x="0" y="100"/>
                </a:cubicBezTo>
                <a:cubicBezTo>
                  <a:pt x="0" y="73"/>
                  <a:pt x="11" y="48"/>
                  <a:pt x="29" y="29"/>
                </a:cubicBezTo>
                <a:cubicBezTo>
                  <a:pt x="47" y="11"/>
                  <a:pt x="72" y="0"/>
                  <a:pt x="100" y="0"/>
                </a:cubicBezTo>
                <a:cubicBezTo>
                  <a:pt x="100" y="0"/>
                  <a:pt x="100" y="0"/>
                  <a:pt x="100" y="0"/>
                </a:cubicBezTo>
                <a:cubicBezTo>
                  <a:pt x="100" y="5"/>
                  <a:pt x="100" y="5"/>
                  <a:pt x="100" y="5"/>
                </a:cubicBezTo>
                <a:cubicBezTo>
                  <a:pt x="100" y="5"/>
                  <a:pt x="100" y="5"/>
                  <a:pt x="100" y="5"/>
                </a:cubicBezTo>
                <a:close/>
                <a:moveTo>
                  <a:pt x="100" y="70"/>
                </a:moveTo>
                <a:cubicBezTo>
                  <a:pt x="100" y="70"/>
                  <a:pt x="100" y="70"/>
                  <a:pt x="100" y="70"/>
                </a:cubicBezTo>
                <a:cubicBezTo>
                  <a:pt x="91" y="70"/>
                  <a:pt x="84" y="73"/>
                  <a:pt x="78" y="79"/>
                </a:cubicBezTo>
                <a:cubicBezTo>
                  <a:pt x="73" y="84"/>
                  <a:pt x="69" y="92"/>
                  <a:pt x="69" y="100"/>
                </a:cubicBezTo>
                <a:cubicBezTo>
                  <a:pt x="69" y="109"/>
                  <a:pt x="73" y="116"/>
                  <a:pt x="78" y="122"/>
                </a:cubicBezTo>
                <a:cubicBezTo>
                  <a:pt x="78" y="122"/>
                  <a:pt x="78" y="122"/>
                  <a:pt x="78" y="122"/>
                </a:cubicBezTo>
                <a:cubicBezTo>
                  <a:pt x="84" y="128"/>
                  <a:pt x="91" y="131"/>
                  <a:pt x="100" y="131"/>
                </a:cubicBezTo>
                <a:cubicBezTo>
                  <a:pt x="100" y="131"/>
                  <a:pt x="100" y="131"/>
                  <a:pt x="100" y="131"/>
                </a:cubicBezTo>
                <a:cubicBezTo>
                  <a:pt x="100" y="126"/>
                  <a:pt x="100" y="126"/>
                  <a:pt x="100" y="126"/>
                </a:cubicBezTo>
                <a:cubicBezTo>
                  <a:pt x="100" y="126"/>
                  <a:pt x="100" y="126"/>
                  <a:pt x="100" y="126"/>
                </a:cubicBezTo>
                <a:cubicBezTo>
                  <a:pt x="93" y="126"/>
                  <a:pt x="86" y="123"/>
                  <a:pt x="82" y="119"/>
                </a:cubicBezTo>
                <a:cubicBezTo>
                  <a:pt x="82" y="119"/>
                  <a:pt x="82" y="119"/>
                  <a:pt x="82" y="119"/>
                </a:cubicBezTo>
                <a:cubicBezTo>
                  <a:pt x="82" y="119"/>
                  <a:pt x="82" y="119"/>
                  <a:pt x="82" y="119"/>
                </a:cubicBezTo>
                <a:cubicBezTo>
                  <a:pt x="77" y="114"/>
                  <a:pt x="74" y="108"/>
                  <a:pt x="74" y="100"/>
                </a:cubicBezTo>
                <a:cubicBezTo>
                  <a:pt x="74" y="93"/>
                  <a:pt x="77" y="87"/>
                  <a:pt x="82" y="82"/>
                </a:cubicBezTo>
                <a:cubicBezTo>
                  <a:pt x="86" y="77"/>
                  <a:pt x="93" y="75"/>
                  <a:pt x="100" y="75"/>
                </a:cubicBezTo>
                <a:cubicBezTo>
                  <a:pt x="100" y="75"/>
                  <a:pt x="100" y="75"/>
                  <a:pt x="100" y="75"/>
                </a:cubicBezTo>
                <a:lnTo>
                  <a:pt x="100" y="70"/>
                </a:ln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296" name="Freeform 287"/>
          <p:cNvSpPr>
            <a:spLocks noEditPoints="1"/>
          </p:cNvSpPr>
          <p:nvPr/>
        </p:nvSpPr>
        <p:spPr bwMode="auto">
          <a:xfrm rot="5400000">
            <a:off x="8768995" y="366989"/>
            <a:ext cx="84513" cy="86894"/>
          </a:xfrm>
          <a:custGeom>
            <a:avLst/>
            <a:gdLst>
              <a:gd name="T0" fmla="*/ 25 w 50"/>
              <a:gd name="T1" fmla="*/ 46 h 51"/>
              <a:gd name="T2" fmla="*/ 39 w 50"/>
              <a:gd name="T3" fmla="*/ 40 h 51"/>
              <a:gd name="T4" fmla="*/ 45 w 50"/>
              <a:gd name="T5" fmla="*/ 25 h 51"/>
              <a:gd name="T6" fmla="*/ 39 w 50"/>
              <a:gd name="T7" fmla="*/ 11 h 51"/>
              <a:gd name="T8" fmla="*/ 39 w 50"/>
              <a:gd name="T9" fmla="*/ 11 h 51"/>
              <a:gd name="T10" fmla="*/ 39 w 50"/>
              <a:gd name="T11" fmla="*/ 11 h 51"/>
              <a:gd name="T12" fmla="*/ 25 w 50"/>
              <a:gd name="T13" fmla="*/ 5 h 51"/>
              <a:gd name="T14" fmla="*/ 25 w 50"/>
              <a:gd name="T15" fmla="*/ 0 h 51"/>
              <a:gd name="T16" fmla="*/ 43 w 50"/>
              <a:gd name="T17" fmla="*/ 8 h 51"/>
              <a:gd name="T18" fmla="*/ 43 w 50"/>
              <a:gd name="T19" fmla="*/ 8 h 51"/>
              <a:gd name="T20" fmla="*/ 50 w 50"/>
              <a:gd name="T21" fmla="*/ 25 h 51"/>
              <a:gd name="T22" fmla="*/ 43 w 50"/>
              <a:gd name="T23" fmla="*/ 43 h 51"/>
              <a:gd name="T24" fmla="*/ 25 w 50"/>
              <a:gd name="T25" fmla="*/ 51 h 51"/>
              <a:gd name="T26" fmla="*/ 25 w 50"/>
              <a:gd name="T27" fmla="*/ 46 h 51"/>
              <a:gd name="T28" fmla="*/ 25 w 50"/>
              <a:gd name="T29" fmla="*/ 44 h 51"/>
              <a:gd name="T30" fmla="*/ 38 w 50"/>
              <a:gd name="T31" fmla="*/ 38 h 51"/>
              <a:gd name="T32" fmla="*/ 38 w 50"/>
              <a:gd name="T33" fmla="*/ 38 h 51"/>
              <a:gd name="T34" fmla="*/ 38 w 50"/>
              <a:gd name="T35" fmla="*/ 38 h 51"/>
              <a:gd name="T36" fmla="*/ 38 w 50"/>
              <a:gd name="T37" fmla="*/ 38 h 51"/>
              <a:gd name="T38" fmla="*/ 43 w 50"/>
              <a:gd name="T39" fmla="*/ 25 h 51"/>
              <a:gd name="T40" fmla="*/ 38 w 50"/>
              <a:gd name="T41" fmla="*/ 12 h 51"/>
              <a:gd name="T42" fmla="*/ 38 w 50"/>
              <a:gd name="T43" fmla="*/ 12 h 51"/>
              <a:gd name="T44" fmla="*/ 38 w 50"/>
              <a:gd name="T45" fmla="*/ 12 h 51"/>
              <a:gd name="T46" fmla="*/ 25 w 50"/>
              <a:gd name="T47" fmla="*/ 7 h 51"/>
              <a:gd name="T48" fmla="*/ 25 w 50"/>
              <a:gd name="T49" fmla="*/ 12 h 51"/>
              <a:gd name="T50" fmla="*/ 35 w 50"/>
              <a:gd name="T51" fmla="*/ 16 h 51"/>
              <a:gd name="T52" fmla="*/ 35 w 50"/>
              <a:gd name="T53" fmla="*/ 16 h 51"/>
              <a:gd name="T54" fmla="*/ 39 w 50"/>
              <a:gd name="T55" fmla="*/ 25 h 51"/>
              <a:gd name="T56" fmla="*/ 35 w 50"/>
              <a:gd name="T57" fmla="*/ 35 h 51"/>
              <a:gd name="T58" fmla="*/ 35 w 50"/>
              <a:gd name="T59" fmla="*/ 35 h 51"/>
              <a:gd name="T60" fmla="*/ 25 w 50"/>
              <a:gd name="T61" fmla="*/ 39 h 51"/>
              <a:gd name="T62" fmla="*/ 25 w 50"/>
              <a:gd name="T63" fmla="*/ 44 h 51"/>
              <a:gd name="T64" fmla="*/ 25 w 50"/>
              <a:gd name="T65" fmla="*/ 5 h 51"/>
              <a:gd name="T66" fmla="*/ 10 w 50"/>
              <a:gd name="T67" fmla="*/ 11 h 51"/>
              <a:gd name="T68" fmla="*/ 10 w 50"/>
              <a:gd name="T69" fmla="*/ 11 h 51"/>
              <a:gd name="T70" fmla="*/ 4 w 50"/>
              <a:gd name="T71" fmla="*/ 25 h 51"/>
              <a:gd name="T72" fmla="*/ 10 w 50"/>
              <a:gd name="T73" fmla="*/ 40 h 51"/>
              <a:gd name="T74" fmla="*/ 11 w 50"/>
              <a:gd name="T75" fmla="*/ 40 h 51"/>
              <a:gd name="T76" fmla="*/ 25 w 50"/>
              <a:gd name="T77" fmla="*/ 46 h 51"/>
              <a:gd name="T78" fmla="*/ 25 w 50"/>
              <a:gd name="T79" fmla="*/ 51 h 51"/>
              <a:gd name="T80" fmla="*/ 7 w 50"/>
              <a:gd name="T81" fmla="*/ 43 h 51"/>
              <a:gd name="T82" fmla="*/ 7 w 50"/>
              <a:gd name="T83" fmla="*/ 43 h 51"/>
              <a:gd name="T84" fmla="*/ 0 w 50"/>
              <a:gd name="T85" fmla="*/ 25 h 51"/>
              <a:gd name="T86" fmla="*/ 7 w 50"/>
              <a:gd name="T87" fmla="*/ 8 h 51"/>
              <a:gd name="T88" fmla="*/ 7 w 50"/>
              <a:gd name="T89" fmla="*/ 8 h 51"/>
              <a:gd name="T90" fmla="*/ 25 w 50"/>
              <a:gd name="T91" fmla="*/ 0 h 51"/>
              <a:gd name="T92" fmla="*/ 25 w 50"/>
              <a:gd name="T93" fmla="*/ 5 h 51"/>
              <a:gd name="T94" fmla="*/ 25 w 50"/>
              <a:gd name="T95" fmla="*/ 7 h 51"/>
              <a:gd name="T96" fmla="*/ 12 w 50"/>
              <a:gd name="T97" fmla="*/ 12 h 51"/>
              <a:gd name="T98" fmla="*/ 12 w 50"/>
              <a:gd name="T99" fmla="*/ 12 h 51"/>
              <a:gd name="T100" fmla="*/ 6 w 50"/>
              <a:gd name="T101" fmla="*/ 25 h 51"/>
              <a:gd name="T102" fmla="*/ 12 w 50"/>
              <a:gd name="T103" fmla="*/ 38 h 51"/>
              <a:gd name="T104" fmla="*/ 25 w 50"/>
              <a:gd name="T105" fmla="*/ 44 h 51"/>
              <a:gd name="T106" fmla="*/ 25 w 50"/>
              <a:gd name="T107" fmla="*/ 39 h 51"/>
              <a:gd name="T108" fmla="*/ 15 w 50"/>
              <a:gd name="T109" fmla="*/ 35 h 51"/>
              <a:gd name="T110" fmla="*/ 11 w 50"/>
              <a:gd name="T111" fmla="*/ 25 h 51"/>
              <a:gd name="T112" fmla="*/ 15 w 50"/>
              <a:gd name="T113" fmla="*/ 16 h 51"/>
              <a:gd name="T114" fmla="*/ 15 w 50"/>
              <a:gd name="T115" fmla="*/ 16 h 51"/>
              <a:gd name="T116" fmla="*/ 25 w 50"/>
              <a:gd name="T117" fmla="*/ 12 h 51"/>
              <a:gd name="T118" fmla="*/ 25 w 50"/>
              <a:gd name="T119" fmla="*/ 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0" h="51">
                <a:moveTo>
                  <a:pt x="25" y="46"/>
                </a:moveTo>
                <a:cubicBezTo>
                  <a:pt x="31" y="46"/>
                  <a:pt x="36" y="43"/>
                  <a:pt x="39" y="40"/>
                </a:cubicBezTo>
                <a:cubicBezTo>
                  <a:pt x="43" y="36"/>
                  <a:pt x="45" y="31"/>
                  <a:pt x="45" y="25"/>
                </a:cubicBezTo>
                <a:cubicBezTo>
                  <a:pt x="45" y="20"/>
                  <a:pt x="43" y="15"/>
                  <a:pt x="39" y="11"/>
                </a:cubicBezTo>
                <a:cubicBezTo>
                  <a:pt x="39" y="11"/>
                  <a:pt x="39" y="11"/>
                  <a:pt x="39" y="11"/>
                </a:cubicBezTo>
                <a:cubicBezTo>
                  <a:pt x="39" y="11"/>
                  <a:pt x="39" y="11"/>
                  <a:pt x="39" y="11"/>
                </a:cubicBezTo>
                <a:cubicBezTo>
                  <a:pt x="36" y="7"/>
                  <a:pt x="31" y="5"/>
                  <a:pt x="25" y="5"/>
                </a:cubicBezTo>
                <a:cubicBezTo>
                  <a:pt x="25" y="0"/>
                  <a:pt x="25" y="0"/>
                  <a:pt x="25" y="0"/>
                </a:cubicBezTo>
                <a:cubicBezTo>
                  <a:pt x="32" y="0"/>
                  <a:pt x="38" y="3"/>
                  <a:pt x="43" y="8"/>
                </a:cubicBezTo>
                <a:cubicBezTo>
                  <a:pt x="43" y="8"/>
                  <a:pt x="43" y="8"/>
                  <a:pt x="43" y="8"/>
                </a:cubicBezTo>
                <a:cubicBezTo>
                  <a:pt x="47" y="12"/>
                  <a:pt x="50" y="18"/>
                  <a:pt x="50" y="25"/>
                </a:cubicBezTo>
                <a:cubicBezTo>
                  <a:pt x="50" y="32"/>
                  <a:pt x="47" y="39"/>
                  <a:pt x="43" y="43"/>
                </a:cubicBezTo>
                <a:cubicBezTo>
                  <a:pt x="38" y="48"/>
                  <a:pt x="32" y="51"/>
                  <a:pt x="25" y="51"/>
                </a:cubicBezTo>
                <a:cubicBezTo>
                  <a:pt x="25" y="46"/>
                  <a:pt x="25" y="46"/>
                  <a:pt x="25" y="46"/>
                </a:cubicBezTo>
                <a:close/>
                <a:moveTo>
                  <a:pt x="25" y="44"/>
                </a:moveTo>
                <a:cubicBezTo>
                  <a:pt x="30" y="44"/>
                  <a:pt x="35" y="42"/>
                  <a:pt x="38" y="38"/>
                </a:cubicBezTo>
                <a:cubicBezTo>
                  <a:pt x="38" y="38"/>
                  <a:pt x="38" y="38"/>
                  <a:pt x="38" y="38"/>
                </a:cubicBezTo>
                <a:cubicBezTo>
                  <a:pt x="38" y="38"/>
                  <a:pt x="38" y="38"/>
                  <a:pt x="38" y="38"/>
                </a:cubicBezTo>
                <a:cubicBezTo>
                  <a:pt x="38" y="38"/>
                  <a:pt x="38" y="38"/>
                  <a:pt x="38" y="38"/>
                </a:cubicBezTo>
                <a:cubicBezTo>
                  <a:pt x="41" y="35"/>
                  <a:pt x="43" y="30"/>
                  <a:pt x="43" y="25"/>
                </a:cubicBezTo>
                <a:cubicBezTo>
                  <a:pt x="43" y="20"/>
                  <a:pt x="41" y="16"/>
                  <a:pt x="38" y="12"/>
                </a:cubicBezTo>
                <a:cubicBezTo>
                  <a:pt x="38" y="12"/>
                  <a:pt x="38" y="12"/>
                  <a:pt x="38" y="12"/>
                </a:cubicBezTo>
                <a:cubicBezTo>
                  <a:pt x="38" y="12"/>
                  <a:pt x="38" y="12"/>
                  <a:pt x="38" y="12"/>
                </a:cubicBezTo>
                <a:cubicBezTo>
                  <a:pt x="35" y="9"/>
                  <a:pt x="30" y="7"/>
                  <a:pt x="25" y="7"/>
                </a:cubicBezTo>
                <a:cubicBezTo>
                  <a:pt x="25" y="12"/>
                  <a:pt x="25" y="12"/>
                  <a:pt x="25" y="12"/>
                </a:cubicBezTo>
                <a:cubicBezTo>
                  <a:pt x="29" y="12"/>
                  <a:pt x="32" y="13"/>
                  <a:pt x="35" y="16"/>
                </a:cubicBezTo>
                <a:cubicBezTo>
                  <a:pt x="35" y="16"/>
                  <a:pt x="35" y="16"/>
                  <a:pt x="35" y="16"/>
                </a:cubicBezTo>
                <a:cubicBezTo>
                  <a:pt x="37" y="18"/>
                  <a:pt x="39" y="22"/>
                  <a:pt x="39" y="25"/>
                </a:cubicBezTo>
                <a:cubicBezTo>
                  <a:pt x="39" y="29"/>
                  <a:pt x="37" y="33"/>
                  <a:pt x="35" y="35"/>
                </a:cubicBezTo>
                <a:cubicBezTo>
                  <a:pt x="35" y="35"/>
                  <a:pt x="35" y="35"/>
                  <a:pt x="35" y="35"/>
                </a:cubicBezTo>
                <a:cubicBezTo>
                  <a:pt x="32" y="38"/>
                  <a:pt x="29" y="39"/>
                  <a:pt x="25" y="39"/>
                </a:cubicBezTo>
                <a:lnTo>
                  <a:pt x="25" y="44"/>
                </a:lnTo>
                <a:close/>
                <a:moveTo>
                  <a:pt x="25" y="5"/>
                </a:moveTo>
                <a:cubicBezTo>
                  <a:pt x="19" y="5"/>
                  <a:pt x="14" y="7"/>
                  <a:pt x="10" y="11"/>
                </a:cubicBezTo>
                <a:cubicBezTo>
                  <a:pt x="10" y="11"/>
                  <a:pt x="10" y="11"/>
                  <a:pt x="10" y="11"/>
                </a:cubicBezTo>
                <a:cubicBezTo>
                  <a:pt x="7" y="15"/>
                  <a:pt x="4" y="20"/>
                  <a:pt x="4" y="25"/>
                </a:cubicBezTo>
                <a:cubicBezTo>
                  <a:pt x="4" y="31"/>
                  <a:pt x="7" y="36"/>
                  <a:pt x="10" y="40"/>
                </a:cubicBezTo>
                <a:cubicBezTo>
                  <a:pt x="11" y="40"/>
                  <a:pt x="11" y="40"/>
                  <a:pt x="11" y="40"/>
                </a:cubicBezTo>
                <a:cubicBezTo>
                  <a:pt x="14" y="44"/>
                  <a:pt x="19" y="46"/>
                  <a:pt x="25" y="46"/>
                </a:cubicBezTo>
                <a:cubicBezTo>
                  <a:pt x="25" y="51"/>
                  <a:pt x="25" y="51"/>
                  <a:pt x="25" y="51"/>
                </a:cubicBezTo>
                <a:cubicBezTo>
                  <a:pt x="18" y="51"/>
                  <a:pt x="12" y="48"/>
                  <a:pt x="7" y="43"/>
                </a:cubicBezTo>
                <a:cubicBezTo>
                  <a:pt x="7" y="43"/>
                  <a:pt x="7" y="43"/>
                  <a:pt x="7" y="43"/>
                </a:cubicBezTo>
                <a:cubicBezTo>
                  <a:pt x="3" y="39"/>
                  <a:pt x="0" y="32"/>
                  <a:pt x="0" y="25"/>
                </a:cubicBezTo>
                <a:cubicBezTo>
                  <a:pt x="0" y="19"/>
                  <a:pt x="2" y="12"/>
                  <a:pt x="7" y="8"/>
                </a:cubicBezTo>
                <a:cubicBezTo>
                  <a:pt x="7" y="8"/>
                  <a:pt x="7" y="8"/>
                  <a:pt x="7" y="8"/>
                </a:cubicBezTo>
                <a:cubicBezTo>
                  <a:pt x="12" y="3"/>
                  <a:pt x="18" y="0"/>
                  <a:pt x="25" y="0"/>
                </a:cubicBezTo>
                <a:cubicBezTo>
                  <a:pt x="25" y="5"/>
                  <a:pt x="25" y="5"/>
                  <a:pt x="25" y="5"/>
                </a:cubicBezTo>
                <a:close/>
                <a:moveTo>
                  <a:pt x="25" y="7"/>
                </a:moveTo>
                <a:cubicBezTo>
                  <a:pt x="20" y="7"/>
                  <a:pt x="15" y="9"/>
                  <a:pt x="12" y="12"/>
                </a:cubicBezTo>
                <a:cubicBezTo>
                  <a:pt x="12" y="12"/>
                  <a:pt x="12" y="12"/>
                  <a:pt x="12" y="12"/>
                </a:cubicBezTo>
                <a:cubicBezTo>
                  <a:pt x="8" y="16"/>
                  <a:pt x="6" y="20"/>
                  <a:pt x="6" y="25"/>
                </a:cubicBezTo>
                <a:cubicBezTo>
                  <a:pt x="6" y="30"/>
                  <a:pt x="8" y="35"/>
                  <a:pt x="12" y="38"/>
                </a:cubicBezTo>
                <a:cubicBezTo>
                  <a:pt x="15" y="42"/>
                  <a:pt x="20" y="44"/>
                  <a:pt x="25" y="44"/>
                </a:cubicBezTo>
                <a:cubicBezTo>
                  <a:pt x="25" y="39"/>
                  <a:pt x="25" y="39"/>
                  <a:pt x="25" y="39"/>
                </a:cubicBezTo>
                <a:cubicBezTo>
                  <a:pt x="21" y="39"/>
                  <a:pt x="18" y="38"/>
                  <a:pt x="15" y="35"/>
                </a:cubicBezTo>
                <a:cubicBezTo>
                  <a:pt x="13" y="33"/>
                  <a:pt x="11" y="29"/>
                  <a:pt x="11" y="25"/>
                </a:cubicBezTo>
                <a:cubicBezTo>
                  <a:pt x="11" y="22"/>
                  <a:pt x="13" y="18"/>
                  <a:pt x="15" y="16"/>
                </a:cubicBezTo>
                <a:cubicBezTo>
                  <a:pt x="15" y="16"/>
                  <a:pt x="15" y="16"/>
                  <a:pt x="15" y="16"/>
                </a:cubicBezTo>
                <a:cubicBezTo>
                  <a:pt x="18" y="13"/>
                  <a:pt x="21" y="12"/>
                  <a:pt x="25" y="12"/>
                </a:cubicBezTo>
                <a:lnTo>
                  <a:pt x="25" y="7"/>
                </a:ln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297" name="Freeform 290"/>
          <p:cNvSpPr>
            <a:spLocks noEditPoints="1"/>
          </p:cNvSpPr>
          <p:nvPr/>
        </p:nvSpPr>
        <p:spPr bwMode="auto">
          <a:xfrm rot="5400000">
            <a:off x="7250749" y="3884966"/>
            <a:ext cx="28568" cy="29759"/>
          </a:xfrm>
          <a:custGeom>
            <a:avLst/>
            <a:gdLst>
              <a:gd name="T0" fmla="*/ 9 w 17"/>
              <a:gd name="T1" fmla="*/ 0 h 17"/>
              <a:gd name="T2" fmla="*/ 15 w 17"/>
              <a:gd name="T3" fmla="*/ 3 h 17"/>
              <a:gd name="T4" fmla="*/ 15 w 17"/>
              <a:gd name="T5" fmla="*/ 3 h 17"/>
              <a:gd name="T6" fmla="*/ 17 w 17"/>
              <a:gd name="T7" fmla="*/ 9 h 17"/>
              <a:gd name="T8" fmla="*/ 15 w 17"/>
              <a:gd name="T9" fmla="*/ 15 h 17"/>
              <a:gd name="T10" fmla="*/ 15 w 17"/>
              <a:gd name="T11" fmla="*/ 15 h 17"/>
              <a:gd name="T12" fmla="*/ 9 w 17"/>
              <a:gd name="T13" fmla="*/ 17 h 17"/>
              <a:gd name="T14" fmla="*/ 9 w 17"/>
              <a:gd name="T15" fmla="*/ 17 h 17"/>
              <a:gd name="T16" fmla="*/ 9 w 17"/>
              <a:gd name="T17" fmla="*/ 13 h 17"/>
              <a:gd name="T18" fmla="*/ 9 w 17"/>
              <a:gd name="T19" fmla="*/ 13 h 17"/>
              <a:gd name="T20" fmla="*/ 11 w 17"/>
              <a:gd name="T21" fmla="*/ 12 h 17"/>
              <a:gd name="T22" fmla="*/ 11 w 17"/>
              <a:gd name="T23" fmla="*/ 12 h 17"/>
              <a:gd name="T24" fmla="*/ 13 w 17"/>
              <a:gd name="T25" fmla="*/ 9 h 17"/>
              <a:gd name="T26" fmla="*/ 12 w 17"/>
              <a:gd name="T27" fmla="*/ 6 h 17"/>
              <a:gd name="T28" fmla="*/ 11 w 17"/>
              <a:gd name="T29" fmla="*/ 6 h 17"/>
              <a:gd name="T30" fmla="*/ 9 w 17"/>
              <a:gd name="T31" fmla="*/ 5 h 17"/>
              <a:gd name="T32" fmla="*/ 9 w 17"/>
              <a:gd name="T33" fmla="*/ 5 h 17"/>
              <a:gd name="T34" fmla="*/ 9 w 17"/>
              <a:gd name="T35" fmla="*/ 0 h 17"/>
              <a:gd name="T36" fmla="*/ 9 w 17"/>
              <a:gd name="T37" fmla="*/ 17 h 17"/>
              <a:gd name="T38" fmla="*/ 2 w 17"/>
              <a:gd name="T39" fmla="*/ 15 h 17"/>
              <a:gd name="T40" fmla="*/ 2 w 17"/>
              <a:gd name="T41" fmla="*/ 15 h 17"/>
              <a:gd name="T42" fmla="*/ 2 w 17"/>
              <a:gd name="T43" fmla="*/ 15 h 17"/>
              <a:gd name="T44" fmla="*/ 0 w 17"/>
              <a:gd name="T45" fmla="*/ 9 h 17"/>
              <a:gd name="T46" fmla="*/ 2 w 17"/>
              <a:gd name="T47" fmla="*/ 3 h 17"/>
              <a:gd name="T48" fmla="*/ 9 w 17"/>
              <a:gd name="T49" fmla="*/ 0 h 17"/>
              <a:gd name="T50" fmla="*/ 9 w 17"/>
              <a:gd name="T51" fmla="*/ 5 h 17"/>
              <a:gd name="T52" fmla="*/ 6 w 17"/>
              <a:gd name="T53" fmla="*/ 6 h 17"/>
              <a:gd name="T54" fmla="*/ 5 w 17"/>
              <a:gd name="T55" fmla="*/ 9 h 17"/>
              <a:gd name="T56" fmla="*/ 6 w 17"/>
              <a:gd name="T57" fmla="*/ 12 h 17"/>
              <a:gd name="T58" fmla="*/ 6 w 17"/>
              <a:gd name="T59" fmla="*/ 12 h 17"/>
              <a:gd name="T60" fmla="*/ 9 w 17"/>
              <a:gd name="T61" fmla="*/ 13 h 17"/>
              <a:gd name="T62" fmla="*/ 9 w 17"/>
              <a:gd name="T63"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 h="17">
                <a:moveTo>
                  <a:pt x="9" y="0"/>
                </a:moveTo>
                <a:cubicBezTo>
                  <a:pt x="11" y="0"/>
                  <a:pt x="13" y="1"/>
                  <a:pt x="15" y="3"/>
                </a:cubicBezTo>
                <a:cubicBezTo>
                  <a:pt x="15" y="3"/>
                  <a:pt x="15" y="3"/>
                  <a:pt x="15" y="3"/>
                </a:cubicBezTo>
                <a:cubicBezTo>
                  <a:pt x="16" y="4"/>
                  <a:pt x="17" y="6"/>
                  <a:pt x="17" y="9"/>
                </a:cubicBezTo>
                <a:cubicBezTo>
                  <a:pt x="17" y="11"/>
                  <a:pt x="16" y="13"/>
                  <a:pt x="15" y="15"/>
                </a:cubicBezTo>
                <a:cubicBezTo>
                  <a:pt x="15" y="15"/>
                  <a:pt x="15" y="15"/>
                  <a:pt x="15" y="15"/>
                </a:cubicBezTo>
                <a:cubicBezTo>
                  <a:pt x="13" y="17"/>
                  <a:pt x="11" y="17"/>
                  <a:pt x="9" y="17"/>
                </a:cubicBezTo>
                <a:cubicBezTo>
                  <a:pt x="9" y="17"/>
                  <a:pt x="9" y="17"/>
                  <a:pt x="9" y="17"/>
                </a:cubicBezTo>
                <a:cubicBezTo>
                  <a:pt x="9" y="13"/>
                  <a:pt x="9" y="13"/>
                  <a:pt x="9" y="13"/>
                </a:cubicBezTo>
                <a:cubicBezTo>
                  <a:pt x="9" y="13"/>
                  <a:pt x="9" y="13"/>
                  <a:pt x="9" y="13"/>
                </a:cubicBezTo>
                <a:cubicBezTo>
                  <a:pt x="10" y="13"/>
                  <a:pt x="11" y="12"/>
                  <a:pt x="11" y="12"/>
                </a:cubicBezTo>
                <a:cubicBezTo>
                  <a:pt x="11" y="12"/>
                  <a:pt x="11" y="12"/>
                  <a:pt x="11" y="12"/>
                </a:cubicBezTo>
                <a:cubicBezTo>
                  <a:pt x="12" y="11"/>
                  <a:pt x="13" y="10"/>
                  <a:pt x="13" y="9"/>
                </a:cubicBezTo>
                <a:cubicBezTo>
                  <a:pt x="13" y="8"/>
                  <a:pt x="12" y="7"/>
                  <a:pt x="12" y="6"/>
                </a:cubicBezTo>
                <a:cubicBezTo>
                  <a:pt x="11" y="6"/>
                  <a:pt x="11" y="6"/>
                  <a:pt x="11" y="6"/>
                </a:cubicBezTo>
                <a:cubicBezTo>
                  <a:pt x="11" y="5"/>
                  <a:pt x="10" y="5"/>
                  <a:pt x="9" y="5"/>
                </a:cubicBezTo>
                <a:cubicBezTo>
                  <a:pt x="9" y="5"/>
                  <a:pt x="9" y="5"/>
                  <a:pt x="9" y="5"/>
                </a:cubicBezTo>
                <a:cubicBezTo>
                  <a:pt x="9" y="0"/>
                  <a:pt x="9" y="0"/>
                  <a:pt x="9" y="0"/>
                </a:cubicBezTo>
                <a:close/>
                <a:moveTo>
                  <a:pt x="9" y="17"/>
                </a:moveTo>
                <a:cubicBezTo>
                  <a:pt x="6" y="17"/>
                  <a:pt x="4" y="16"/>
                  <a:pt x="2" y="15"/>
                </a:cubicBezTo>
                <a:cubicBezTo>
                  <a:pt x="2" y="15"/>
                  <a:pt x="2" y="15"/>
                  <a:pt x="2" y="15"/>
                </a:cubicBezTo>
                <a:cubicBezTo>
                  <a:pt x="2" y="15"/>
                  <a:pt x="2" y="15"/>
                  <a:pt x="2" y="15"/>
                </a:cubicBezTo>
                <a:cubicBezTo>
                  <a:pt x="1" y="13"/>
                  <a:pt x="0" y="11"/>
                  <a:pt x="0" y="9"/>
                </a:cubicBezTo>
                <a:cubicBezTo>
                  <a:pt x="0" y="6"/>
                  <a:pt x="1" y="4"/>
                  <a:pt x="2" y="3"/>
                </a:cubicBezTo>
                <a:cubicBezTo>
                  <a:pt x="4" y="1"/>
                  <a:pt x="6" y="0"/>
                  <a:pt x="9" y="0"/>
                </a:cubicBezTo>
                <a:cubicBezTo>
                  <a:pt x="9" y="5"/>
                  <a:pt x="9" y="5"/>
                  <a:pt x="9" y="5"/>
                </a:cubicBezTo>
                <a:cubicBezTo>
                  <a:pt x="8" y="5"/>
                  <a:pt x="7" y="5"/>
                  <a:pt x="6" y="6"/>
                </a:cubicBezTo>
                <a:cubicBezTo>
                  <a:pt x="5" y="7"/>
                  <a:pt x="5" y="8"/>
                  <a:pt x="5" y="9"/>
                </a:cubicBezTo>
                <a:cubicBezTo>
                  <a:pt x="5" y="10"/>
                  <a:pt x="5" y="11"/>
                  <a:pt x="6" y="12"/>
                </a:cubicBezTo>
                <a:cubicBezTo>
                  <a:pt x="6" y="12"/>
                  <a:pt x="6" y="12"/>
                  <a:pt x="6" y="12"/>
                </a:cubicBezTo>
                <a:cubicBezTo>
                  <a:pt x="7" y="12"/>
                  <a:pt x="8" y="13"/>
                  <a:pt x="9" y="13"/>
                </a:cubicBezTo>
                <a:lnTo>
                  <a:pt x="9" y="17"/>
                </a:ln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298" name="Freeform 292"/>
          <p:cNvSpPr>
            <a:spLocks noEditPoints="1"/>
          </p:cNvSpPr>
          <p:nvPr/>
        </p:nvSpPr>
        <p:spPr bwMode="auto">
          <a:xfrm rot="5400000">
            <a:off x="9017771" y="30130"/>
            <a:ext cx="76181" cy="71419"/>
          </a:xfrm>
          <a:custGeom>
            <a:avLst/>
            <a:gdLst>
              <a:gd name="T0" fmla="*/ 30 w 45"/>
              <a:gd name="T1" fmla="*/ 7 h 42"/>
              <a:gd name="T2" fmla="*/ 23 w 45"/>
              <a:gd name="T3" fmla="*/ 17 h 42"/>
              <a:gd name="T4" fmla="*/ 23 w 45"/>
              <a:gd name="T5" fmla="*/ 9 h 42"/>
              <a:gd name="T6" fmla="*/ 29 w 45"/>
              <a:gd name="T7" fmla="*/ 1 h 42"/>
              <a:gd name="T8" fmla="*/ 30 w 45"/>
              <a:gd name="T9" fmla="*/ 0 h 42"/>
              <a:gd name="T10" fmla="*/ 33 w 45"/>
              <a:gd name="T11" fmla="*/ 1 h 42"/>
              <a:gd name="T12" fmla="*/ 37 w 45"/>
              <a:gd name="T13" fmla="*/ 6 h 42"/>
              <a:gd name="T14" fmla="*/ 43 w 45"/>
              <a:gd name="T15" fmla="*/ 9 h 42"/>
              <a:gd name="T16" fmla="*/ 43 w 45"/>
              <a:gd name="T17" fmla="*/ 9 h 42"/>
              <a:gd name="T18" fmla="*/ 44 w 45"/>
              <a:gd name="T19" fmla="*/ 9 h 42"/>
              <a:gd name="T20" fmla="*/ 44 w 45"/>
              <a:gd name="T21" fmla="*/ 12 h 42"/>
              <a:gd name="T22" fmla="*/ 23 w 45"/>
              <a:gd name="T23" fmla="*/ 41 h 42"/>
              <a:gd name="T24" fmla="*/ 23 w 45"/>
              <a:gd name="T25" fmla="*/ 33 h 42"/>
              <a:gd name="T26" fmla="*/ 38 w 45"/>
              <a:gd name="T27" fmla="*/ 12 h 42"/>
              <a:gd name="T28" fmla="*/ 34 w 45"/>
              <a:gd name="T29" fmla="*/ 10 h 42"/>
              <a:gd name="T30" fmla="*/ 30 w 45"/>
              <a:gd name="T31" fmla="*/ 7 h 42"/>
              <a:gd name="T32" fmla="*/ 23 w 45"/>
              <a:gd name="T33" fmla="*/ 17 h 42"/>
              <a:gd name="T34" fmla="*/ 7 w 45"/>
              <a:gd name="T35" fmla="*/ 37 h 42"/>
              <a:gd name="T36" fmla="*/ 19 w 45"/>
              <a:gd name="T37" fmla="*/ 37 h 42"/>
              <a:gd name="T38" fmla="*/ 23 w 45"/>
              <a:gd name="T39" fmla="*/ 33 h 42"/>
              <a:gd name="T40" fmla="*/ 23 w 45"/>
              <a:gd name="T41" fmla="*/ 41 h 42"/>
              <a:gd name="T42" fmla="*/ 23 w 45"/>
              <a:gd name="T43" fmla="*/ 41 h 42"/>
              <a:gd name="T44" fmla="*/ 21 w 45"/>
              <a:gd name="T45" fmla="*/ 42 h 42"/>
              <a:gd name="T46" fmla="*/ 2 w 45"/>
              <a:gd name="T47" fmla="*/ 42 h 42"/>
              <a:gd name="T48" fmla="*/ 2 w 45"/>
              <a:gd name="T49" fmla="*/ 42 h 42"/>
              <a:gd name="T50" fmla="*/ 1 w 45"/>
              <a:gd name="T51" fmla="*/ 42 h 42"/>
              <a:gd name="T52" fmla="*/ 0 w 45"/>
              <a:gd name="T53" fmla="*/ 38 h 42"/>
              <a:gd name="T54" fmla="*/ 23 w 45"/>
              <a:gd name="T55" fmla="*/ 9 h 42"/>
              <a:gd name="T56" fmla="*/ 23 w 45"/>
              <a:gd name="T57" fmla="*/ 17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5" h="42">
                <a:moveTo>
                  <a:pt x="30" y="7"/>
                </a:moveTo>
                <a:cubicBezTo>
                  <a:pt x="23" y="17"/>
                  <a:pt x="23" y="17"/>
                  <a:pt x="23" y="17"/>
                </a:cubicBezTo>
                <a:cubicBezTo>
                  <a:pt x="23" y="9"/>
                  <a:pt x="23" y="9"/>
                  <a:pt x="23" y="9"/>
                </a:cubicBezTo>
                <a:cubicBezTo>
                  <a:pt x="29" y="1"/>
                  <a:pt x="29" y="1"/>
                  <a:pt x="29" y="1"/>
                </a:cubicBezTo>
                <a:cubicBezTo>
                  <a:pt x="29" y="1"/>
                  <a:pt x="29" y="0"/>
                  <a:pt x="30" y="0"/>
                </a:cubicBezTo>
                <a:cubicBezTo>
                  <a:pt x="31" y="0"/>
                  <a:pt x="32" y="0"/>
                  <a:pt x="33" y="1"/>
                </a:cubicBezTo>
                <a:cubicBezTo>
                  <a:pt x="34" y="3"/>
                  <a:pt x="35" y="5"/>
                  <a:pt x="37" y="6"/>
                </a:cubicBezTo>
                <a:cubicBezTo>
                  <a:pt x="38" y="7"/>
                  <a:pt x="40" y="8"/>
                  <a:pt x="43" y="9"/>
                </a:cubicBezTo>
                <a:cubicBezTo>
                  <a:pt x="43" y="9"/>
                  <a:pt x="43" y="9"/>
                  <a:pt x="43" y="9"/>
                </a:cubicBezTo>
                <a:cubicBezTo>
                  <a:pt x="43" y="9"/>
                  <a:pt x="43" y="9"/>
                  <a:pt x="44" y="9"/>
                </a:cubicBezTo>
                <a:cubicBezTo>
                  <a:pt x="45" y="10"/>
                  <a:pt x="45" y="11"/>
                  <a:pt x="44" y="12"/>
                </a:cubicBezTo>
                <a:cubicBezTo>
                  <a:pt x="23" y="41"/>
                  <a:pt x="23" y="41"/>
                  <a:pt x="23" y="41"/>
                </a:cubicBezTo>
                <a:cubicBezTo>
                  <a:pt x="23" y="33"/>
                  <a:pt x="23" y="33"/>
                  <a:pt x="23" y="33"/>
                </a:cubicBezTo>
                <a:cubicBezTo>
                  <a:pt x="38" y="12"/>
                  <a:pt x="38" y="12"/>
                  <a:pt x="38" y="12"/>
                </a:cubicBezTo>
                <a:cubicBezTo>
                  <a:pt x="37" y="12"/>
                  <a:pt x="35" y="11"/>
                  <a:pt x="34" y="10"/>
                </a:cubicBezTo>
                <a:cubicBezTo>
                  <a:pt x="33" y="9"/>
                  <a:pt x="31" y="8"/>
                  <a:pt x="30" y="7"/>
                </a:cubicBezTo>
                <a:close/>
                <a:moveTo>
                  <a:pt x="23" y="17"/>
                </a:moveTo>
                <a:cubicBezTo>
                  <a:pt x="7" y="37"/>
                  <a:pt x="7" y="37"/>
                  <a:pt x="7" y="37"/>
                </a:cubicBezTo>
                <a:cubicBezTo>
                  <a:pt x="19" y="37"/>
                  <a:pt x="19" y="37"/>
                  <a:pt x="19" y="37"/>
                </a:cubicBezTo>
                <a:cubicBezTo>
                  <a:pt x="23" y="33"/>
                  <a:pt x="23" y="33"/>
                  <a:pt x="23" y="33"/>
                </a:cubicBezTo>
                <a:cubicBezTo>
                  <a:pt x="23" y="41"/>
                  <a:pt x="23" y="41"/>
                  <a:pt x="23" y="41"/>
                </a:cubicBezTo>
                <a:cubicBezTo>
                  <a:pt x="23" y="41"/>
                  <a:pt x="23" y="41"/>
                  <a:pt x="23" y="41"/>
                </a:cubicBezTo>
                <a:cubicBezTo>
                  <a:pt x="22" y="42"/>
                  <a:pt x="21" y="42"/>
                  <a:pt x="21" y="42"/>
                </a:cubicBezTo>
                <a:cubicBezTo>
                  <a:pt x="2" y="42"/>
                  <a:pt x="2" y="42"/>
                  <a:pt x="2" y="42"/>
                </a:cubicBezTo>
                <a:cubicBezTo>
                  <a:pt x="2" y="42"/>
                  <a:pt x="2" y="42"/>
                  <a:pt x="2" y="42"/>
                </a:cubicBezTo>
                <a:cubicBezTo>
                  <a:pt x="2" y="42"/>
                  <a:pt x="1" y="42"/>
                  <a:pt x="1" y="42"/>
                </a:cubicBezTo>
                <a:cubicBezTo>
                  <a:pt x="0" y="41"/>
                  <a:pt x="0" y="39"/>
                  <a:pt x="0" y="38"/>
                </a:cubicBezTo>
                <a:cubicBezTo>
                  <a:pt x="23" y="9"/>
                  <a:pt x="23" y="9"/>
                  <a:pt x="23" y="9"/>
                </a:cubicBezTo>
                <a:lnTo>
                  <a:pt x="23" y="17"/>
                </a:ln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299" name="Freeform 293"/>
          <p:cNvSpPr>
            <a:spLocks noEditPoints="1"/>
          </p:cNvSpPr>
          <p:nvPr/>
        </p:nvSpPr>
        <p:spPr bwMode="auto">
          <a:xfrm rot="5400000">
            <a:off x="9075502" y="80718"/>
            <a:ext cx="45232" cy="44042"/>
          </a:xfrm>
          <a:custGeom>
            <a:avLst/>
            <a:gdLst>
              <a:gd name="T0" fmla="*/ 14 w 27"/>
              <a:gd name="T1" fmla="*/ 21 h 26"/>
              <a:gd name="T2" fmla="*/ 15 w 27"/>
              <a:gd name="T3" fmla="*/ 21 h 26"/>
              <a:gd name="T4" fmla="*/ 15 w 27"/>
              <a:gd name="T5" fmla="*/ 21 h 26"/>
              <a:gd name="T6" fmla="*/ 16 w 27"/>
              <a:gd name="T7" fmla="*/ 21 h 26"/>
              <a:gd name="T8" fmla="*/ 22 w 27"/>
              <a:gd name="T9" fmla="*/ 13 h 26"/>
              <a:gd name="T10" fmla="*/ 22 w 27"/>
              <a:gd name="T11" fmla="*/ 13 h 26"/>
              <a:gd name="T12" fmla="*/ 22 w 27"/>
              <a:gd name="T13" fmla="*/ 12 h 26"/>
              <a:gd name="T14" fmla="*/ 22 w 27"/>
              <a:gd name="T15" fmla="*/ 11 h 26"/>
              <a:gd name="T16" fmla="*/ 19 w 27"/>
              <a:gd name="T17" fmla="*/ 6 h 26"/>
              <a:gd name="T18" fmla="*/ 14 w 27"/>
              <a:gd name="T19" fmla="*/ 5 h 26"/>
              <a:gd name="T20" fmla="*/ 14 w 27"/>
              <a:gd name="T21" fmla="*/ 0 h 26"/>
              <a:gd name="T22" fmla="*/ 26 w 27"/>
              <a:gd name="T23" fmla="*/ 10 h 26"/>
              <a:gd name="T24" fmla="*/ 26 w 27"/>
              <a:gd name="T25" fmla="*/ 10 h 26"/>
              <a:gd name="T26" fmla="*/ 26 w 27"/>
              <a:gd name="T27" fmla="*/ 11 h 26"/>
              <a:gd name="T28" fmla="*/ 27 w 27"/>
              <a:gd name="T29" fmla="*/ 12 h 26"/>
              <a:gd name="T30" fmla="*/ 27 w 27"/>
              <a:gd name="T31" fmla="*/ 12 h 26"/>
              <a:gd name="T32" fmla="*/ 27 w 27"/>
              <a:gd name="T33" fmla="*/ 13 h 26"/>
              <a:gd name="T34" fmla="*/ 27 w 27"/>
              <a:gd name="T35" fmla="*/ 13 h 26"/>
              <a:gd name="T36" fmla="*/ 24 w 27"/>
              <a:gd name="T37" fmla="*/ 21 h 26"/>
              <a:gd name="T38" fmla="*/ 17 w 27"/>
              <a:gd name="T39" fmla="*/ 25 h 26"/>
              <a:gd name="T40" fmla="*/ 15 w 27"/>
              <a:gd name="T41" fmla="*/ 26 h 26"/>
              <a:gd name="T42" fmla="*/ 15 w 27"/>
              <a:gd name="T43" fmla="*/ 26 h 26"/>
              <a:gd name="T44" fmla="*/ 14 w 27"/>
              <a:gd name="T45" fmla="*/ 26 h 26"/>
              <a:gd name="T46" fmla="*/ 14 w 27"/>
              <a:gd name="T47" fmla="*/ 21 h 26"/>
              <a:gd name="T48" fmla="*/ 14 w 27"/>
              <a:gd name="T49" fmla="*/ 21 h 26"/>
              <a:gd name="T50" fmla="*/ 14 w 27"/>
              <a:gd name="T51" fmla="*/ 26 h 26"/>
              <a:gd name="T52" fmla="*/ 1 w 27"/>
              <a:gd name="T53" fmla="*/ 16 h 26"/>
              <a:gd name="T54" fmla="*/ 1 w 27"/>
              <a:gd name="T55" fmla="*/ 16 h 26"/>
              <a:gd name="T56" fmla="*/ 1 w 27"/>
              <a:gd name="T57" fmla="*/ 15 h 26"/>
              <a:gd name="T58" fmla="*/ 3 w 27"/>
              <a:gd name="T59" fmla="*/ 6 h 26"/>
              <a:gd name="T60" fmla="*/ 11 w 27"/>
              <a:gd name="T61" fmla="*/ 0 h 26"/>
              <a:gd name="T62" fmla="*/ 12 w 27"/>
              <a:gd name="T63" fmla="*/ 0 h 26"/>
              <a:gd name="T64" fmla="*/ 14 w 27"/>
              <a:gd name="T65" fmla="*/ 5 h 26"/>
              <a:gd name="T66" fmla="*/ 12 w 27"/>
              <a:gd name="T67" fmla="*/ 5 h 26"/>
              <a:gd name="T68" fmla="*/ 7 w 27"/>
              <a:gd name="T69" fmla="*/ 8 h 26"/>
              <a:gd name="T70" fmla="*/ 6 w 27"/>
              <a:gd name="T71" fmla="*/ 14 h 26"/>
              <a:gd name="T72" fmla="*/ 6 w 27"/>
              <a:gd name="T73" fmla="*/ 15 h 26"/>
              <a:gd name="T74" fmla="*/ 9 w 27"/>
              <a:gd name="T75" fmla="*/ 19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7" h="26">
                <a:moveTo>
                  <a:pt x="14" y="21"/>
                </a:moveTo>
                <a:cubicBezTo>
                  <a:pt x="14" y="21"/>
                  <a:pt x="14" y="21"/>
                  <a:pt x="14" y="21"/>
                </a:cubicBezTo>
                <a:cubicBezTo>
                  <a:pt x="14" y="21"/>
                  <a:pt x="14" y="21"/>
                  <a:pt x="14" y="21"/>
                </a:cubicBezTo>
                <a:cubicBezTo>
                  <a:pt x="15" y="21"/>
                  <a:pt x="15" y="21"/>
                  <a:pt x="15" y="21"/>
                </a:cubicBezTo>
                <a:cubicBezTo>
                  <a:pt x="15" y="21"/>
                  <a:pt x="15" y="21"/>
                  <a:pt x="15" y="21"/>
                </a:cubicBezTo>
                <a:cubicBezTo>
                  <a:pt x="15" y="21"/>
                  <a:pt x="15" y="21"/>
                  <a:pt x="15" y="21"/>
                </a:cubicBezTo>
                <a:cubicBezTo>
                  <a:pt x="15" y="21"/>
                  <a:pt x="15" y="21"/>
                  <a:pt x="16" y="21"/>
                </a:cubicBezTo>
                <a:cubicBezTo>
                  <a:pt x="16" y="21"/>
                  <a:pt x="16" y="21"/>
                  <a:pt x="16" y="21"/>
                </a:cubicBezTo>
                <a:cubicBezTo>
                  <a:pt x="17" y="20"/>
                  <a:pt x="19" y="19"/>
                  <a:pt x="20" y="18"/>
                </a:cubicBezTo>
                <a:cubicBezTo>
                  <a:pt x="21" y="16"/>
                  <a:pt x="22" y="15"/>
                  <a:pt x="22" y="13"/>
                </a:cubicBezTo>
                <a:cubicBezTo>
                  <a:pt x="22" y="13"/>
                  <a:pt x="22" y="13"/>
                  <a:pt x="22" y="13"/>
                </a:cubicBezTo>
                <a:cubicBezTo>
                  <a:pt x="22" y="13"/>
                  <a:pt x="22" y="13"/>
                  <a:pt x="22" y="13"/>
                </a:cubicBezTo>
                <a:cubicBezTo>
                  <a:pt x="22" y="12"/>
                  <a:pt x="22" y="12"/>
                  <a:pt x="22" y="12"/>
                </a:cubicBezTo>
                <a:cubicBezTo>
                  <a:pt x="22" y="12"/>
                  <a:pt x="22" y="12"/>
                  <a:pt x="22" y="12"/>
                </a:cubicBezTo>
                <a:cubicBezTo>
                  <a:pt x="22" y="12"/>
                  <a:pt x="22" y="12"/>
                  <a:pt x="22" y="12"/>
                </a:cubicBezTo>
                <a:cubicBezTo>
                  <a:pt x="22" y="11"/>
                  <a:pt x="22" y="11"/>
                  <a:pt x="22" y="11"/>
                </a:cubicBezTo>
                <a:cubicBezTo>
                  <a:pt x="22" y="11"/>
                  <a:pt x="22" y="11"/>
                  <a:pt x="22" y="11"/>
                </a:cubicBezTo>
                <a:cubicBezTo>
                  <a:pt x="21" y="9"/>
                  <a:pt x="20" y="8"/>
                  <a:pt x="19" y="6"/>
                </a:cubicBezTo>
                <a:cubicBezTo>
                  <a:pt x="17" y="5"/>
                  <a:pt x="16" y="5"/>
                  <a:pt x="14" y="5"/>
                </a:cubicBezTo>
                <a:cubicBezTo>
                  <a:pt x="14" y="5"/>
                  <a:pt x="14" y="5"/>
                  <a:pt x="14" y="5"/>
                </a:cubicBezTo>
                <a:cubicBezTo>
                  <a:pt x="14" y="0"/>
                  <a:pt x="14" y="0"/>
                  <a:pt x="14" y="0"/>
                </a:cubicBezTo>
                <a:cubicBezTo>
                  <a:pt x="14" y="0"/>
                  <a:pt x="14" y="0"/>
                  <a:pt x="14" y="0"/>
                </a:cubicBezTo>
                <a:cubicBezTo>
                  <a:pt x="17" y="0"/>
                  <a:pt x="19" y="1"/>
                  <a:pt x="22" y="3"/>
                </a:cubicBezTo>
                <a:cubicBezTo>
                  <a:pt x="24" y="4"/>
                  <a:pt x="26" y="7"/>
                  <a:pt x="26" y="10"/>
                </a:cubicBezTo>
                <a:cubicBezTo>
                  <a:pt x="26" y="10"/>
                  <a:pt x="26" y="10"/>
                  <a:pt x="26" y="10"/>
                </a:cubicBezTo>
                <a:cubicBezTo>
                  <a:pt x="26" y="10"/>
                  <a:pt x="26" y="10"/>
                  <a:pt x="26" y="10"/>
                </a:cubicBezTo>
                <a:cubicBezTo>
                  <a:pt x="26" y="10"/>
                  <a:pt x="26" y="11"/>
                  <a:pt x="26" y="11"/>
                </a:cubicBezTo>
                <a:cubicBezTo>
                  <a:pt x="26" y="11"/>
                  <a:pt x="26" y="11"/>
                  <a:pt x="26" y="11"/>
                </a:cubicBezTo>
                <a:cubicBezTo>
                  <a:pt x="26" y="11"/>
                  <a:pt x="26" y="11"/>
                  <a:pt x="26" y="11"/>
                </a:cubicBezTo>
                <a:cubicBezTo>
                  <a:pt x="27" y="11"/>
                  <a:pt x="27" y="12"/>
                  <a:pt x="27" y="12"/>
                </a:cubicBezTo>
                <a:cubicBezTo>
                  <a:pt x="27" y="12"/>
                  <a:pt x="27" y="12"/>
                  <a:pt x="27" y="12"/>
                </a:cubicBezTo>
                <a:cubicBezTo>
                  <a:pt x="27" y="12"/>
                  <a:pt x="27" y="12"/>
                  <a:pt x="27" y="12"/>
                </a:cubicBezTo>
                <a:cubicBezTo>
                  <a:pt x="27" y="13"/>
                  <a:pt x="27" y="13"/>
                  <a:pt x="27" y="13"/>
                </a:cubicBezTo>
                <a:cubicBezTo>
                  <a:pt x="27" y="13"/>
                  <a:pt x="27" y="13"/>
                  <a:pt x="27" y="13"/>
                </a:cubicBezTo>
                <a:cubicBezTo>
                  <a:pt x="27" y="13"/>
                  <a:pt x="27" y="13"/>
                  <a:pt x="27" y="13"/>
                </a:cubicBezTo>
                <a:cubicBezTo>
                  <a:pt x="27" y="13"/>
                  <a:pt x="27" y="13"/>
                  <a:pt x="27" y="13"/>
                </a:cubicBezTo>
                <a:cubicBezTo>
                  <a:pt x="27" y="13"/>
                  <a:pt x="27" y="13"/>
                  <a:pt x="27" y="13"/>
                </a:cubicBezTo>
                <a:cubicBezTo>
                  <a:pt x="27" y="16"/>
                  <a:pt x="26" y="19"/>
                  <a:pt x="24" y="21"/>
                </a:cubicBezTo>
                <a:cubicBezTo>
                  <a:pt x="22" y="23"/>
                  <a:pt x="20" y="25"/>
                  <a:pt x="17" y="25"/>
                </a:cubicBezTo>
                <a:cubicBezTo>
                  <a:pt x="17" y="25"/>
                  <a:pt x="17" y="25"/>
                  <a:pt x="17" y="25"/>
                </a:cubicBezTo>
                <a:cubicBezTo>
                  <a:pt x="16" y="25"/>
                  <a:pt x="16" y="25"/>
                  <a:pt x="16" y="25"/>
                </a:cubicBezTo>
                <a:cubicBezTo>
                  <a:pt x="16" y="26"/>
                  <a:pt x="15" y="26"/>
                  <a:pt x="15" y="26"/>
                </a:cubicBezTo>
                <a:cubicBezTo>
                  <a:pt x="15" y="26"/>
                  <a:pt x="15" y="26"/>
                  <a:pt x="15" y="26"/>
                </a:cubicBezTo>
                <a:cubicBezTo>
                  <a:pt x="15" y="26"/>
                  <a:pt x="15" y="26"/>
                  <a:pt x="15" y="26"/>
                </a:cubicBezTo>
                <a:cubicBezTo>
                  <a:pt x="15" y="26"/>
                  <a:pt x="15" y="26"/>
                  <a:pt x="15" y="26"/>
                </a:cubicBezTo>
                <a:cubicBezTo>
                  <a:pt x="14" y="26"/>
                  <a:pt x="14" y="26"/>
                  <a:pt x="14" y="26"/>
                </a:cubicBezTo>
                <a:cubicBezTo>
                  <a:pt x="14" y="26"/>
                  <a:pt x="14" y="26"/>
                  <a:pt x="14" y="26"/>
                </a:cubicBezTo>
                <a:lnTo>
                  <a:pt x="14" y="21"/>
                </a:lnTo>
                <a:close/>
                <a:moveTo>
                  <a:pt x="14" y="21"/>
                </a:moveTo>
                <a:cubicBezTo>
                  <a:pt x="14" y="21"/>
                  <a:pt x="14" y="21"/>
                  <a:pt x="14" y="21"/>
                </a:cubicBezTo>
                <a:cubicBezTo>
                  <a:pt x="14" y="26"/>
                  <a:pt x="14" y="26"/>
                  <a:pt x="14" y="26"/>
                </a:cubicBezTo>
                <a:cubicBezTo>
                  <a:pt x="14" y="26"/>
                  <a:pt x="14" y="26"/>
                  <a:pt x="14" y="26"/>
                </a:cubicBezTo>
                <a:cubicBezTo>
                  <a:pt x="11" y="26"/>
                  <a:pt x="8" y="25"/>
                  <a:pt x="6" y="23"/>
                </a:cubicBezTo>
                <a:cubicBezTo>
                  <a:pt x="3" y="21"/>
                  <a:pt x="2" y="19"/>
                  <a:pt x="1" y="16"/>
                </a:cubicBezTo>
                <a:cubicBezTo>
                  <a:pt x="1" y="16"/>
                  <a:pt x="1" y="16"/>
                  <a:pt x="1" y="16"/>
                </a:cubicBezTo>
                <a:cubicBezTo>
                  <a:pt x="1" y="16"/>
                  <a:pt x="1" y="16"/>
                  <a:pt x="1" y="16"/>
                </a:cubicBezTo>
                <a:cubicBezTo>
                  <a:pt x="1" y="15"/>
                  <a:pt x="1" y="15"/>
                  <a:pt x="1" y="15"/>
                </a:cubicBezTo>
                <a:cubicBezTo>
                  <a:pt x="1" y="15"/>
                  <a:pt x="1" y="15"/>
                  <a:pt x="1" y="15"/>
                </a:cubicBezTo>
                <a:cubicBezTo>
                  <a:pt x="1" y="15"/>
                  <a:pt x="1" y="15"/>
                  <a:pt x="1" y="15"/>
                </a:cubicBezTo>
                <a:cubicBezTo>
                  <a:pt x="0" y="11"/>
                  <a:pt x="1" y="8"/>
                  <a:pt x="3" y="6"/>
                </a:cubicBezTo>
                <a:cubicBezTo>
                  <a:pt x="5" y="3"/>
                  <a:pt x="7" y="1"/>
                  <a:pt x="11" y="0"/>
                </a:cubicBezTo>
                <a:cubicBezTo>
                  <a:pt x="11" y="0"/>
                  <a:pt x="11" y="0"/>
                  <a:pt x="11" y="0"/>
                </a:cubicBezTo>
                <a:cubicBezTo>
                  <a:pt x="11" y="0"/>
                  <a:pt x="11" y="0"/>
                  <a:pt x="11" y="0"/>
                </a:cubicBezTo>
                <a:cubicBezTo>
                  <a:pt x="11" y="0"/>
                  <a:pt x="12" y="0"/>
                  <a:pt x="12" y="0"/>
                </a:cubicBezTo>
                <a:cubicBezTo>
                  <a:pt x="13" y="0"/>
                  <a:pt x="13" y="0"/>
                  <a:pt x="14" y="0"/>
                </a:cubicBezTo>
                <a:cubicBezTo>
                  <a:pt x="14" y="5"/>
                  <a:pt x="14" y="5"/>
                  <a:pt x="14" y="5"/>
                </a:cubicBezTo>
                <a:cubicBezTo>
                  <a:pt x="13" y="5"/>
                  <a:pt x="13" y="5"/>
                  <a:pt x="13" y="5"/>
                </a:cubicBezTo>
                <a:cubicBezTo>
                  <a:pt x="12" y="5"/>
                  <a:pt x="12" y="5"/>
                  <a:pt x="12" y="5"/>
                </a:cubicBezTo>
                <a:cubicBezTo>
                  <a:pt x="12" y="5"/>
                  <a:pt x="12" y="5"/>
                  <a:pt x="12" y="5"/>
                </a:cubicBezTo>
                <a:cubicBezTo>
                  <a:pt x="10" y="5"/>
                  <a:pt x="8" y="7"/>
                  <a:pt x="7" y="8"/>
                </a:cubicBezTo>
                <a:cubicBezTo>
                  <a:pt x="6" y="10"/>
                  <a:pt x="5" y="12"/>
                  <a:pt x="6" y="14"/>
                </a:cubicBezTo>
                <a:cubicBezTo>
                  <a:pt x="6" y="14"/>
                  <a:pt x="6" y="14"/>
                  <a:pt x="6" y="14"/>
                </a:cubicBezTo>
                <a:cubicBezTo>
                  <a:pt x="6" y="14"/>
                  <a:pt x="6" y="14"/>
                  <a:pt x="6" y="14"/>
                </a:cubicBezTo>
                <a:cubicBezTo>
                  <a:pt x="6" y="15"/>
                  <a:pt x="6" y="15"/>
                  <a:pt x="6" y="15"/>
                </a:cubicBezTo>
                <a:cubicBezTo>
                  <a:pt x="6" y="15"/>
                  <a:pt x="6" y="15"/>
                  <a:pt x="6" y="15"/>
                </a:cubicBezTo>
                <a:cubicBezTo>
                  <a:pt x="6" y="16"/>
                  <a:pt x="7" y="18"/>
                  <a:pt x="9" y="19"/>
                </a:cubicBezTo>
                <a:cubicBezTo>
                  <a:pt x="10" y="20"/>
                  <a:pt x="12" y="21"/>
                  <a:pt x="14" y="21"/>
                </a:cubicBez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300" name="Freeform 294"/>
          <p:cNvSpPr>
            <a:spLocks noEditPoints="1"/>
          </p:cNvSpPr>
          <p:nvPr/>
        </p:nvSpPr>
        <p:spPr bwMode="auto">
          <a:xfrm rot="5400000">
            <a:off x="9017176" y="148567"/>
            <a:ext cx="77371" cy="71419"/>
          </a:xfrm>
          <a:custGeom>
            <a:avLst/>
            <a:gdLst>
              <a:gd name="T0" fmla="*/ 26 w 45"/>
              <a:gd name="T1" fmla="*/ 37 h 42"/>
              <a:gd name="T2" fmla="*/ 38 w 45"/>
              <a:gd name="T3" fmla="*/ 37 h 42"/>
              <a:gd name="T4" fmla="*/ 23 w 45"/>
              <a:gd name="T5" fmla="*/ 17 h 42"/>
              <a:gd name="T6" fmla="*/ 23 w 45"/>
              <a:gd name="T7" fmla="*/ 9 h 42"/>
              <a:gd name="T8" fmla="*/ 45 w 45"/>
              <a:gd name="T9" fmla="*/ 38 h 42"/>
              <a:gd name="T10" fmla="*/ 45 w 45"/>
              <a:gd name="T11" fmla="*/ 40 h 42"/>
              <a:gd name="T12" fmla="*/ 43 w 45"/>
              <a:gd name="T13" fmla="*/ 42 h 42"/>
              <a:gd name="T14" fmla="*/ 25 w 45"/>
              <a:gd name="T15" fmla="*/ 42 h 42"/>
              <a:gd name="T16" fmla="*/ 25 w 45"/>
              <a:gd name="T17" fmla="*/ 42 h 42"/>
              <a:gd name="T18" fmla="*/ 23 w 45"/>
              <a:gd name="T19" fmla="*/ 41 h 42"/>
              <a:gd name="T20" fmla="*/ 23 w 45"/>
              <a:gd name="T21" fmla="*/ 41 h 42"/>
              <a:gd name="T22" fmla="*/ 23 w 45"/>
              <a:gd name="T23" fmla="*/ 33 h 42"/>
              <a:gd name="T24" fmla="*/ 26 w 45"/>
              <a:gd name="T25" fmla="*/ 37 h 42"/>
              <a:gd name="T26" fmla="*/ 23 w 45"/>
              <a:gd name="T27" fmla="*/ 17 h 42"/>
              <a:gd name="T28" fmla="*/ 15 w 45"/>
              <a:gd name="T29" fmla="*/ 7 h 42"/>
              <a:gd name="T30" fmla="*/ 11 w 45"/>
              <a:gd name="T31" fmla="*/ 10 h 42"/>
              <a:gd name="T32" fmla="*/ 7 w 45"/>
              <a:gd name="T33" fmla="*/ 12 h 42"/>
              <a:gd name="T34" fmla="*/ 23 w 45"/>
              <a:gd name="T35" fmla="*/ 33 h 42"/>
              <a:gd name="T36" fmla="*/ 23 w 45"/>
              <a:gd name="T37" fmla="*/ 41 h 42"/>
              <a:gd name="T38" fmla="*/ 1 w 45"/>
              <a:gd name="T39" fmla="*/ 13 h 42"/>
              <a:gd name="T40" fmla="*/ 1 w 45"/>
              <a:gd name="T41" fmla="*/ 11 h 42"/>
              <a:gd name="T42" fmla="*/ 3 w 45"/>
              <a:gd name="T43" fmla="*/ 9 h 42"/>
              <a:gd name="T44" fmla="*/ 8 w 45"/>
              <a:gd name="T45" fmla="*/ 6 h 42"/>
              <a:gd name="T46" fmla="*/ 12 w 45"/>
              <a:gd name="T47" fmla="*/ 1 h 42"/>
              <a:gd name="T48" fmla="*/ 13 w 45"/>
              <a:gd name="T49" fmla="*/ 0 h 42"/>
              <a:gd name="T50" fmla="*/ 16 w 45"/>
              <a:gd name="T51" fmla="*/ 1 h 42"/>
              <a:gd name="T52" fmla="*/ 23 w 45"/>
              <a:gd name="T53" fmla="*/ 9 h 42"/>
              <a:gd name="T54" fmla="*/ 23 w 45"/>
              <a:gd name="T55" fmla="*/ 17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5" h="42">
                <a:moveTo>
                  <a:pt x="26" y="37"/>
                </a:moveTo>
                <a:cubicBezTo>
                  <a:pt x="38" y="37"/>
                  <a:pt x="38" y="37"/>
                  <a:pt x="38" y="37"/>
                </a:cubicBezTo>
                <a:cubicBezTo>
                  <a:pt x="23" y="17"/>
                  <a:pt x="23" y="17"/>
                  <a:pt x="23" y="17"/>
                </a:cubicBezTo>
                <a:cubicBezTo>
                  <a:pt x="23" y="9"/>
                  <a:pt x="23" y="9"/>
                  <a:pt x="23" y="9"/>
                </a:cubicBezTo>
                <a:cubicBezTo>
                  <a:pt x="45" y="38"/>
                  <a:pt x="45" y="38"/>
                  <a:pt x="45" y="38"/>
                </a:cubicBezTo>
                <a:cubicBezTo>
                  <a:pt x="45" y="38"/>
                  <a:pt x="45" y="39"/>
                  <a:pt x="45" y="40"/>
                </a:cubicBezTo>
                <a:cubicBezTo>
                  <a:pt x="45" y="41"/>
                  <a:pt x="44" y="42"/>
                  <a:pt x="43" y="42"/>
                </a:cubicBezTo>
                <a:cubicBezTo>
                  <a:pt x="25" y="42"/>
                  <a:pt x="25" y="42"/>
                  <a:pt x="25" y="42"/>
                </a:cubicBezTo>
                <a:cubicBezTo>
                  <a:pt x="25" y="42"/>
                  <a:pt x="25" y="42"/>
                  <a:pt x="25" y="42"/>
                </a:cubicBezTo>
                <a:cubicBezTo>
                  <a:pt x="24" y="42"/>
                  <a:pt x="23" y="42"/>
                  <a:pt x="23" y="41"/>
                </a:cubicBezTo>
                <a:cubicBezTo>
                  <a:pt x="23" y="41"/>
                  <a:pt x="23" y="41"/>
                  <a:pt x="23" y="41"/>
                </a:cubicBezTo>
                <a:cubicBezTo>
                  <a:pt x="23" y="33"/>
                  <a:pt x="23" y="33"/>
                  <a:pt x="23" y="33"/>
                </a:cubicBezTo>
                <a:lnTo>
                  <a:pt x="26" y="37"/>
                </a:lnTo>
                <a:close/>
                <a:moveTo>
                  <a:pt x="23" y="17"/>
                </a:moveTo>
                <a:cubicBezTo>
                  <a:pt x="15" y="7"/>
                  <a:pt x="15" y="7"/>
                  <a:pt x="15" y="7"/>
                </a:cubicBezTo>
                <a:cubicBezTo>
                  <a:pt x="14" y="8"/>
                  <a:pt x="13" y="9"/>
                  <a:pt x="11" y="10"/>
                </a:cubicBezTo>
                <a:cubicBezTo>
                  <a:pt x="10" y="11"/>
                  <a:pt x="9" y="12"/>
                  <a:pt x="7" y="12"/>
                </a:cubicBezTo>
                <a:cubicBezTo>
                  <a:pt x="23" y="33"/>
                  <a:pt x="23" y="33"/>
                  <a:pt x="23" y="33"/>
                </a:cubicBezTo>
                <a:cubicBezTo>
                  <a:pt x="23" y="41"/>
                  <a:pt x="23" y="41"/>
                  <a:pt x="23" y="41"/>
                </a:cubicBezTo>
                <a:cubicBezTo>
                  <a:pt x="1" y="13"/>
                  <a:pt x="1" y="13"/>
                  <a:pt x="1" y="13"/>
                </a:cubicBezTo>
                <a:cubicBezTo>
                  <a:pt x="1" y="12"/>
                  <a:pt x="1" y="12"/>
                  <a:pt x="1" y="11"/>
                </a:cubicBezTo>
                <a:cubicBezTo>
                  <a:pt x="0" y="10"/>
                  <a:pt x="1" y="9"/>
                  <a:pt x="3" y="9"/>
                </a:cubicBezTo>
                <a:cubicBezTo>
                  <a:pt x="5" y="8"/>
                  <a:pt x="7" y="7"/>
                  <a:pt x="8" y="6"/>
                </a:cubicBezTo>
                <a:cubicBezTo>
                  <a:pt x="10" y="5"/>
                  <a:pt x="11" y="3"/>
                  <a:pt x="12" y="1"/>
                </a:cubicBezTo>
                <a:cubicBezTo>
                  <a:pt x="12" y="1"/>
                  <a:pt x="13" y="1"/>
                  <a:pt x="13" y="0"/>
                </a:cubicBezTo>
                <a:cubicBezTo>
                  <a:pt x="14" y="0"/>
                  <a:pt x="16" y="0"/>
                  <a:pt x="16" y="1"/>
                </a:cubicBezTo>
                <a:cubicBezTo>
                  <a:pt x="23" y="9"/>
                  <a:pt x="23" y="9"/>
                  <a:pt x="23" y="9"/>
                </a:cubicBezTo>
                <a:lnTo>
                  <a:pt x="23" y="17"/>
                </a:ln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301" name="Freeform 295"/>
          <p:cNvSpPr>
            <a:spLocks noEditPoints="1"/>
          </p:cNvSpPr>
          <p:nvPr/>
        </p:nvSpPr>
        <p:spPr bwMode="auto">
          <a:xfrm rot="5400000">
            <a:off x="9076097" y="125355"/>
            <a:ext cx="44042" cy="44042"/>
          </a:xfrm>
          <a:custGeom>
            <a:avLst/>
            <a:gdLst>
              <a:gd name="T0" fmla="*/ 13 w 26"/>
              <a:gd name="T1" fmla="*/ 5 h 26"/>
              <a:gd name="T2" fmla="*/ 13 w 26"/>
              <a:gd name="T3" fmla="*/ 1 h 26"/>
              <a:gd name="T4" fmla="*/ 15 w 26"/>
              <a:gd name="T5" fmla="*/ 0 h 26"/>
              <a:gd name="T6" fmla="*/ 25 w 26"/>
              <a:gd name="T7" fmla="*/ 15 h 26"/>
              <a:gd name="T8" fmla="*/ 21 w 26"/>
              <a:gd name="T9" fmla="*/ 23 h 26"/>
              <a:gd name="T10" fmla="*/ 13 w 26"/>
              <a:gd name="T11" fmla="*/ 21 h 26"/>
              <a:gd name="T12" fmla="*/ 20 w 26"/>
              <a:gd name="T13" fmla="*/ 15 h 26"/>
              <a:gd name="T14" fmla="*/ 21 w 26"/>
              <a:gd name="T15" fmla="*/ 14 h 26"/>
              <a:gd name="T16" fmla="*/ 14 w 26"/>
              <a:gd name="T17" fmla="*/ 5 h 26"/>
              <a:gd name="T18" fmla="*/ 14 w 26"/>
              <a:gd name="T19" fmla="*/ 0 h 26"/>
              <a:gd name="T20" fmla="*/ 12 w 26"/>
              <a:gd name="T21" fmla="*/ 5 h 26"/>
              <a:gd name="T22" fmla="*/ 13 w 26"/>
              <a:gd name="T23" fmla="*/ 1 h 26"/>
              <a:gd name="T24" fmla="*/ 11 w 26"/>
              <a:gd name="T25" fmla="*/ 21 h 26"/>
              <a:gd name="T26" fmla="*/ 12 w 26"/>
              <a:gd name="T27" fmla="*/ 21 h 26"/>
              <a:gd name="T28" fmla="*/ 12 w 26"/>
              <a:gd name="T29" fmla="*/ 21 h 26"/>
              <a:gd name="T30" fmla="*/ 12 w 26"/>
              <a:gd name="T31" fmla="*/ 26 h 26"/>
              <a:gd name="T32" fmla="*/ 11 w 26"/>
              <a:gd name="T33" fmla="*/ 26 h 26"/>
              <a:gd name="T34" fmla="*/ 11 w 26"/>
              <a:gd name="T35" fmla="*/ 21 h 26"/>
              <a:gd name="T36" fmla="*/ 11 w 26"/>
              <a:gd name="T37" fmla="*/ 0 h 26"/>
              <a:gd name="T38" fmla="*/ 11 w 26"/>
              <a:gd name="T39" fmla="*/ 0 h 26"/>
              <a:gd name="T40" fmla="*/ 12 w 26"/>
              <a:gd name="T41" fmla="*/ 0 h 26"/>
              <a:gd name="T42" fmla="*/ 8 w 26"/>
              <a:gd name="T43" fmla="*/ 5 h 26"/>
              <a:gd name="T44" fmla="*/ 8 w 26"/>
              <a:gd name="T45" fmla="*/ 20 h 26"/>
              <a:gd name="T46" fmla="*/ 11 w 26"/>
              <a:gd name="T47" fmla="*/ 21 h 26"/>
              <a:gd name="T48" fmla="*/ 11 w 26"/>
              <a:gd name="T49" fmla="*/ 21 h 26"/>
              <a:gd name="T50" fmla="*/ 10 w 26"/>
              <a:gd name="T51" fmla="*/ 26 h 26"/>
              <a:gd name="T52" fmla="*/ 10 w 26"/>
              <a:gd name="T53" fmla="*/ 25 h 26"/>
              <a:gd name="T54" fmla="*/ 8 w 26"/>
              <a:gd name="T55" fmla="*/ 20 h 26"/>
              <a:gd name="T56" fmla="*/ 8 w 26"/>
              <a:gd name="T57" fmla="*/ 1 h 26"/>
              <a:gd name="T58" fmla="*/ 8 w 26"/>
              <a:gd name="T59" fmla="*/ 6 h 26"/>
              <a:gd name="T60" fmla="*/ 5 w 26"/>
              <a:gd name="T61" fmla="*/ 11 h 26"/>
              <a:gd name="T62" fmla="*/ 4 w 26"/>
              <a:gd name="T63" fmla="*/ 8 h 26"/>
              <a:gd name="T64" fmla="*/ 4 w 26"/>
              <a:gd name="T65" fmla="*/ 14 h 26"/>
              <a:gd name="T66" fmla="*/ 8 w 26"/>
              <a:gd name="T67" fmla="*/ 25 h 26"/>
              <a:gd name="T68" fmla="*/ 8 w 26"/>
              <a:gd name="T69" fmla="*/ 1 h 26"/>
              <a:gd name="T70" fmla="*/ 8 w 26"/>
              <a:gd name="T71" fmla="*/ 1 h 26"/>
              <a:gd name="T72" fmla="*/ 4 w 26"/>
              <a:gd name="T73" fmla="*/ 3 h 26"/>
              <a:gd name="T74" fmla="*/ 4 w 26"/>
              <a:gd name="T75" fmla="*/ 12 h 26"/>
              <a:gd name="T76" fmla="*/ 4 w 26"/>
              <a:gd name="T77" fmla="*/ 13 h 26"/>
              <a:gd name="T78" fmla="*/ 2 w 26"/>
              <a:gd name="T79" fmla="*/ 21 h 26"/>
              <a:gd name="T80" fmla="*/ 4 w 26"/>
              <a:gd name="T81" fmla="*/ 8 h 26"/>
              <a:gd name="T82" fmla="*/ 0 w 26"/>
              <a:gd name="T83" fmla="*/ 10 h 26"/>
              <a:gd name="T84" fmla="*/ 0 w 26"/>
              <a:gd name="T85" fmla="*/ 10 h 26"/>
              <a:gd name="T86" fmla="*/ 0 w 26"/>
              <a:gd name="T87" fmla="*/ 10 h 26"/>
              <a:gd name="T88" fmla="*/ 0 w 26"/>
              <a:gd name="T89" fmla="*/ 10 h 26"/>
              <a:gd name="T90" fmla="*/ 0 w 26"/>
              <a:gd name="T91" fmla="*/ 15 h 26"/>
              <a:gd name="T92" fmla="*/ 0 w 26"/>
              <a:gd name="T93" fmla="*/ 11 h 26"/>
              <a:gd name="T94" fmla="*/ 0 w 26"/>
              <a:gd name="T95" fmla="*/ 11 h 26"/>
              <a:gd name="T96" fmla="*/ 0 w 26"/>
              <a:gd name="T97" fmla="*/ 11 h 26"/>
              <a:gd name="T98" fmla="*/ 0 w 26"/>
              <a:gd name="T99" fmla="*/ 14 h 26"/>
              <a:gd name="T100" fmla="*/ 0 w 26"/>
              <a:gd name="T101" fmla="*/ 12 h 26"/>
              <a:gd name="T102" fmla="*/ 0 w 26"/>
              <a:gd name="T103" fmla="*/ 12 h 26"/>
              <a:gd name="T104" fmla="*/ 0 w 26"/>
              <a:gd name="T105" fmla="*/ 12 h 26"/>
              <a:gd name="T106" fmla="*/ 0 w 26"/>
              <a:gd name="T107" fmla="*/ 13 h 26"/>
              <a:gd name="T108" fmla="*/ 0 w 26"/>
              <a:gd name="T109" fmla="*/ 12 h 26"/>
              <a:gd name="T110" fmla="*/ 0 w 26"/>
              <a:gd name="T111" fmla="*/ 12 h 26"/>
              <a:gd name="T112" fmla="*/ 0 w 26"/>
              <a:gd name="T113" fmla="*/ 12 h 26"/>
              <a:gd name="T114" fmla="*/ 0 w 26"/>
              <a:gd name="T115" fmla="*/ 13 h 26"/>
              <a:gd name="T116" fmla="*/ 0 w 26"/>
              <a:gd name="T117" fmla="*/ 12 h 26"/>
              <a:gd name="T118" fmla="*/ 0 w 26"/>
              <a:gd name="T119" fmla="*/ 12 h 26"/>
              <a:gd name="T120" fmla="*/ 0 w 26"/>
              <a:gd name="T121" fmla="*/ 13 h 26"/>
              <a:gd name="T122" fmla="*/ 0 w 26"/>
              <a:gd name="T123" fmla="*/ 12 h 26"/>
              <a:gd name="T124" fmla="*/ 0 w 26"/>
              <a:gd name="T125" fmla="*/ 12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6" h="26">
                <a:moveTo>
                  <a:pt x="14" y="5"/>
                </a:moveTo>
                <a:cubicBezTo>
                  <a:pt x="14" y="5"/>
                  <a:pt x="14" y="5"/>
                  <a:pt x="13" y="5"/>
                </a:cubicBezTo>
                <a:cubicBezTo>
                  <a:pt x="13" y="5"/>
                  <a:pt x="13" y="5"/>
                  <a:pt x="13" y="5"/>
                </a:cubicBezTo>
                <a:cubicBezTo>
                  <a:pt x="13" y="5"/>
                  <a:pt x="13" y="5"/>
                  <a:pt x="13" y="5"/>
                </a:cubicBezTo>
                <a:cubicBezTo>
                  <a:pt x="13" y="5"/>
                  <a:pt x="13" y="5"/>
                  <a:pt x="13" y="5"/>
                </a:cubicBezTo>
                <a:cubicBezTo>
                  <a:pt x="13" y="1"/>
                  <a:pt x="13" y="1"/>
                  <a:pt x="13" y="1"/>
                </a:cubicBezTo>
                <a:cubicBezTo>
                  <a:pt x="14" y="0"/>
                  <a:pt x="14" y="0"/>
                  <a:pt x="14" y="0"/>
                </a:cubicBezTo>
                <a:cubicBezTo>
                  <a:pt x="14" y="0"/>
                  <a:pt x="15" y="0"/>
                  <a:pt x="15" y="0"/>
                </a:cubicBezTo>
                <a:cubicBezTo>
                  <a:pt x="15" y="0"/>
                  <a:pt x="15" y="0"/>
                  <a:pt x="15" y="0"/>
                </a:cubicBezTo>
                <a:cubicBezTo>
                  <a:pt x="19" y="1"/>
                  <a:pt x="21" y="3"/>
                  <a:pt x="23" y="6"/>
                </a:cubicBezTo>
                <a:cubicBezTo>
                  <a:pt x="25" y="8"/>
                  <a:pt x="26" y="11"/>
                  <a:pt x="25" y="15"/>
                </a:cubicBezTo>
                <a:cubicBezTo>
                  <a:pt x="25" y="15"/>
                  <a:pt x="25" y="15"/>
                  <a:pt x="25" y="15"/>
                </a:cubicBezTo>
                <a:cubicBezTo>
                  <a:pt x="25" y="15"/>
                  <a:pt x="25" y="15"/>
                  <a:pt x="25" y="15"/>
                </a:cubicBezTo>
                <a:cubicBezTo>
                  <a:pt x="25" y="15"/>
                  <a:pt x="25" y="15"/>
                  <a:pt x="25" y="16"/>
                </a:cubicBezTo>
                <a:cubicBezTo>
                  <a:pt x="24" y="19"/>
                  <a:pt x="23" y="21"/>
                  <a:pt x="21" y="23"/>
                </a:cubicBezTo>
                <a:cubicBezTo>
                  <a:pt x="18" y="25"/>
                  <a:pt x="15" y="26"/>
                  <a:pt x="13" y="26"/>
                </a:cubicBezTo>
                <a:cubicBezTo>
                  <a:pt x="13" y="26"/>
                  <a:pt x="13" y="26"/>
                  <a:pt x="13" y="26"/>
                </a:cubicBezTo>
                <a:cubicBezTo>
                  <a:pt x="13" y="21"/>
                  <a:pt x="13" y="21"/>
                  <a:pt x="13" y="21"/>
                </a:cubicBezTo>
                <a:cubicBezTo>
                  <a:pt x="13" y="21"/>
                  <a:pt x="13" y="21"/>
                  <a:pt x="13" y="21"/>
                </a:cubicBezTo>
                <a:cubicBezTo>
                  <a:pt x="14" y="21"/>
                  <a:pt x="16" y="20"/>
                  <a:pt x="18" y="19"/>
                </a:cubicBezTo>
                <a:cubicBezTo>
                  <a:pt x="19" y="18"/>
                  <a:pt x="20" y="16"/>
                  <a:pt x="20" y="15"/>
                </a:cubicBezTo>
                <a:cubicBezTo>
                  <a:pt x="20" y="14"/>
                  <a:pt x="20" y="14"/>
                  <a:pt x="21" y="14"/>
                </a:cubicBezTo>
                <a:cubicBezTo>
                  <a:pt x="21" y="14"/>
                  <a:pt x="21" y="14"/>
                  <a:pt x="21" y="14"/>
                </a:cubicBezTo>
                <a:cubicBezTo>
                  <a:pt x="21" y="14"/>
                  <a:pt x="21" y="14"/>
                  <a:pt x="21" y="14"/>
                </a:cubicBezTo>
                <a:cubicBezTo>
                  <a:pt x="21" y="12"/>
                  <a:pt x="20" y="10"/>
                  <a:pt x="19" y="8"/>
                </a:cubicBezTo>
                <a:cubicBezTo>
                  <a:pt x="18" y="7"/>
                  <a:pt x="16" y="5"/>
                  <a:pt x="14" y="5"/>
                </a:cubicBezTo>
                <a:cubicBezTo>
                  <a:pt x="14" y="5"/>
                  <a:pt x="14" y="5"/>
                  <a:pt x="14" y="5"/>
                </a:cubicBezTo>
                <a:close/>
                <a:moveTo>
                  <a:pt x="13" y="0"/>
                </a:moveTo>
                <a:cubicBezTo>
                  <a:pt x="14" y="0"/>
                  <a:pt x="14" y="0"/>
                  <a:pt x="14" y="0"/>
                </a:cubicBezTo>
                <a:cubicBezTo>
                  <a:pt x="14" y="0"/>
                  <a:pt x="14" y="0"/>
                  <a:pt x="14" y="0"/>
                </a:cubicBezTo>
                <a:cubicBezTo>
                  <a:pt x="13" y="0"/>
                  <a:pt x="13" y="0"/>
                  <a:pt x="13" y="0"/>
                </a:cubicBezTo>
                <a:close/>
                <a:moveTo>
                  <a:pt x="13" y="5"/>
                </a:moveTo>
                <a:cubicBezTo>
                  <a:pt x="12" y="5"/>
                  <a:pt x="12" y="5"/>
                  <a:pt x="12" y="5"/>
                </a:cubicBezTo>
                <a:cubicBezTo>
                  <a:pt x="12" y="5"/>
                  <a:pt x="11" y="5"/>
                  <a:pt x="11" y="5"/>
                </a:cubicBezTo>
                <a:cubicBezTo>
                  <a:pt x="11" y="3"/>
                  <a:pt x="11" y="3"/>
                  <a:pt x="11" y="3"/>
                </a:cubicBezTo>
                <a:cubicBezTo>
                  <a:pt x="13" y="1"/>
                  <a:pt x="13" y="1"/>
                  <a:pt x="13" y="1"/>
                </a:cubicBezTo>
                <a:cubicBezTo>
                  <a:pt x="13" y="5"/>
                  <a:pt x="13" y="5"/>
                  <a:pt x="13" y="5"/>
                </a:cubicBezTo>
                <a:close/>
                <a:moveTo>
                  <a:pt x="11" y="21"/>
                </a:moveTo>
                <a:cubicBezTo>
                  <a:pt x="11" y="21"/>
                  <a:pt x="11" y="21"/>
                  <a:pt x="11" y="21"/>
                </a:cubicBezTo>
                <a:cubicBezTo>
                  <a:pt x="11" y="21"/>
                  <a:pt x="11" y="21"/>
                  <a:pt x="11" y="21"/>
                </a:cubicBezTo>
                <a:cubicBezTo>
                  <a:pt x="12" y="21"/>
                  <a:pt x="12" y="21"/>
                  <a:pt x="12" y="21"/>
                </a:cubicBezTo>
                <a:cubicBezTo>
                  <a:pt x="12" y="21"/>
                  <a:pt x="12" y="21"/>
                  <a:pt x="12" y="21"/>
                </a:cubicBezTo>
                <a:cubicBezTo>
                  <a:pt x="12" y="21"/>
                  <a:pt x="12" y="21"/>
                  <a:pt x="12" y="21"/>
                </a:cubicBezTo>
                <a:cubicBezTo>
                  <a:pt x="12" y="21"/>
                  <a:pt x="12" y="21"/>
                  <a:pt x="12" y="21"/>
                </a:cubicBezTo>
                <a:cubicBezTo>
                  <a:pt x="12" y="21"/>
                  <a:pt x="12" y="21"/>
                  <a:pt x="12" y="21"/>
                </a:cubicBezTo>
                <a:cubicBezTo>
                  <a:pt x="12" y="21"/>
                  <a:pt x="12" y="21"/>
                  <a:pt x="13" y="21"/>
                </a:cubicBezTo>
                <a:cubicBezTo>
                  <a:pt x="13" y="26"/>
                  <a:pt x="13" y="26"/>
                  <a:pt x="13" y="26"/>
                </a:cubicBezTo>
                <a:cubicBezTo>
                  <a:pt x="12" y="26"/>
                  <a:pt x="12" y="26"/>
                  <a:pt x="12" y="26"/>
                </a:cubicBezTo>
                <a:cubicBezTo>
                  <a:pt x="12" y="26"/>
                  <a:pt x="12" y="26"/>
                  <a:pt x="12" y="26"/>
                </a:cubicBezTo>
                <a:cubicBezTo>
                  <a:pt x="12" y="26"/>
                  <a:pt x="11" y="26"/>
                  <a:pt x="11" y="26"/>
                </a:cubicBezTo>
                <a:cubicBezTo>
                  <a:pt x="11" y="26"/>
                  <a:pt x="11" y="26"/>
                  <a:pt x="11" y="26"/>
                </a:cubicBezTo>
                <a:cubicBezTo>
                  <a:pt x="11" y="26"/>
                  <a:pt x="11" y="26"/>
                  <a:pt x="11" y="26"/>
                </a:cubicBezTo>
                <a:cubicBezTo>
                  <a:pt x="11" y="21"/>
                  <a:pt x="11" y="21"/>
                  <a:pt x="11" y="21"/>
                </a:cubicBezTo>
                <a:cubicBezTo>
                  <a:pt x="11" y="21"/>
                  <a:pt x="11" y="21"/>
                  <a:pt x="11" y="21"/>
                </a:cubicBezTo>
                <a:cubicBezTo>
                  <a:pt x="11" y="21"/>
                  <a:pt x="11" y="21"/>
                  <a:pt x="11" y="21"/>
                </a:cubicBezTo>
                <a:cubicBezTo>
                  <a:pt x="11" y="21"/>
                  <a:pt x="11" y="21"/>
                  <a:pt x="11" y="21"/>
                </a:cubicBezTo>
                <a:close/>
                <a:moveTo>
                  <a:pt x="11" y="0"/>
                </a:moveTo>
                <a:cubicBezTo>
                  <a:pt x="11" y="0"/>
                  <a:pt x="11" y="0"/>
                  <a:pt x="11" y="0"/>
                </a:cubicBezTo>
                <a:cubicBezTo>
                  <a:pt x="11" y="0"/>
                  <a:pt x="12" y="0"/>
                  <a:pt x="12" y="0"/>
                </a:cubicBezTo>
                <a:cubicBezTo>
                  <a:pt x="11" y="0"/>
                  <a:pt x="11" y="0"/>
                  <a:pt x="11" y="0"/>
                </a:cubicBezTo>
                <a:close/>
                <a:moveTo>
                  <a:pt x="12" y="0"/>
                </a:moveTo>
                <a:cubicBezTo>
                  <a:pt x="13" y="0"/>
                  <a:pt x="13" y="0"/>
                  <a:pt x="13" y="0"/>
                </a:cubicBezTo>
                <a:lnTo>
                  <a:pt x="12" y="0"/>
                </a:lnTo>
                <a:close/>
                <a:moveTo>
                  <a:pt x="11" y="5"/>
                </a:moveTo>
                <a:cubicBezTo>
                  <a:pt x="10" y="5"/>
                  <a:pt x="9" y="5"/>
                  <a:pt x="8" y="6"/>
                </a:cubicBezTo>
                <a:cubicBezTo>
                  <a:pt x="8" y="5"/>
                  <a:pt x="8" y="5"/>
                  <a:pt x="8" y="5"/>
                </a:cubicBezTo>
                <a:cubicBezTo>
                  <a:pt x="11" y="3"/>
                  <a:pt x="11" y="3"/>
                  <a:pt x="11" y="3"/>
                </a:cubicBezTo>
                <a:cubicBezTo>
                  <a:pt x="11" y="5"/>
                  <a:pt x="11" y="5"/>
                  <a:pt x="11" y="5"/>
                </a:cubicBezTo>
                <a:close/>
                <a:moveTo>
                  <a:pt x="8" y="20"/>
                </a:moveTo>
                <a:cubicBezTo>
                  <a:pt x="9" y="20"/>
                  <a:pt x="10" y="20"/>
                  <a:pt x="11" y="21"/>
                </a:cubicBezTo>
                <a:cubicBezTo>
                  <a:pt x="11" y="21"/>
                  <a:pt x="11" y="21"/>
                  <a:pt x="11" y="21"/>
                </a:cubicBezTo>
                <a:cubicBezTo>
                  <a:pt x="11" y="21"/>
                  <a:pt x="11" y="21"/>
                  <a:pt x="11" y="21"/>
                </a:cubicBezTo>
                <a:cubicBezTo>
                  <a:pt x="11" y="21"/>
                  <a:pt x="11" y="21"/>
                  <a:pt x="11" y="21"/>
                </a:cubicBezTo>
                <a:cubicBezTo>
                  <a:pt x="11" y="21"/>
                  <a:pt x="11" y="21"/>
                  <a:pt x="11" y="21"/>
                </a:cubicBezTo>
                <a:cubicBezTo>
                  <a:pt x="11" y="21"/>
                  <a:pt x="11" y="21"/>
                  <a:pt x="11" y="21"/>
                </a:cubicBezTo>
                <a:cubicBezTo>
                  <a:pt x="11" y="26"/>
                  <a:pt x="11" y="26"/>
                  <a:pt x="11" y="26"/>
                </a:cubicBezTo>
                <a:cubicBezTo>
                  <a:pt x="11" y="26"/>
                  <a:pt x="11" y="26"/>
                  <a:pt x="10" y="26"/>
                </a:cubicBezTo>
                <a:cubicBezTo>
                  <a:pt x="10" y="26"/>
                  <a:pt x="10" y="26"/>
                  <a:pt x="10" y="26"/>
                </a:cubicBezTo>
                <a:cubicBezTo>
                  <a:pt x="10" y="26"/>
                  <a:pt x="10" y="26"/>
                  <a:pt x="10" y="26"/>
                </a:cubicBezTo>
                <a:cubicBezTo>
                  <a:pt x="10" y="25"/>
                  <a:pt x="10" y="25"/>
                  <a:pt x="10" y="25"/>
                </a:cubicBezTo>
                <a:cubicBezTo>
                  <a:pt x="10" y="25"/>
                  <a:pt x="10" y="25"/>
                  <a:pt x="10" y="25"/>
                </a:cubicBezTo>
                <a:cubicBezTo>
                  <a:pt x="10" y="25"/>
                  <a:pt x="10" y="25"/>
                  <a:pt x="10" y="25"/>
                </a:cubicBezTo>
                <a:cubicBezTo>
                  <a:pt x="9" y="25"/>
                  <a:pt x="9" y="25"/>
                  <a:pt x="8" y="25"/>
                </a:cubicBezTo>
                <a:cubicBezTo>
                  <a:pt x="8" y="20"/>
                  <a:pt x="8" y="20"/>
                  <a:pt x="8" y="20"/>
                </a:cubicBezTo>
                <a:close/>
                <a:moveTo>
                  <a:pt x="11" y="0"/>
                </a:moveTo>
                <a:cubicBezTo>
                  <a:pt x="11" y="0"/>
                  <a:pt x="11" y="0"/>
                  <a:pt x="11" y="0"/>
                </a:cubicBezTo>
                <a:cubicBezTo>
                  <a:pt x="8" y="1"/>
                  <a:pt x="8" y="1"/>
                  <a:pt x="8" y="1"/>
                </a:cubicBezTo>
                <a:cubicBezTo>
                  <a:pt x="8" y="1"/>
                  <a:pt x="8" y="1"/>
                  <a:pt x="8" y="1"/>
                </a:cubicBezTo>
                <a:cubicBezTo>
                  <a:pt x="9" y="0"/>
                  <a:pt x="10" y="0"/>
                  <a:pt x="11" y="0"/>
                </a:cubicBezTo>
                <a:close/>
                <a:moveTo>
                  <a:pt x="8" y="6"/>
                </a:moveTo>
                <a:cubicBezTo>
                  <a:pt x="8" y="6"/>
                  <a:pt x="8" y="6"/>
                  <a:pt x="7" y="6"/>
                </a:cubicBezTo>
                <a:cubicBezTo>
                  <a:pt x="6" y="8"/>
                  <a:pt x="5" y="9"/>
                  <a:pt x="5" y="11"/>
                </a:cubicBezTo>
                <a:cubicBezTo>
                  <a:pt x="5" y="11"/>
                  <a:pt x="5" y="11"/>
                  <a:pt x="5" y="11"/>
                </a:cubicBezTo>
                <a:cubicBezTo>
                  <a:pt x="5" y="11"/>
                  <a:pt x="5" y="11"/>
                  <a:pt x="4" y="12"/>
                </a:cubicBezTo>
                <a:cubicBezTo>
                  <a:pt x="4" y="12"/>
                  <a:pt x="4" y="12"/>
                  <a:pt x="4" y="12"/>
                </a:cubicBezTo>
                <a:cubicBezTo>
                  <a:pt x="4" y="8"/>
                  <a:pt x="4" y="8"/>
                  <a:pt x="4" y="8"/>
                </a:cubicBezTo>
                <a:cubicBezTo>
                  <a:pt x="8" y="5"/>
                  <a:pt x="8" y="5"/>
                  <a:pt x="8" y="5"/>
                </a:cubicBezTo>
                <a:cubicBezTo>
                  <a:pt x="8" y="6"/>
                  <a:pt x="8" y="6"/>
                  <a:pt x="8" y="6"/>
                </a:cubicBezTo>
                <a:close/>
                <a:moveTo>
                  <a:pt x="4" y="14"/>
                </a:moveTo>
                <a:cubicBezTo>
                  <a:pt x="5" y="15"/>
                  <a:pt x="5" y="17"/>
                  <a:pt x="6" y="18"/>
                </a:cubicBezTo>
                <a:cubicBezTo>
                  <a:pt x="7" y="19"/>
                  <a:pt x="8" y="19"/>
                  <a:pt x="8" y="20"/>
                </a:cubicBezTo>
                <a:cubicBezTo>
                  <a:pt x="8" y="25"/>
                  <a:pt x="8" y="25"/>
                  <a:pt x="8" y="25"/>
                </a:cubicBezTo>
                <a:cubicBezTo>
                  <a:pt x="7" y="25"/>
                  <a:pt x="6" y="24"/>
                  <a:pt x="4" y="23"/>
                </a:cubicBezTo>
                <a:cubicBezTo>
                  <a:pt x="4" y="14"/>
                  <a:pt x="4" y="14"/>
                  <a:pt x="4" y="14"/>
                </a:cubicBezTo>
                <a:close/>
                <a:moveTo>
                  <a:pt x="8" y="1"/>
                </a:moveTo>
                <a:cubicBezTo>
                  <a:pt x="8" y="1"/>
                  <a:pt x="8" y="1"/>
                  <a:pt x="8" y="1"/>
                </a:cubicBezTo>
                <a:cubicBezTo>
                  <a:pt x="4" y="3"/>
                  <a:pt x="4" y="3"/>
                  <a:pt x="4" y="3"/>
                </a:cubicBezTo>
                <a:cubicBezTo>
                  <a:pt x="6" y="2"/>
                  <a:pt x="7" y="1"/>
                  <a:pt x="8" y="1"/>
                </a:cubicBezTo>
                <a:close/>
                <a:moveTo>
                  <a:pt x="4" y="3"/>
                </a:moveTo>
                <a:cubicBezTo>
                  <a:pt x="4" y="3"/>
                  <a:pt x="4" y="3"/>
                  <a:pt x="4" y="3"/>
                </a:cubicBezTo>
                <a:cubicBezTo>
                  <a:pt x="4" y="3"/>
                  <a:pt x="4" y="3"/>
                  <a:pt x="4" y="3"/>
                </a:cubicBezTo>
                <a:close/>
                <a:moveTo>
                  <a:pt x="4" y="12"/>
                </a:moveTo>
                <a:cubicBezTo>
                  <a:pt x="4" y="12"/>
                  <a:pt x="4" y="12"/>
                  <a:pt x="4" y="12"/>
                </a:cubicBezTo>
                <a:cubicBezTo>
                  <a:pt x="4" y="12"/>
                  <a:pt x="4" y="12"/>
                  <a:pt x="4" y="12"/>
                </a:cubicBezTo>
                <a:cubicBezTo>
                  <a:pt x="4" y="13"/>
                  <a:pt x="4" y="13"/>
                  <a:pt x="4" y="13"/>
                </a:cubicBezTo>
                <a:cubicBezTo>
                  <a:pt x="4" y="13"/>
                  <a:pt x="4" y="13"/>
                  <a:pt x="4" y="13"/>
                </a:cubicBezTo>
                <a:cubicBezTo>
                  <a:pt x="4" y="13"/>
                  <a:pt x="4" y="13"/>
                  <a:pt x="4" y="13"/>
                </a:cubicBezTo>
                <a:cubicBezTo>
                  <a:pt x="4" y="13"/>
                  <a:pt x="4" y="13"/>
                  <a:pt x="4" y="14"/>
                </a:cubicBezTo>
                <a:cubicBezTo>
                  <a:pt x="4" y="23"/>
                  <a:pt x="4" y="23"/>
                  <a:pt x="4" y="23"/>
                </a:cubicBezTo>
                <a:cubicBezTo>
                  <a:pt x="4" y="22"/>
                  <a:pt x="3" y="22"/>
                  <a:pt x="2" y="21"/>
                </a:cubicBezTo>
                <a:cubicBezTo>
                  <a:pt x="1" y="19"/>
                  <a:pt x="0" y="17"/>
                  <a:pt x="0" y="16"/>
                </a:cubicBezTo>
                <a:cubicBezTo>
                  <a:pt x="0" y="12"/>
                  <a:pt x="0" y="12"/>
                  <a:pt x="0" y="12"/>
                </a:cubicBezTo>
                <a:cubicBezTo>
                  <a:pt x="4" y="8"/>
                  <a:pt x="4" y="8"/>
                  <a:pt x="4" y="8"/>
                </a:cubicBezTo>
                <a:cubicBezTo>
                  <a:pt x="4" y="12"/>
                  <a:pt x="4" y="12"/>
                  <a:pt x="4" y="12"/>
                </a:cubicBezTo>
                <a:close/>
                <a:moveTo>
                  <a:pt x="4" y="3"/>
                </a:moveTo>
                <a:cubicBezTo>
                  <a:pt x="2" y="4"/>
                  <a:pt x="1" y="7"/>
                  <a:pt x="0" y="10"/>
                </a:cubicBezTo>
                <a:cubicBezTo>
                  <a:pt x="4" y="3"/>
                  <a:pt x="4" y="3"/>
                  <a:pt x="4" y="3"/>
                </a:cubicBezTo>
                <a:cubicBezTo>
                  <a:pt x="4" y="3"/>
                  <a:pt x="4" y="3"/>
                  <a:pt x="4" y="3"/>
                </a:cubicBezTo>
                <a:close/>
                <a:moveTo>
                  <a:pt x="0" y="10"/>
                </a:moveTo>
                <a:cubicBezTo>
                  <a:pt x="0" y="10"/>
                  <a:pt x="0" y="10"/>
                  <a:pt x="0" y="10"/>
                </a:cubicBezTo>
                <a:cubicBezTo>
                  <a:pt x="0" y="10"/>
                  <a:pt x="0" y="10"/>
                  <a:pt x="0" y="10"/>
                </a:cubicBezTo>
                <a:close/>
                <a:moveTo>
                  <a:pt x="0" y="10"/>
                </a:moveTo>
                <a:cubicBezTo>
                  <a:pt x="0" y="10"/>
                  <a:pt x="0" y="10"/>
                  <a:pt x="0" y="10"/>
                </a:cubicBezTo>
                <a:cubicBezTo>
                  <a:pt x="0" y="10"/>
                  <a:pt x="0" y="10"/>
                  <a:pt x="0" y="10"/>
                </a:cubicBezTo>
                <a:cubicBezTo>
                  <a:pt x="0" y="10"/>
                  <a:pt x="0" y="10"/>
                  <a:pt x="0" y="10"/>
                </a:cubicBezTo>
                <a:close/>
                <a:moveTo>
                  <a:pt x="0" y="12"/>
                </a:moveTo>
                <a:cubicBezTo>
                  <a:pt x="0" y="16"/>
                  <a:pt x="0" y="16"/>
                  <a:pt x="0" y="16"/>
                </a:cubicBezTo>
                <a:cubicBezTo>
                  <a:pt x="0" y="15"/>
                  <a:pt x="0" y="15"/>
                  <a:pt x="0" y="15"/>
                </a:cubicBezTo>
                <a:cubicBezTo>
                  <a:pt x="0" y="12"/>
                  <a:pt x="0" y="12"/>
                  <a:pt x="0" y="12"/>
                </a:cubicBezTo>
                <a:cubicBezTo>
                  <a:pt x="0" y="12"/>
                  <a:pt x="0" y="12"/>
                  <a:pt x="0" y="12"/>
                </a:cubicBezTo>
                <a:close/>
                <a:moveTo>
                  <a:pt x="0" y="11"/>
                </a:moveTo>
                <a:cubicBezTo>
                  <a:pt x="0" y="10"/>
                  <a:pt x="0" y="10"/>
                  <a:pt x="0" y="10"/>
                </a:cubicBezTo>
                <a:cubicBezTo>
                  <a:pt x="0" y="11"/>
                  <a:pt x="0" y="11"/>
                  <a:pt x="0" y="11"/>
                </a:cubicBezTo>
                <a:close/>
                <a:moveTo>
                  <a:pt x="0" y="11"/>
                </a:moveTo>
                <a:cubicBezTo>
                  <a:pt x="0" y="11"/>
                  <a:pt x="0" y="11"/>
                  <a:pt x="0" y="11"/>
                </a:cubicBezTo>
                <a:cubicBezTo>
                  <a:pt x="0" y="11"/>
                  <a:pt x="0" y="11"/>
                  <a:pt x="0" y="11"/>
                </a:cubicBezTo>
                <a:cubicBezTo>
                  <a:pt x="0" y="11"/>
                  <a:pt x="0" y="11"/>
                  <a:pt x="0" y="11"/>
                </a:cubicBezTo>
                <a:close/>
                <a:moveTo>
                  <a:pt x="0" y="12"/>
                </a:moveTo>
                <a:cubicBezTo>
                  <a:pt x="0" y="15"/>
                  <a:pt x="0" y="15"/>
                  <a:pt x="0" y="15"/>
                </a:cubicBezTo>
                <a:cubicBezTo>
                  <a:pt x="0" y="15"/>
                  <a:pt x="0" y="14"/>
                  <a:pt x="0" y="14"/>
                </a:cubicBezTo>
                <a:cubicBezTo>
                  <a:pt x="0" y="12"/>
                  <a:pt x="0" y="12"/>
                  <a:pt x="0" y="12"/>
                </a:cubicBezTo>
                <a:cubicBezTo>
                  <a:pt x="0" y="12"/>
                  <a:pt x="0" y="12"/>
                  <a:pt x="0" y="12"/>
                </a:cubicBezTo>
                <a:close/>
                <a:moveTo>
                  <a:pt x="0" y="12"/>
                </a:moveTo>
                <a:cubicBezTo>
                  <a:pt x="0" y="11"/>
                  <a:pt x="0" y="11"/>
                  <a:pt x="0" y="11"/>
                </a:cubicBezTo>
                <a:cubicBezTo>
                  <a:pt x="0" y="12"/>
                  <a:pt x="0" y="12"/>
                  <a:pt x="0" y="12"/>
                </a:cubicBezTo>
                <a:close/>
                <a:moveTo>
                  <a:pt x="0" y="12"/>
                </a:moveTo>
                <a:cubicBezTo>
                  <a:pt x="0" y="12"/>
                  <a:pt x="0" y="12"/>
                  <a:pt x="0" y="12"/>
                </a:cubicBezTo>
                <a:cubicBezTo>
                  <a:pt x="0" y="12"/>
                  <a:pt x="0" y="12"/>
                  <a:pt x="0" y="12"/>
                </a:cubicBezTo>
                <a:cubicBezTo>
                  <a:pt x="0" y="12"/>
                  <a:pt x="0" y="12"/>
                  <a:pt x="0" y="12"/>
                </a:cubicBezTo>
                <a:close/>
                <a:moveTo>
                  <a:pt x="0" y="12"/>
                </a:moveTo>
                <a:cubicBezTo>
                  <a:pt x="0" y="14"/>
                  <a:pt x="0" y="14"/>
                  <a:pt x="0" y="14"/>
                </a:cubicBezTo>
                <a:cubicBezTo>
                  <a:pt x="0" y="14"/>
                  <a:pt x="0" y="14"/>
                  <a:pt x="0" y="13"/>
                </a:cubicBezTo>
                <a:cubicBezTo>
                  <a:pt x="0" y="12"/>
                  <a:pt x="0" y="12"/>
                  <a:pt x="0" y="12"/>
                </a:cubicBezTo>
                <a:cubicBezTo>
                  <a:pt x="0" y="12"/>
                  <a:pt x="0" y="12"/>
                  <a:pt x="0" y="12"/>
                </a:cubicBezTo>
                <a:close/>
                <a:moveTo>
                  <a:pt x="0" y="12"/>
                </a:moveTo>
                <a:cubicBezTo>
                  <a:pt x="0" y="12"/>
                  <a:pt x="0" y="12"/>
                  <a:pt x="0" y="12"/>
                </a:cubicBezTo>
                <a:cubicBezTo>
                  <a:pt x="0" y="12"/>
                  <a:pt x="0" y="12"/>
                  <a:pt x="0" y="12"/>
                </a:cubicBezTo>
                <a:cubicBezTo>
                  <a:pt x="0" y="12"/>
                  <a:pt x="0" y="12"/>
                  <a:pt x="0" y="12"/>
                </a:cubicBezTo>
                <a:cubicBezTo>
                  <a:pt x="0" y="12"/>
                  <a:pt x="0" y="12"/>
                  <a:pt x="0" y="12"/>
                </a:cubicBezTo>
                <a:cubicBezTo>
                  <a:pt x="0" y="12"/>
                  <a:pt x="0" y="12"/>
                  <a:pt x="0" y="12"/>
                </a:cubicBezTo>
                <a:close/>
                <a:moveTo>
                  <a:pt x="0" y="12"/>
                </a:moveTo>
                <a:cubicBezTo>
                  <a:pt x="0" y="12"/>
                  <a:pt x="0" y="12"/>
                  <a:pt x="0" y="12"/>
                </a:cubicBezTo>
                <a:cubicBezTo>
                  <a:pt x="0" y="13"/>
                  <a:pt x="0" y="13"/>
                  <a:pt x="0" y="13"/>
                </a:cubicBezTo>
                <a:cubicBezTo>
                  <a:pt x="0" y="13"/>
                  <a:pt x="0" y="13"/>
                  <a:pt x="0" y="13"/>
                </a:cubicBezTo>
                <a:cubicBezTo>
                  <a:pt x="0" y="12"/>
                  <a:pt x="0" y="12"/>
                  <a:pt x="0" y="12"/>
                </a:cubicBezTo>
                <a:close/>
                <a:moveTo>
                  <a:pt x="0" y="12"/>
                </a:moveTo>
                <a:cubicBezTo>
                  <a:pt x="0" y="12"/>
                  <a:pt x="0" y="12"/>
                  <a:pt x="0" y="12"/>
                </a:cubicBezTo>
                <a:close/>
                <a:moveTo>
                  <a:pt x="0" y="12"/>
                </a:moveTo>
                <a:cubicBezTo>
                  <a:pt x="0" y="12"/>
                  <a:pt x="0" y="12"/>
                  <a:pt x="0" y="12"/>
                </a:cubicBezTo>
                <a:cubicBezTo>
                  <a:pt x="0" y="12"/>
                  <a:pt x="0" y="12"/>
                  <a:pt x="0" y="12"/>
                </a:cubicBezTo>
                <a:cubicBezTo>
                  <a:pt x="0" y="12"/>
                  <a:pt x="0" y="12"/>
                  <a:pt x="0" y="12"/>
                </a:cubicBezTo>
                <a:cubicBezTo>
                  <a:pt x="0" y="13"/>
                  <a:pt x="0" y="13"/>
                  <a:pt x="0" y="13"/>
                </a:cubicBezTo>
                <a:cubicBezTo>
                  <a:pt x="0" y="13"/>
                  <a:pt x="0" y="13"/>
                  <a:pt x="0" y="13"/>
                </a:cubicBezTo>
                <a:cubicBezTo>
                  <a:pt x="0" y="13"/>
                  <a:pt x="0" y="13"/>
                  <a:pt x="0" y="13"/>
                </a:cubicBezTo>
                <a:cubicBezTo>
                  <a:pt x="0" y="13"/>
                  <a:pt x="0" y="13"/>
                  <a:pt x="0" y="13"/>
                </a:cubicBezTo>
                <a:cubicBezTo>
                  <a:pt x="0" y="12"/>
                  <a:pt x="0" y="12"/>
                  <a:pt x="0" y="12"/>
                </a:cubicBezTo>
                <a:cubicBezTo>
                  <a:pt x="0" y="12"/>
                  <a:pt x="0" y="12"/>
                  <a:pt x="0" y="12"/>
                </a:cubicBezTo>
                <a:cubicBezTo>
                  <a:pt x="0" y="12"/>
                  <a:pt x="0" y="12"/>
                  <a:pt x="0" y="12"/>
                </a:cubicBezTo>
                <a:cubicBezTo>
                  <a:pt x="0" y="12"/>
                  <a:pt x="0" y="12"/>
                  <a:pt x="0" y="12"/>
                </a:cubicBezTo>
                <a:close/>
                <a:moveTo>
                  <a:pt x="0" y="13"/>
                </a:moveTo>
                <a:cubicBezTo>
                  <a:pt x="0" y="13"/>
                  <a:pt x="0" y="13"/>
                  <a:pt x="0" y="13"/>
                </a:cubicBez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302" name="Freeform 296"/>
          <p:cNvSpPr>
            <a:spLocks noEditPoints="1"/>
          </p:cNvSpPr>
          <p:nvPr/>
        </p:nvSpPr>
        <p:spPr bwMode="auto">
          <a:xfrm rot="5400000">
            <a:off x="8824345" y="59293"/>
            <a:ext cx="259489" cy="132125"/>
          </a:xfrm>
          <a:custGeom>
            <a:avLst/>
            <a:gdLst>
              <a:gd name="T0" fmla="*/ 77 w 153"/>
              <a:gd name="T1" fmla="*/ 73 h 78"/>
              <a:gd name="T2" fmla="*/ 129 w 153"/>
              <a:gd name="T3" fmla="*/ 73 h 78"/>
              <a:gd name="T4" fmla="*/ 147 w 153"/>
              <a:gd name="T5" fmla="*/ 4 h 78"/>
              <a:gd name="T6" fmla="*/ 135 w 153"/>
              <a:gd name="T7" fmla="*/ 4 h 78"/>
              <a:gd name="T8" fmla="*/ 117 w 153"/>
              <a:gd name="T9" fmla="*/ 4 h 78"/>
              <a:gd name="T10" fmla="*/ 77 w 153"/>
              <a:gd name="T11" fmla="*/ 4 h 78"/>
              <a:gd name="T12" fmla="*/ 77 w 153"/>
              <a:gd name="T13" fmla="*/ 0 h 78"/>
              <a:gd name="T14" fmla="*/ 117 w 153"/>
              <a:gd name="T15" fmla="*/ 0 h 78"/>
              <a:gd name="T16" fmla="*/ 135 w 153"/>
              <a:gd name="T17" fmla="*/ 0 h 78"/>
              <a:gd name="T18" fmla="*/ 150 w 153"/>
              <a:gd name="T19" fmla="*/ 0 h 78"/>
              <a:gd name="T20" fmla="*/ 150 w 153"/>
              <a:gd name="T21" fmla="*/ 0 h 78"/>
              <a:gd name="T22" fmla="*/ 151 w 153"/>
              <a:gd name="T23" fmla="*/ 0 h 78"/>
              <a:gd name="T24" fmla="*/ 153 w 153"/>
              <a:gd name="T25" fmla="*/ 3 h 78"/>
              <a:gd name="T26" fmla="*/ 133 w 153"/>
              <a:gd name="T27" fmla="*/ 76 h 78"/>
              <a:gd name="T28" fmla="*/ 131 w 153"/>
              <a:gd name="T29" fmla="*/ 78 h 78"/>
              <a:gd name="T30" fmla="*/ 77 w 153"/>
              <a:gd name="T31" fmla="*/ 78 h 78"/>
              <a:gd name="T32" fmla="*/ 77 w 153"/>
              <a:gd name="T33" fmla="*/ 73 h 78"/>
              <a:gd name="T34" fmla="*/ 6 w 153"/>
              <a:gd name="T35" fmla="*/ 4 h 78"/>
              <a:gd name="T36" fmla="*/ 24 w 153"/>
              <a:gd name="T37" fmla="*/ 73 h 78"/>
              <a:gd name="T38" fmla="*/ 77 w 153"/>
              <a:gd name="T39" fmla="*/ 73 h 78"/>
              <a:gd name="T40" fmla="*/ 77 w 153"/>
              <a:gd name="T41" fmla="*/ 78 h 78"/>
              <a:gd name="T42" fmla="*/ 22 w 153"/>
              <a:gd name="T43" fmla="*/ 78 h 78"/>
              <a:gd name="T44" fmla="*/ 22 w 153"/>
              <a:gd name="T45" fmla="*/ 78 h 78"/>
              <a:gd name="T46" fmla="*/ 20 w 153"/>
              <a:gd name="T47" fmla="*/ 76 h 78"/>
              <a:gd name="T48" fmla="*/ 1 w 153"/>
              <a:gd name="T49" fmla="*/ 3 h 78"/>
              <a:gd name="T50" fmla="*/ 0 w 153"/>
              <a:gd name="T51" fmla="*/ 2 h 78"/>
              <a:gd name="T52" fmla="*/ 3 w 153"/>
              <a:gd name="T53" fmla="*/ 0 h 78"/>
              <a:gd name="T54" fmla="*/ 18 w 153"/>
              <a:gd name="T55" fmla="*/ 0 h 78"/>
              <a:gd name="T56" fmla="*/ 36 w 153"/>
              <a:gd name="T57" fmla="*/ 0 h 78"/>
              <a:gd name="T58" fmla="*/ 77 w 153"/>
              <a:gd name="T59" fmla="*/ 0 h 78"/>
              <a:gd name="T60" fmla="*/ 77 w 153"/>
              <a:gd name="T61" fmla="*/ 4 h 78"/>
              <a:gd name="T62" fmla="*/ 36 w 153"/>
              <a:gd name="T63" fmla="*/ 4 h 78"/>
              <a:gd name="T64" fmla="*/ 18 w 153"/>
              <a:gd name="T65" fmla="*/ 4 h 78"/>
              <a:gd name="T66" fmla="*/ 6 w 153"/>
              <a:gd name="T67" fmla="*/ 4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53" h="78">
                <a:moveTo>
                  <a:pt x="77" y="73"/>
                </a:moveTo>
                <a:cubicBezTo>
                  <a:pt x="129" y="73"/>
                  <a:pt x="129" y="73"/>
                  <a:pt x="129" y="73"/>
                </a:cubicBezTo>
                <a:cubicBezTo>
                  <a:pt x="147" y="4"/>
                  <a:pt x="147" y="4"/>
                  <a:pt x="147" y="4"/>
                </a:cubicBezTo>
                <a:cubicBezTo>
                  <a:pt x="135" y="4"/>
                  <a:pt x="135" y="4"/>
                  <a:pt x="135" y="4"/>
                </a:cubicBezTo>
                <a:cubicBezTo>
                  <a:pt x="117" y="4"/>
                  <a:pt x="117" y="4"/>
                  <a:pt x="117" y="4"/>
                </a:cubicBezTo>
                <a:cubicBezTo>
                  <a:pt x="77" y="4"/>
                  <a:pt x="77" y="4"/>
                  <a:pt x="77" y="4"/>
                </a:cubicBezTo>
                <a:cubicBezTo>
                  <a:pt x="77" y="0"/>
                  <a:pt x="77" y="0"/>
                  <a:pt x="77" y="0"/>
                </a:cubicBezTo>
                <a:cubicBezTo>
                  <a:pt x="117" y="0"/>
                  <a:pt x="117" y="0"/>
                  <a:pt x="117" y="0"/>
                </a:cubicBezTo>
                <a:cubicBezTo>
                  <a:pt x="135" y="0"/>
                  <a:pt x="135" y="0"/>
                  <a:pt x="135" y="0"/>
                </a:cubicBezTo>
                <a:cubicBezTo>
                  <a:pt x="150" y="0"/>
                  <a:pt x="150" y="0"/>
                  <a:pt x="150" y="0"/>
                </a:cubicBezTo>
                <a:cubicBezTo>
                  <a:pt x="150" y="0"/>
                  <a:pt x="150" y="0"/>
                  <a:pt x="150" y="0"/>
                </a:cubicBezTo>
                <a:cubicBezTo>
                  <a:pt x="151" y="0"/>
                  <a:pt x="151" y="0"/>
                  <a:pt x="151" y="0"/>
                </a:cubicBezTo>
                <a:cubicBezTo>
                  <a:pt x="152" y="0"/>
                  <a:pt x="153" y="1"/>
                  <a:pt x="153" y="3"/>
                </a:cubicBezTo>
                <a:cubicBezTo>
                  <a:pt x="133" y="76"/>
                  <a:pt x="133" y="76"/>
                  <a:pt x="133" y="76"/>
                </a:cubicBezTo>
                <a:cubicBezTo>
                  <a:pt x="133" y="77"/>
                  <a:pt x="132" y="78"/>
                  <a:pt x="131" y="78"/>
                </a:cubicBezTo>
                <a:cubicBezTo>
                  <a:pt x="77" y="78"/>
                  <a:pt x="77" y="78"/>
                  <a:pt x="77" y="78"/>
                </a:cubicBezTo>
                <a:lnTo>
                  <a:pt x="77" y="73"/>
                </a:lnTo>
                <a:close/>
                <a:moveTo>
                  <a:pt x="6" y="4"/>
                </a:moveTo>
                <a:cubicBezTo>
                  <a:pt x="24" y="73"/>
                  <a:pt x="24" y="73"/>
                  <a:pt x="24" y="73"/>
                </a:cubicBezTo>
                <a:cubicBezTo>
                  <a:pt x="77" y="73"/>
                  <a:pt x="77" y="73"/>
                  <a:pt x="77" y="73"/>
                </a:cubicBezTo>
                <a:cubicBezTo>
                  <a:pt x="77" y="78"/>
                  <a:pt x="77" y="78"/>
                  <a:pt x="77" y="78"/>
                </a:cubicBezTo>
                <a:cubicBezTo>
                  <a:pt x="22" y="78"/>
                  <a:pt x="22" y="78"/>
                  <a:pt x="22" y="78"/>
                </a:cubicBezTo>
                <a:cubicBezTo>
                  <a:pt x="22" y="78"/>
                  <a:pt x="22" y="78"/>
                  <a:pt x="22" y="78"/>
                </a:cubicBezTo>
                <a:cubicBezTo>
                  <a:pt x="21" y="78"/>
                  <a:pt x="20" y="77"/>
                  <a:pt x="20" y="76"/>
                </a:cubicBezTo>
                <a:cubicBezTo>
                  <a:pt x="1" y="3"/>
                  <a:pt x="1" y="3"/>
                  <a:pt x="1" y="3"/>
                </a:cubicBezTo>
                <a:cubicBezTo>
                  <a:pt x="0" y="2"/>
                  <a:pt x="0" y="2"/>
                  <a:pt x="0" y="2"/>
                </a:cubicBezTo>
                <a:cubicBezTo>
                  <a:pt x="0" y="1"/>
                  <a:pt x="1" y="0"/>
                  <a:pt x="3" y="0"/>
                </a:cubicBezTo>
                <a:cubicBezTo>
                  <a:pt x="18" y="0"/>
                  <a:pt x="18" y="0"/>
                  <a:pt x="18" y="0"/>
                </a:cubicBezTo>
                <a:cubicBezTo>
                  <a:pt x="36" y="0"/>
                  <a:pt x="36" y="0"/>
                  <a:pt x="36" y="0"/>
                </a:cubicBezTo>
                <a:cubicBezTo>
                  <a:pt x="77" y="0"/>
                  <a:pt x="77" y="0"/>
                  <a:pt x="77" y="0"/>
                </a:cubicBezTo>
                <a:cubicBezTo>
                  <a:pt x="77" y="4"/>
                  <a:pt x="77" y="4"/>
                  <a:pt x="77" y="4"/>
                </a:cubicBezTo>
                <a:cubicBezTo>
                  <a:pt x="36" y="4"/>
                  <a:pt x="36" y="4"/>
                  <a:pt x="36" y="4"/>
                </a:cubicBezTo>
                <a:cubicBezTo>
                  <a:pt x="18" y="4"/>
                  <a:pt x="18" y="4"/>
                  <a:pt x="18" y="4"/>
                </a:cubicBezTo>
                <a:lnTo>
                  <a:pt x="6" y="4"/>
                </a:ln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303" name="Freeform 297"/>
          <p:cNvSpPr>
            <a:spLocks noEditPoints="1"/>
          </p:cNvSpPr>
          <p:nvPr/>
        </p:nvSpPr>
        <p:spPr bwMode="auto">
          <a:xfrm rot="5400000">
            <a:off x="8923736" y="1708474"/>
            <a:ext cx="299960" cy="185690"/>
          </a:xfrm>
          <a:custGeom>
            <a:avLst/>
            <a:gdLst>
              <a:gd name="T0" fmla="*/ 34 w 177"/>
              <a:gd name="T1" fmla="*/ 0 h 109"/>
              <a:gd name="T2" fmla="*/ 29 w 177"/>
              <a:gd name="T3" fmla="*/ 5 h 109"/>
              <a:gd name="T4" fmla="*/ 4 w 177"/>
              <a:gd name="T5" fmla="*/ 64 h 109"/>
              <a:gd name="T6" fmla="*/ 7 w 177"/>
              <a:gd name="T7" fmla="*/ 85 h 109"/>
              <a:gd name="T8" fmla="*/ 10 w 177"/>
              <a:gd name="T9" fmla="*/ 94 h 109"/>
              <a:gd name="T10" fmla="*/ 10 w 177"/>
              <a:gd name="T11" fmla="*/ 82 h 109"/>
              <a:gd name="T12" fmla="*/ 11 w 177"/>
              <a:gd name="T13" fmla="*/ 76 h 109"/>
              <a:gd name="T14" fmla="*/ 14 w 177"/>
              <a:gd name="T15" fmla="*/ 70 h 109"/>
              <a:gd name="T16" fmla="*/ 14 w 177"/>
              <a:gd name="T17" fmla="*/ 68 h 109"/>
              <a:gd name="T18" fmla="*/ 14 w 177"/>
              <a:gd name="T19" fmla="*/ 64 h 109"/>
              <a:gd name="T20" fmla="*/ 36 w 177"/>
              <a:gd name="T21" fmla="*/ 11 h 109"/>
              <a:gd name="T22" fmla="*/ 50 w 177"/>
              <a:gd name="T23" fmla="*/ 0 h 109"/>
              <a:gd name="T24" fmla="*/ 60 w 177"/>
              <a:gd name="T25" fmla="*/ 0 h 109"/>
              <a:gd name="T26" fmla="*/ 39 w 177"/>
              <a:gd name="T27" fmla="*/ 15 h 109"/>
              <a:gd name="T28" fmla="*/ 19 w 177"/>
              <a:gd name="T29" fmla="*/ 64 h 109"/>
              <a:gd name="T30" fmla="*/ 19 w 177"/>
              <a:gd name="T31" fmla="*/ 67 h 109"/>
              <a:gd name="T32" fmla="*/ 19 w 177"/>
              <a:gd name="T33" fmla="*/ 71 h 109"/>
              <a:gd name="T34" fmla="*/ 19 w 177"/>
              <a:gd name="T35" fmla="*/ 71 h 109"/>
              <a:gd name="T36" fmla="*/ 19 w 177"/>
              <a:gd name="T37" fmla="*/ 72 h 109"/>
              <a:gd name="T38" fmla="*/ 16 w 177"/>
              <a:gd name="T39" fmla="*/ 77 h 109"/>
              <a:gd name="T40" fmla="*/ 15 w 177"/>
              <a:gd name="T41" fmla="*/ 82 h 109"/>
              <a:gd name="T42" fmla="*/ 15 w 177"/>
              <a:gd name="T43" fmla="*/ 105 h 109"/>
              <a:gd name="T44" fmla="*/ 15 w 177"/>
              <a:gd name="T45" fmla="*/ 105 h 109"/>
              <a:gd name="T46" fmla="*/ 14 w 177"/>
              <a:gd name="T47" fmla="*/ 107 h 109"/>
              <a:gd name="T48" fmla="*/ 10 w 177"/>
              <a:gd name="T49" fmla="*/ 106 h 109"/>
              <a:gd name="T50" fmla="*/ 2 w 177"/>
              <a:gd name="T51" fmla="*/ 86 h 109"/>
              <a:gd name="T52" fmla="*/ 0 w 177"/>
              <a:gd name="T53" fmla="*/ 64 h 109"/>
              <a:gd name="T54" fmla="*/ 26 w 177"/>
              <a:gd name="T55" fmla="*/ 1 h 109"/>
              <a:gd name="T56" fmla="*/ 27 w 177"/>
              <a:gd name="T57" fmla="*/ 0 h 109"/>
              <a:gd name="T58" fmla="*/ 34 w 177"/>
              <a:gd name="T59" fmla="*/ 0 h 109"/>
              <a:gd name="T60" fmla="*/ 127 w 177"/>
              <a:gd name="T61" fmla="*/ 0 h 109"/>
              <a:gd name="T62" fmla="*/ 141 w 177"/>
              <a:gd name="T63" fmla="*/ 11 h 109"/>
              <a:gd name="T64" fmla="*/ 163 w 177"/>
              <a:gd name="T65" fmla="*/ 64 h 109"/>
              <a:gd name="T66" fmla="*/ 162 w 177"/>
              <a:gd name="T67" fmla="*/ 68 h 109"/>
              <a:gd name="T68" fmla="*/ 162 w 177"/>
              <a:gd name="T69" fmla="*/ 68 h 109"/>
              <a:gd name="T70" fmla="*/ 162 w 177"/>
              <a:gd name="T71" fmla="*/ 71 h 109"/>
              <a:gd name="T72" fmla="*/ 165 w 177"/>
              <a:gd name="T73" fmla="*/ 76 h 109"/>
              <a:gd name="T74" fmla="*/ 166 w 177"/>
              <a:gd name="T75" fmla="*/ 82 h 109"/>
              <a:gd name="T76" fmla="*/ 166 w 177"/>
              <a:gd name="T77" fmla="*/ 96 h 109"/>
              <a:gd name="T78" fmla="*/ 169 w 177"/>
              <a:gd name="T79" fmla="*/ 85 h 109"/>
              <a:gd name="T80" fmla="*/ 172 w 177"/>
              <a:gd name="T81" fmla="*/ 64 h 109"/>
              <a:gd name="T82" fmla="*/ 147 w 177"/>
              <a:gd name="T83" fmla="*/ 5 h 109"/>
              <a:gd name="T84" fmla="*/ 143 w 177"/>
              <a:gd name="T85" fmla="*/ 0 h 109"/>
              <a:gd name="T86" fmla="*/ 150 w 177"/>
              <a:gd name="T87" fmla="*/ 0 h 109"/>
              <a:gd name="T88" fmla="*/ 151 w 177"/>
              <a:gd name="T89" fmla="*/ 1 h 109"/>
              <a:gd name="T90" fmla="*/ 177 w 177"/>
              <a:gd name="T91" fmla="*/ 64 h 109"/>
              <a:gd name="T92" fmla="*/ 174 w 177"/>
              <a:gd name="T93" fmla="*/ 87 h 109"/>
              <a:gd name="T94" fmla="*/ 165 w 177"/>
              <a:gd name="T95" fmla="*/ 107 h 109"/>
              <a:gd name="T96" fmla="*/ 163 w 177"/>
              <a:gd name="T97" fmla="*/ 109 h 109"/>
              <a:gd name="T98" fmla="*/ 161 w 177"/>
              <a:gd name="T99" fmla="*/ 106 h 109"/>
              <a:gd name="T100" fmla="*/ 161 w 177"/>
              <a:gd name="T101" fmla="*/ 82 h 109"/>
              <a:gd name="T102" fmla="*/ 160 w 177"/>
              <a:gd name="T103" fmla="*/ 78 h 109"/>
              <a:gd name="T104" fmla="*/ 158 w 177"/>
              <a:gd name="T105" fmla="*/ 73 h 109"/>
              <a:gd name="T106" fmla="*/ 157 w 177"/>
              <a:gd name="T107" fmla="*/ 71 h 109"/>
              <a:gd name="T108" fmla="*/ 158 w 177"/>
              <a:gd name="T109" fmla="*/ 68 h 109"/>
              <a:gd name="T110" fmla="*/ 158 w 177"/>
              <a:gd name="T111" fmla="*/ 68 h 109"/>
              <a:gd name="T112" fmla="*/ 158 w 177"/>
              <a:gd name="T113" fmla="*/ 64 h 109"/>
              <a:gd name="T114" fmla="*/ 137 w 177"/>
              <a:gd name="T115" fmla="*/ 15 h 109"/>
              <a:gd name="T116" fmla="*/ 117 w 177"/>
              <a:gd name="T117" fmla="*/ 0 h 109"/>
              <a:gd name="T118" fmla="*/ 127 w 177"/>
              <a:gd name="T119" fmla="*/ 0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77" h="109">
                <a:moveTo>
                  <a:pt x="34" y="0"/>
                </a:moveTo>
                <a:cubicBezTo>
                  <a:pt x="32" y="2"/>
                  <a:pt x="31" y="3"/>
                  <a:pt x="29" y="5"/>
                </a:cubicBezTo>
                <a:cubicBezTo>
                  <a:pt x="14" y="20"/>
                  <a:pt x="4" y="41"/>
                  <a:pt x="4" y="64"/>
                </a:cubicBezTo>
                <a:cubicBezTo>
                  <a:pt x="4" y="71"/>
                  <a:pt x="5" y="78"/>
                  <a:pt x="7" y="85"/>
                </a:cubicBezTo>
                <a:cubicBezTo>
                  <a:pt x="8" y="88"/>
                  <a:pt x="9" y="91"/>
                  <a:pt x="10" y="94"/>
                </a:cubicBezTo>
                <a:cubicBezTo>
                  <a:pt x="10" y="82"/>
                  <a:pt x="10" y="82"/>
                  <a:pt x="10" y="82"/>
                </a:cubicBezTo>
                <a:cubicBezTo>
                  <a:pt x="10" y="80"/>
                  <a:pt x="11" y="78"/>
                  <a:pt x="11" y="76"/>
                </a:cubicBezTo>
                <a:cubicBezTo>
                  <a:pt x="12" y="74"/>
                  <a:pt x="13" y="72"/>
                  <a:pt x="14" y="70"/>
                </a:cubicBezTo>
                <a:cubicBezTo>
                  <a:pt x="14" y="69"/>
                  <a:pt x="14" y="68"/>
                  <a:pt x="14" y="68"/>
                </a:cubicBezTo>
                <a:cubicBezTo>
                  <a:pt x="14" y="66"/>
                  <a:pt x="14" y="65"/>
                  <a:pt x="14" y="64"/>
                </a:cubicBezTo>
                <a:cubicBezTo>
                  <a:pt x="14" y="43"/>
                  <a:pt x="22" y="25"/>
                  <a:pt x="36" y="11"/>
                </a:cubicBezTo>
                <a:cubicBezTo>
                  <a:pt x="40" y="7"/>
                  <a:pt x="45" y="3"/>
                  <a:pt x="50" y="0"/>
                </a:cubicBezTo>
                <a:cubicBezTo>
                  <a:pt x="60" y="0"/>
                  <a:pt x="60" y="0"/>
                  <a:pt x="60" y="0"/>
                </a:cubicBezTo>
                <a:cubicBezTo>
                  <a:pt x="52" y="4"/>
                  <a:pt x="45" y="9"/>
                  <a:pt x="39" y="15"/>
                </a:cubicBezTo>
                <a:cubicBezTo>
                  <a:pt x="27" y="27"/>
                  <a:pt x="19" y="45"/>
                  <a:pt x="19" y="64"/>
                </a:cubicBezTo>
                <a:cubicBezTo>
                  <a:pt x="19" y="65"/>
                  <a:pt x="19" y="66"/>
                  <a:pt x="19" y="67"/>
                </a:cubicBezTo>
                <a:cubicBezTo>
                  <a:pt x="19" y="68"/>
                  <a:pt x="19" y="70"/>
                  <a:pt x="19" y="71"/>
                </a:cubicBezTo>
                <a:cubicBezTo>
                  <a:pt x="19" y="71"/>
                  <a:pt x="19" y="71"/>
                  <a:pt x="19" y="71"/>
                </a:cubicBezTo>
                <a:cubicBezTo>
                  <a:pt x="19" y="71"/>
                  <a:pt x="19" y="72"/>
                  <a:pt x="19" y="72"/>
                </a:cubicBezTo>
                <a:cubicBezTo>
                  <a:pt x="17" y="74"/>
                  <a:pt x="16" y="75"/>
                  <a:pt x="16" y="77"/>
                </a:cubicBezTo>
                <a:cubicBezTo>
                  <a:pt x="15" y="79"/>
                  <a:pt x="15" y="81"/>
                  <a:pt x="15" y="82"/>
                </a:cubicBezTo>
                <a:cubicBezTo>
                  <a:pt x="15" y="105"/>
                  <a:pt x="15" y="105"/>
                  <a:pt x="15" y="105"/>
                </a:cubicBezTo>
                <a:cubicBezTo>
                  <a:pt x="15" y="105"/>
                  <a:pt x="15" y="105"/>
                  <a:pt x="15" y="105"/>
                </a:cubicBezTo>
                <a:cubicBezTo>
                  <a:pt x="15" y="106"/>
                  <a:pt x="14" y="107"/>
                  <a:pt x="14" y="107"/>
                </a:cubicBezTo>
                <a:cubicBezTo>
                  <a:pt x="12" y="108"/>
                  <a:pt x="11" y="108"/>
                  <a:pt x="10" y="106"/>
                </a:cubicBezTo>
                <a:cubicBezTo>
                  <a:pt x="7" y="100"/>
                  <a:pt x="4" y="93"/>
                  <a:pt x="2" y="86"/>
                </a:cubicBezTo>
                <a:cubicBezTo>
                  <a:pt x="1" y="79"/>
                  <a:pt x="0" y="71"/>
                  <a:pt x="0" y="64"/>
                </a:cubicBezTo>
                <a:cubicBezTo>
                  <a:pt x="0" y="40"/>
                  <a:pt x="10" y="17"/>
                  <a:pt x="26" y="1"/>
                </a:cubicBezTo>
                <a:cubicBezTo>
                  <a:pt x="26" y="1"/>
                  <a:pt x="26" y="1"/>
                  <a:pt x="27" y="0"/>
                </a:cubicBezTo>
                <a:cubicBezTo>
                  <a:pt x="34" y="0"/>
                  <a:pt x="34" y="0"/>
                  <a:pt x="34" y="0"/>
                </a:cubicBezTo>
                <a:close/>
                <a:moveTo>
                  <a:pt x="127" y="0"/>
                </a:moveTo>
                <a:cubicBezTo>
                  <a:pt x="132" y="3"/>
                  <a:pt x="137" y="7"/>
                  <a:pt x="141" y="11"/>
                </a:cubicBezTo>
                <a:cubicBezTo>
                  <a:pt x="154" y="25"/>
                  <a:pt x="163" y="43"/>
                  <a:pt x="163" y="64"/>
                </a:cubicBezTo>
                <a:cubicBezTo>
                  <a:pt x="163" y="65"/>
                  <a:pt x="162" y="67"/>
                  <a:pt x="162" y="68"/>
                </a:cubicBezTo>
                <a:cubicBezTo>
                  <a:pt x="162" y="68"/>
                  <a:pt x="162" y="68"/>
                  <a:pt x="162" y="68"/>
                </a:cubicBezTo>
                <a:cubicBezTo>
                  <a:pt x="162" y="69"/>
                  <a:pt x="162" y="70"/>
                  <a:pt x="162" y="71"/>
                </a:cubicBezTo>
                <a:cubicBezTo>
                  <a:pt x="163" y="73"/>
                  <a:pt x="164" y="74"/>
                  <a:pt x="165" y="76"/>
                </a:cubicBezTo>
                <a:cubicBezTo>
                  <a:pt x="165" y="78"/>
                  <a:pt x="166" y="80"/>
                  <a:pt x="166" y="82"/>
                </a:cubicBezTo>
                <a:cubicBezTo>
                  <a:pt x="166" y="96"/>
                  <a:pt x="166" y="96"/>
                  <a:pt x="166" y="96"/>
                </a:cubicBezTo>
                <a:cubicBezTo>
                  <a:pt x="167" y="92"/>
                  <a:pt x="168" y="89"/>
                  <a:pt x="169" y="85"/>
                </a:cubicBezTo>
                <a:cubicBezTo>
                  <a:pt x="171" y="78"/>
                  <a:pt x="172" y="71"/>
                  <a:pt x="172" y="64"/>
                </a:cubicBezTo>
                <a:cubicBezTo>
                  <a:pt x="172" y="41"/>
                  <a:pt x="163" y="20"/>
                  <a:pt x="147" y="5"/>
                </a:cubicBezTo>
                <a:cubicBezTo>
                  <a:pt x="146" y="3"/>
                  <a:pt x="144" y="2"/>
                  <a:pt x="143" y="0"/>
                </a:cubicBezTo>
                <a:cubicBezTo>
                  <a:pt x="150" y="0"/>
                  <a:pt x="150" y="0"/>
                  <a:pt x="150" y="0"/>
                </a:cubicBezTo>
                <a:cubicBezTo>
                  <a:pt x="150" y="1"/>
                  <a:pt x="150" y="1"/>
                  <a:pt x="151" y="1"/>
                </a:cubicBezTo>
                <a:cubicBezTo>
                  <a:pt x="167" y="17"/>
                  <a:pt x="177" y="40"/>
                  <a:pt x="177" y="64"/>
                </a:cubicBezTo>
                <a:cubicBezTo>
                  <a:pt x="177" y="72"/>
                  <a:pt x="176" y="79"/>
                  <a:pt x="174" y="87"/>
                </a:cubicBezTo>
                <a:cubicBezTo>
                  <a:pt x="172" y="94"/>
                  <a:pt x="169" y="101"/>
                  <a:pt x="165" y="107"/>
                </a:cubicBezTo>
                <a:cubicBezTo>
                  <a:pt x="165" y="108"/>
                  <a:pt x="164" y="109"/>
                  <a:pt x="163" y="109"/>
                </a:cubicBezTo>
                <a:cubicBezTo>
                  <a:pt x="162" y="109"/>
                  <a:pt x="161" y="108"/>
                  <a:pt x="161" y="106"/>
                </a:cubicBezTo>
                <a:cubicBezTo>
                  <a:pt x="161" y="82"/>
                  <a:pt x="161" y="82"/>
                  <a:pt x="161" y="82"/>
                </a:cubicBezTo>
                <a:cubicBezTo>
                  <a:pt x="161" y="81"/>
                  <a:pt x="161" y="79"/>
                  <a:pt x="160" y="78"/>
                </a:cubicBezTo>
                <a:cubicBezTo>
                  <a:pt x="160" y="76"/>
                  <a:pt x="159" y="74"/>
                  <a:pt x="158" y="73"/>
                </a:cubicBezTo>
                <a:cubicBezTo>
                  <a:pt x="157" y="73"/>
                  <a:pt x="157" y="72"/>
                  <a:pt x="157" y="71"/>
                </a:cubicBezTo>
                <a:cubicBezTo>
                  <a:pt x="157" y="70"/>
                  <a:pt x="158" y="69"/>
                  <a:pt x="158" y="68"/>
                </a:cubicBezTo>
                <a:cubicBezTo>
                  <a:pt x="158" y="68"/>
                  <a:pt x="158" y="68"/>
                  <a:pt x="158" y="68"/>
                </a:cubicBezTo>
                <a:cubicBezTo>
                  <a:pt x="158" y="67"/>
                  <a:pt x="158" y="65"/>
                  <a:pt x="158" y="64"/>
                </a:cubicBezTo>
                <a:cubicBezTo>
                  <a:pt x="158" y="45"/>
                  <a:pt x="150" y="27"/>
                  <a:pt x="137" y="15"/>
                </a:cubicBezTo>
                <a:cubicBezTo>
                  <a:pt x="131" y="9"/>
                  <a:pt x="124" y="4"/>
                  <a:pt x="117" y="0"/>
                </a:cubicBezTo>
                <a:lnTo>
                  <a:pt x="127" y="0"/>
                </a:ln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304" name="Freeform 299"/>
          <p:cNvSpPr>
            <a:spLocks noEditPoints="1"/>
          </p:cNvSpPr>
          <p:nvPr/>
        </p:nvSpPr>
        <p:spPr bwMode="auto">
          <a:xfrm rot="5400000">
            <a:off x="8962421" y="1825721"/>
            <a:ext cx="72610" cy="123793"/>
          </a:xfrm>
          <a:custGeom>
            <a:avLst/>
            <a:gdLst>
              <a:gd name="T0" fmla="*/ 38 w 43"/>
              <a:gd name="T1" fmla="*/ 53 h 73"/>
              <a:gd name="T2" fmla="*/ 38 w 43"/>
              <a:gd name="T3" fmla="*/ 42 h 73"/>
              <a:gd name="T4" fmla="*/ 38 w 43"/>
              <a:gd name="T5" fmla="*/ 20 h 73"/>
              <a:gd name="T6" fmla="*/ 38 w 43"/>
              <a:gd name="T7" fmla="*/ 19 h 73"/>
              <a:gd name="T8" fmla="*/ 38 w 43"/>
              <a:gd name="T9" fmla="*/ 18 h 73"/>
              <a:gd name="T10" fmla="*/ 38 w 43"/>
              <a:gd name="T11" fmla="*/ 18 h 73"/>
              <a:gd name="T12" fmla="*/ 30 w 43"/>
              <a:gd name="T13" fmla="*/ 9 h 73"/>
              <a:gd name="T14" fmla="*/ 22 w 43"/>
              <a:gd name="T15" fmla="*/ 6 h 73"/>
              <a:gd name="T16" fmla="*/ 22 w 43"/>
              <a:gd name="T17" fmla="*/ 1 h 73"/>
              <a:gd name="T18" fmla="*/ 33 w 43"/>
              <a:gd name="T19" fmla="*/ 5 h 73"/>
              <a:gd name="T20" fmla="*/ 43 w 43"/>
              <a:gd name="T21" fmla="*/ 17 h 73"/>
              <a:gd name="T22" fmla="*/ 43 w 43"/>
              <a:gd name="T23" fmla="*/ 18 h 73"/>
              <a:gd name="T24" fmla="*/ 43 w 43"/>
              <a:gd name="T25" fmla="*/ 19 h 73"/>
              <a:gd name="T26" fmla="*/ 43 w 43"/>
              <a:gd name="T27" fmla="*/ 20 h 73"/>
              <a:gd name="T28" fmla="*/ 43 w 43"/>
              <a:gd name="T29" fmla="*/ 42 h 73"/>
              <a:gd name="T30" fmla="*/ 43 w 43"/>
              <a:gd name="T31" fmla="*/ 53 h 73"/>
              <a:gd name="T32" fmla="*/ 34 w 43"/>
              <a:gd name="T33" fmla="*/ 67 h 73"/>
              <a:gd name="T34" fmla="*/ 22 w 43"/>
              <a:gd name="T35" fmla="*/ 72 h 73"/>
              <a:gd name="T36" fmla="*/ 22 w 43"/>
              <a:gd name="T37" fmla="*/ 67 h 73"/>
              <a:gd name="T38" fmla="*/ 31 w 43"/>
              <a:gd name="T39" fmla="*/ 63 h 73"/>
              <a:gd name="T40" fmla="*/ 38 w 43"/>
              <a:gd name="T41" fmla="*/ 53 h 73"/>
              <a:gd name="T42" fmla="*/ 22 w 43"/>
              <a:gd name="T43" fmla="*/ 6 h 73"/>
              <a:gd name="T44" fmla="*/ 14 w 43"/>
              <a:gd name="T45" fmla="*/ 5 h 73"/>
              <a:gd name="T46" fmla="*/ 5 w 43"/>
              <a:gd name="T47" fmla="*/ 5 h 73"/>
              <a:gd name="T48" fmla="*/ 5 w 43"/>
              <a:gd name="T49" fmla="*/ 68 h 73"/>
              <a:gd name="T50" fmla="*/ 14 w 43"/>
              <a:gd name="T51" fmla="*/ 68 h 73"/>
              <a:gd name="T52" fmla="*/ 22 w 43"/>
              <a:gd name="T53" fmla="*/ 67 h 73"/>
              <a:gd name="T54" fmla="*/ 22 w 43"/>
              <a:gd name="T55" fmla="*/ 72 h 73"/>
              <a:gd name="T56" fmla="*/ 14 w 43"/>
              <a:gd name="T57" fmla="*/ 73 h 73"/>
              <a:gd name="T58" fmla="*/ 3 w 43"/>
              <a:gd name="T59" fmla="*/ 73 h 73"/>
              <a:gd name="T60" fmla="*/ 0 w 43"/>
              <a:gd name="T61" fmla="*/ 71 h 73"/>
              <a:gd name="T62" fmla="*/ 0 w 43"/>
              <a:gd name="T63" fmla="*/ 2 h 73"/>
              <a:gd name="T64" fmla="*/ 3 w 43"/>
              <a:gd name="T65" fmla="*/ 0 h 73"/>
              <a:gd name="T66" fmla="*/ 14 w 43"/>
              <a:gd name="T67" fmla="*/ 0 h 73"/>
              <a:gd name="T68" fmla="*/ 22 w 43"/>
              <a:gd name="T69" fmla="*/ 1 h 73"/>
              <a:gd name="T70" fmla="*/ 22 w 43"/>
              <a:gd name="T71" fmla="*/ 6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3" h="73">
                <a:moveTo>
                  <a:pt x="38" y="53"/>
                </a:moveTo>
                <a:cubicBezTo>
                  <a:pt x="38" y="42"/>
                  <a:pt x="38" y="42"/>
                  <a:pt x="38" y="42"/>
                </a:cubicBezTo>
                <a:cubicBezTo>
                  <a:pt x="38" y="20"/>
                  <a:pt x="38" y="20"/>
                  <a:pt x="38" y="20"/>
                </a:cubicBezTo>
                <a:cubicBezTo>
                  <a:pt x="38" y="20"/>
                  <a:pt x="38" y="20"/>
                  <a:pt x="38" y="19"/>
                </a:cubicBezTo>
                <a:cubicBezTo>
                  <a:pt x="38" y="19"/>
                  <a:pt x="38" y="19"/>
                  <a:pt x="38" y="18"/>
                </a:cubicBezTo>
                <a:cubicBezTo>
                  <a:pt x="38" y="18"/>
                  <a:pt x="38" y="18"/>
                  <a:pt x="38" y="18"/>
                </a:cubicBezTo>
                <a:cubicBezTo>
                  <a:pt x="37" y="15"/>
                  <a:pt x="34" y="11"/>
                  <a:pt x="30" y="9"/>
                </a:cubicBezTo>
                <a:cubicBezTo>
                  <a:pt x="28" y="7"/>
                  <a:pt x="25" y="6"/>
                  <a:pt x="22" y="6"/>
                </a:cubicBezTo>
                <a:cubicBezTo>
                  <a:pt x="22" y="1"/>
                  <a:pt x="22" y="1"/>
                  <a:pt x="22" y="1"/>
                </a:cubicBezTo>
                <a:cubicBezTo>
                  <a:pt x="26" y="1"/>
                  <a:pt x="30" y="3"/>
                  <a:pt x="33" y="5"/>
                </a:cubicBezTo>
                <a:cubicBezTo>
                  <a:pt x="38" y="8"/>
                  <a:pt x="42" y="12"/>
                  <a:pt x="43" y="17"/>
                </a:cubicBezTo>
                <a:cubicBezTo>
                  <a:pt x="43" y="18"/>
                  <a:pt x="43" y="18"/>
                  <a:pt x="43" y="18"/>
                </a:cubicBezTo>
                <a:cubicBezTo>
                  <a:pt x="43" y="18"/>
                  <a:pt x="43" y="18"/>
                  <a:pt x="43" y="19"/>
                </a:cubicBezTo>
                <a:cubicBezTo>
                  <a:pt x="43" y="19"/>
                  <a:pt x="43" y="20"/>
                  <a:pt x="43" y="20"/>
                </a:cubicBezTo>
                <a:cubicBezTo>
                  <a:pt x="43" y="42"/>
                  <a:pt x="43" y="42"/>
                  <a:pt x="43" y="42"/>
                </a:cubicBezTo>
                <a:cubicBezTo>
                  <a:pt x="43" y="53"/>
                  <a:pt x="43" y="53"/>
                  <a:pt x="43" y="53"/>
                </a:cubicBezTo>
                <a:cubicBezTo>
                  <a:pt x="43" y="58"/>
                  <a:pt x="40" y="64"/>
                  <a:pt x="34" y="67"/>
                </a:cubicBezTo>
                <a:cubicBezTo>
                  <a:pt x="31" y="70"/>
                  <a:pt x="26" y="71"/>
                  <a:pt x="22" y="72"/>
                </a:cubicBezTo>
                <a:cubicBezTo>
                  <a:pt x="22" y="67"/>
                  <a:pt x="22" y="67"/>
                  <a:pt x="22" y="67"/>
                </a:cubicBezTo>
                <a:cubicBezTo>
                  <a:pt x="25" y="67"/>
                  <a:pt x="29" y="65"/>
                  <a:pt x="31" y="63"/>
                </a:cubicBezTo>
                <a:cubicBezTo>
                  <a:pt x="36" y="61"/>
                  <a:pt x="38" y="57"/>
                  <a:pt x="38" y="53"/>
                </a:cubicBezTo>
                <a:close/>
                <a:moveTo>
                  <a:pt x="22" y="6"/>
                </a:moveTo>
                <a:cubicBezTo>
                  <a:pt x="19" y="5"/>
                  <a:pt x="17" y="5"/>
                  <a:pt x="14" y="5"/>
                </a:cubicBezTo>
                <a:cubicBezTo>
                  <a:pt x="5" y="5"/>
                  <a:pt x="5" y="5"/>
                  <a:pt x="5" y="5"/>
                </a:cubicBezTo>
                <a:cubicBezTo>
                  <a:pt x="5" y="68"/>
                  <a:pt x="5" y="68"/>
                  <a:pt x="5" y="68"/>
                </a:cubicBezTo>
                <a:cubicBezTo>
                  <a:pt x="14" y="68"/>
                  <a:pt x="14" y="68"/>
                  <a:pt x="14" y="68"/>
                </a:cubicBezTo>
                <a:cubicBezTo>
                  <a:pt x="17" y="68"/>
                  <a:pt x="19" y="68"/>
                  <a:pt x="22" y="67"/>
                </a:cubicBezTo>
                <a:cubicBezTo>
                  <a:pt x="22" y="72"/>
                  <a:pt x="22" y="72"/>
                  <a:pt x="22" y="72"/>
                </a:cubicBezTo>
                <a:cubicBezTo>
                  <a:pt x="19" y="73"/>
                  <a:pt x="17" y="73"/>
                  <a:pt x="14" y="73"/>
                </a:cubicBezTo>
                <a:cubicBezTo>
                  <a:pt x="3" y="73"/>
                  <a:pt x="3" y="73"/>
                  <a:pt x="3" y="73"/>
                </a:cubicBezTo>
                <a:cubicBezTo>
                  <a:pt x="2" y="73"/>
                  <a:pt x="0" y="72"/>
                  <a:pt x="0" y="71"/>
                </a:cubicBezTo>
                <a:cubicBezTo>
                  <a:pt x="0" y="2"/>
                  <a:pt x="0" y="2"/>
                  <a:pt x="0" y="2"/>
                </a:cubicBezTo>
                <a:cubicBezTo>
                  <a:pt x="0" y="1"/>
                  <a:pt x="2" y="0"/>
                  <a:pt x="3" y="0"/>
                </a:cubicBezTo>
                <a:cubicBezTo>
                  <a:pt x="14" y="0"/>
                  <a:pt x="14" y="0"/>
                  <a:pt x="14" y="0"/>
                </a:cubicBezTo>
                <a:cubicBezTo>
                  <a:pt x="17" y="0"/>
                  <a:pt x="19" y="0"/>
                  <a:pt x="22" y="1"/>
                </a:cubicBezTo>
                <a:lnTo>
                  <a:pt x="22" y="6"/>
                </a:ln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305" name="Freeform 300"/>
          <p:cNvSpPr/>
          <p:nvPr/>
        </p:nvSpPr>
        <p:spPr bwMode="auto">
          <a:xfrm rot="5400000">
            <a:off x="8973134" y="4431320"/>
            <a:ext cx="159503" cy="227351"/>
          </a:xfrm>
          <a:custGeom>
            <a:avLst/>
            <a:gdLst>
              <a:gd name="T0" fmla="*/ 18 w 94"/>
              <a:gd name="T1" fmla="*/ 16 h 134"/>
              <a:gd name="T2" fmla="*/ 23 w 94"/>
              <a:gd name="T3" fmla="*/ 16 h 134"/>
              <a:gd name="T4" fmla="*/ 25 w 94"/>
              <a:gd name="T5" fmla="*/ 19 h 134"/>
              <a:gd name="T6" fmla="*/ 25 w 94"/>
              <a:gd name="T7" fmla="*/ 64 h 134"/>
              <a:gd name="T8" fmla="*/ 25 w 94"/>
              <a:gd name="T9" fmla="*/ 64 h 134"/>
              <a:gd name="T10" fmla="*/ 25 w 94"/>
              <a:gd name="T11" fmla="*/ 129 h 134"/>
              <a:gd name="T12" fmla="*/ 42 w 94"/>
              <a:gd name="T13" fmla="*/ 129 h 134"/>
              <a:gd name="T14" fmla="*/ 42 w 94"/>
              <a:gd name="T15" fmla="*/ 59 h 134"/>
              <a:gd name="T16" fmla="*/ 44 w 94"/>
              <a:gd name="T17" fmla="*/ 57 h 134"/>
              <a:gd name="T18" fmla="*/ 51 w 94"/>
              <a:gd name="T19" fmla="*/ 57 h 134"/>
              <a:gd name="T20" fmla="*/ 53 w 94"/>
              <a:gd name="T21" fmla="*/ 59 h 134"/>
              <a:gd name="T22" fmla="*/ 53 w 94"/>
              <a:gd name="T23" fmla="*/ 129 h 134"/>
              <a:gd name="T24" fmla="*/ 70 w 94"/>
              <a:gd name="T25" fmla="*/ 129 h 134"/>
              <a:gd name="T26" fmla="*/ 70 w 94"/>
              <a:gd name="T27" fmla="*/ 59 h 134"/>
              <a:gd name="T28" fmla="*/ 70 w 94"/>
              <a:gd name="T29" fmla="*/ 58 h 134"/>
              <a:gd name="T30" fmla="*/ 70 w 94"/>
              <a:gd name="T31" fmla="*/ 19 h 134"/>
              <a:gd name="T32" fmla="*/ 72 w 94"/>
              <a:gd name="T33" fmla="*/ 16 h 134"/>
              <a:gd name="T34" fmla="*/ 77 w 94"/>
              <a:gd name="T35" fmla="*/ 16 h 134"/>
              <a:gd name="T36" fmla="*/ 80 w 94"/>
              <a:gd name="T37" fmla="*/ 19 h 134"/>
              <a:gd name="T38" fmla="*/ 80 w 94"/>
              <a:gd name="T39" fmla="*/ 57 h 134"/>
              <a:gd name="T40" fmla="*/ 89 w 94"/>
              <a:gd name="T41" fmla="*/ 57 h 134"/>
              <a:gd name="T42" fmla="*/ 89 w 94"/>
              <a:gd name="T43" fmla="*/ 0 h 134"/>
              <a:gd name="T44" fmla="*/ 94 w 94"/>
              <a:gd name="T45" fmla="*/ 0 h 134"/>
              <a:gd name="T46" fmla="*/ 94 w 94"/>
              <a:gd name="T47" fmla="*/ 59 h 134"/>
              <a:gd name="T48" fmla="*/ 92 w 94"/>
              <a:gd name="T49" fmla="*/ 61 h 134"/>
              <a:gd name="T50" fmla="*/ 77 w 94"/>
              <a:gd name="T51" fmla="*/ 61 h 134"/>
              <a:gd name="T52" fmla="*/ 75 w 94"/>
              <a:gd name="T53" fmla="*/ 59 h 134"/>
              <a:gd name="T54" fmla="*/ 75 w 94"/>
              <a:gd name="T55" fmla="*/ 21 h 134"/>
              <a:gd name="T56" fmla="*/ 75 w 94"/>
              <a:gd name="T57" fmla="*/ 21 h 134"/>
              <a:gd name="T58" fmla="*/ 75 w 94"/>
              <a:gd name="T59" fmla="*/ 59 h 134"/>
              <a:gd name="T60" fmla="*/ 75 w 94"/>
              <a:gd name="T61" fmla="*/ 60 h 134"/>
              <a:gd name="T62" fmla="*/ 75 w 94"/>
              <a:gd name="T63" fmla="*/ 131 h 134"/>
              <a:gd name="T64" fmla="*/ 72 w 94"/>
              <a:gd name="T65" fmla="*/ 134 h 134"/>
              <a:gd name="T66" fmla="*/ 51 w 94"/>
              <a:gd name="T67" fmla="*/ 134 h 134"/>
              <a:gd name="T68" fmla="*/ 48 w 94"/>
              <a:gd name="T69" fmla="*/ 131 h 134"/>
              <a:gd name="T70" fmla="*/ 48 w 94"/>
              <a:gd name="T71" fmla="*/ 61 h 134"/>
              <a:gd name="T72" fmla="*/ 47 w 94"/>
              <a:gd name="T73" fmla="*/ 61 h 134"/>
              <a:gd name="T74" fmla="*/ 47 w 94"/>
              <a:gd name="T75" fmla="*/ 131 h 134"/>
              <a:gd name="T76" fmla="*/ 44 w 94"/>
              <a:gd name="T77" fmla="*/ 134 h 134"/>
              <a:gd name="T78" fmla="*/ 23 w 94"/>
              <a:gd name="T79" fmla="*/ 134 h 134"/>
              <a:gd name="T80" fmla="*/ 21 w 94"/>
              <a:gd name="T81" fmla="*/ 131 h 134"/>
              <a:gd name="T82" fmla="*/ 21 w 94"/>
              <a:gd name="T83" fmla="*/ 64 h 134"/>
              <a:gd name="T84" fmla="*/ 21 w 94"/>
              <a:gd name="T85" fmla="*/ 63 h 134"/>
              <a:gd name="T86" fmla="*/ 21 w 94"/>
              <a:gd name="T87" fmla="*/ 21 h 134"/>
              <a:gd name="T88" fmla="*/ 20 w 94"/>
              <a:gd name="T89" fmla="*/ 21 h 134"/>
              <a:gd name="T90" fmla="*/ 20 w 94"/>
              <a:gd name="T91" fmla="*/ 59 h 134"/>
              <a:gd name="T92" fmla="*/ 18 w 94"/>
              <a:gd name="T93" fmla="*/ 61 h 134"/>
              <a:gd name="T94" fmla="*/ 2 w 94"/>
              <a:gd name="T95" fmla="*/ 61 h 134"/>
              <a:gd name="T96" fmla="*/ 0 w 94"/>
              <a:gd name="T97" fmla="*/ 59 h 134"/>
              <a:gd name="T98" fmla="*/ 0 w 94"/>
              <a:gd name="T99" fmla="*/ 0 h 134"/>
              <a:gd name="T100" fmla="*/ 5 w 94"/>
              <a:gd name="T101" fmla="*/ 0 h 134"/>
              <a:gd name="T102" fmla="*/ 5 w 94"/>
              <a:gd name="T103" fmla="*/ 57 h 134"/>
              <a:gd name="T104" fmla="*/ 15 w 94"/>
              <a:gd name="T105" fmla="*/ 57 h 134"/>
              <a:gd name="T106" fmla="*/ 15 w 94"/>
              <a:gd name="T107" fmla="*/ 19 h 134"/>
              <a:gd name="T108" fmla="*/ 18 w 94"/>
              <a:gd name="T109" fmla="*/ 16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4" h="134">
                <a:moveTo>
                  <a:pt x="18" y="16"/>
                </a:moveTo>
                <a:cubicBezTo>
                  <a:pt x="23" y="16"/>
                  <a:pt x="23" y="16"/>
                  <a:pt x="23" y="16"/>
                </a:cubicBezTo>
                <a:cubicBezTo>
                  <a:pt x="24" y="16"/>
                  <a:pt x="25" y="17"/>
                  <a:pt x="25" y="19"/>
                </a:cubicBezTo>
                <a:cubicBezTo>
                  <a:pt x="25" y="64"/>
                  <a:pt x="25" y="64"/>
                  <a:pt x="25" y="64"/>
                </a:cubicBezTo>
                <a:cubicBezTo>
                  <a:pt x="25" y="64"/>
                  <a:pt x="25" y="64"/>
                  <a:pt x="25" y="64"/>
                </a:cubicBezTo>
                <a:cubicBezTo>
                  <a:pt x="25" y="129"/>
                  <a:pt x="25" y="129"/>
                  <a:pt x="25" y="129"/>
                </a:cubicBezTo>
                <a:cubicBezTo>
                  <a:pt x="42" y="129"/>
                  <a:pt x="42" y="129"/>
                  <a:pt x="42" y="129"/>
                </a:cubicBezTo>
                <a:cubicBezTo>
                  <a:pt x="42" y="59"/>
                  <a:pt x="42" y="59"/>
                  <a:pt x="42" y="59"/>
                </a:cubicBezTo>
                <a:cubicBezTo>
                  <a:pt x="42" y="58"/>
                  <a:pt x="43" y="57"/>
                  <a:pt x="44" y="57"/>
                </a:cubicBezTo>
                <a:cubicBezTo>
                  <a:pt x="51" y="57"/>
                  <a:pt x="51" y="57"/>
                  <a:pt x="51" y="57"/>
                </a:cubicBezTo>
                <a:cubicBezTo>
                  <a:pt x="52" y="57"/>
                  <a:pt x="53" y="58"/>
                  <a:pt x="53" y="59"/>
                </a:cubicBezTo>
                <a:cubicBezTo>
                  <a:pt x="53" y="129"/>
                  <a:pt x="53" y="129"/>
                  <a:pt x="53" y="129"/>
                </a:cubicBezTo>
                <a:cubicBezTo>
                  <a:pt x="70" y="129"/>
                  <a:pt x="70" y="129"/>
                  <a:pt x="70" y="129"/>
                </a:cubicBezTo>
                <a:cubicBezTo>
                  <a:pt x="70" y="59"/>
                  <a:pt x="70" y="59"/>
                  <a:pt x="70" y="59"/>
                </a:cubicBezTo>
                <a:cubicBezTo>
                  <a:pt x="70" y="59"/>
                  <a:pt x="70" y="58"/>
                  <a:pt x="70" y="58"/>
                </a:cubicBezTo>
                <a:cubicBezTo>
                  <a:pt x="70" y="19"/>
                  <a:pt x="70" y="19"/>
                  <a:pt x="70" y="19"/>
                </a:cubicBezTo>
                <a:cubicBezTo>
                  <a:pt x="70" y="17"/>
                  <a:pt x="71" y="16"/>
                  <a:pt x="72" y="16"/>
                </a:cubicBezTo>
                <a:cubicBezTo>
                  <a:pt x="77" y="16"/>
                  <a:pt x="77" y="16"/>
                  <a:pt x="77" y="16"/>
                </a:cubicBezTo>
                <a:cubicBezTo>
                  <a:pt x="79" y="16"/>
                  <a:pt x="80" y="17"/>
                  <a:pt x="80" y="19"/>
                </a:cubicBezTo>
                <a:cubicBezTo>
                  <a:pt x="80" y="57"/>
                  <a:pt x="80" y="57"/>
                  <a:pt x="80" y="57"/>
                </a:cubicBezTo>
                <a:cubicBezTo>
                  <a:pt x="89" y="57"/>
                  <a:pt x="89" y="57"/>
                  <a:pt x="89" y="57"/>
                </a:cubicBezTo>
                <a:cubicBezTo>
                  <a:pt x="89" y="0"/>
                  <a:pt x="89" y="0"/>
                  <a:pt x="89" y="0"/>
                </a:cubicBezTo>
                <a:cubicBezTo>
                  <a:pt x="94" y="0"/>
                  <a:pt x="94" y="0"/>
                  <a:pt x="94" y="0"/>
                </a:cubicBezTo>
                <a:cubicBezTo>
                  <a:pt x="94" y="59"/>
                  <a:pt x="94" y="59"/>
                  <a:pt x="94" y="59"/>
                </a:cubicBezTo>
                <a:cubicBezTo>
                  <a:pt x="94" y="60"/>
                  <a:pt x="93" y="61"/>
                  <a:pt x="92" y="61"/>
                </a:cubicBezTo>
                <a:cubicBezTo>
                  <a:pt x="77" y="61"/>
                  <a:pt x="77" y="61"/>
                  <a:pt x="77" y="61"/>
                </a:cubicBezTo>
                <a:cubicBezTo>
                  <a:pt x="76" y="61"/>
                  <a:pt x="75" y="60"/>
                  <a:pt x="75" y="59"/>
                </a:cubicBezTo>
                <a:cubicBezTo>
                  <a:pt x="75" y="21"/>
                  <a:pt x="75" y="21"/>
                  <a:pt x="75" y="21"/>
                </a:cubicBezTo>
                <a:cubicBezTo>
                  <a:pt x="75" y="21"/>
                  <a:pt x="75" y="21"/>
                  <a:pt x="75" y="21"/>
                </a:cubicBezTo>
                <a:cubicBezTo>
                  <a:pt x="75" y="59"/>
                  <a:pt x="75" y="59"/>
                  <a:pt x="75" y="59"/>
                </a:cubicBezTo>
                <a:cubicBezTo>
                  <a:pt x="75" y="59"/>
                  <a:pt x="75" y="59"/>
                  <a:pt x="75" y="60"/>
                </a:cubicBezTo>
                <a:cubicBezTo>
                  <a:pt x="75" y="131"/>
                  <a:pt x="75" y="131"/>
                  <a:pt x="75" y="131"/>
                </a:cubicBezTo>
                <a:cubicBezTo>
                  <a:pt x="75" y="132"/>
                  <a:pt x="73" y="134"/>
                  <a:pt x="72" y="134"/>
                </a:cubicBezTo>
                <a:cubicBezTo>
                  <a:pt x="51" y="134"/>
                  <a:pt x="51" y="134"/>
                  <a:pt x="51" y="134"/>
                </a:cubicBezTo>
                <a:cubicBezTo>
                  <a:pt x="49" y="134"/>
                  <a:pt x="48" y="132"/>
                  <a:pt x="48" y="131"/>
                </a:cubicBezTo>
                <a:cubicBezTo>
                  <a:pt x="48" y="61"/>
                  <a:pt x="48" y="61"/>
                  <a:pt x="48" y="61"/>
                </a:cubicBezTo>
                <a:cubicBezTo>
                  <a:pt x="47" y="61"/>
                  <a:pt x="47" y="61"/>
                  <a:pt x="47" y="61"/>
                </a:cubicBezTo>
                <a:cubicBezTo>
                  <a:pt x="47" y="131"/>
                  <a:pt x="47" y="131"/>
                  <a:pt x="47" y="131"/>
                </a:cubicBezTo>
                <a:cubicBezTo>
                  <a:pt x="47" y="132"/>
                  <a:pt x="46" y="134"/>
                  <a:pt x="44" y="134"/>
                </a:cubicBezTo>
                <a:cubicBezTo>
                  <a:pt x="23" y="134"/>
                  <a:pt x="23" y="134"/>
                  <a:pt x="23" y="134"/>
                </a:cubicBezTo>
                <a:cubicBezTo>
                  <a:pt x="22" y="134"/>
                  <a:pt x="21" y="132"/>
                  <a:pt x="21" y="131"/>
                </a:cubicBezTo>
                <a:cubicBezTo>
                  <a:pt x="21" y="64"/>
                  <a:pt x="21" y="64"/>
                  <a:pt x="21" y="64"/>
                </a:cubicBezTo>
                <a:cubicBezTo>
                  <a:pt x="21" y="63"/>
                  <a:pt x="21" y="63"/>
                  <a:pt x="21" y="63"/>
                </a:cubicBezTo>
                <a:cubicBezTo>
                  <a:pt x="21" y="21"/>
                  <a:pt x="21" y="21"/>
                  <a:pt x="21" y="21"/>
                </a:cubicBezTo>
                <a:cubicBezTo>
                  <a:pt x="20" y="21"/>
                  <a:pt x="20" y="21"/>
                  <a:pt x="20" y="21"/>
                </a:cubicBezTo>
                <a:cubicBezTo>
                  <a:pt x="20" y="59"/>
                  <a:pt x="20" y="59"/>
                  <a:pt x="20" y="59"/>
                </a:cubicBezTo>
                <a:cubicBezTo>
                  <a:pt x="20" y="60"/>
                  <a:pt x="19" y="61"/>
                  <a:pt x="18" y="61"/>
                </a:cubicBezTo>
                <a:cubicBezTo>
                  <a:pt x="2" y="61"/>
                  <a:pt x="2" y="61"/>
                  <a:pt x="2" y="61"/>
                </a:cubicBezTo>
                <a:cubicBezTo>
                  <a:pt x="1" y="61"/>
                  <a:pt x="0" y="60"/>
                  <a:pt x="0" y="59"/>
                </a:cubicBezTo>
                <a:cubicBezTo>
                  <a:pt x="0" y="0"/>
                  <a:pt x="0" y="0"/>
                  <a:pt x="0" y="0"/>
                </a:cubicBezTo>
                <a:cubicBezTo>
                  <a:pt x="5" y="0"/>
                  <a:pt x="5" y="0"/>
                  <a:pt x="5" y="0"/>
                </a:cubicBezTo>
                <a:cubicBezTo>
                  <a:pt x="5" y="57"/>
                  <a:pt x="5" y="57"/>
                  <a:pt x="5" y="57"/>
                </a:cubicBezTo>
                <a:cubicBezTo>
                  <a:pt x="15" y="57"/>
                  <a:pt x="15" y="57"/>
                  <a:pt x="15" y="57"/>
                </a:cubicBezTo>
                <a:cubicBezTo>
                  <a:pt x="15" y="19"/>
                  <a:pt x="15" y="19"/>
                  <a:pt x="15" y="19"/>
                </a:cubicBezTo>
                <a:cubicBezTo>
                  <a:pt x="15" y="17"/>
                  <a:pt x="16" y="16"/>
                  <a:pt x="18" y="16"/>
                </a:cubicBez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306" name="Freeform 301"/>
          <p:cNvSpPr>
            <a:spLocks noEditPoints="1"/>
          </p:cNvSpPr>
          <p:nvPr/>
        </p:nvSpPr>
        <p:spPr bwMode="auto">
          <a:xfrm rot="5400000">
            <a:off x="8961826" y="4603321"/>
            <a:ext cx="182119" cy="227351"/>
          </a:xfrm>
          <a:custGeom>
            <a:avLst/>
            <a:gdLst>
              <a:gd name="T0" fmla="*/ 102 w 107"/>
              <a:gd name="T1" fmla="*/ 57 h 134"/>
              <a:gd name="T2" fmla="*/ 91 w 107"/>
              <a:gd name="T3" fmla="*/ 0 h 134"/>
              <a:gd name="T4" fmla="*/ 107 w 107"/>
              <a:gd name="T5" fmla="*/ 59 h 134"/>
              <a:gd name="T6" fmla="*/ 91 w 107"/>
              <a:gd name="T7" fmla="*/ 61 h 134"/>
              <a:gd name="T8" fmla="*/ 88 w 107"/>
              <a:gd name="T9" fmla="*/ 60 h 134"/>
              <a:gd name="T10" fmla="*/ 77 w 107"/>
              <a:gd name="T11" fmla="*/ 22 h 134"/>
              <a:gd name="T12" fmla="*/ 97 w 107"/>
              <a:gd name="T13" fmla="*/ 92 h 134"/>
              <a:gd name="T14" fmla="*/ 81 w 107"/>
              <a:gd name="T15" fmla="*/ 94 h 134"/>
              <a:gd name="T16" fmla="*/ 81 w 107"/>
              <a:gd name="T17" fmla="*/ 131 h 134"/>
              <a:gd name="T18" fmla="*/ 75 w 107"/>
              <a:gd name="T19" fmla="*/ 134 h 134"/>
              <a:gd name="T20" fmla="*/ 76 w 107"/>
              <a:gd name="T21" fmla="*/ 129 h 134"/>
              <a:gd name="T22" fmla="*/ 78 w 107"/>
              <a:gd name="T23" fmla="*/ 89 h 134"/>
              <a:gd name="T24" fmla="*/ 91 w 107"/>
              <a:gd name="T25" fmla="*/ 89 h 134"/>
              <a:gd name="T26" fmla="*/ 75 w 107"/>
              <a:gd name="T27" fmla="*/ 18 h 134"/>
              <a:gd name="T28" fmla="*/ 75 w 107"/>
              <a:gd name="T29" fmla="*/ 17 h 134"/>
              <a:gd name="T30" fmla="*/ 79 w 107"/>
              <a:gd name="T31" fmla="*/ 17 h 134"/>
              <a:gd name="T32" fmla="*/ 82 w 107"/>
              <a:gd name="T33" fmla="*/ 19 h 134"/>
              <a:gd name="T34" fmla="*/ 75 w 107"/>
              <a:gd name="T35" fmla="*/ 134 h 134"/>
              <a:gd name="T36" fmla="*/ 54 w 107"/>
              <a:gd name="T37" fmla="*/ 131 h 134"/>
              <a:gd name="T38" fmla="*/ 53 w 107"/>
              <a:gd name="T39" fmla="*/ 94 h 134"/>
              <a:gd name="T40" fmla="*/ 50 w 107"/>
              <a:gd name="T41" fmla="*/ 134 h 134"/>
              <a:gd name="T42" fmla="*/ 29 w 107"/>
              <a:gd name="T43" fmla="*/ 134 h 134"/>
              <a:gd name="T44" fmla="*/ 27 w 107"/>
              <a:gd name="T45" fmla="*/ 94 h 134"/>
              <a:gd name="T46" fmla="*/ 13 w 107"/>
              <a:gd name="T47" fmla="*/ 94 h 134"/>
              <a:gd name="T48" fmla="*/ 10 w 107"/>
              <a:gd name="T49" fmla="*/ 91 h 134"/>
              <a:gd name="T50" fmla="*/ 17 w 107"/>
              <a:gd name="T51" fmla="*/ 61 h 134"/>
              <a:gd name="T52" fmla="*/ 2 w 107"/>
              <a:gd name="T53" fmla="*/ 61 h 134"/>
              <a:gd name="T54" fmla="*/ 0 w 107"/>
              <a:gd name="T55" fmla="*/ 58 h 134"/>
              <a:gd name="T56" fmla="*/ 22 w 107"/>
              <a:gd name="T57" fmla="*/ 0 h 134"/>
              <a:gd name="T58" fmla="*/ 15 w 107"/>
              <a:gd name="T59" fmla="*/ 57 h 134"/>
              <a:gd name="T60" fmla="*/ 28 w 107"/>
              <a:gd name="T61" fmla="*/ 16 h 134"/>
              <a:gd name="T62" fmla="*/ 32 w 107"/>
              <a:gd name="T63" fmla="*/ 16 h 134"/>
              <a:gd name="T64" fmla="*/ 35 w 107"/>
              <a:gd name="T65" fmla="*/ 19 h 134"/>
              <a:gd name="T66" fmla="*/ 16 w 107"/>
              <a:gd name="T67" fmla="*/ 89 h 134"/>
              <a:gd name="T68" fmla="*/ 31 w 107"/>
              <a:gd name="T69" fmla="*/ 92 h 134"/>
              <a:gd name="T70" fmla="*/ 32 w 107"/>
              <a:gd name="T71" fmla="*/ 129 h 134"/>
              <a:gd name="T72" fmla="*/ 48 w 107"/>
              <a:gd name="T73" fmla="*/ 92 h 134"/>
              <a:gd name="T74" fmla="*/ 57 w 107"/>
              <a:gd name="T75" fmla="*/ 89 h 134"/>
              <a:gd name="T76" fmla="*/ 59 w 107"/>
              <a:gd name="T77" fmla="*/ 129 h 134"/>
              <a:gd name="T78" fmla="*/ 75 w 107"/>
              <a:gd name="T79" fmla="*/ 134 h 134"/>
              <a:gd name="T80" fmla="*/ 75 w 107"/>
              <a:gd name="T81" fmla="*/ 18 h 134"/>
              <a:gd name="T82" fmla="*/ 75 w 107"/>
              <a:gd name="T83" fmla="*/ 17 h 134"/>
              <a:gd name="T84" fmla="*/ 74 w 107"/>
              <a:gd name="T85" fmla="*/ 17 h 134"/>
              <a:gd name="T86" fmla="*/ 72 w 107"/>
              <a:gd name="T87" fmla="*/ 20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07" h="134">
                <a:moveTo>
                  <a:pt x="92" y="57"/>
                </a:moveTo>
                <a:cubicBezTo>
                  <a:pt x="102" y="57"/>
                  <a:pt x="102" y="57"/>
                  <a:pt x="102" y="57"/>
                </a:cubicBezTo>
                <a:cubicBezTo>
                  <a:pt x="86" y="0"/>
                  <a:pt x="86" y="0"/>
                  <a:pt x="86" y="0"/>
                </a:cubicBezTo>
                <a:cubicBezTo>
                  <a:pt x="91" y="0"/>
                  <a:pt x="91" y="0"/>
                  <a:pt x="91" y="0"/>
                </a:cubicBezTo>
                <a:cubicBezTo>
                  <a:pt x="107" y="58"/>
                  <a:pt x="107" y="58"/>
                  <a:pt x="107" y="58"/>
                </a:cubicBezTo>
                <a:cubicBezTo>
                  <a:pt x="107" y="58"/>
                  <a:pt x="107" y="59"/>
                  <a:pt x="107" y="59"/>
                </a:cubicBezTo>
                <a:cubicBezTo>
                  <a:pt x="107" y="60"/>
                  <a:pt x="106" y="61"/>
                  <a:pt x="105" y="61"/>
                </a:cubicBezTo>
                <a:cubicBezTo>
                  <a:pt x="91" y="61"/>
                  <a:pt x="91" y="61"/>
                  <a:pt x="91" y="61"/>
                </a:cubicBezTo>
                <a:cubicBezTo>
                  <a:pt x="91" y="61"/>
                  <a:pt x="91" y="61"/>
                  <a:pt x="91" y="61"/>
                </a:cubicBezTo>
                <a:cubicBezTo>
                  <a:pt x="90" y="61"/>
                  <a:pt x="89" y="61"/>
                  <a:pt x="88" y="60"/>
                </a:cubicBezTo>
                <a:cubicBezTo>
                  <a:pt x="77" y="22"/>
                  <a:pt x="77" y="22"/>
                  <a:pt x="77" y="22"/>
                </a:cubicBezTo>
                <a:cubicBezTo>
                  <a:pt x="77" y="22"/>
                  <a:pt x="77" y="22"/>
                  <a:pt x="77" y="22"/>
                </a:cubicBezTo>
                <a:cubicBezTo>
                  <a:pt x="97" y="91"/>
                  <a:pt x="97" y="91"/>
                  <a:pt x="97" y="91"/>
                </a:cubicBezTo>
                <a:cubicBezTo>
                  <a:pt x="97" y="91"/>
                  <a:pt x="97" y="91"/>
                  <a:pt x="97" y="92"/>
                </a:cubicBezTo>
                <a:cubicBezTo>
                  <a:pt x="97" y="93"/>
                  <a:pt x="96" y="94"/>
                  <a:pt x="94" y="94"/>
                </a:cubicBezTo>
                <a:cubicBezTo>
                  <a:pt x="81" y="94"/>
                  <a:pt x="81" y="94"/>
                  <a:pt x="81" y="94"/>
                </a:cubicBezTo>
                <a:cubicBezTo>
                  <a:pt x="81" y="131"/>
                  <a:pt x="81" y="131"/>
                  <a:pt x="81" y="131"/>
                </a:cubicBezTo>
                <a:cubicBezTo>
                  <a:pt x="81" y="131"/>
                  <a:pt x="81" y="131"/>
                  <a:pt x="81" y="131"/>
                </a:cubicBezTo>
                <a:cubicBezTo>
                  <a:pt x="81" y="132"/>
                  <a:pt x="80" y="134"/>
                  <a:pt x="78" y="134"/>
                </a:cubicBezTo>
                <a:cubicBezTo>
                  <a:pt x="75" y="134"/>
                  <a:pt x="75" y="134"/>
                  <a:pt x="75" y="134"/>
                </a:cubicBezTo>
                <a:cubicBezTo>
                  <a:pt x="75" y="129"/>
                  <a:pt x="75" y="129"/>
                  <a:pt x="75" y="129"/>
                </a:cubicBezTo>
                <a:cubicBezTo>
                  <a:pt x="76" y="129"/>
                  <a:pt x="76" y="129"/>
                  <a:pt x="76" y="129"/>
                </a:cubicBezTo>
                <a:cubicBezTo>
                  <a:pt x="76" y="92"/>
                  <a:pt x="76" y="92"/>
                  <a:pt x="76" y="92"/>
                </a:cubicBezTo>
                <a:cubicBezTo>
                  <a:pt x="76" y="90"/>
                  <a:pt x="77" y="89"/>
                  <a:pt x="78" y="89"/>
                </a:cubicBezTo>
                <a:cubicBezTo>
                  <a:pt x="78" y="89"/>
                  <a:pt x="78" y="89"/>
                  <a:pt x="78" y="89"/>
                </a:cubicBezTo>
                <a:cubicBezTo>
                  <a:pt x="91" y="89"/>
                  <a:pt x="91" y="89"/>
                  <a:pt x="91" y="89"/>
                </a:cubicBezTo>
                <a:cubicBezTo>
                  <a:pt x="75" y="33"/>
                  <a:pt x="75" y="33"/>
                  <a:pt x="75" y="33"/>
                </a:cubicBezTo>
                <a:cubicBezTo>
                  <a:pt x="75" y="18"/>
                  <a:pt x="75" y="18"/>
                  <a:pt x="75" y="18"/>
                </a:cubicBezTo>
                <a:cubicBezTo>
                  <a:pt x="77" y="19"/>
                  <a:pt x="77" y="19"/>
                  <a:pt x="77" y="19"/>
                </a:cubicBezTo>
                <a:cubicBezTo>
                  <a:pt x="76" y="18"/>
                  <a:pt x="76" y="18"/>
                  <a:pt x="75" y="17"/>
                </a:cubicBezTo>
                <a:cubicBezTo>
                  <a:pt x="75" y="17"/>
                  <a:pt x="75" y="17"/>
                  <a:pt x="75" y="17"/>
                </a:cubicBezTo>
                <a:cubicBezTo>
                  <a:pt x="79" y="17"/>
                  <a:pt x="79" y="17"/>
                  <a:pt x="79" y="17"/>
                </a:cubicBezTo>
                <a:cubicBezTo>
                  <a:pt x="80" y="17"/>
                  <a:pt x="81" y="18"/>
                  <a:pt x="82" y="19"/>
                </a:cubicBezTo>
                <a:cubicBezTo>
                  <a:pt x="82" y="19"/>
                  <a:pt x="82" y="19"/>
                  <a:pt x="82" y="19"/>
                </a:cubicBezTo>
                <a:lnTo>
                  <a:pt x="92" y="57"/>
                </a:lnTo>
                <a:close/>
                <a:moveTo>
                  <a:pt x="75" y="134"/>
                </a:moveTo>
                <a:cubicBezTo>
                  <a:pt x="57" y="134"/>
                  <a:pt x="57" y="134"/>
                  <a:pt x="57" y="134"/>
                </a:cubicBezTo>
                <a:cubicBezTo>
                  <a:pt x="55" y="134"/>
                  <a:pt x="54" y="132"/>
                  <a:pt x="54" y="131"/>
                </a:cubicBezTo>
                <a:cubicBezTo>
                  <a:pt x="54" y="94"/>
                  <a:pt x="54" y="94"/>
                  <a:pt x="54" y="94"/>
                </a:cubicBezTo>
                <a:cubicBezTo>
                  <a:pt x="53" y="94"/>
                  <a:pt x="53" y="94"/>
                  <a:pt x="53" y="94"/>
                </a:cubicBezTo>
                <a:cubicBezTo>
                  <a:pt x="53" y="131"/>
                  <a:pt x="53" y="131"/>
                  <a:pt x="53" y="131"/>
                </a:cubicBezTo>
                <a:cubicBezTo>
                  <a:pt x="53" y="132"/>
                  <a:pt x="52" y="134"/>
                  <a:pt x="50" y="134"/>
                </a:cubicBezTo>
                <a:cubicBezTo>
                  <a:pt x="29" y="134"/>
                  <a:pt x="29" y="134"/>
                  <a:pt x="29" y="134"/>
                </a:cubicBezTo>
                <a:cubicBezTo>
                  <a:pt x="29" y="134"/>
                  <a:pt x="29" y="134"/>
                  <a:pt x="29" y="134"/>
                </a:cubicBezTo>
                <a:cubicBezTo>
                  <a:pt x="28" y="134"/>
                  <a:pt x="27" y="132"/>
                  <a:pt x="27" y="131"/>
                </a:cubicBezTo>
                <a:cubicBezTo>
                  <a:pt x="27" y="94"/>
                  <a:pt x="27" y="94"/>
                  <a:pt x="27" y="94"/>
                </a:cubicBezTo>
                <a:cubicBezTo>
                  <a:pt x="13" y="94"/>
                  <a:pt x="13" y="94"/>
                  <a:pt x="13" y="94"/>
                </a:cubicBezTo>
                <a:cubicBezTo>
                  <a:pt x="13" y="94"/>
                  <a:pt x="13" y="94"/>
                  <a:pt x="13" y="94"/>
                </a:cubicBezTo>
                <a:cubicBezTo>
                  <a:pt x="13" y="94"/>
                  <a:pt x="12" y="94"/>
                  <a:pt x="12" y="94"/>
                </a:cubicBezTo>
                <a:cubicBezTo>
                  <a:pt x="11" y="94"/>
                  <a:pt x="10" y="92"/>
                  <a:pt x="10" y="91"/>
                </a:cubicBezTo>
                <a:cubicBezTo>
                  <a:pt x="19" y="60"/>
                  <a:pt x="19" y="60"/>
                  <a:pt x="19" y="60"/>
                </a:cubicBezTo>
                <a:cubicBezTo>
                  <a:pt x="18" y="61"/>
                  <a:pt x="18" y="61"/>
                  <a:pt x="17" y="61"/>
                </a:cubicBezTo>
                <a:cubicBezTo>
                  <a:pt x="2" y="61"/>
                  <a:pt x="2" y="61"/>
                  <a:pt x="2" y="61"/>
                </a:cubicBezTo>
                <a:cubicBezTo>
                  <a:pt x="2" y="61"/>
                  <a:pt x="2" y="61"/>
                  <a:pt x="2" y="61"/>
                </a:cubicBezTo>
                <a:cubicBezTo>
                  <a:pt x="2" y="61"/>
                  <a:pt x="2" y="61"/>
                  <a:pt x="2" y="61"/>
                </a:cubicBezTo>
                <a:cubicBezTo>
                  <a:pt x="0" y="61"/>
                  <a:pt x="0" y="60"/>
                  <a:pt x="0" y="58"/>
                </a:cubicBezTo>
                <a:cubicBezTo>
                  <a:pt x="17" y="0"/>
                  <a:pt x="17" y="0"/>
                  <a:pt x="17" y="0"/>
                </a:cubicBezTo>
                <a:cubicBezTo>
                  <a:pt x="22" y="0"/>
                  <a:pt x="22" y="0"/>
                  <a:pt x="22" y="0"/>
                </a:cubicBezTo>
                <a:cubicBezTo>
                  <a:pt x="6" y="57"/>
                  <a:pt x="6" y="57"/>
                  <a:pt x="6" y="57"/>
                </a:cubicBezTo>
                <a:cubicBezTo>
                  <a:pt x="15" y="57"/>
                  <a:pt x="15" y="57"/>
                  <a:pt x="15" y="57"/>
                </a:cubicBezTo>
                <a:cubicBezTo>
                  <a:pt x="25" y="18"/>
                  <a:pt x="25" y="18"/>
                  <a:pt x="25" y="18"/>
                </a:cubicBezTo>
                <a:cubicBezTo>
                  <a:pt x="26" y="17"/>
                  <a:pt x="27" y="16"/>
                  <a:pt x="28" y="16"/>
                </a:cubicBezTo>
                <a:cubicBezTo>
                  <a:pt x="28" y="16"/>
                  <a:pt x="28" y="16"/>
                  <a:pt x="28" y="16"/>
                </a:cubicBezTo>
                <a:cubicBezTo>
                  <a:pt x="32" y="16"/>
                  <a:pt x="32" y="16"/>
                  <a:pt x="32" y="16"/>
                </a:cubicBezTo>
                <a:cubicBezTo>
                  <a:pt x="34" y="16"/>
                  <a:pt x="35" y="17"/>
                  <a:pt x="35" y="19"/>
                </a:cubicBezTo>
                <a:cubicBezTo>
                  <a:pt x="35" y="19"/>
                  <a:pt x="35" y="19"/>
                  <a:pt x="35" y="19"/>
                </a:cubicBezTo>
                <a:cubicBezTo>
                  <a:pt x="35" y="19"/>
                  <a:pt x="35" y="19"/>
                  <a:pt x="35" y="19"/>
                </a:cubicBezTo>
                <a:cubicBezTo>
                  <a:pt x="16" y="89"/>
                  <a:pt x="16" y="89"/>
                  <a:pt x="16" y="89"/>
                </a:cubicBezTo>
                <a:cubicBezTo>
                  <a:pt x="29" y="89"/>
                  <a:pt x="29" y="89"/>
                  <a:pt x="29" y="89"/>
                </a:cubicBezTo>
                <a:cubicBezTo>
                  <a:pt x="30" y="89"/>
                  <a:pt x="31" y="90"/>
                  <a:pt x="31" y="92"/>
                </a:cubicBezTo>
                <a:cubicBezTo>
                  <a:pt x="31" y="92"/>
                  <a:pt x="31" y="92"/>
                  <a:pt x="31" y="92"/>
                </a:cubicBezTo>
                <a:cubicBezTo>
                  <a:pt x="32" y="129"/>
                  <a:pt x="32" y="129"/>
                  <a:pt x="32" y="129"/>
                </a:cubicBezTo>
                <a:cubicBezTo>
                  <a:pt x="48" y="129"/>
                  <a:pt x="48" y="129"/>
                  <a:pt x="48" y="129"/>
                </a:cubicBezTo>
                <a:cubicBezTo>
                  <a:pt x="48" y="92"/>
                  <a:pt x="48" y="92"/>
                  <a:pt x="48" y="92"/>
                </a:cubicBezTo>
                <a:cubicBezTo>
                  <a:pt x="48" y="90"/>
                  <a:pt x="49" y="89"/>
                  <a:pt x="50" y="89"/>
                </a:cubicBezTo>
                <a:cubicBezTo>
                  <a:pt x="57" y="89"/>
                  <a:pt x="57" y="89"/>
                  <a:pt x="57" y="89"/>
                </a:cubicBezTo>
                <a:cubicBezTo>
                  <a:pt x="58" y="89"/>
                  <a:pt x="59" y="90"/>
                  <a:pt x="59" y="92"/>
                </a:cubicBezTo>
                <a:cubicBezTo>
                  <a:pt x="59" y="129"/>
                  <a:pt x="59" y="129"/>
                  <a:pt x="59" y="129"/>
                </a:cubicBezTo>
                <a:cubicBezTo>
                  <a:pt x="75" y="129"/>
                  <a:pt x="75" y="129"/>
                  <a:pt x="75" y="129"/>
                </a:cubicBezTo>
                <a:cubicBezTo>
                  <a:pt x="75" y="134"/>
                  <a:pt x="75" y="134"/>
                  <a:pt x="75" y="134"/>
                </a:cubicBezTo>
                <a:close/>
                <a:moveTo>
                  <a:pt x="75" y="33"/>
                </a:moveTo>
                <a:cubicBezTo>
                  <a:pt x="75" y="18"/>
                  <a:pt x="75" y="18"/>
                  <a:pt x="75" y="18"/>
                </a:cubicBezTo>
                <a:cubicBezTo>
                  <a:pt x="74" y="17"/>
                  <a:pt x="74" y="17"/>
                  <a:pt x="74" y="17"/>
                </a:cubicBezTo>
                <a:cubicBezTo>
                  <a:pt x="75" y="17"/>
                  <a:pt x="75" y="17"/>
                  <a:pt x="75" y="17"/>
                </a:cubicBezTo>
                <a:cubicBezTo>
                  <a:pt x="75" y="17"/>
                  <a:pt x="75" y="17"/>
                  <a:pt x="75" y="17"/>
                </a:cubicBezTo>
                <a:cubicBezTo>
                  <a:pt x="74" y="17"/>
                  <a:pt x="74" y="17"/>
                  <a:pt x="74" y="17"/>
                </a:cubicBezTo>
                <a:cubicBezTo>
                  <a:pt x="74" y="17"/>
                  <a:pt x="74" y="17"/>
                  <a:pt x="74" y="17"/>
                </a:cubicBezTo>
                <a:cubicBezTo>
                  <a:pt x="72" y="17"/>
                  <a:pt x="72" y="19"/>
                  <a:pt x="72" y="20"/>
                </a:cubicBezTo>
                <a:lnTo>
                  <a:pt x="75" y="33"/>
                </a:ln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307" name="Freeform 302"/>
          <p:cNvSpPr>
            <a:spLocks noEditPoints="1"/>
          </p:cNvSpPr>
          <p:nvPr/>
        </p:nvSpPr>
        <p:spPr bwMode="auto">
          <a:xfrm rot="5400000">
            <a:off x="8946947" y="3505256"/>
            <a:ext cx="260679" cy="178547"/>
          </a:xfrm>
          <a:custGeom>
            <a:avLst/>
            <a:gdLst>
              <a:gd name="T0" fmla="*/ 135 w 154"/>
              <a:gd name="T1" fmla="*/ 12 h 105"/>
              <a:gd name="T2" fmla="*/ 139 w 154"/>
              <a:gd name="T3" fmla="*/ 9 h 105"/>
              <a:gd name="T4" fmla="*/ 154 w 154"/>
              <a:gd name="T5" fmla="*/ 79 h 105"/>
              <a:gd name="T6" fmla="*/ 152 w 154"/>
              <a:gd name="T7" fmla="*/ 102 h 105"/>
              <a:gd name="T8" fmla="*/ 124 w 154"/>
              <a:gd name="T9" fmla="*/ 100 h 105"/>
              <a:gd name="T10" fmla="*/ 148 w 154"/>
              <a:gd name="T11" fmla="*/ 99 h 105"/>
              <a:gd name="T12" fmla="*/ 150 w 154"/>
              <a:gd name="T13" fmla="*/ 28 h 105"/>
              <a:gd name="T14" fmla="*/ 141 w 154"/>
              <a:gd name="T15" fmla="*/ 67 h 105"/>
              <a:gd name="T16" fmla="*/ 124 w 154"/>
              <a:gd name="T17" fmla="*/ 49 h 105"/>
              <a:gd name="T18" fmla="*/ 136 w 154"/>
              <a:gd name="T19" fmla="*/ 64 h 105"/>
              <a:gd name="T20" fmla="*/ 124 w 154"/>
              <a:gd name="T21" fmla="*/ 20 h 105"/>
              <a:gd name="T22" fmla="*/ 128 w 154"/>
              <a:gd name="T23" fmla="*/ 20 h 105"/>
              <a:gd name="T24" fmla="*/ 124 w 154"/>
              <a:gd name="T25" fmla="*/ 20 h 105"/>
              <a:gd name="T26" fmla="*/ 117 w 154"/>
              <a:gd name="T27" fmla="*/ 102 h 105"/>
              <a:gd name="T28" fmla="*/ 114 w 154"/>
              <a:gd name="T29" fmla="*/ 81 h 105"/>
              <a:gd name="T30" fmla="*/ 116 w 154"/>
              <a:gd name="T31" fmla="*/ 76 h 105"/>
              <a:gd name="T32" fmla="*/ 120 w 154"/>
              <a:gd name="T33" fmla="*/ 99 h 105"/>
              <a:gd name="T34" fmla="*/ 124 w 154"/>
              <a:gd name="T35" fmla="*/ 105 h 105"/>
              <a:gd name="T36" fmla="*/ 77 w 154"/>
              <a:gd name="T37" fmla="*/ 20 h 105"/>
              <a:gd name="T38" fmla="*/ 115 w 154"/>
              <a:gd name="T39" fmla="*/ 0 h 105"/>
              <a:gd name="T40" fmla="*/ 124 w 154"/>
              <a:gd name="T41" fmla="*/ 49 h 105"/>
              <a:gd name="T42" fmla="*/ 111 w 154"/>
              <a:gd name="T43" fmla="*/ 64 h 105"/>
              <a:gd name="T44" fmla="*/ 109 w 154"/>
              <a:gd name="T45" fmla="*/ 69 h 105"/>
              <a:gd name="T46" fmla="*/ 109 w 154"/>
              <a:gd name="T47" fmla="*/ 49 h 105"/>
              <a:gd name="T48" fmla="*/ 40 w 154"/>
              <a:gd name="T49" fmla="*/ 81 h 105"/>
              <a:gd name="T50" fmla="*/ 31 w 154"/>
              <a:gd name="T51" fmla="*/ 105 h 105"/>
              <a:gd name="T52" fmla="*/ 31 w 154"/>
              <a:gd name="T53" fmla="*/ 100 h 105"/>
              <a:gd name="T54" fmla="*/ 35 w 154"/>
              <a:gd name="T55" fmla="*/ 79 h 105"/>
              <a:gd name="T56" fmla="*/ 77 w 154"/>
              <a:gd name="T57" fmla="*/ 81 h 105"/>
              <a:gd name="T58" fmla="*/ 31 w 154"/>
              <a:gd name="T59" fmla="*/ 20 h 105"/>
              <a:gd name="T60" fmla="*/ 39 w 154"/>
              <a:gd name="T61" fmla="*/ 0 h 105"/>
              <a:gd name="T62" fmla="*/ 31 w 154"/>
              <a:gd name="T63" fmla="*/ 69 h 105"/>
              <a:gd name="T64" fmla="*/ 43 w 154"/>
              <a:gd name="T65" fmla="*/ 53 h 105"/>
              <a:gd name="T66" fmla="*/ 46 w 154"/>
              <a:gd name="T67" fmla="*/ 49 h 105"/>
              <a:gd name="T68" fmla="*/ 46 w 154"/>
              <a:gd name="T69" fmla="*/ 69 h 105"/>
              <a:gd name="T70" fmla="*/ 9 w 154"/>
              <a:gd name="T71" fmla="*/ 105 h 105"/>
              <a:gd name="T72" fmla="*/ 3 w 154"/>
              <a:gd name="T73" fmla="*/ 102 h 105"/>
              <a:gd name="T74" fmla="*/ 0 w 154"/>
              <a:gd name="T75" fmla="*/ 75 h 105"/>
              <a:gd name="T76" fmla="*/ 0 w 154"/>
              <a:gd name="T77" fmla="*/ 25 h 105"/>
              <a:gd name="T78" fmla="*/ 25 w 154"/>
              <a:gd name="T79" fmla="*/ 0 h 105"/>
              <a:gd name="T80" fmla="*/ 19 w 154"/>
              <a:gd name="T81" fmla="*/ 12 h 105"/>
              <a:gd name="T82" fmla="*/ 5 w 154"/>
              <a:gd name="T83" fmla="*/ 79 h 105"/>
              <a:gd name="T84" fmla="*/ 6 w 154"/>
              <a:gd name="T85" fmla="*/ 99 h 105"/>
              <a:gd name="T86" fmla="*/ 31 w 154"/>
              <a:gd name="T87" fmla="*/ 105 h 105"/>
              <a:gd name="T88" fmla="*/ 25 w 154"/>
              <a:gd name="T89" fmla="*/ 18 h 105"/>
              <a:gd name="T90" fmla="*/ 31 w 154"/>
              <a:gd name="T91" fmla="*/ 6 h 105"/>
              <a:gd name="T92" fmla="*/ 13 w 154"/>
              <a:gd name="T93" fmla="*/ 51 h 105"/>
              <a:gd name="T94" fmla="*/ 31 w 154"/>
              <a:gd name="T95" fmla="*/ 69 h 105"/>
              <a:gd name="T96" fmla="*/ 18 w 154"/>
              <a:gd name="T97" fmla="*/ 53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54" h="105">
                <a:moveTo>
                  <a:pt x="150" y="28"/>
                </a:moveTo>
                <a:cubicBezTo>
                  <a:pt x="135" y="12"/>
                  <a:pt x="135" y="12"/>
                  <a:pt x="135" y="12"/>
                </a:cubicBezTo>
                <a:cubicBezTo>
                  <a:pt x="135" y="12"/>
                  <a:pt x="135" y="12"/>
                  <a:pt x="135" y="12"/>
                </a:cubicBezTo>
                <a:cubicBezTo>
                  <a:pt x="129" y="0"/>
                  <a:pt x="129" y="0"/>
                  <a:pt x="129" y="0"/>
                </a:cubicBezTo>
                <a:cubicBezTo>
                  <a:pt x="134" y="0"/>
                  <a:pt x="134" y="0"/>
                  <a:pt x="134" y="0"/>
                </a:cubicBezTo>
                <a:cubicBezTo>
                  <a:pt x="139" y="9"/>
                  <a:pt x="139" y="9"/>
                  <a:pt x="139" y="9"/>
                </a:cubicBezTo>
                <a:cubicBezTo>
                  <a:pt x="154" y="25"/>
                  <a:pt x="154" y="25"/>
                  <a:pt x="154" y="25"/>
                </a:cubicBezTo>
                <a:cubicBezTo>
                  <a:pt x="154" y="26"/>
                  <a:pt x="154" y="26"/>
                  <a:pt x="154" y="27"/>
                </a:cubicBezTo>
                <a:cubicBezTo>
                  <a:pt x="154" y="79"/>
                  <a:pt x="154" y="79"/>
                  <a:pt x="154" y="79"/>
                </a:cubicBezTo>
                <a:cubicBezTo>
                  <a:pt x="154" y="96"/>
                  <a:pt x="154" y="96"/>
                  <a:pt x="154" y="96"/>
                </a:cubicBezTo>
                <a:cubicBezTo>
                  <a:pt x="154" y="98"/>
                  <a:pt x="153" y="101"/>
                  <a:pt x="152" y="102"/>
                </a:cubicBezTo>
                <a:cubicBezTo>
                  <a:pt x="152" y="102"/>
                  <a:pt x="152" y="102"/>
                  <a:pt x="152" y="102"/>
                </a:cubicBezTo>
                <a:cubicBezTo>
                  <a:pt x="150" y="104"/>
                  <a:pt x="148" y="105"/>
                  <a:pt x="145" y="105"/>
                </a:cubicBezTo>
                <a:cubicBezTo>
                  <a:pt x="124" y="105"/>
                  <a:pt x="124" y="105"/>
                  <a:pt x="124" y="105"/>
                </a:cubicBezTo>
                <a:cubicBezTo>
                  <a:pt x="124" y="100"/>
                  <a:pt x="124" y="100"/>
                  <a:pt x="124" y="100"/>
                </a:cubicBezTo>
                <a:cubicBezTo>
                  <a:pt x="145" y="100"/>
                  <a:pt x="145" y="100"/>
                  <a:pt x="145" y="100"/>
                </a:cubicBezTo>
                <a:cubicBezTo>
                  <a:pt x="146" y="100"/>
                  <a:pt x="148" y="100"/>
                  <a:pt x="148" y="99"/>
                </a:cubicBezTo>
                <a:cubicBezTo>
                  <a:pt x="148" y="99"/>
                  <a:pt x="148" y="99"/>
                  <a:pt x="148" y="99"/>
                </a:cubicBezTo>
                <a:cubicBezTo>
                  <a:pt x="149" y="98"/>
                  <a:pt x="150" y="97"/>
                  <a:pt x="150" y="96"/>
                </a:cubicBezTo>
                <a:cubicBezTo>
                  <a:pt x="150" y="79"/>
                  <a:pt x="150" y="79"/>
                  <a:pt x="150" y="79"/>
                </a:cubicBezTo>
                <a:cubicBezTo>
                  <a:pt x="150" y="28"/>
                  <a:pt x="150" y="28"/>
                  <a:pt x="150" y="28"/>
                </a:cubicBezTo>
                <a:close/>
                <a:moveTo>
                  <a:pt x="124" y="69"/>
                </a:moveTo>
                <a:cubicBezTo>
                  <a:pt x="139" y="69"/>
                  <a:pt x="139" y="69"/>
                  <a:pt x="139" y="69"/>
                </a:cubicBezTo>
                <a:cubicBezTo>
                  <a:pt x="140" y="69"/>
                  <a:pt x="141" y="68"/>
                  <a:pt x="141" y="67"/>
                </a:cubicBezTo>
                <a:cubicBezTo>
                  <a:pt x="141" y="51"/>
                  <a:pt x="141" y="51"/>
                  <a:pt x="141" y="51"/>
                </a:cubicBezTo>
                <a:cubicBezTo>
                  <a:pt x="141" y="50"/>
                  <a:pt x="140" y="49"/>
                  <a:pt x="139" y="49"/>
                </a:cubicBezTo>
                <a:cubicBezTo>
                  <a:pt x="124" y="49"/>
                  <a:pt x="124" y="49"/>
                  <a:pt x="124" y="49"/>
                </a:cubicBezTo>
                <a:cubicBezTo>
                  <a:pt x="124" y="53"/>
                  <a:pt x="124" y="53"/>
                  <a:pt x="124" y="53"/>
                </a:cubicBezTo>
                <a:cubicBezTo>
                  <a:pt x="136" y="53"/>
                  <a:pt x="136" y="53"/>
                  <a:pt x="136" y="53"/>
                </a:cubicBezTo>
                <a:cubicBezTo>
                  <a:pt x="136" y="64"/>
                  <a:pt x="136" y="64"/>
                  <a:pt x="136" y="64"/>
                </a:cubicBezTo>
                <a:cubicBezTo>
                  <a:pt x="124" y="64"/>
                  <a:pt x="124" y="64"/>
                  <a:pt x="124" y="64"/>
                </a:cubicBezTo>
                <a:cubicBezTo>
                  <a:pt x="124" y="69"/>
                  <a:pt x="124" y="69"/>
                  <a:pt x="124" y="69"/>
                </a:cubicBezTo>
                <a:close/>
                <a:moveTo>
                  <a:pt x="124" y="20"/>
                </a:moveTo>
                <a:cubicBezTo>
                  <a:pt x="127" y="20"/>
                  <a:pt x="127" y="20"/>
                  <a:pt x="127" y="20"/>
                </a:cubicBezTo>
                <a:cubicBezTo>
                  <a:pt x="127" y="20"/>
                  <a:pt x="127" y="20"/>
                  <a:pt x="127" y="20"/>
                </a:cubicBezTo>
                <a:cubicBezTo>
                  <a:pt x="128" y="20"/>
                  <a:pt x="128" y="20"/>
                  <a:pt x="128" y="20"/>
                </a:cubicBezTo>
                <a:cubicBezTo>
                  <a:pt x="130" y="19"/>
                  <a:pt x="130" y="18"/>
                  <a:pt x="129" y="17"/>
                </a:cubicBezTo>
                <a:cubicBezTo>
                  <a:pt x="124" y="6"/>
                  <a:pt x="124" y="6"/>
                  <a:pt x="124" y="6"/>
                </a:cubicBezTo>
                <a:lnTo>
                  <a:pt x="124" y="20"/>
                </a:lnTo>
                <a:close/>
                <a:moveTo>
                  <a:pt x="124" y="105"/>
                </a:moveTo>
                <a:cubicBezTo>
                  <a:pt x="123" y="105"/>
                  <a:pt x="123" y="105"/>
                  <a:pt x="123" y="105"/>
                </a:cubicBezTo>
                <a:cubicBezTo>
                  <a:pt x="121" y="105"/>
                  <a:pt x="118" y="104"/>
                  <a:pt x="117" y="102"/>
                </a:cubicBezTo>
                <a:cubicBezTo>
                  <a:pt x="117" y="102"/>
                  <a:pt x="117" y="102"/>
                  <a:pt x="117" y="102"/>
                </a:cubicBezTo>
                <a:cubicBezTo>
                  <a:pt x="115" y="101"/>
                  <a:pt x="114" y="98"/>
                  <a:pt x="114" y="96"/>
                </a:cubicBezTo>
                <a:cubicBezTo>
                  <a:pt x="114" y="81"/>
                  <a:pt x="114" y="81"/>
                  <a:pt x="114" y="81"/>
                </a:cubicBezTo>
                <a:cubicBezTo>
                  <a:pt x="77" y="81"/>
                  <a:pt x="77" y="81"/>
                  <a:pt x="77" y="81"/>
                </a:cubicBezTo>
                <a:cubicBezTo>
                  <a:pt x="77" y="76"/>
                  <a:pt x="77" y="76"/>
                  <a:pt x="77" y="76"/>
                </a:cubicBezTo>
                <a:cubicBezTo>
                  <a:pt x="116" y="76"/>
                  <a:pt x="116" y="76"/>
                  <a:pt x="116" y="76"/>
                </a:cubicBezTo>
                <a:cubicBezTo>
                  <a:pt x="118" y="76"/>
                  <a:pt x="119" y="77"/>
                  <a:pt x="119" y="79"/>
                </a:cubicBezTo>
                <a:cubicBezTo>
                  <a:pt x="119" y="96"/>
                  <a:pt x="119" y="96"/>
                  <a:pt x="119" y="96"/>
                </a:cubicBezTo>
                <a:cubicBezTo>
                  <a:pt x="119" y="97"/>
                  <a:pt x="119" y="98"/>
                  <a:pt x="120" y="99"/>
                </a:cubicBezTo>
                <a:cubicBezTo>
                  <a:pt x="121" y="100"/>
                  <a:pt x="122" y="100"/>
                  <a:pt x="123" y="100"/>
                </a:cubicBezTo>
                <a:cubicBezTo>
                  <a:pt x="124" y="100"/>
                  <a:pt x="124" y="100"/>
                  <a:pt x="124" y="100"/>
                </a:cubicBezTo>
                <a:cubicBezTo>
                  <a:pt x="124" y="105"/>
                  <a:pt x="124" y="105"/>
                  <a:pt x="124" y="105"/>
                </a:cubicBezTo>
                <a:close/>
                <a:moveTo>
                  <a:pt x="124" y="6"/>
                </a:moveTo>
                <a:cubicBezTo>
                  <a:pt x="124" y="20"/>
                  <a:pt x="124" y="20"/>
                  <a:pt x="124" y="20"/>
                </a:cubicBezTo>
                <a:cubicBezTo>
                  <a:pt x="77" y="20"/>
                  <a:pt x="77" y="20"/>
                  <a:pt x="77" y="20"/>
                </a:cubicBezTo>
                <a:cubicBezTo>
                  <a:pt x="77" y="15"/>
                  <a:pt x="77" y="15"/>
                  <a:pt x="77" y="15"/>
                </a:cubicBezTo>
                <a:cubicBezTo>
                  <a:pt x="123" y="15"/>
                  <a:pt x="123" y="15"/>
                  <a:pt x="123" y="15"/>
                </a:cubicBezTo>
                <a:cubicBezTo>
                  <a:pt x="115" y="0"/>
                  <a:pt x="115" y="0"/>
                  <a:pt x="115" y="0"/>
                </a:cubicBezTo>
                <a:cubicBezTo>
                  <a:pt x="121" y="0"/>
                  <a:pt x="121" y="0"/>
                  <a:pt x="121" y="0"/>
                </a:cubicBezTo>
                <a:cubicBezTo>
                  <a:pt x="124" y="6"/>
                  <a:pt x="124" y="6"/>
                  <a:pt x="124" y="6"/>
                </a:cubicBezTo>
                <a:close/>
                <a:moveTo>
                  <a:pt x="124" y="49"/>
                </a:moveTo>
                <a:cubicBezTo>
                  <a:pt x="124" y="53"/>
                  <a:pt x="124" y="53"/>
                  <a:pt x="124" y="53"/>
                </a:cubicBezTo>
                <a:cubicBezTo>
                  <a:pt x="111" y="53"/>
                  <a:pt x="111" y="53"/>
                  <a:pt x="111" y="53"/>
                </a:cubicBezTo>
                <a:cubicBezTo>
                  <a:pt x="111" y="64"/>
                  <a:pt x="111" y="64"/>
                  <a:pt x="111" y="64"/>
                </a:cubicBezTo>
                <a:cubicBezTo>
                  <a:pt x="124" y="64"/>
                  <a:pt x="124" y="64"/>
                  <a:pt x="124" y="64"/>
                </a:cubicBezTo>
                <a:cubicBezTo>
                  <a:pt x="124" y="69"/>
                  <a:pt x="124" y="69"/>
                  <a:pt x="124" y="69"/>
                </a:cubicBezTo>
                <a:cubicBezTo>
                  <a:pt x="109" y="69"/>
                  <a:pt x="109" y="69"/>
                  <a:pt x="109" y="69"/>
                </a:cubicBezTo>
                <a:cubicBezTo>
                  <a:pt x="107" y="69"/>
                  <a:pt x="106" y="68"/>
                  <a:pt x="106" y="67"/>
                </a:cubicBezTo>
                <a:cubicBezTo>
                  <a:pt x="106" y="51"/>
                  <a:pt x="106" y="51"/>
                  <a:pt x="106" y="51"/>
                </a:cubicBezTo>
                <a:cubicBezTo>
                  <a:pt x="106" y="50"/>
                  <a:pt x="107" y="49"/>
                  <a:pt x="109" y="49"/>
                </a:cubicBezTo>
                <a:lnTo>
                  <a:pt x="124" y="49"/>
                </a:lnTo>
                <a:close/>
                <a:moveTo>
                  <a:pt x="77" y="81"/>
                </a:moveTo>
                <a:cubicBezTo>
                  <a:pt x="40" y="81"/>
                  <a:pt x="40" y="81"/>
                  <a:pt x="40" y="81"/>
                </a:cubicBezTo>
                <a:cubicBezTo>
                  <a:pt x="40" y="96"/>
                  <a:pt x="40" y="96"/>
                  <a:pt x="40" y="96"/>
                </a:cubicBezTo>
                <a:cubicBezTo>
                  <a:pt x="40" y="98"/>
                  <a:pt x="39" y="101"/>
                  <a:pt x="38" y="102"/>
                </a:cubicBezTo>
                <a:cubicBezTo>
                  <a:pt x="36" y="104"/>
                  <a:pt x="34" y="105"/>
                  <a:pt x="31" y="105"/>
                </a:cubicBezTo>
                <a:cubicBezTo>
                  <a:pt x="31" y="105"/>
                  <a:pt x="31" y="105"/>
                  <a:pt x="31" y="105"/>
                </a:cubicBezTo>
                <a:cubicBezTo>
                  <a:pt x="31" y="100"/>
                  <a:pt x="31" y="100"/>
                  <a:pt x="31" y="100"/>
                </a:cubicBezTo>
                <a:cubicBezTo>
                  <a:pt x="31" y="100"/>
                  <a:pt x="31" y="100"/>
                  <a:pt x="31" y="100"/>
                </a:cubicBezTo>
                <a:cubicBezTo>
                  <a:pt x="32" y="100"/>
                  <a:pt x="33" y="100"/>
                  <a:pt x="34" y="99"/>
                </a:cubicBezTo>
                <a:cubicBezTo>
                  <a:pt x="35" y="98"/>
                  <a:pt x="35" y="97"/>
                  <a:pt x="35" y="96"/>
                </a:cubicBezTo>
                <a:cubicBezTo>
                  <a:pt x="35" y="79"/>
                  <a:pt x="35" y="79"/>
                  <a:pt x="35" y="79"/>
                </a:cubicBezTo>
                <a:cubicBezTo>
                  <a:pt x="35" y="77"/>
                  <a:pt x="37" y="76"/>
                  <a:pt x="38" y="76"/>
                </a:cubicBezTo>
                <a:cubicBezTo>
                  <a:pt x="77" y="76"/>
                  <a:pt x="77" y="76"/>
                  <a:pt x="77" y="76"/>
                </a:cubicBezTo>
                <a:cubicBezTo>
                  <a:pt x="77" y="81"/>
                  <a:pt x="77" y="81"/>
                  <a:pt x="77" y="81"/>
                </a:cubicBezTo>
                <a:close/>
                <a:moveTo>
                  <a:pt x="77" y="15"/>
                </a:moveTo>
                <a:cubicBezTo>
                  <a:pt x="77" y="20"/>
                  <a:pt x="77" y="20"/>
                  <a:pt x="77" y="20"/>
                </a:cubicBezTo>
                <a:cubicBezTo>
                  <a:pt x="31" y="20"/>
                  <a:pt x="31" y="20"/>
                  <a:pt x="31" y="20"/>
                </a:cubicBezTo>
                <a:cubicBezTo>
                  <a:pt x="31" y="6"/>
                  <a:pt x="31" y="6"/>
                  <a:pt x="31" y="6"/>
                </a:cubicBezTo>
                <a:cubicBezTo>
                  <a:pt x="33" y="0"/>
                  <a:pt x="33" y="0"/>
                  <a:pt x="33" y="0"/>
                </a:cubicBezTo>
                <a:cubicBezTo>
                  <a:pt x="39" y="0"/>
                  <a:pt x="39" y="0"/>
                  <a:pt x="39" y="0"/>
                </a:cubicBezTo>
                <a:cubicBezTo>
                  <a:pt x="31" y="15"/>
                  <a:pt x="31" y="15"/>
                  <a:pt x="31" y="15"/>
                </a:cubicBezTo>
                <a:cubicBezTo>
                  <a:pt x="77" y="15"/>
                  <a:pt x="77" y="15"/>
                  <a:pt x="77" y="15"/>
                </a:cubicBezTo>
                <a:close/>
                <a:moveTo>
                  <a:pt x="31" y="69"/>
                </a:moveTo>
                <a:cubicBezTo>
                  <a:pt x="31" y="64"/>
                  <a:pt x="31" y="64"/>
                  <a:pt x="31" y="64"/>
                </a:cubicBezTo>
                <a:cubicBezTo>
                  <a:pt x="43" y="64"/>
                  <a:pt x="43" y="64"/>
                  <a:pt x="43" y="64"/>
                </a:cubicBezTo>
                <a:cubicBezTo>
                  <a:pt x="43" y="53"/>
                  <a:pt x="43" y="53"/>
                  <a:pt x="43" y="53"/>
                </a:cubicBezTo>
                <a:cubicBezTo>
                  <a:pt x="31" y="53"/>
                  <a:pt x="31" y="53"/>
                  <a:pt x="31" y="53"/>
                </a:cubicBezTo>
                <a:cubicBezTo>
                  <a:pt x="31" y="49"/>
                  <a:pt x="31" y="49"/>
                  <a:pt x="31" y="49"/>
                </a:cubicBezTo>
                <a:cubicBezTo>
                  <a:pt x="46" y="49"/>
                  <a:pt x="46" y="49"/>
                  <a:pt x="46" y="49"/>
                </a:cubicBezTo>
                <a:cubicBezTo>
                  <a:pt x="47" y="49"/>
                  <a:pt x="48" y="50"/>
                  <a:pt x="48" y="51"/>
                </a:cubicBezTo>
                <a:cubicBezTo>
                  <a:pt x="48" y="67"/>
                  <a:pt x="48" y="67"/>
                  <a:pt x="48" y="67"/>
                </a:cubicBezTo>
                <a:cubicBezTo>
                  <a:pt x="48" y="68"/>
                  <a:pt x="47" y="69"/>
                  <a:pt x="46" y="69"/>
                </a:cubicBezTo>
                <a:lnTo>
                  <a:pt x="31" y="69"/>
                </a:lnTo>
                <a:close/>
                <a:moveTo>
                  <a:pt x="31" y="105"/>
                </a:moveTo>
                <a:cubicBezTo>
                  <a:pt x="9" y="105"/>
                  <a:pt x="9" y="105"/>
                  <a:pt x="9" y="105"/>
                </a:cubicBezTo>
                <a:cubicBezTo>
                  <a:pt x="7" y="105"/>
                  <a:pt x="4" y="104"/>
                  <a:pt x="3" y="102"/>
                </a:cubicBezTo>
                <a:cubicBezTo>
                  <a:pt x="3" y="102"/>
                  <a:pt x="3" y="102"/>
                  <a:pt x="3" y="102"/>
                </a:cubicBezTo>
                <a:cubicBezTo>
                  <a:pt x="3" y="102"/>
                  <a:pt x="3" y="102"/>
                  <a:pt x="3" y="102"/>
                </a:cubicBezTo>
                <a:cubicBezTo>
                  <a:pt x="1" y="101"/>
                  <a:pt x="0" y="98"/>
                  <a:pt x="0" y="96"/>
                </a:cubicBezTo>
                <a:cubicBezTo>
                  <a:pt x="0" y="79"/>
                  <a:pt x="0" y="79"/>
                  <a:pt x="0" y="79"/>
                </a:cubicBezTo>
                <a:cubicBezTo>
                  <a:pt x="0" y="75"/>
                  <a:pt x="0" y="75"/>
                  <a:pt x="0" y="75"/>
                </a:cubicBezTo>
                <a:cubicBezTo>
                  <a:pt x="0" y="27"/>
                  <a:pt x="0" y="27"/>
                  <a:pt x="0" y="27"/>
                </a:cubicBezTo>
                <a:cubicBezTo>
                  <a:pt x="0" y="27"/>
                  <a:pt x="0" y="27"/>
                  <a:pt x="0" y="27"/>
                </a:cubicBezTo>
                <a:cubicBezTo>
                  <a:pt x="0" y="26"/>
                  <a:pt x="0" y="26"/>
                  <a:pt x="0" y="25"/>
                </a:cubicBezTo>
                <a:cubicBezTo>
                  <a:pt x="15" y="9"/>
                  <a:pt x="15" y="9"/>
                  <a:pt x="15" y="9"/>
                </a:cubicBezTo>
                <a:cubicBezTo>
                  <a:pt x="20" y="0"/>
                  <a:pt x="20" y="0"/>
                  <a:pt x="20" y="0"/>
                </a:cubicBezTo>
                <a:cubicBezTo>
                  <a:pt x="25" y="0"/>
                  <a:pt x="25" y="0"/>
                  <a:pt x="25" y="0"/>
                </a:cubicBezTo>
                <a:cubicBezTo>
                  <a:pt x="19" y="12"/>
                  <a:pt x="19" y="12"/>
                  <a:pt x="19" y="12"/>
                </a:cubicBezTo>
                <a:cubicBezTo>
                  <a:pt x="19" y="12"/>
                  <a:pt x="19" y="12"/>
                  <a:pt x="19" y="12"/>
                </a:cubicBezTo>
                <a:cubicBezTo>
                  <a:pt x="19" y="12"/>
                  <a:pt x="19" y="12"/>
                  <a:pt x="19" y="12"/>
                </a:cubicBezTo>
                <a:cubicBezTo>
                  <a:pt x="5" y="28"/>
                  <a:pt x="5" y="28"/>
                  <a:pt x="5" y="28"/>
                </a:cubicBezTo>
                <a:cubicBezTo>
                  <a:pt x="5" y="75"/>
                  <a:pt x="5" y="75"/>
                  <a:pt x="5" y="75"/>
                </a:cubicBezTo>
                <a:cubicBezTo>
                  <a:pt x="5" y="79"/>
                  <a:pt x="5" y="79"/>
                  <a:pt x="5" y="79"/>
                </a:cubicBezTo>
                <a:cubicBezTo>
                  <a:pt x="5" y="96"/>
                  <a:pt x="5" y="96"/>
                  <a:pt x="5" y="96"/>
                </a:cubicBezTo>
                <a:cubicBezTo>
                  <a:pt x="5" y="97"/>
                  <a:pt x="5" y="98"/>
                  <a:pt x="6" y="99"/>
                </a:cubicBezTo>
                <a:cubicBezTo>
                  <a:pt x="6" y="99"/>
                  <a:pt x="6" y="99"/>
                  <a:pt x="6" y="99"/>
                </a:cubicBezTo>
                <a:cubicBezTo>
                  <a:pt x="7" y="100"/>
                  <a:pt x="8" y="100"/>
                  <a:pt x="9" y="100"/>
                </a:cubicBezTo>
                <a:cubicBezTo>
                  <a:pt x="31" y="100"/>
                  <a:pt x="31" y="100"/>
                  <a:pt x="31" y="100"/>
                </a:cubicBezTo>
                <a:cubicBezTo>
                  <a:pt x="31" y="105"/>
                  <a:pt x="31" y="105"/>
                  <a:pt x="31" y="105"/>
                </a:cubicBezTo>
                <a:close/>
                <a:moveTo>
                  <a:pt x="31" y="6"/>
                </a:moveTo>
                <a:cubicBezTo>
                  <a:pt x="25" y="17"/>
                  <a:pt x="25" y="17"/>
                  <a:pt x="25" y="17"/>
                </a:cubicBezTo>
                <a:cubicBezTo>
                  <a:pt x="25" y="17"/>
                  <a:pt x="25" y="17"/>
                  <a:pt x="25" y="18"/>
                </a:cubicBezTo>
                <a:cubicBezTo>
                  <a:pt x="25" y="19"/>
                  <a:pt x="26" y="20"/>
                  <a:pt x="27" y="20"/>
                </a:cubicBezTo>
                <a:cubicBezTo>
                  <a:pt x="31" y="20"/>
                  <a:pt x="31" y="20"/>
                  <a:pt x="31" y="20"/>
                </a:cubicBezTo>
                <a:cubicBezTo>
                  <a:pt x="31" y="6"/>
                  <a:pt x="31" y="6"/>
                  <a:pt x="31" y="6"/>
                </a:cubicBezTo>
                <a:close/>
                <a:moveTo>
                  <a:pt x="31" y="49"/>
                </a:moveTo>
                <a:cubicBezTo>
                  <a:pt x="16" y="49"/>
                  <a:pt x="16" y="49"/>
                  <a:pt x="16" y="49"/>
                </a:cubicBezTo>
                <a:cubicBezTo>
                  <a:pt x="14" y="49"/>
                  <a:pt x="13" y="50"/>
                  <a:pt x="13" y="51"/>
                </a:cubicBezTo>
                <a:cubicBezTo>
                  <a:pt x="13" y="67"/>
                  <a:pt x="13" y="67"/>
                  <a:pt x="13" y="67"/>
                </a:cubicBezTo>
                <a:cubicBezTo>
                  <a:pt x="13" y="68"/>
                  <a:pt x="14" y="69"/>
                  <a:pt x="16" y="69"/>
                </a:cubicBezTo>
                <a:cubicBezTo>
                  <a:pt x="31" y="69"/>
                  <a:pt x="31" y="69"/>
                  <a:pt x="31" y="69"/>
                </a:cubicBezTo>
                <a:cubicBezTo>
                  <a:pt x="31" y="64"/>
                  <a:pt x="31" y="64"/>
                  <a:pt x="31" y="64"/>
                </a:cubicBezTo>
                <a:cubicBezTo>
                  <a:pt x="18" y="64"/>
                  <a:pt x="18" y="64"/>
                  <a:pt x="18" y="64"/>
                </a:cubicBezTo>
                <a:cubicBezTo>
                  <a:pt x="18" y="53"/>
                  <a:pt x="18" y="53"/>
                  <a:pt x="18" y="53"/>
                </a:cubicBezTo>
                <a:cubicBezTo>
                  <a:pt x="31" y="53"/>
                  <a:pt x="31" y="53"/>
                  <a:pt x="31" y="53"/>
                </a:cubicBezTo>
                <a:lnTo>
                  <a:pt x="31" y="49"/>
                </a:ln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308" name="Freeform 303"/>
          <p:cNvSpPr>
            <a:spLocks noEditPoints="1"/>
          </p:cNvSpPr>
          <p:nvPr/>
        </p:nvSpPr>
        <p:spPr bwMode="auto">
          <a:xfrm rot="5400000">
            <a:off x="8686268" y="2398262"/>
            <a:ext cx="35710" cy="34520"/>
          </a:xfrm>
          <a:custGeom>
            <a:avLst/>
            <a:gdLst>
              <a:gd name="T0" fmla="*/ 10 w 21"/>
              <a:gd name="T1" fmla="*/ 0 h 21"/>
              <a:gd name="T2" fmla="*/ 18 w 21"/>
              <a:gd name="T3" fmla="*/ 3 h 21"/>
              <a:gd name="T4" fmla="*/ 21 w 21"/>
              <a:gd name="T5" fmla="*/ 11 h 21"/>
              <a:gd name="T6" fmla="*/ 18 w 21"/>
              <a:gd name="T7" fmla="*/ 18 h 21"/>
              <a:gd name="T8" fmla="*/ 18 w 21"/>
              <a:gd name="T9" fmla="*/ 18 h 21"/>
              <a:gd name="T10" fmla="*/ 10 w 21"/>
              <a:gd name="T11" fmla="*/ 21 h 21"/>
              <a:gd name="T12" fmla="*/ 10 w 21"/>
              <a:gd name="T13" fmla="*/ 16 h 21"/>
              <a:gd name="T14" fmla="*/ 14 w 21"/>
              <a:gd name="T15" fmla="*/ 15 h 21"/>
              <a:gd name="T16" fmla="*/ 14 w 21"/>
              <a:gd name="T17" fmla="*/ 15 h 21"/>
              <a:gd name="T18" fmla="*/ 16 w 21"/>
              <a:gd name="T19" fmla="*/ 11 h 21"/>
              <a:gd name="T20" fmla="*/ 14 w 21"/>
              <a:gd name="T21" fmla="*/ 7 h 21"/>
              <a:gd name="T22" fmla="*/ 10 w 21"/>
              <a:gd name="T23" fmla="*/ 5 h 21"/>
              <a:gd name="T24" fmla="*/ 10 w 21"/>
              <a:gd name="T25" fmla="*/ 0 h 21"/>
              <a:gd name="T26" fmla="*/ 10 w 21"/>
              <a:gd name="T27" fmla="*/ 0 h 21"/>
              <a:gd name="T28" fmla="*/ 10 w 21"/>
              <a:gd name="T29" fmla="*/ 0 h 21"/>
              <a:gd name="T30" fmla="*/ 10 w 21"/>
              <a:gd name="T31" fmla="*/ 5 h 21"/>
              <a:gd name="T32" fmla="*/ 10 w 21"/>
              <a:gd name="T33" fmla="*/ 5 h 21"/>
              <a:gd name="T34" fmla="*/ 6 w 21"/>
              <a:gd name="T35" fmla="*/ 7 h 21"/>
              <a:gd name="T36" fmla="*/ 6 w 21"/>
              <a:gd name="T37" fmla="*/ 7 h 21"/>
              <a:gd name="T38" fmla="*/ 5 w 21"/>
              <a:gd name="T39" fmla="*/ 11 h 21"/>
              <a:gd name="T40" fmla="*/ 6 w 21"/>
              <a:gd name="T41" fmla="*/ 15 h 21"/>
              <a:gd name="T42" fmla="*/ 10 w 21"/>
              <a:gd name="T43" fmla="*/ 16 h 21"/>
              <a:gd name="T44" fmla="*/ 10 w 21"/>
              <a:gd name="T45" fmla="*/ 16 h 21"/>
              <a:gd name="T46" fmla="*/ 10 w 21"/>
              <a:gd name="T47" fmla="*/ 21 h 21"/>
              <a:gd name="T48" fmla="*/ 10 w 21"/>
              <a:gd name="T49" fmla="*/ 21 h 21"/>
              <a:gd name="T50" fmla="*/ 3 w 21"/>
              <a:gd name="T51" fmla="*/ 18 h 21"/>
              <a:gd name="T52" fmla="*/ 0 w 21"/>
              <a:gd name="T53" fmla="*/ 11 h 21"/>
              <a:gd name="T54" fmla="*/ 3 w 21"/>
              <a:gd name="T55" fmla="*/ 3 h 21"/>
              <a:gd name="T56" fmla="*/ 3 w 21"/>
              <a:gd name="T57" fmla="*/ 3 h 21"/>
              <a:gd name="T58" fmla="*/ 10 w 21"/>
              <a:gd name="T59"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1" h="21">
                <a:moveTo>
                  <a:pt x="10" y="0"/>
                </a:moveTo>
                <a:cubicBezTo>
                  <a:pt x="13" y="0"/>
                  <a:pt x="16" y="1"/>
                  <a:pt x="18" y="3"/>
                </a:cubicBezTo>
                <a:cubicBezTo>
                  <a:pt x="19" y="5"/>
                  <a:pt x="21" y="8"/>
                  <a:pt x="21" y="11"/>
                </a:cubicBezTo>
                <a:cubicBezTo>
                  <a:pt x="21" y="13"/>
                  <a:pt x="19" y="16"/>
                  <a:pt x="18" y="18"/>
                </a:cubicBezTo>
                <a:cubicBezTo>
                  <a:pt x="18" y="18"/>
                  <a:pt x="18" y="18"/>
                  <a:pt x="18" y="18"/>
                </a:cubicBezTo>
                <a:cubicBezTo>
                  <a:pt x="16" y="20"/>
                  <a:pt x="13" y="21"/>
                  <a:pt x="10" y="21"/>
                </a:cubicBezTo>
                <a:cubicBezTo>
                  <a:pt x="10" y="16"/>
                  <a:pt x="10" y="16"/>
                  <a:pt x="10" y="16"/>
                </a:cubicBezTo>
                <a:cubicBezTo>
                  <a:pt x="12" y="16"/>
                  <a:pt x="13" y="16"/>
                  <a:pt x="14" y="15"/>
                </a:cubicBezTo>
                <a:cubicBezTo>
                  <a:pt x="14" y="15"/>
                  <a:pt x="14" y="15"/>
                  <a:pt x="14" y="15"/>
                </a:cubicBezTo>
                <a:cubicBezTo>
                  <a:pt x="15" y="14"/>
                  <a:pt x="16" y="12"/>
                  <a:pt x="16" y="11"/>
                </a:cubicBezTo>
                <a:cubicBezTo>
                  <a:pt x="16" y="9"/>
                  <a:pt x="15" y="8"/>
                  <a:pt x="14" y="7"/>
                </a:cubicBezTo>
                <a:cubicBezTo>
                  <a:pt x="13" y="6"/>
                  <a:pt x="12" y="5"/>
                  <a:pt x="10" y="5"/>
                </a:cubicBezTo>
                <a:lnTo>
                  <a:pt x="10" y="0"/>
                </a:lnTo>
                <a:close/>
                <a:moveTo>
                  <a:pt x="10" y="0"/>
                </a:moveTo>
                <a:cubicBezTo>
                  <a:pt x="10" y="0"/>
                  <a:pt x="10" y="0"/>
                  <a:pt x="10" y="0"/>
                </a:cubicBezTo>
                <a:cubicBezTo>
                  <a:pt x="10" y="5"/>
                  <a:pt x="10" y="5"/>
                  <a:pt x="10" y="5"/>
                </a:cubicBezTo>
                <a:cubicBezTo>
                  <a:pt x="10" y="5"/>
                  <a:pt x="10" y="5"/>
                  <a:pt x="10" y="5"/>
                </a:cubicBezTo>
                <a:cubicBezTo>
                  <a:pt x="9" y="5"/>
                  <a:pt x="7" y="6"/>
                  <a:pt x="6" y="7"/>
                </a:cubicBezTo>
                <a:cubicBezTo>
                  <a:pt x="6" y="7"/>
                  <a:pt x="6" y="7"/>
                  <a:pt x="6" y="7"/>
                </a:cubicBezTo>
                <a:cubicBezTo>
                  <a:pt x="5" y="8"/>
                  <a:pt x="5" y="9"/>
                  <a:pt x="5" y="11"/>
                </a:cubicBezTo>
                <a:cubicBezTo>
                  <a:pt x="5" y="12"/>
                  <a:pt x="5" y="14"/>
                  <a:pt x="6" y="15"/>
                </a:cubicBezTo>
                <a:cubicBezTo>
                  <a:pt x="7" y="16"/>
                  <a:pt x="9" y="16"/>
                  <a:pt x="10" y="16"/>
                </a:cubicBezTo>
                <a:cubicBezTo>
                  <a:pt x="10" y="16"/>
                  <a:pt x="10" y="16"/>
                  <a:pt x="10" y="16"/>
                </a:cubicBezTo>
                <a:cubicBezTo>
                  <a:pt x="10" y="21"/>
                  <a:pt x="10" y="21"/>
                  <a:pt x="10" y="21"/>
                </a:cubicBezTo>
                <a:cubicBezTo>
                  <a:pt x="10" y="21"/>
                  <a:pt x="10" y="21"/>
                  <a:pt x="10" y="21"/>
                </a:cubicBezTo>
                <a:cubicBezTo>
                  <a:pt x="7" y="21"/>
                  <a:pt x="5" y="20"/>
                  <a:pt x="3" y="18"/>
                </a:cubicBezTo>
                <a:cubicBezTo>
                  <a:pt x="1" y="16"/>
                  <a:pt x="0" y="13"/>
                  <a:pt x="0" y="11"/>
                </a:cubicBezTo>
                <a:cubicBezTo>
                  <a:pt x="0" y="8"/>
                  <a:pt x="1" y="5"/>
                  <a:pt x="3" y="3"/>
                </a:cubicBezTo>
                <a:cubicBezTo>
                  <a:pt x="3" y="3"/>
                  <a:pt x="3" y="3"/>
                  <a:pt x="3" y="3"/>
                </a:cubicBezTo>
                <a:cubicBezTo>
                  <a:pt x="5" y="1"/>
                  <a:pt x="7" y="0"/>
                  <a:pt x="10" y="0"/>
                </a:cubicBez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309" name="Freeform 304"/>
          <p:cNvSpPr>
            <a:spLocks noEditPoints="1"/>
          </p:cNvSpPr>
          <p:nvPr/>
        </p:nvSpPr>
        <p:spPr bwMode="auto">
          <a:xfrm rot="5400000">
            <a:off x="8720192" y="2425044"/>
            <a:ext cx="28568" cy="28568"/>
          </a:xfrm>
          <a:custGeom>
            <a:avLst/>
            <a:gdLst>
              <a:gd name="T0" fmla="*/ 8 w 17"/>
              <a:gd name="T1" fmla="*/ 0 h 17"/>
              <a:gd name="T2" fmla="*/ 14 w 17"/>
              <a:gd name="T3" fmla="*/ 2 h 17"/>
              <a:gd name="T4" fmla="*/ 17 w 17"/>
              <a:gd name="T5" fmla="*/ 8 h 17"/>
              <a:gd name="T6" fmla="*/ 14 w 17"/>
              <a:gd name="T7" fmla="*/ 14 h 17"/>
              <a:gd name="T8" fmla="*/ 14 w 17"/>
              <a:gd name="T9" fmla="*/ 14 h 17"/>
              <a:gd name="T10" fmla="*/ 14 w 17"/>
              <a:gd name="T11" fmla="*/ 14 h 17"/>
              <a:gd name="T12" fmla="*/ 8 w 17"/>
              <a:gd name="T13" fmla="*/ 17 h 17"/>
              <a:gd name="T14" fmla="*/ 8 w 17"/>
              <a:gd name="T15" fmla="*/ 17 h 17"/>
              <a:gd name="T16" fmla="*/ 8 w 17"/>
              <a:gd name="T17" fmla="*/ 12 h 17"/>
              <a:gd name="T18" fmla="*/ 8 w 17"/>
              <a:gd name="T19" fmla="*/ 12 h 17"/>
              <a:gd name="T20" fmla="*/ 11 w 17"/>
              <a:gd name="T21" fmla="*/ 11 h 17"/>
              <a:gd name="T22" fmla="*/ 11 w 17"/>
              <a:gd name="T23" fmla="*/ 11 h 17"/>
              <a:gd name="T24" fmla="*/ 12 w 17"/>
              <a:gd name="T25" fmla="*/ 8 h 17"/>
              <a:gd name="T26" fmla="*/ 11 w 17"/>
              <a:gd name="T27" fmla="*/ 6 h 17"/>
              <a:gd name="T28" fmla="*/ 8 w 17"/>
              <a:gd name="T29" fmla="*/ 5 h 17"/>
              <a:gd name="T30" fmla="*/ 8 w 17"/>
              <a:gd name="T31" fmla="*/ 5 h 17"/>
              <a:gd name="T32" fmla="*/ 8 w 17"/>
              <a:gd name="T33" fmla="*/ 0 h 17"/>
              <a:gd name="T34" fmla="*/ 8 w 17"/>
              <a:gd name="T35" fmla="*/ 17 h 17"/>
              <a:gd name="T36" fmla="*/ 2 w 17"/>
              <a:gd name="T37" fmla="*/ 14 h 17"/>
              <a:gd name="T38" fmla="*/ 2 w 17"/>
              <a:gd name="T39" fmla="*/ 14 h 17"/>
              <a:gd name="T40" fmla="*/ 2 w 17"/>
              <a:gd name="T41" fmla="*/ 14 h 17"/>
              <a:gd name="T42" fmla="*/ 0 w 17"/>
              <a:gd name="T43" fmla="*/ 8 h 17"/>
              <a:gd name="T44" fmla="*/ 2 w 17"/>
              <a:gd name="T45" fmla="*/ 2 h 17"/>
              <a:gd name="T46" fmla="*/ 2 w 17"/>
              <a:gd name="T47" fmla="*/ 2 h 17"/>
              <a:gd name="T48" fmla="*/ 8 w 17"/>
              <a:gd name="T49" fmla="*/ 0 h 17"/>
              <a:gd name="T50" fmla="*/ 8 w 17"/>
              <a:gd name="T51" fmla="*/ 5 h 17"/>
              <a:gd name="T52" fmla="*/ 6 w 17"/>
              <a:gd name="T53" fmla="*/ 6 h 17"/>
              <a:gd name="T54" fmla="*/ 6 w 17"/>
              <a:gd name="T55" fmla="*/ 6 h 17"/>
              <a:gd name="T56" fmla="*/ 6 w 17"/>
              <a:gd name="T57" fmla="*/ 6 h 17"/>
              <a:gd name="T58" fmla="*/ 5 w 17"/>
              <a:gd name="T59" fmla="*/ 8 h 17"/>
              <a:gd name="T60" fmla="*/ 6 w 17"/>
              <a:gd name="T61" fmla="*/ 11 h 17"/>
              <a:gd name="T62" fmla="*/ 6 w 17"/>
              <a:gd name="T63" fmla="*/ 11 h 17"/>
              <a:gd name="T64" fmla="*/ 8 w 17"/>
              <a:gd name="T65" fmla="*/ 12 h 17"/>
              <a:gd name="T66" fmla="*/ 8 w 17"/>
              <a:gd name="T67"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 h="17">
                <a:moveTo>
                  <a:pt x="8" y="0"/>
                </a:moveTo>
                <a:cubicBezTo>
                  <a:pt x="11" y="0"/>
                  <a:pt x="13" y="1"/>
                  <a:pt x="14" y="2"/>
                </a:cubicBezTo>
                <a:cubicBezTo>
                  <a:pt x="16" y="4"/>
                  <a:pt x="17" y="6"/>
                  <a:pt x="17" y="8"/>
                </a:cubicBezTo>
                <a:cubicBezTo>
                  <a:pt x="17" y="11"/>
                  <a:pt x="16" y="13"/>
                  <a:pt x="14" y="14"/>
                </a:cubicBezTo>
                <a:cubicBezTo>
                  <a:pt x="14" y="14"/>
                  <a:pt x="14" y="14"/>
                  <a:pt x="14" y="14"/>
                </a:cubicBezTo>
                <a:cubicBezTo>
                  <a:pt x="14" y="14"/>
                  <a:pt x="14" y="14"/>
                  <a:pt x="14" y="14"/>
                </a:cubicBezTo>
                <a:cubicBezTo>
                  <a:pt x="13" y="16"/>
                  <a:pt x="11" y="17"/>
                  <a:pt x="8" y="17"/>
                </a:cubicBezTo>
                <a:cubicBezTo>
                  <a:pt x="8" y="17"/>
                  <a:pt x="8" y="17"/>
                  <a:pt x="8" y="17"/>
                </a:cubicBezTo>
                <a:cubicBezTo>
                  <a:pt x="8" y="12"/>
                  <a:pt x="8" y="12"/>
                  <a:pt x="8" y="12"/>
                </a:cubicBezTo>
                <a:cubicBezTo>
                  <a:pt x="8" y="12"/>
                  <a:pt x="8" y="12"/>
                  <a:pt x="8" y="12"/>
                </a:cubicBezTo>
                <a:cubicBezTo>
                  <a:pt x="9" y="12"/>
                  <a:pt x="10" y="12"/>
                  <a:pt x="11" y="11"/>
                </a:cubicBezTo>
                <a:cubicBezTo>
                  <a:pt x="11" y="11"/>
                  <a:pt x="11" y="11"/>
                  <a:pt x="11" y="11"/>
                </a:cubicBezTo>
                <a:cubicBezTo>
                  <a:pt x="12" y="10"/>
                  <a:pt x="12" y="9"/>
                  <a:pt x="12" y="8"/>
                </a:cubicBezTo>
                <a:cubicBezTo>
                  <a:pt x="12" y="7"/>
                  <a:pt x="12" y="6"/>
                  <a:pt x="11" y="6"/>
                </a:cubicBezTo>
                <a:cubicBezTo>
                  <a:pt x="10" y="5"/>
                  <a:pt x="9" y="5"/>
                  <a:pt x="8" y="5"/>
                </a:cubicBezTo>
                <a:cubicBezTo>
                  <a:pt x="8" y="5"/>
                  <a:pt x="8" y="5"/>
                  <a:pt x="8" y="5"/>
                </a:cubicBezTo>
                <a:cubicBezTo>
                  <a:pt x="8" y="0"/>
                  <a:pt x="8" y="0"/>
                  <a:pt x="8" y="0"/>
                </a:cubicBezTo>
                <a:close/>
                <a:moveTo>
                  <a:pt x="8" y="17"/>
                </a:moveTo>
                <a:cubicBezTo>
                  <a:pt x="6" y="17"/>
                  <a:pt x="4" y="16"/>
                  <a:pt x="2" y="14"/>
                </a:cubicBezTo>
                <a:cubicBezTo>
                  <a:pt x="2" y="14"/>
                  <a:pt x="2" y="14"/>
                  <a:pt x="2" y="14"/>
                </a:cubicBezTo>
                <a:cubicBezTo>
                  <a:pt x="2" y="14"/>
                  <a:pt x="2" y="14"/>
                  <a:pt x="2" y="14"/>
                </a:cubicBezTo>
                <a:cubicBezTo>
                  <a:pt x="1" y="13"/>
                  <a:pt x="0" y="11"/>
                  <a:pt x="0" y="8"/>
                </a:cubicBezTo>
                <a:cubicBezTo>
                  <a:pt x="0" y="6"/>
                  <a:pt x="1" y="4"/>
                  <a:pt x="2" y="2"/>
                </a:cubicBezTo>
                <a:cubicBezTo>
                  <a:pt x="2" y="2"/>
                  <a:pt x="2" y="2"/>
                  <a:pt x="2" y="2"/>
                </a:cubicBezTo>
                <a:cubicBezTo>
                  <a:pt x="4" y="1"/>
                  <a:pt x="6" y="0"/>
                  <a:pt x="8" y="0"/>
                </a:cubicBezTo>
                <a:cubicBezTo>
                  <a:pt x="8" y="5"/>
                  <a:pt x="8" y="5"/>
                  <a:pt x="8" y="5"/>
                </a:cubicBezTo>
                <a:cubicBezTo>
                  <a:pt x="7" y="5"/>
                  <a:pt x="6" y="5"/>
                  <a:pt x="6" y="6"/>
                </a:cubicBezTo>
                <a:cubicBezTo>
                  <a:pt x="6" y="6"/>
                  <a:pt x="6" y="6"/>
                  <a:pt x="6" y="6"/>
                </a:cubicBezTo>
                <a:cubicBezTo>
                  <a:pt x="6" y="6"/>
                  <a:pt x="6" y="6"/>
                  <a:pt x="6" y="6"/>
                </a:cubicBezTo>
                <a:cubicBezTo>
                  <a:pt x="5" y="6"/>
                  <a:pt x="5" y="7"/>
                  <a:pt x="5" y="8"/>
                </a:cubicBezTo>
                <a:cubicBezTo>
                  <a:pt x="5" y="9"/>
                  <a:pt x="5" y="10"/>
                  <a:pt x="6" y="11"/>
                </a:cubicBezTo>
                <a:cubicBezTo>
                  <a:pt x="6" y="11"/>
                  <a:pt x="6" y="11"/>
                  <a:pt x="6" y="11"/>
                </a:cubicBezTo>
                <a:cubicBezTo>
                  <a:pt x="6" y="12"/>
                  <a:pt x="7" y="12"/>
                  <a:pt x="8" y="12"/>
                </a:cubicBezTo>
                <a:lnTo>
                  <a:pt x="8" y="17"/>
                </a:ln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310" name="Freeform 305"/>
          <p:cNvSpPr>
            <a:spLocks noEditPoints="1"/>
          </p:cNvSpPr>
          <p:nvPr/>
        </p:nvSpPr>
        <p:spPr bwMode="auto">
          <a:xfrm rot="5400000">
            <a:off x="8763639" y="2404214"/>
            <a:ext cx="22616" cy="23807"/>
          </a:xfrm>
          <a:custGeom>
            <a:avLst/>
            <a:gdLst>
              <a:gd name="T0" fmla="*/ 6 w 13"/>
              <a:gd name="T1" fmla="*/ 0 h 14"/>
              <a:gd name="T2" fmla="*/ 11 w 13"/>
              <a:gd name="T3" fmla="*/ 2 h 14"/>
              <a:gd name="T4" fmla="*/ 11 w 13"/>
              <a:gd name="T5" fmla="*/ 2 h 14"/>
              <a:gd name="T6" fmla="*/ 13 w 13"/>
              <a:gd name="T7" fmla="*/ 7 h 14"/>
              <a:gd name="T8" fmla="*/ 11 w 13"/>
              <a:gd name="T9" fmla="*/ 12 h 14"/>
              <a:gd name="T10" fmla="*/ 11 w 13"/>
              <a:gd name="T11" fmla="*/ 12 h 14"/>
              <a:gd name="T12" fmla="*/ 6 w 13"/>
              <a:gd name="T13" fmla="*/ 14 h 14"/>
              <a:gd name="T14" fmla="*/ 6 w 13"/>
              <a:gd name="T15" fmla="*/ 9 h 14"/>
              <a:gd name="T16" fmla="*/ 8 w 13"/>
              <a:gd name="T17" fmla="*/ 8 h 14"/>
              <a:gd name="T18" fmla="*/ 8 w 13"/>
              <a:gd name="T19" fmla="*/ 8 h 14"/>
              <a:gd name="T20" fmla="*/ 8 w 13"/>
              <a:gd name="T21" fmla="*/ 7 h 14"/>
              <a:gd name="T22" fmla="*/ 8 w 13"/>
              <a:gd name="T23" fmla="*/ 6 h 14"/>
              <a:gd name="T24" fmla="*/ 8 w 13"/>
              <a:gd name="T25" fmla="*/ 6 h 14"/>
              <a:gd name="T26" fmla="*/ 6 w 13"/>
              <a:gd name="T27" fmla="*/ 5 h 14"/>
              <a:gd name="T28" fmla="*/ 6 w 13"/>
              <a:gd name="T29" fmla="*/ 0 h 14"/>
              <a:gd name="T30" fmla="*/ 6 w 13"/>
              <a:gd name="T31" fmla="*/ 14 h 14"/>
              <a:gd name="T32" fmla="*/ 1 w 13"/>
              <a:gd name="T33" fmla="*/ 12 h 14"/>
              <a:gd name="T34" fmla="*/ 0 w 13"/>
              <a:gd name="T35" fmla="*/ 7 h 14"/>
              <a:gd name="T36" fmla="*/ 1 w 13"/>
              <a:gd name="T37" fmla="*/ 2 h 14"/>
              <a:gd name="T38" fmla="*/ 1 w 13"/>
              <a:gd name="T39" fmla="*/ 2 h 14"/>
              <a:gd name="T40" fmla="*/ 6 w 13"/>
              <a:gd name="T41" fmla="*/ 0 h 14"/>
              <a:gd name="T42" fmla="*/ 6 w 13"/>
              <a:gd name="T43" fmla="*/ 5 h 14"/>
              <a:gd name="T44" fmla="*/ 5 w 13"/>
              <a:gd name="T45" fmla="*/ 6 h 14"/>
              <a:gd name="T46" fmla="*/ 5 w 13"/>
              <a:gd name="T47" fmla="*/ 6 h 14"/>
              <a:gd name="T48" fmla="*/ 5 w 13"/>
              <a:gd name="T49" fmla="*/ 6 h 14"/>
              <a:gd name="T50" fmla="*/ 4 w 13"/>
              <a:gd name="T51" fmla="*/ 7 h 14"/>
              <a:gd name="T52" fmla="*/ 5 w 13"/>
              <a:gd name="T53" fmla="*/ 8 h 14"/>
              <a:gd name="T54" fmla="*/ 6 w 13"/>
              <a:gd name="T55" fmla="*/ 9 h 14"/>
              <a:gd name="T56" fmla="*/ 6 w 13"/>
              <a:gd name="T57"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3" h="14">
                <a:moveTo>
                  <a:pt x="6" y="0"/>
                </a:moveTo>
                <a:cubicBezTo>
                  <a:pt x="8" y="0"/>
                  <a:pt x="10" y="1"/>
                  <a:pt x="11" y="2"/>
                </a:cubicBezTo>
                <a:cubicBezTo>
                  <a:pt x="11" y="2"/>
                  <a:pt x="11" y="2"/>
                  <a:pt x="11" y="2"/>
                </a:cubicBezTo>
                <a:cubicBezTo>
                  <a:pt x="12" y="4"/>
                  <a:pt x="13" y="5"/>
                  <a:pt x="13" y="7"/>
                </a:cubicBezTo>
                <a:cubicBezTo>
                  <a:pt x="13" y="9"/>
                  <a:pt x="12" y="11"/>
                  <a:pt x="11" y="12"/>
                </a:cubicBezTo>
                <a:cubicBezTo>
                  <a:pt x="11" y="12"/>
                  <a:pt x="11" y="12"/>
                  <a:pt x="11" y="12"/>
                </a:cubicBezTo>
                <a:cubicBezTo>
                  <a:pt x="10" y="13"/>
                  <a:pt x="8" y="14"/>
                  <a:pt x="6" y="14"/>
                </a:cubicBezTo>
                <a:cubicBezTo>
                  <a:pt x="6" y="9"/>
                  <a:pt x="6" y="9"/>
                  <a:pt x="6" y="9"/>
                </a:cubicBezTo>
                <a:cubicBezTo>
                  <a:pt x="7" y="9"/>
                  <a:pt x="7" y="9"/>
                  <a:pt x="8" y="8"/>
                </a:cubicBezTo>
                <a:cubicBezTo>
                  <a:pt x="8" y="8"/>
                  <a:pt x="8" y="8"/>
                  <a:pt x="8" y="8"/>
                </a:cubicBezTo>
                <a:cubicBezTo>
                  <a:pt x="8" y="8"/>
                  <a:pt x="8" y="8"/>
                  <a:pt x="8" y="7"/>
                </a:cubicBezTo>
                <a:cubicBezTo>
                  <a:pt x="8" y="7"/>
                  <a:pt x="8" y="6"/>
                  <a:pt x="8" y="6"/>
                </a:cubicBezTo>
                <a:cubicBezTo>
                  <a:pt x="8" y="6"/>
                  <a:pt x="8" y="6"/>
                  <a:pt x="8" y="6"/>
                </a:cubicBezTo>
                <a:cubicBezTo>
                  <a:pt x="7" y="5"/>
                  <a:pt x="7" y="5"/>
                  <a:pt x="6" y="5"/>
                </a:cubicBezTo>
                <a:lnTo>
                  <a:pt x="6" y="0"/>
                </a:lnTo>
                <a:close/>
                <a:moveTo>
                  <a:pt x="6" y="14"/>
                </a:moveTo>
                <a:cubicBezTo>
                  <a:pt x="4" y="14"/>
                  <a:pt x="3" y="13"/>
                  <a:pt x="1" y="12"/>
                </a:cubicBezTo>
                <a:cubicBezTo>
                  <a:pt x="0" y="11"/>
                  <a:pt x="0" y="9"/>
                  <a:pt x="0" y="7"/>
                </a:cubicBezTo>
                <a:cubicBezTo>
                  <a:pt x="0" y="5"/>
                  <a:pt x="0" y="4"/>
                  <a:pt x="1" y="2"/>
                </a:cubicBezTo>
                <a:cubicBezTo>
                  <a:pt x="1" y="2"/>
                  <a:pt x="1" y="2"/>
                  <a:pt x="1" y="2"/>
                </a:cubicBezTo>
                <a:cubicBezTo>
                  <a:pt x="3" y="1"/>
                  <a:pt x="4" y="0"/>
                  <a:pt x="6" y="0"/>
                </a:cubicBezTo>
                <a:cubicBezTo>
                  <a:pt x="6" y="5"/>
                  <a:pt x="6" y="5"/>
                  <a:pt x="6" y="5"/>
                </a:cubicBezTo>
                <a:cubicBezTo>
                  <a:pt x="6" y="5"/>
                  <a:pt x="5" y="5"/>
                  <a:pt x="5" y="6"/>
                </a:cubicBezTo>
                <a:cubicBezTo>
                  <a:pt x="5" y="6"/>
                  <a:pt x="5" y="6"/>
                  <a:pt x="5" y="6"/>
                </a:cubicBezTo>
                <a:cubicBezTo>
                  <a:pt x="5" y="6"/>
                  <a:pt x="5" y="6"/>
                  <a:pt x="5" y="6"/>
                </a:cubicBezTo>
                <a:cubicBezTo>
                  <a:pt x="5" y="6"/>
                  <a:pt x="4" y="7"/>
                  <a:pt x="4" y="7"/>
                </a:cubicBezTo>
                <a:cubicBezTo>
                  <a:pt x="4" y="8"/>
                  <a:pt x="5" y="8"/>
                  <a:pt x="5" y="8"/>
                </a:cubicBezTo>
                <a:cubicBezTo>
                  <a:pt x="5" y="9"/>
                  <a:pt x="6" y="9"/>
                  <a:pt x="6" y="9"/>
                </a:cubicBezTo>
                <a:lnTo>
                  <a:pt x="6" y="14"/>
                </a:ln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311" name="Freeform 306"/>
          <p:cNvSpPr>
            <a:spLocks noEditPoints="1"/>
          </p:cNvSpPr>
          <p:nvPr/>
        </p:nvSpPr>
        <p:spPr bwMode="auto">
          <a:xfrm rot="5400000">
            <a:off x="8810061" y="2398262"/>
            <a:ext cx="35710" cy="34520"/>
          </a:xfrm>
          <a:custGeom>
            <a:avLst/>
            <a:gdLst>
              <a:gd name="T0" fmla="*/ 10 w 21"/>
              <a:gd name="T1" fmla="*/ 0 h 21"/>
              <a:gd name="T2" fmla="*/ 18 w 21"/>
              <a:gd name="T3" fmla="*/ 3 h 21"/>
              <a:gd name="T4" fmla="*/ 18 w 21"/>
              <a:gd name="T5" fmla="*/ 3 h 21"/>
              <a:gd name="T6" fmla="*/ 21 w 21"/>
              <a:gd name="T7" fmla="*/ 10 h 21"/>
              <a:gd name="T8" fmla="*/ 18 w 21"/>
              <a:gd name="T9" fmla="*/ 18 h 21"/>
              <a:gd name="T10" fmla="*/ 18 w 21"/>
              <a:gd name="T11" fmla="*/ 18 h 21"/>
              <a:gd name="T12" fmla="*/ 10 w 21"/>
              <a:gd name="T13" fmla="*/ 21 h 21"/>
              <a:gd name="T14" fmla="*/ 10 w 21"/>
              <a:gd name="T15" fmla="*/ 16 h 21"/>
              <a:gd name="T16" fmla="*/ 14 w 21"/>
              <a:gd name="T17" fmla="*/ 14 h 21"/>
              <a:gd name="T18" fmla="*/ 14 w 21"/>
              <a:gd name="T19" fmla="*/ 14 h 21"/>
              <a:gd name="T20" fmla="*/ 16 w 21"/>
              <a:gd name="T21" fmla="*/ 10 h 21"/>
              <a:gd name="T22" fmla="*/ 14 w 21"/>
              <a:gd name="T23" fmla="*/ 7 h 21"/>
              <a:gd name="T24" fmla="*/ 14 w 21"/>
              <a:gd name="T25" fmla="*/ 7 h 21"/>
              <a:gd name="T26" fmla="*/ 10 w 21"/>
              <a:gd name="T27" fmla="*/ 5 h 21"/>
              <a:gd name="T28" fmla="*/ 10 w 21"/>
              <a:gd name="T29" fmla="*/ 0 h 21"/>
              <a:gd name="T30" fmla="*/ 10 w 21"/>
              <a:gd name="T31" fmla="*/ 0 h 21"/>
              <a:gd name="T32" fmla="*/ 10 w 21"/>
              <a:gd name="T33" fmla="*/ 0 h 21"/>
              <a:gd name="T34" fmla="*/ 10 w 21"/>
              <a:gd name="T35" fmla="*/ 5 h 21"/>
              <a:gd name="T36" fmla="*/ 10 w 21"/>
              <a:gd name="T37" fmla="*/ 5 h 21"/>
              <a:gd name="T38" fmla="*/ 6 w 21"/>
              <a:gd name="T39" fmla="*/ 7 h 21"/>
              <a:gd name="T40" fmla="*/ 5 w 21"/>
              <a:gd name="T41" fmla="*/ 10 h 21"/>
              <a:gd name="T42" fmla="*/ 6 w 21"/>
              <a:gd name="T43" fmla="*/ 14 h 21"/>
              <a:gd name="T44" fmla="*/ 6 w 21"/>
              <a:gd name="T45" fmla="*/ 14 h 21"/>
              <a:gd name="T46" fmla="*/ 6 w 21"/>
              <a:gd name="T47" fmla="*/ 14 h 21"/>
              <a:gd name="T48" fmla="*/ 10 w 21"/>
              <a:gd name="T49" fmla="*/ 16 h 21"/>
              <a:gd name="T50" fmla="*/ 10 w 21"/>
              <a:gd name="T51" fmla="*/ 16 h 21"/>
              <a:gd name="T52" fmla="*/ 10 w 21"/>
              <a:gd name="T53" fmla="*/ 21 h 21"/>
              <a:gd name="T54" fmla="*/ 10 w 21"/>
              <a:gd name="T55" fmla="*/ 21 h 21"/>
              <a:gd name="T56" fmla="*/ 3 w 21"/>
              <a:gd name="T57" fmla="*/ 18 h 21"/>
              <a:gd name="T58" fmla="*/ 3 w 21"/>
              <a:gd name="T59" fmla="*/ 18 h 21"/>
              <a:gd name="T60" fmla="*/ 0 w 21"/>
              <a:gd name="T61" fmla="*/ 10 h 21"/>
              <a:gd name="T62" fmla="*/ 3 w 21"/>
              <a:gd name="T63" fmla="*/ 3 h 21"/>
              <a:gd name="T64" fmla="*/ 10 w 21"/>
              <a:gd name="T65"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1" h="21">
                <a:moveTo>
                  <a:pt x="10" y="0"/>
                </a:moveTo>
                <a:cubicBezTo>
                  <a:pt x="13" y="0"/>
                  <a:pt x="16" y="1"/>
                  <a:pt x="18" y="3"/>
                </a:cubicBezTo>
                <a:cubicBezTo>
                  <a:pt x="18" y="3"/>
                  <a:pt x="18" y="3"/>
                  <a:pt x="18" y="3"/>
                </a:cubicBezTo>
                <a:cubicBezTo>
                  <a:pt x="19" y="5"/>
                  <a:pt x="21" y="8"/>
                  <a:pt x="21" y="10"/>
                </a:cubicBezTo>
                <a:cubicBezTo>
                  <a:pt x="21" y="13"/>
                  <a:pt x="19" y="16"/>
                  <a:pt x="18" y="18"/>
                </a:cubicBezTo>
                <a:cubicBezTo>
                  <a:pt x="18" y="18"/>
                  <a:pt x="18" y="18"/>
                  <a:pt x="18" y="18"/>
                </a:cubicBezTo>
                <a:cubicBezTo>
                  <a:pt x="16" y="20"/>
                  <a:pt x="13" y="21"/>
                  <a:pt x="10" y="21"/>
                </a:cubicBezTo>
                <a:cubicBezTo>
                  <a:pt x="10" y="16"/>
                  <a:pt x="10" y="16"/>
                  <a:pt x="10" y="16"/>
                </a:cubicBezTo>
                <a:cubicBezTo>
                  <a:pt x="12" y="16"/>
                  <a:pt x="13" y="15"/>
                  <a:pt x="14" y="14"/>
                </a:cubicBezTo>
                <a:cubicBezTo>
                  <a:pt x="14" y="14"/>
                  <a:pt x="14" y="14"/>
                  <a:pt x="14" y="14"/>
                </a:cubicBezTo>
                <a:cubicBezTo>
                  <a:pt x="15" y="13"/>
                  <a:pt x="16" y="12"/>
                  <a:pt x="16" y="10"/>
                </a:cubicBezTo>
                <a:cubicBezTo>
                  <a:pt x="16" y="9"/>
                  <a:pt x="15" y="8"/>
                  <a:pt x="14" y="7"/>
                </a:cubicBezTo>
                <a:cubicBezTo>
                  <a:pt x="14" y="7"/>
                  <a:pt x="14" y="7"/>
                  <a:pt x="14" y="7"/>
                </a:cubicBezTo>
                <a:cubicBezTo>
                  <a:pt x="13" y="5"/>
                  <a:pt x="12" y="5"/>
                  <a:pt x="10" y="5"/>
                </a:cubicBezTo>
                <a:lnTo>
                  <a:pt x="10" y="0"/>
                </a:lnTo>
                <a:close/>
                <a:moveTo>
                  <a:pt x="10" y="0"/>
                </a:moveTo>
                <a:cubicBezTo>
                  <a:pt x="10" y="0"/>
                  <a:pt x="10" y="0"/>
                  <a:pt x="10" y="0"/>
                </a:cubicBezTo>
                <a:cubicBezTo>
                  <a:pt x="10" y="5"/>
                  <a:pt x="10" y="5"/>
                  <a:pt x="10" y="5"/>
                </a:cubicBezTo>
                <a:cubicBezTo>
                  <a:pt x="10" y="5"/>
                  <a:pt x="10" y="5"/>
                  <a:pt x="10" y="5"/>
                </a:cubicBezTo>
                <a:cubicBezTo>
                  <a:pt x="9" y="5"/>
                  <a:pt x="7" y="5"/>
                  <a:pt x="6" y="7"/>
                </a:cubicBezTo>
                <a:cubicBezTo>
                  <a:pt x="5" y="8"/>
                  <a:pt x="5" y="9"/>
                  <a:pt x="5" y="10"/>
                </a:cubicBezTo>
                <a:cubicBezTo>
                  <a:pt x="5" y="12"/>
                  <a:pt x="5" y="13"/>
                  <a:pt x="6" y="14"/>
                </a:cubicBezTo>
                <a:cubicBezTo>
                  <a:pt x="6" y="14"/>
                  <a:pt x="6" y="14"/>
                  <a:pt x="6" y="14"/>
                </a:cubicBezTo>
                <a:cubicBezTo>
                  <a:pt x="6" y="14"/>
                  <a:pt x="6" y="14"/>
                  <a:pt x="6" y="14"/>
                </a:cubicBezTo>
                <a:cubicBezTo>
                  <a:pt x="7" y="15"/>
                  <a:pt x="9" y="16"/>
                  <a:pt x="10" y="16"/>
                </a:cubicBezTo>
                <a:cubicBezTo>
                  <a:pt x="10" y="16"/>
                  <a:pt x="10" y="16"/>
                  <a:pt x="10" y="16"/>
                </a:cubicBezTo>
                <a:cubicBezTo>
                  <a:pt x="10" y="21"/>
                  <a:pt x="10" y="21"/>
                  <a:pt x="10" y="21"/>
                </a:cubicBezTo>
                <a:cubicBezTo>
                  <a:pt x="10" y="21"/>
                  <a:pt x="10" y="21"/>
                  <a:pt x="10" y="21"/>
                </a:cubicBezTo>
                <a:cubicBezTo>
                  <a:pt x="7" y="21"/>
                  <a:pt x="5" y="20"/>
                  <a:pt x="3" y="18"/>
                </a:cubicBezTo>
                <a:cubicBezTo>
                  <a:pt x="3" y="18"/>
                  <a:pt x="3" y="18"/>
                  <a:pt x="3" y="18"/>
                </a:cubicBezTo>
                <a:cubicBezTo>
                  <a:pt x="1" y="16"/>
                  <a:pt x="0" y="13"/>
                  <a:pt x="0" y="10"/>
                </a:cubicBezTo>
                <a:cubicBezTo>
                  <a:pt x="0" y="8"/>
                  <a:pt x="1" y="5"/>
                  <a:pt x="3" y="3"/>
                </a:cubicBezTo>
                <a:cubicBezTo>
                  <a:pt x="5" y="1"/>
                  <a:pt x="7" y="0"/>
                  <a:pt x="10" y="0"/>
                </a:cubicBez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312" name="Freeform 307"/>
          <p:cNvSpPr>
            <a:spLocks noEditPoints="1"/>
          </p:cNvSpPr>
          <p:nvPr/>
        </p:nvSpPr>
        <p:spPr bwMode="auto">
          <a:xfrm rot="5400000">
            <a:off x="8738642" y="2278040"/>
            <a:ext cx="142838" cy="308292"/>
          </a:xfrm>
          <a:custGeom>
            <a:avLst/>
            <a:gdLst>
              <a:gd name="T0" fmla="*/ 46 w 84"/>
              <a:gd name="T1" fmla="*/ 17 h 182"/>
              <a:gd name="T2" fmla="*/ 46 w 84"/>
              <a:gd name="T3" fmla="*/ 17 h 182"/>
              <a:gd name="T4" fmla="*/ 44 w 84"/>
              <a:gd name="T5" fmla="*/ 30 h 182"/>
              <a:gd name="T6" fmla="*/ 42 w 84"/>
              <a:gd name="T7" fmla="*/ 30 h 182"/>
              <a:gd name="T8" fmla="*/ 43 w 84"/>
              <a:gd name="T9" fmla="*/ 9 h 182"/>
              <a:gd name="T10" fmla="*/ 50 w 84"/>
              <a:gd name="T11" fmla="*/ 5 h 182"/>
              <a:gd name="T12" fmla="*/ 72 w 84"/>
              <a:gd name="T13" fmla="*/ 0 h 182"/>
              <a:gd name="T14" fmla="*/ 79 w 84"/>
              <a:gd name="T15" fmla="*/ 1 h 182"/>
              <a:gd name="T16" fmla="*/ 83 w 84"/>
              <a:gd name="T17" fmla="*/ 7 h 182"/>
              <a:gd name="T18" fmla="*/ 76 w 84"/>
              <a:gd name="T19" fmla="*/ 18 h 182"/>
              <a:gd name="T20" fmla="*/ 60 w 84"/>
              <a:gd name="T21" fmla="*/ 22 h 182"/>
              <a:gd name="T22" fmla="*/ 78 w 84"/>
              <a:gd name="T23" fmla="*/ 26 h 182"/>
              <a:gd name="T24" fmla="*/ 80 w 84"/>
              <a:gd name="T25" fmla="*/ 180 h 182"/>
              <a:gd name="T26" fmla="*/ 42 w 84"/>
              <a:gd name="T27" fmla="*/ 182 h 182"/>
              <a:gd name="T28" fmla="*/ 75 w 84"/>
              <a:gd name="T29" fmla="*/ 177 h 182"/>
              <a:gd name="T30" fmla="*/ 57 w 84"/>
              <a:gd name="T31" fmla="*/ 30 h 182"/>
              <a:gd name="T32" fmla="*/ 55 w 84"/>
              <a:gd name="T33" fmla="*/ 28 h 182"/>
              <a:gd name="T34" fmla="*/ 57 w 84"/>
              <a:gd name="T35" fmla="*/ 18 h 182"/>
              <a:gd name="T36" fmla="*/ 75 w 84"/>
              <a:gd name="T37" fmla="*/ 14 h 182"/>
              <a:gd name="T38" fmla="*/ 78 w 84"/>
              <a:gd name="T39" fmla="*/ 12 h 182"/>
              <a:gd name="T40" fmla="*/ 79 w 84"/>
              <a:gd name="T41" fmla="*/ 8 h 182"/>
              <a:gd name="T42" fmla="*/ 73 w 84"/>
              <a:gd name="T43" fmla="*/ 5 h 182"/>
              <a:gd name="T44" fmla="*/ 51 w 84"/>
              <a:gd name="T45" fmla="*/ 10 h 182"/>
              <a:gd name="T46" fmla="*/ 48 w 84"/>
              <a:gd name="T47" fmla="*/ 11 h 182"/>
              <a:gd name="T48" fmla="*/ 42 w 84"/>
              <a:gd name="T49" fmla="*/ 166 h 182"/>
              <a:gd name="T50" fmla="*/ 65 w 84"/>
              <a:gd name="T51" fmla="*/ 164 h 182"/>
              <a:gd name="T52" fmla="*/ 62 w 84"/>
              <a:gd name="T53" fmla="*/ 57 h 182"/>
              <a:gd name="T54" fmla="*/ 57 w 84"/>
              <a:gd name="T55" fmla="*/ 57 h 182"/>
              <a:gd name="T56" fmla="*/ 55 w 84"/>
              <a:gd name="T57" fmla="*/ 94 h 182"/>
              <a:gd name="T58" fmla="*/ 54 w 84"/>
              <a:gd name="T59" fmla="*/ 97 h 182"/>
              <a:gd name="T60" fmla="*/ 52 w 84"/>
              <a:gd name="T61" fmla="*/ 99 h 182"/>
              <a:gd name="T62" fmla="*/ 51 w 84"/>
              <a:gd name="T63" fmla="*/ 99 h 182"/>
              <a:gd name="T64" fmla="*/ 47 w 84"/>
              <a:gd name="T65" fmla="*/ 98 h 182"/>
              <a:gd name="T66" fmla="*/ 47 w 84"/>
              <a:gd name="T67" fmla="*/ 98 h 182"/>
              <a:gd name="T68" fmla="*/ 46 w 84"/>
              <a:gd name="T69" fmla="*/ 83 h 182"/>
              <a:gd name="T70" fmla="*/ 46 w 84"/>
              <a:gd name="T71" fmla="*/ 60 h 182"/>
              <a:gd name="T72" fmla="*/ 42 w 84"/>
              <a:gd name="T73" fmla="*/ 57 h 182"/>
              <a:gd name="T74" fmla="*/ 44 w 84"/>
              <a:gd name="T75" fmla="*/ 101 h 182"/>
              <a:gd name="T76" fmla="*/ 51 w 84"/>
              <a:gd name="T77" fmla="*/ 104 h 182"/>
              <a:gd name="T78" fmla="*/ 52 w 84"/>
              <a:gd name="T79" fmla="*/ 104 h 182"/>
              <a:gd name="T80" fmla="*/ 53 w 84"/>
              <a:gd name="T81" fmla="*/ 103 h 182"/>
              <a:gd name="T82" fmla="*/ 58 w 84"/>
              <a:gd name="T83" fmla="*/ 100 h 182"/>
              <a:gd name="T84" fmla="*/ 60 w 84"/>
              <a:gd name="T85" fmla="*/ 94 h 182"/>
              <a:gd name="T86" fmla="*/ 60 w 84"/>
              <a:gd name="T87" fmla="*/ 62 h 182"/>
              <a:gd name="T88" fmla="*/ 42 w 84"/>
              <a:gd name="T89" fmla="*/ 161 h 182"/>
              <a:gd name="T90" fmla="*/ 42 w 84"/>
              <a:gd name="T91" fmla="*/ 30 h 182"/>
              <a:gd name="T92" fmla="*/ 5 w 84"/>
              <a:gd name="T93" fmla="*/ 177 h 182"/>
              <a:gd name="T94" fmla="*/ 42 w 84"/>
              <a:gd name="T95" fmla="*/ 182 h 182"/>
              <a:gd name="T96" fmla="*/ 0 w 84"/>
              <a:gd name="T97" fmla="*/ 180 h 182"/>
              <a:gd name="T98" fmla="*/ 3 w 84"/>
              <a:gd name="T99" fmla="*/ 26 h 182"/>
              <a:gd name="T100" fmla="*/ 41 w 84"/>
              <a:gd name="T101" fmla="*/ 17 h 182"/>
              <a:gd name="T102" fmla="*/ 41 w 84"/>
              <a:gd name="T103" fmla="*/ 17 h 182"/>
              <a:gd name="T104" fmla="*/ 42 w 84"/>
              <a:gd name="T105" fmla="*/ 30 h 182"/>
              <a:gd name="T106" fmla="*/ 18 w 84"/>
              <a:gd name="T107" fmla="*/ 57 h 182"/>
              <a:gd name="T108" fmla="*/ 16 w 84"/>
              <a:gd name="T109" fmla="*/ 164 h 182"/>
              <a:gd name="T110" fmla="*/ 42 w 84"/>
              <a:gd name="T111" fmla="*/ 166 h 182"/>
              <a:gd name="T112" fmla="*/ 20 w 84"/>
              <a:gd name="T113" fmla="*/ 161 h 182"/>
              <a:gd name="T114" fmla="*/ 41 w 84"/>
              <a:gd name="T115" fmla="*/ 62 h 182"/>
              <a:gd name="T116" fmla="*/ 41 w 84"/>
              <a:gd name="T117" fmla="*/ 94 h 182"/>
              <a:gd name="T118" fmla="*/ 42 w 84"/>
              <a:gd name="T119" fmla="*/ 57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4" h="182">
                <a:moveTo>
                  <a:pt x="47" y="12"/>
                </a:moveTo>
                <a:cubicBezTo>
                  <a:pt x="46" y="13"/>
                  <a:pt x="46" y="15"/>
                  <a:pt x="46" y="17"/>
                </a:cubicBezTo>
                <a:cubicBezTo>
                  <a:pt x="46" y="17"/>
                  <a:pt x="46" y="17"/>
                  <a:pt x="46" y="17"/>
                </a:cubicBezTo>
                <a:cubicBezTo>
                  <a:pt x="46" y="17"/>
                  <a:pt x="46" y="17"/>
                  <a:pt x="46" y="17"/>
                </a:cubicBezTo>
                <a:cubicBezTo>
                  <a:pt x="46" y="28"/>
                  <a:pt x="46" y="28"/>
                  <a:pt x="46" y="28"/>
                </a:cubicBezTo>
                <a:cubicBezTo>
                  <a:pt x="46" y="29"/>
                  <a:pt x="45" y="30"/>
                  <a:pt x="44" y="30"/>
                </a:cubicBezTo>
                <a:cubicBezTo>
                  <a:pt x="44" y="30"/>
                  <a:pt x="44" y="30"/>
                  <a:pt x="44" y="30"/>
                </a:cubicBezTo>
                <a:cubicBezTo>
                  <a:pt x="42" y="30"/>
                  <a:pt x="42" y="30"/>
                  <a:pt x="42" y="30"/>
                </a:cubicBezTo>
                <a:cubicBezTo>
                  <a:pt x="42" y="11"/>
                  <a:pt x="42" y="11"/>
                  <a:pt x="42" y="11"/>
                </a:cubicBezTo>
                <a:cubicBezTo>
                  <a:pt x="42" y="10"/>
                  <a:pt x="43" y="10"/>
                  <a:pt x="43" y="9"/>
                </a:cubicBezTo>
                <a:cubicBezTo>
                  <a:pt x="44" y="8"/>
                  <a:pt x="45" y="7"/>
                  <a:pt x="46" y="6"/>
                </a:cubicBezTo>
                <a:cubicBezTo>
                  <a:pt x="47" y="6"/>
                  <a:pt x="48" y="6"/>
                  <a:pt x="50" y="5"/>
                </a:cubicBezTo>
                <a:cubicBezTo>
                  <a:pt x="50" y="5"/>
                  <a:pt x="50" y="5"/>
                  <a:pt x="50" y="5"/>
                </a:cubicBezTo>
                <a:cubicBezTo>
                  <a:pt x="72" y="0"/>
                  <a:pt x="72" y="0"/>
                  <a:pt x="72" y="0"/>
                </a:cubicBezTo>
                <a:cubicBezTo>
                  <a:pt x="72" y="0"/>
                  <a:pt x="72" y="0"/>
                  <a:pt x="72" y="0"/>
                </a:cubicBezTo>
                <a:cubicBezTo>
                  <a:pt x="75" y="0"/>
                  <a:pt x="77" y="0"/>
                  <a:pt x="79" y="1"/>
                </a:cubicBezTo>
                <a:cubicBezTo>
                  <a:pt x="81" y="3"/>
                  <a:pt x="83" y="5"/>
                  <a:pt x="83" y="7"/>
                </a:cubicBezTo>
                <a:cubicBezTo>
                  <a:pt x="83" y="7"/>
                  <a:pt x="83" y="7"/>
                  <a:pt x="83" y="7"/>
                </a:cubicBezTo>
                <a:cubicBezTo>
                  <a:pt x="84" y="10"/>
                  <a:pt x="83" y="12"/>
                  <a:pt x="82" y="14"/>
                </a:cubicBezTo>
                <a:cubicBezTo>
                  <a:pt x="81" y="16"/>
                  <a:pt x="79" y="18"/>
                  <a:pt x="76" y="18"/>
                </a:cubicBezTo>
                <a:cubicBezTo>
                  <a:pt x="76" y="18"/>
                  <a:pt x="76" y="18"/>
                  <a:pt x="76" y="18"/>
                </a:cubicBezTo>
                <a:cubicBezTo>
                  <a:pt x="60" y="22"/>
                  <a:pt x="60" y="22"/>
                  <a:pt x="60" y="22"/>
                </a:cubicBezTo>
                <a:cubicBezTo>
                  <a:pt x="60" y="26"/>
                  <a:pt x="60" y="26"/>
                  <a:pt x="60" y="26"/>
                </a:cubicBezTo>
                <a:cubicBezTo>
                  <a:pt x="78" y="26"/>
                  <a:pt x="78" y="26"/>
                  <a:pt x="78" y="26"/>
                </a:cubicBezTo>
                <a:cubicBezTo>
                  <a:pt x="79" y="26"/>
                  <a:pt x="80" y="27"/>
                  <a:pt x="80" y="28"/>
                </a:cubicBezTo>
                <a:cubicBezTo>
                  <a:pt x="80" y="180"/>
                  <a:pt x="80" y="180"/>
                  <a:pt x="80" y="180"/>
                </a:cubicBezTo>
                <a:cubicBezTo>
                  <a:pt x="80" y="181"/>
                  <a:pt x="79" y="182"/>
                  <a:pt x="78" y="182"/>
                </a:cubicBezTo>
                <a:cubicBezTo>
                  <a:pt x="42" y="182"/>
                  <a:pt x="42" y="182"/>
                  <a:pt x="42" y="182"/>
                </a:cubicBezTo>
                <a:cubicBezTo>
                  <a:pt x="42" y="177"/>
                  <a:pt x="42" y="177"/>
                  <a:pt x="42" y="177"/>
                </a:cubicBezTo>
                <a:cubicBezTo>
                  <a:pt x="75" y="177"/>
                  <a:pt x="75" y="177"/>
                  <a:pt x="75" y="177"/>
                </a:cubicBezTo>
                <a:cubicBezTo>
                  <a:pt x="75" y="30"/>
                  <a:pt x="75" y="30"/>
                  <a:pt x="75" y="30"/>
                </a:cubicBezTo>
                <a:cubicBezTo>
                  <a:pt x="57" y="30"/>
                  <a:pt x="57" y="30"/>
                  <a:pt x="57" y="30"/>
                </a:cubicBezTo>
                <a:cubicBezTo>
                  <a:pt x="56" y="30"/>
                  <a:pt x="55" y="29"/>
                  <a:pt x="55" y="28"/>
                </a:cubicBezTo>
                <a:cubicBezTo>
                  <a:pt x="55" y="28"/>
                  <a:pt x="55" y="28"/>
                  <a:pt x="55" y="28"/>
                </a:cubicBezTo>
                <a:cubicBezTo>
                  <a:pt x="55" y="20"/>
                  <a:pt x="55" y="20"/>
                  <a:pt x="55" y="20"/>
                </a:cubicBezTo>
                <a:cubicBezTo>
                  <a:pt x="55" y="19"/>
                  <a:pt x="56" y="18"/>
                  <a:pt x="57" y="18"/>
                </a:cubicBezTo>
                <a:cubicBezTo>
                  <a:pt x="57" y="18"/>
                  <a:pt x="57" y="18"/>
                  <a:pt x="57" y="18"/>
                </a:cubicBezTo>
                <a:cubicBezTo>
                  <a:pt x="75" y="14"/>
                  <a:pt x="75" y="14"/>
                  <a:pt x="75" y="14"/>
                </a:cubicBezTo>
                <a:cubicBezTo>
                  <a:pt x="75" y="14"/>
                  <a:pt x="75" y="14"/>
                  <a:pt x="75" y="14"/>
                </a:cubicBezTo>
                <a:cubicBezTo>
                  <a:pt x="76" y="13"/>
                  <a:pt x="77" y="13"/>
                  <a:pt x="78" y="12"/>
                </a:cubicBezTo>
                <a:cubicBezTo>
                  <a:pt x="79" y="11"/>
                  <a:pt x="79" y="10"/>
                  <a:pt x="79" y="8"/>
                </a:cubicBezTo>
                <a:cubicBezTo>
                  <a:pt x="79" y="8"/>
                  <a:pt x="79" y="8"/>
                  <a:pt x="79" y="8"/>
                </a:cubicBezTo>
                <a:cubicBezTo>
                  <a:pt x="78" y="7"/>
                  <a:pt x="78" y="6"/>
                  <a:pt x="77" y="5"/>
                </a:cubicBezTo>
                <a:cubicBezTo>
                  <a:pt x="76" y="5"/>
                  <a:pt x="74" y="5"/>
                  <a:pt x="73" y="5"/>
                </a:cubicBezTo>
                <a:cubicBezTo>
                  <a:pt x="73" y="5"/>
                  <a:pt x="73" y="5"/>
                  <a:pt x="73" y="5"/>
                </a:cubicBezTo>
                <a:cubicBezTo>
                  <a:pt x="51" y="10"/>
                  <a:pt x="51" y="10"/>
                  <a:pt x="51" y="10"/>
                </a:cubicBezTo>
                <a:cubicBezTo>
                  <a:pt x="51" y="10"/>
                  <a:pt x="51" y="10"/>
                  <a:pt x="51" y="10"/>
                </a:cubicBezTo>
                <a:cubicBezTo>
                  <a:pt x="50" y="10"/>
                  <a:pt x="49" y="10"/>
                  <a:pt x="48" y="11"/>
                </a:cubicBezTo>
                <a:cubicBezTo>
                  <a:pt x="48" y="11"/>
                  <a:pt x="47" y="11"/>
                  <a:pt x="47" y="12"/>
                </a:cubicBezTo>
                <a:close/>
                <a:moveTo>
                  <a:pt x="42" y="166"/>
                </a:moveTo>
                <a:cubicBezTo>
                  <a:pt x="62" y="166"/>
                  <a:pt x="62" y="166"/>
                  <a:pt x="62" y="166"/>
                </a:cubicBezTo>
                <a:cubicBezTo>
                  <a:pt x="64" y="166"/>
                  <a:pt x="65" y="165"/>
                  <a:pt x="65" y="164"/>
                </a:cubicBezTo>
                <a:cubicBezTo>
                  <a:pt x="65" y="60"/>
                  <a:pt x="65" y="60"/>
                  <a:pt x="65" y="60"/>
                </a:cubicBezTo>
                <a:cubicBezTo>
                  <a:pt x="65" y="58"/>
                  <a:pt x="64" y="57"/>
                  <a:pt x="62" y="57"/>
                </a:cubicBezTo>
                <a:cubicBezTo>
                  <a:pt x="57" y="57"/>
                  <a:pt x="57" y="57"/>
                  <a:pt x="57" y="57"/>
                </a:cubicBezTo>
                <a:cubicBezTo>
                  <a:pt x="57" y="57"/>
                  <a:pt x="57" y="57"/>
                  <a:pt x="57" y="57"/>
                </a:cubicBezTo>
                <a:cubicBezTo>
                  <a:pt x="56" y="57"/>
                  <a:pt x="55" y="58"/>
                  <a:pt x="55" y="60"/>
                </a:cubicBezTo>
                <a:cubicBezTo>
                  <a:pt x="55" y="94"/>
                  <a:pt x="55" y="94"/>
                  <a:pt x="55" y="94"/>
                </a:cubicBezTo>
                <a:cubicBezTo>
                  <a:pt x="55" y="94"/>
                  <a:pt x="55" y="94"/>
                  <a:pt x="55" y="94"/>
                </a:cubicBezTo>
                <a:cubicBezTo>
                  <a:pt x="55" y="95"/>
                  <a:pt x="55" y="96"/>
                  <a:pt x="54" y="97"/>
                </a:cubicBezTo>
                <a:cubicBezTo>
                  <a:pt x="53" y="98"/>
                  <a:pt x="53" y="99"/>
                  <a:pt x="52" y="99"/>
                </a:cubicBezTo>
                <a:cubicBezTo>
                  <a:pt x="52" y="99"/>
                  <a:pt x="52" y="99"/>
                  <a:pt x="52" y="99"/>
                </a:cubicBezTo>
                <a:cubicBezTo>
                  <a:pt x="51" y="99"/>
                  <a:pt x="51" y="99"/>
                  <a:pt x="51" y="99"/>
                </a:cubicBezTo>
                <a:cubicBezTo>
                  <a:pt x="51" y="99"/>
                  <a:pt x="51" y="99"/>
                  <a:pt x="51" y="99"/>
                </a:cubicBezTo>
                <a:cubicBezTo>
                  <a:pt x="51" y="99"/>
                  <a:pt x="51" y="99"/>
                  <a:pt x="51" y="99"/>
                </a:cubicBezTo>
                <a:cubicBezTo>
                  <a:pt x="49" y="99"/>
                  <a:pt x="48" y="98"/>
                  <a:pt x="47" y="98"/>
                </a:cubicBezTo>
                <a:cubicBezTo>
                  <a:pt x="47" y="98"/>
                  <a:pt x="47" y="98"/>
                  <a:pt x="47" y="98"/>
                </a:cubicBezTo>
                <a:cubicBezTo>
                  <a:pt x="47" y="98"/>
                  <a:pt x="47" y="98"/>
                  <a:pt x="47" y="98"/>
                </a:cubicBezTo>
                <a:cubicBezTo>
                  <a:pt x="46" y="97"/>
                  <a:pt x="46" y="96"/>
                  <a:pt x="46" y="94"/>
                </a:cubicBezTo>
                <a:cubicBezTo>
                  <a:pt x="46" y="83"/>
                  <a:pt x="46" y="83"/>
                  <a:pt x="46" y="83"/>
                </a:cubicBezTo>
                <a:cubicBezTo>
                  <a:pt x="46" y="60"/>
                  <a:pt x="46" y="60"/>
                  <a:pt x="46" y="60"/>
                </a:cubicBezTo>
                <a:cubicBezTo>
                  <a:pt x="46" y="60"/>
                  <a:pt x="46" y="60"/>
                  <a:pt x="46" y="60"/>
                </a:cubicBezTo>
                <a:cubicBezTo>
                  <a:pt x="46" y="58"/>
                  <a:pt x="45" y="57"/>
                  <a:pt x="44" y="57"/>
                </a:cubicBezTo>
                <a:cubicBezTo>
                  <a:pt x="42" y="57"/>
                  <a:pt x="42" y="57"/>
                  <a:pt x="42" y="57"/>
                </a:cubicBezTo>
                <a:cubicBezTo>
                  <a:pt x="42" y="98"/>
                  <a:pt x="42" y="98"/>
                  <a:pt x="42" y="98"/>
                </a:cubicBezTo>
                <a:cubicBezTo>
                  <a:pt x="42" y="99"/>
                  <a:pt x="43" y="100"/>
                  <a:pt x="44" y="101"/>
                </a:cubicBezTo>
                <a:cubicBezTo>
                  <a:pt x="44" y="101"/>
                  <a:pt x="44" y="101"/>
                  <a:pt x="44" y="101"/>
                </a:cubicBezTo>
                <a:cubicBezTo>
                  <a:pt x="46" y="103"/>
                  <a:pt x="48" y="104"/>
                  <a:pt x="51" y="104"/>
                </a:cubicBezTo>
                <a:cubicBezTo>
                  <a:pt x="51" y="104"/>
                  <a:pt x="51" y="104"/>
                  <a:pt x="52" y="104"/>
                </a:cubicBezTo>
                <a:cubicBezTo>
                  <a:pt x="52" y="104"/>
                  <a:pt x="52" y="104"/>
                  <a:pt x="52" y="104"/>
                </a:cubicBezTo>
                <a:cubicBezTo>
                  <a:pt x="52" y="104"/>
                  <a:pt x="52" y="104"/>
                  <a:pt x="53" y="103"/>
                </a:cubicBezTo>
                <a:cubicBezTo>
                  <a:pt x="53" y="103"/>
                  <a:pt x="53" y="103"/>
                  <a:pt x="53" y="103"/>
                </a:cubicBezTo>
                <a:cubicBezTo>
                  <a:pt x="53" y="103"/>
                  <a:pt x="53" y="103"/>
                  <a:pt x="53" y="103"/>
                </a:cubicBezTo>
                <a:cubicBezTo>
                  <a:pt x="55" y="103"/>
                  <a:pt x="56" y="102"/>
                  <a:pt x="58" y="100"/>
                </a:cubicBezTo>
                <a:cubicBezTo>
                  <a:pt x="59" y="99"/>
                  <a:pt x="60" y="97"/>
                  <a:pt x="60" y="94"/>
                </a:cubicBezTo>
                <a:cubicBezTo>
                  <a:pt x="60" y="94"/>
                  <a:pt x="60" y="94"/>
                  <a:pt x="60" y="94"/>
                </a:cubicBezTo>
                <a:cubicBezTo>
                  <a:pt x="60" y="62"/>
                  <a:pt x="60" y="62"/>
                  <a:pt x="60" y="62"/>
                </a:cubicBezTo>
                <a:cubicBezTo>
                  <a:pt x="60" y="62"/>
                  <a:pt x="60" y="62"/>
                  <a:pt x="60" y="62"/>
                </a:cubicBezTo>
                <a:cubicBezTo>
                  <a:pt x="60" y="161"/>
                  <a:pt x="60" y="161"/>
                  <a:pt x="60" y="161"/>
                </a:cubicBezTo>
                <a:cubicBezTo>
                  <a:pt x="42" y="161"/>
                  <a:pt x="42" y="161"/>
                  <a:pt x="42" y="161"/>
                </a:cubicBezTo>
                <a:lnTo>
                  <a:pt x="42" y="166"/>
                </a:lnTo>
                <a:close/>
                <a:moveTo>
                  <a:pt x="42" y="30"/>
                </a:moveTo>
                <a:cubicBezTo>
                  <a:pt x="5" y="30"/>
                  <a:pt x="5" y="30"/>
                  <a:pt x="5" y="30"/>
                </a:cubicBezTo>
                <a:cubicBezTo>
                  <a:pt x="5" y="177"/>
                  <a:pt x="5" y="177"/>
                  <a:pt x="5" y="177"/>
                </a:cubicBezTo>
                <a:cubicBezTo>
                  <a:pt x="42" y="177"/>
                  <a:pt x="42" y="177"/>
                  <a:pt x="42" y="177"/>
                </a:cubicBezTo>
                <a:cubicBezTo>
                  <a:pt x="42" y="182"/>
                  <a:pt x="42" y="182"/>
                  <a:pt x="42" y="182"/>
                </a:cubicBezTo>
                <a:cubicBezTo>
                  <a:pt x="3" y="182"/>
                  <a:pt x="3" y="182"/>
                  <a:pt x="3" y="182"/>
                </a:cubicBezTo>
                <a:cubicBezTo>
                  <a:pt x="1" y="182"/>
                  <a:pt x="0" y="181"/>
                  <a:pt x="0" y="180"/>
                </a:cubicBezTo>
                <a:cubicBezTo>
                  <a:pt x="0" y="28"/>
                  <a:pt x="0" y="28"/>
                  <a:pt x="0" y="28"/>
                </a:cubicBezTo>
                <a:cubicBezTo>
                  <a:pt x="0" y="27"/>
                  <a:pt x="1" y="26"/>
                  <a:pt x="3" y="26"/>
                </a:cubicBezTo>
                <a:cubicBezTo>
                  <a:pt x="41" y="26"/>
                  <a:pt x="41" y="26"/>
                  <a:pt x="41" y="26"/>
                </a:cubicBezTo>
                <a:cubicBezTo>
                  <a:pt x="41" y="17"/>
                  <a:pt x="41" y="17"/>
                  <a:pt x="41" y="17"/>
                </a:cubicBezTo>
                <a:cubicBezTo>
                  <a:pt x="41" y="17"/>
                  <a:pt x="41" y="17"/>
                  <a:pt x="41" y="17"/>
                </a:cubicBezTo>
                <a:cubicBezTo>
                  <a:pt x="41" y="17"/>
                  <a:pt x="41" y="17"/>
                  <a:pt x="41" y="17"/>
                </a:cubicBezTo>
                <a:cubicBezTo>
                  <a:pt x="41" y="15"/>
                  <a:pt x="41" y="13"/>
                  <a:pt x="42" y="11"/>
                </a:cubicBezTo>
                <a:cubicBezTo>
                  <a:pt x="42" y="30"/>
                  <a:pt x="42" y="30"/>
                  <a:pt x="42" y="30"/>
                </a:cubicBezTo>
                <a:close/>
                <a:moveTo>
                  <a:pt x="42" y="57"/>
                </a:moveTo>
                <a:cubicBezTo>
                  <a:pt x="18" y="57"/>
                  <a:pt x="18" y="57"/>
                  <a:pt x="18" y="57"/>
                </a:cubicBezTo>
                <a:cubicBezTo>
                  <a:pt x="17" y="57"/>
                  <a:pt x="16" y="58"/>
                  <a:pt x="16" y="60"/>
                </a:cubicBezTo>
                <a:cubicBezTo>
                  <a:pt x="16" y="164"/>
                  <a:pt x="16" y="164"/>
                  <a:pt x="16" y="164"/>
                </a:cubicBezTo>
                <a:cubicBezTo>
                  <a:pt x="16" y="165"/>
                  <a:pt x="17" y="166"/>
                  <a:pt x="18" y="166"/>
                </a:cubicBezTo>
                <a:cubicBezTo>
                  <a:pt x="42" y="166"/>
                  <a:pt x="42" y="166"/>
                  <a:pt x="42" y="166"/>
                </a:cubicBezTo>
                <a:cubicBezTo>
                  <a:pt x="42" y="161"/>
                  <a:pt x="42" y="161"/>
                  <a:pt x="42" y="161"/>
                </a:cubicBezTo>
                <a:cubicBezTo>
                  <a:pt x="20" y="161"/>
                  <a:pt x="20" y="161"/>
                  <a:pt x="20" y="161"/>
                </a:cubicBezTo>
                <a:cubicBezTo>
                  <a:pt x="20" y="62"/>
                  <a:pt x="20" y="62"/>
                  <a:pt x="20" y="62"/>
                </a:cubicBezTo>
                <a:cubicBezTo>
                  <a:pt x="41" y="62"/>
                  <a:pt x="41" y="62"/>
                  <a:pt x="41" y="62"/>
                </a:cubicBezTo>
                <a:cubicBezTo>
                  <a:pt x="41" y="83"/>
                  <a:pt x="41" y="83"/>
                  <a:pt x="41" y="83"/>
                </a:cubicBezTo>
                <a:cubicBezTo>
                  <a:pt x="41" y="94"/>
                  <a:pt x="41" y="94"/>
                  <a:pt x="41" y="94"/>
                </a:cubicBezTo>
                <a:cubicBezTo>
                  <a:pt x="41" y="96"/>
                  <a:pt x="41" y="97"/>
                  <a:pt x="42" y="98"/>
                </a:cubicBezTo>
                <a:lnTo>
                  <a:pt x="42" y="57"/>
                </a:ln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313" name="Freeform 308"/>
          <p:cNvSpPr>
            <a:spLocks noEditPoints="1"/>
          </p:cNvSpPr>
          <p:nvPr/>
        </p:nvSpPr>
        <p:spPr bwMode="auto">
          <a:xfrm rot="5400000">
            <a:off x="8898145" y="2526816"/>
            <a:ext cx="236873" cy="264250"/>
          </a:xfrm>
          <a:custGeom>
            <a:avLst/>
            <a:gdLst>
              <a:gd name="T0" fmla="*/ 125 w 140"/>
              <a:gd name="T1" fmla="*/ 28 h 156"/>
              <a:gd name="T2" fmla="*/ 136 w 140"/>
              <a:gd name="T3" fmla="*/ 43 h 156"/>
              <a:gd name="T4" fmla="*/ 135 w 140"/>
              <a:gd name="T5" fmla="*/ 46 h 156"/>
              <a:gd name="T6" fmla="*/ 99 w 140"/>
              <a:gd name="T7" fmla="*/ 91 h 156"/>
              <a:gd name="T8" fmla="*/ 130 w 140"/>
              <a:gd name="T9" fmla="*/ 93 h 156"/>
              <a:gd name="T10" fmla="*/ 139 w 140"/>
              <a:gd name="T11" fmla="*/ 107 h 156"/>
              <a:gd name="T12" fmla="*/ 138 w 140"/>
              <a:gd name="T13" fmla="*/ 111 h 156"/>
              <a:gd name="T14" fmla="*/ 97 w 140"/>
              <a:gd name="T15" fmla="*/ 121 h 156"/>
              <a:gd name="T16" fmla="*/ 70 w 140"/>
              <a:gd name="T17" fmla="*/ 155 h 156"/>
              <a:gd name="T18" fmla="*/ 70 w 140"/>
              <a:gd name="T19" fmla="*/ 149 h 156"/>
              <a:gd name="T20" fmla="*/ 95 w 140"/>
              <a:gd name="T21" fmla="*/ 117 h 156"/>
              <a:gd name="T22" fmla="*/ 127 w 140"/>
              <a:gd name="T23" fmla="*/ 97 h 156"/>
              <a:gd name="T24" fmla="*/ 96 w 140"/>
              <a:gd name="T25" fmla="*/ 95 h 156"/>
              <a:gd name="T26" fmla="*/ 78 w 140"/>
              <a:gd name="T27" fmla="*/ 68 h 156"/>
              <a:gd name="T28" fmla="*/ 131 w 140"/>
              <a:gd name="T29" fmla="*/ 43 h 156"/>
              <a:gd name="T30" fmla="*/ 70 w 140"/>
              <a:gd name="T31" fmla="*/ 44 h 156"/>
              <a:gd name="T32" fmla="*/ 70 w 140"/>
              <a:gd name="T33" fmla="*/ 122 h 156"/>
              <a:gd name="T34" fmla="*/ 73 w 140"/>
              <a:gd name="T35" fmla="*/ 111 h 156"/>
              <a:gd name="T36" fmla="*/ 70 w 140"/>
              <a:gd name="T37" fmla="*/ 122 h 156"/>
              <a:gd name="T38" fmla="*/ 18 w 140"/>
              <a:gd name="T39" fmla="*/ 3 h 156"/>
              <a:gd name="T40" fmla="*/ 53 w 140"/>
              <a:gd name="T41" fmla="*/ 22 h 156"/>
              <a:gd name="T42" fmla="*/ 53 w 140"/>
              <a:gd name="T43" fmla="*/ 22 h 156"/>
              <a:gd name="T44" fmla="*/ 65 w 140"/>
              <a:gd name="T45" fmla="*/ 40 h 156"/>
              <a:gd name="T46" fmla="*/ 70 w 140"/>
              <a:gd name="T47" fmla="*/ 44 h 156"/>
              <a:gd name="T48" fmla="*/ 62 w 140"/>
              <a:gd name="T49" fmla="*/ 44 h 156"/>
              <a:gd name="T50" fmla="*/ 49 w 140"/>
              <a:gd name="T51" fmla="*/ 25 h 156"/>
              <a:gd name="T52" fmla="*/ 49 w 140"/>
              <a:gd name="T53" fmla="*/ 25 h 156"/>
              <a:gd name="T54" fmla="*/ 49 w 140"/>
              <a:gd name="T55" fmla="*/ 25 h 156"/>
              <a:gd name="T56" fmla="*/ 21 w 140"/>
              <a:gd name="T57" fmla="*/ 7 h 156"/>
              <a:gd name="T58" fmla="*/ 19 w 140"/>
              <a:gd name="T59" fmla="*/ 22 h 156"/>
              <a:gd name="T60" fmla="*/ 26 w 140"/>
              <a:gd name="T61" fmla="*/ 40 h 156"/>
              <a:gd name="T62" fmla="*/ 26 w 140"/>
              <a:gd name="T63" fmla="*/ 40 h 156"/>
              <a:gd name="T64" fmla="*/ 26 w 140"/>
              <a:gd name="T65" fmla="*/ 40 h 156"/>
              <a:gd name="T66" fmla="*/ 39 w 140"/>
              <a:gd name="T67" fmla="*/ 62 h 156"/>
              <a:gd name="T68" fmla="*/ 12 w 140"/>
              <a:gd name="T69" fmla="*/ 122 h 156"/>
              <a:gd name="T70" fmla="*/ 51 w 140"/>
              <a:gd name="T71" fmla="*/ 83 h 156"/>
              <a:gd name="T72" fmla="*/ 70 w 140"/>
              <a:gd name="T73" fmla="*/ 106 h 156"/>
              <a:gd name="T74" fmla="*/ 63 w 140"/>
              <a:gd name="T75" fmla="*/ 139 h 156"/>
              <a:gd name="T76" fmla="*/ 70 w 140"/>
              <a:gd name="T77" fmla="*/ 155 h 156"/>
              <a:gd name="T78" fmla="*/ 68 w 140"/>
              <a:gd name="T79" fmla="*/ 154 h 156"/>
              <a:gd name="T80" fmla="*/ 59 w 140"/>
              <a:gd name="T81" fmla="*/ 141 h 156"/>
              <a:gd name="T82" fmla="*/ 59 w 140"/>
              <a:gd name="T83" fmla="*/ 139 h 156"/>
              <a:gd name="T84" fmla="*/ 52 w 140"/>
              <a:gd name="T85" fmla="*/ 89 h 156"/>
              <a:gd name="T86" fmla="*/ 10 w 140"/>
              <a:gd name="T87" fmla="*/ 127 h 156"/>
              <a:gd name="T88" fmla="*/ 10 w 140"/>
              <a:gd name="T89" fmla="*/ 127 h 156"/>
              <a:gd name="T90" fmla="*/ 1 w 140"/>
              <a:gd name="T91" fmla="*/ 111 h 156"/>
              <a:gd name="T92" fmla="*/ 34 w 140"/>
              <a:gd name="T93" fmla="*/ 61 h 156"/>
              <a:gd name="T94" fmla="*/ 22 w 140"/>
              <a:gd name="T95" fmla="*/ 43 h 156"/>
              <a:gd name="T96" fmla="*/ 22 w 140"/>
              <a:gd name="T97" fmla="*/ 43 h 156"/>
              <a:gd name="T98" fmla="*/ 18 w 140"/>
              <a:gd name="T99" fmla="*/ 3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40" h="156">
                <a:moveTo>
                  <a:pt x="70" y="39"/>
                </a:moveTo>
                <a:cubicBezTo>
                  <a:pt x="125" y="28"/>
                  <a:pt x="125" y="28"/>
                  <a:pt x="125" y="28"/>
                </a:cubicBezTo>
                <a:cubicBezTo>
                  <a:pt x="126" y="28"/>
                  <a:pt x="127" y="29"/>
                  <a:pt x="127" y="29"/>
                </a:cubicBezTo>
                <a:cubicBezTo>
                  <a:pt x="136" y="43"/>
                  <a:pt x="136" y="43"/>
                  <a:pt x="136" y="43"/>
                </a:cubicBezTo>
                <a:cubicBezTo>
                  <a:pt x="137" y="44"/>
                  <a:pt x="137" y="45"/>
                  <a:pt x="135" y="46"/>
                </a:cubicBezTo>
                <a:cubicBezTo>
                  <a:pt x="135" y="46"/>
                  <a:pt x="135" y="46"/>
                  <a:pt x="135" y="46"/>
                </a:cubicBezTo>
                <a:cubicBezTo>
                  <a:pt x="84" y="68"/>
                  <a:pt x="84" y="68"/>
                  <a:pt x="84" y="68"/>
                </a:cubicBezTo>
                <a:cubicBezTo>
                  <a:pt x="99" y="91"/>
                  <a:pt x="99" y="91"/>
                  <a:pt x="99" y="91"/>
                </a:cubicBezTo>
                <a:cubicBezTo>
                  <a:pt x="128" y="92"/>
                  <a:pt x="128" y="92"/>
                  <a:pt x="128" y="92"/>
                </a:cubicBezTo>
                <a:cubicBezTo>
                  <a:pt x="129" y="92"/>
                  <a:pt x="130" y="93"/>
                  <a:pt x="130" y="93"/>
                </a:cubicBezTo>
                <a:cubicBezTo>
                  <a:pt x="130" y="93"/>
                  <a:pt x="130" y="93"/>
                  <a:pt x="130" y="93"/>
                </a:cubicBezTo>
                <a:cubicBezTo>
                  <a:pt x="139" y="107"/>
                  <a:pt x="139" y="107"/>
                  <a:pt x="139" y="107"/>
                </a:cubicBezTo>
                <a:cubicBezTo>
                  <a:pt x="140" y="108"/>
                  <a:pt x="140" y="109"/>
                  <a:pt x="139" y="110"/>
                </a:cubicBezTo>
                <a:cubicBezTo>
                  <a:pt x="138" y="110"/>
                  <a:pt x="138" y="110"/>
                  <a:pt x="138" y="111"/>
                </a:cubicBezTo>
                <a:cubicBezTo>
                  <a:pt x="138" y="111"/>
                  <a:pt x="138" y="111"/>
                  <a:pt x="138" y="111"/>
                </a:cubicBezTo>
                <a:cubicBezTo>
                  <a:pt x="97" y="121"/>
                  <a:pt x="97" y="121"/>
                  <a:pt x="97" y="121"/>
                </a:cubicBezTo>
                <a:cubicBezTo>
                  <a:pt x="72" y="155"/>
                  <a:pt x="72" y="155"/>
                  <a:pt x="72" y="155"/>
                </a:cubicBezTo>
                <a:cubicBezTo>
                  <a:pt x="71" y="155"/>
                  <a:pt x="70" y="156"/>
                  <a:pt x="70" y="155"/>
                </a:cubicBezTo>
                <a:cubicBezTo>
                  <a:pt x="70" y="149"/>
                  <a:pt x="70" y="149"/>
                  <a:pt x="70" y="149"/>
                </a:cubicBezTo>
                <a:cubicBezTo>
                  <a:pt x="70" y="149"/>
                  <a:pt x="70" y="149"/>
                  <a:pt x="70" y="149"/>
                </a:cubicBezTo>
                <a:cubicBezTo>
                  <a:pt x="93" y="118"/>
                  <a:pt x="93" y="118"/>
                  <a:pt x="93" y="118"/>
                </a:cubicBezTo>
                <a:cubicBezTo>
                  <a:pt x="94" y="117"/>
                  <a:pt x="94" y="117"/>
                  <a:pt x="95" y="117"/>
                </a:cubicBezTo>
                <a:cubicBezTo>
                  <a:pt x="133" y="107"/>
                  <a:pt x="133" y="107"/>
                  <a:pt x="133" y="107"/>
                </a:cubicBezTo>
                <a:cubicBezTo>
                  <a:pt x="127" y="97"/>
                  <a:pt x="127" y="97"/>
                  <a:pt x="127" y="97"/>
                </a:cubicBezTo>
                <a:cubicBezTo>
                  <a:pt x="98" y="96"/>
                  <a:pt x="98" y="96"/>
                  <a:pt x="98" y="96"/>
                </a:cubicBezTo>
                <a:cubicBezTo>
                  <a:pt x="97" y="96"/>
                  <a:pt x="96" y="95"/>
                  <a:pt x="96" y="95"/>
                </a:cubicBezTo>
                <a:cubicBezTo>
                  <a:pt x="78" y="68"/>
                  <a:pt x="78" y="68"/>
                  <a:pt x="78" y="68"/>
                </a:cubicBezTo>
                <a:cubicBezTo>
                  <a:pt x="78" y="68"/>
                  <a:pt x="78" y="68"/>
                  <a:pt x="78" y="68"/>
                </a:cubicBezTo>
                <a:cubicBezTo>
                  <a:pt x="77" y="67"/>
                  <a:pt x="78" y="65"/>
                  <a:pt x="79" y="65"/>
                </a:cubicBezTo>
                <a:cubicBezTo>
                  <a:pt x="131" y="43"/>
                  <a:pt x="131" y="43"/>
                  <a:pt x="131" y="43"/>
                </a:cubicBezTo>
                <a:cubicBezTo>
                  <a:pt x="124" y="33"/>
                  <a:pt x="124" y="33"/>
                  <a:pt x="124" y="33"/>
                </a:cubicBezTo>
                <a:cubicBezTo>
                  <a:pt x="70" y="44"/>
                  <a:pt x="70" y="44"/>
                  <a:pt x="70" y="44"/>
                </a:cubicBezTo>
                <a:cubicBezTo>
                  <a:pt x="70" y="39"/>
                  <a:pt x="70" y="39"/>
                  <a:pt x="70" y="39"/>
                </a:cubicBezTo>
                <a:close/>
                <a:moveTo>
                  <a:pt x="70" y="122"/>
                </a:moveTo>
                <a:cubicBezTo>
                  <a:pt x="73" y="113"/>
                  <a:pt x="73" y="113"/>
                  <a:pt x="73" y="113"/>
                </a:cubicBezTo>
                <a:cubicBezTo>
                  <a:pt x="73" y="112"/>
                  <a:pt x="73" y="111"/>
                  <a:pt x="73" y="111"/>
                </a:cubicBezTo>
                <a:cubicBezTo>
                  <a:pt x="70" y="106"/>
                  <a:pt x="70" y="106"/>
                  <a:pt x="70" y="106"/>
                </a:cubicBezTo>
                <a:lnTo>
                  <a:pt x="70" y="122"/>
                </a:lnTo>
                <a:close/>
                <a:moveTo>
                  <a:pt x="18" y="3"/>
                </a:moveTo>
                <a:cubicBezTo>
                  <a:pt x="18" y="3"/>
                  <a:pt x="18" y="3"/>
                  <a:pt x="18" y="3"/>
                </a:cubicBezTo>
                <a:cubicBezTo>
                  <a:pt x="23" y="0"/>
                  <a:pt x="31" y="3"/>
                  <a:pt x="38" y="7"/>
                </a:cubicBezTo>
                <a:cubicBezTo>
                  <a:pt x="44" y="12"/>
                  <a:pt x="50" y="18"/>
                  <a:pt x="53" y="22"/>
                </a:cubicBezTo>
                <a:cubicBezTo>
                  <a:pt x="53" y="22"/>
                  <a:pt x="53" y="22"/>
                  <a:pt x="53" y="22"/>
                </a:cubicBezTo>
                <a:cubicBezTo>
                  <a:pt x="53" y="22"/>
                  <a:pt x="53" y="22"/>
                  <a:pt x="53" y="22"/>
                </a:cubicBezTo>
                <a:cubicBezTo>
                  <a:pt x="53" y="22"/>
                  <a:pt x="53" y="22"/>
                  <a:pt x="53" y="22"/>
                </a:cubicBezTo>
                <a:cubicBezTo>
                  <a:pt x="65" y="40"/>
                  <a:pt x="65" y="40"/>
                  <a:pt x="65" y="40"/>
                </a:cubicBezTo>
                <a:cubicBezTo>
                  <a:pt x="70" y="39"/>
                  <a:pt x="70" y="39"/>
                  <a:pt x="70" y="39"/>
                </a:cubicBezTo>
                <a:cubicBezTo>
                  <a:pt x="70" y="44"/>
                  <a:pt x="70" y="44"/>
                  <a:pt x="70" y="44"/>
                </a:cubicBezTo>
                <a:cubicBezTo>
                  <a:pt x="64" y="45"/>
                  <a:pt x="64" y="45"/>
                  <a:pt x="64" y="45"/>
                </a:cubicBezTo>
                <a:cubicBezTo>
                  <a:pt x="63" y="45"/>
                  <a:pt x="62" y="45"/>
                  <a:pt x="62" y="44"/>
                </a:cubicBezTo>
                <a:cubicBezTo>
                  <a:pt x="49" y="25"/>
                  <a:pt x="49" y="25"/>
                  <a:pt x="49" y="25"/>
                </a:cubicBezTo>
                <a:cubicBezTo>
                  <a:pt x="49" y="25"/>
                  <a:pt x="49" y="25"/>
                  <a:pt x="49" y="25"/>
                </a:cubicBezTo>
                <a:cubicBezTo>
                  <a:pt x="49" y="25"/>
                  <a:pt x="49" y="25"/>
                  <a:pt x="49" y="25"/>
                </a:cubicBezTo>
                <a:cubicBezTo>
                  <a:pt x="49" y="25"/>
                  <a:pt x="49" y="25"/>
                  <a:pt x="49" y="25"/>
                </a:cubicBezTo>
                <a:cubicBezTo>
                  <a:pt x="49" y="25"/>
                  <a:pt x="49" y="25"/>
                  <a:pt x="49" y="25"/>
                </a:cubicBezTo>
                <a:cubicBezTo>
                  <a:pt x="49" y="25"/>
                  <a:pt x="49" y="25"/>
                  <a:pt x="49" y="25"/>
                </a:cubicBezTo>
                <a:cubicBezTo>
                  <a:pt x="47" y="21"/>
                  <a:pt x="41" y="16"/>
                  <a:pt x="35" y="11"/>
                </a:cubicBezTo>
                <a:cubicBezTo>
                  <a:pt x="29" y="8"/>
                  <a:pt x="23" y="5"/>
                  <a:pt x="21" y="7"/>
                </a:cubicBezTo>
                <a:cubicBezTo>
                  <a:pt x="21" y="7"/>
                  <a:pt x="21" y="7"/>
                  <a:pt x="21" y="7"/>
                </a:cubicBezTo>
                <a:cubicBezTo>
                  <a:pt x="18" y="9"/>
                  <a:pt x="18" y="15"/>
                  <a:pt x="19" y="22"/>
                </a:cubicBezTo>
                <a:cubicBezTo>
                  <a:pt x="21" y="29"/>
                  <a:pt x="23" y="36"/>
                  <a:pt x="26" y="40"/>
                </a:cubicBezTo>
                <a:cubicBezTo>
                  <a:pt x="26" y="40"/>
                  <a:pt x="26" y="40"/>
                  <a:pt x="26" y="40"/>
                </a:cubicBezTo>
                <a:cubicBezTo>
                  <a:pt x="26" y="40"/>
                  <a:pt x="26" y="40"/>
                  <a:pt x="26" y="40"/>
                </a:cubicBezTo>
                <a:cubicBezTo>
                  <a:pt x="26" y="40"/>
                  <a:pt x="26" y="40"/>
                  <a:pt x="26" y="40"/>
                </a:cubicBezTo>
                <a:cubicBezTo>
                  <a:pt x="26" y="40"/>
                  <a:pt x="26" y="40"/>
                  <a:pt x="26" y="40"/>
                </a:cubicBezTo>
                <a:cubicBezTo>
                  <a:pt x="26" y="40"/>
                  <a:pt x="26" y="40"/>
                  <a:pt x="26" y="40"/>
                </a:cubicBezTo>
                <a:cubicBezTo>
                  <a:pt x="39" y="59"/>
                  <a:pt x="39" y="59"/>
                  <a:pt x="39" y="59"/>
                </a:cubicBezTo>
                <a:cubicBezTo>
                  <a:pt x="39" y="60"/>
                  <a:pt x="39" y="61"/>
                  <a:pt x="39" y="62"/>
                </a:cubicBezTo>
                <a:cubicBezTo>
                  <a:pt x="6" y="112"/>
                  <a:pt x="6" y="112"/>
                  <a:pt x="6" y="112"/>
                </a:cubicBezTo>
                <a:cubicBezTo>
                  <a:pt x="12" y="122"/>
                  <a:pt x="12" y="122"/>
                  <a:pt x="12" y="122"/>
                </a:cubicBezTo>
                <a:cubicBezTo>
                  <a:pt x="51" y="83"/>
                  <a:pt x="51" y="83"/>
                  <a:pt x="51" y="83"/>
                </a:cubicBezTo>
                <a:cubicBezTo>
                  <a:pt x="51" y="83"/>
                  <a:pt x="51" y="83"/>
                  <a:pt x="51" y="83"/>
                </a:cubicBezTo>
                <a:cubicBezTo>
                  <a:pt x="53" y="82"/>
                  <a:pt x="54" y="83"/>
                  <a:pt x="55" y="84"/>
                </a:cubicBezTo>
                <a:cubicBezTo>
                  <a:pt x="70" y="106"/>
                  <a:pt x="70" y="106"/>
                  <a:pt x="70" y="106"/>
                </a:cubicBezTo>
                <a:cubicBezTo>
                  <a:pt x="70" y="122"/>
                  <a:pt x="70" y="122"/>
                  <a:pt x="70" y="122"/>
                </a:cubicBezTo>
                <a:cubicBezTo>
                  <a:pt x="63" y="139"/>
                  <a:pt x="63" y="139"/>
                  <a:pt x="63" y="139"/>
                </a:cubicBezTo>
                <a:cubicBezTo>
                  <a:pt x="70" y="149"/>
                  <a:pt x="70" y="149"/>
                  <a:pt x="70" y="149"/>
                </a:cubicBezTo>
                <a:cubicBezTo>
                  <a:pt x="70" y="155"/>
                  <a:pt x="70" y="155"/>
                  <a:pt x="70" y="155"/>
                </a:cubicBezTo>
                <a:cubicBezTo>
                  <a:pt x="69" y="155"/>
                  <a:pt x="69" y="155"/>
                  <a:pt x="68" y="155"/>
                </a:cubicBezTo>
                <a:cubicBezTo>
                  <a:pt x="68" y="155"/>
                  <a:pt x="68" y="155"/>
                  <a:pt x="68" y="154"/>
                </a:cubicBezTo>
                <a:cubicBezTo>
                  <a:pt x="68" y="154"/>
                  <a:pt x="68" y="154"/>
                  <a:pt x="68" y="154"/>
                </a:cubicBezTo>
                <a:cubicBezTo>
                  <a:pt x="59" y="141"/>
                  <a:pt x="59" y="141"/>
                  <a:pt x="59" y="141"/>
                </a:cubicBezTo>
                <a:cubicBezTo>
                  <a:pt x="58" y="140"/>
                  <a:pt x="58" y="140"/>
                  <a:pt x="59" y="139"/>
                </a:cubicBezTo>
                <a:cubicBezTo>
                  <a:pt x="59" y="139"/>
                  <a:pt x="59" y="139"/>
                  <a:pt x="59" y="139"/>
                </a:cubicBezTo>
                <a:cubicBezTo>
                  <a:pt x="68" y="112"/>
                  <a:pt x="68" y="112"/>
                  <a:pt x="68" y="112"/>
                </a:cubicBezTo>
                <a:cubicBezTo>
                  <a:pt x="52" y="89"/>
                  <a:pt x="52" y="89"/>
                  <a:pt x="52" y="89"/>
                </a:cubicBezTo>
                <a:cubicBezTo>
                  <a:pt x="14" y="127"/>
                  <a:pt x="14" y="127"/>
                  <a:pt x="14" y="127"/>
                </a:cubicBezTo>
                <a:cubicBezTo>
                  <a:pt x="13" y="128"/>
                  <a:pt x="11" y="128"/>
                  <a:pt x="10" y="127"/>
                </a:cubicBezTo>
                <a:cubicBezTo>
                  <a:pt x="10" y="127"/>
                  <a:pt x="10" y="127"/>
                  <a:pt x="10" y="127"/>
                </a:cubicBezTo>
                <a:cubicBezTo>
                  <a:pt x="10" y="127"/>
                  <a:pt x="10" y="127"/>
                  <a:pt x="10" y="127"/>
                </a:cubicBezTo>
                <a:cubicBezTo>
                  <a:pt x="1" y="113"/>
                  <a:pt x="1" y="113"/>
                  <a:pt x="1" y="113"/>
                </a:cubicBezTo>
                <a:cubicBezTo>
                  <a:pt x="0" y="113"/>
                  <a:pt x="0" y="111"/>
                  <a:pt x="1" y="111"/>
                </a:cubicBezTo>
                <a:cubicBezTo>
                  <a:pt x="1" y="111"/>
                  <a:pt x="1" y="111"/>
                  <a:pt x="1" y="111"/>
                </a:cubicBezTo>
                <a:cubicBezTo>
                  <a:pt x="34" y="61"/>
                  <a:pt x="34" y="61"/>
                  <a:pt x="34" y="61"/>
                </a:cubicBezTo>
                <a:cubicBezTo>
                  <a:pt x="22" y="43"/>
                  <a:pt x="22" y="43"/>
                  <a:pt x="22" y="43"/>
                </a:cubicBezTo>
                <a:cubicBezTo>
                  <a:pt x="22" y="43"/>
                  <a:pt x="22" y="43"/>
                  <a:pt x="22" y="43"/>
                </a:cubicBezTo>
                <a:cubicBezTo>
                  <a:pt x="22" y="43"/>
                  <a:pt x="22" y="43"/>
                  <a:pt x="22" y="43"/>
                </a:cubicBezTo>
                <a:cubicBezTo>
                  <a:pt x="22" y="43"/>
                  <a:pt x="22" y="43"/>
                  <a:pt x="22" y="43"/>
                </a:cubicBezTo>
                <a:cubicBezTo>
                  <a:pt x="19" y="39"/>
                  <a:pt x="16" y="30"/>
                  <a:pt x="15" y="23"/>
                </a:cubicBezTo>
                <a:cubicBezTo>
                  <a:pt x="13" y="14"/>
                  <a:pt x="13" y="6"/>
                  <a:pt x="18" y="3"/>
                </a:cubicBez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314" name="Freeform 309"/>
          <p:cNvSpPr>
            <a:spLocks noEditPoints="1"/>
          </p:cNvSpPr>
          <p:nvPr/>
        </p:nvSpPr>
        <p:spPr bwMode="auto">
          <a:xfrm rot="5400000">
            <a:off x="9000512" y="2374456"/>
            <a:ext cx="222590" cy="109509"/>
          </a:xfrm>
          <a:custGeom>
            <a:avLst/>
            <a:gdLst>
              <a:gd name="T0" fmla="*/ 120 w 131"/>
              <a:gd name="T1" fmla="*/ 35 h 64"/>
              <a:gd name="T2" fmla="*/ 120 w 131"/>
              <a:gd name="T3" fmla="*/ 35 h 64"/>
              <a:gd name="T4" fmla="*/ 121 w 131"/>
              <a:gd name="T5" fmla="*/ 7 h 64"/>
              <a:gd name="T6" fmla="*/ 110 w 131"/>
              <a:gd name="T7" fmla="*/ 0 h 64"/>
              <a:gd name="T8" fmla="*/ 124 w 131"/>
              <a:gd name="T9" fmla="*/ 4 h 64"/>
              <a:gd name="T10" fmla="*/ 124 w 131"/>
              <a:gd name="T11" fmla="*/ 39 h 64"/>
              <a:gd name="T12" fmla="*/ 110 w 131"/>
              <a:gd name="T13" fmla="*/ 46 h 64"/>
              <a:gd name="T14" fmla="*/ 110 w 131"/>
              <a:gd name="T15" fmla="*/ 36 h 64"/>
              <a:gd name="T16" fmla="*/ 117 w 131"/>
              <a:gd name="T17" fmla="*/ 32 h 64"/>
              <a:gd name="T18" fmla="*/ 118 w 131"/>
              <a:gd name="T19" fmla="*/ 11 h 64"/>
              <a:gd name="T20" fmla="*/ 110 w 131"/>
              <a:gd name="T21" fmla="*/ 12 h 64"/>
              <a:gd name="T22" fmla="*/ 116 w 131"/>
              <a:gd name="T23" fmla="*/ 21 h 64"/>
              <a:gd name="T24" fmla="*/ 113 w 131"/>
              <a:gd name="T25" fmla="*/ 29 h 64"/>
              <a:gd name="T26" fmla="*/ 110 w 131"/>
              <a:gd name="T27" fmla="*/ 36 h 64"/>
              <a:gd name="T28" fmla="*/ 77 w 131"/>
              <a:gd name="T29" fmla="*/ 54 h 64"/>
              <a:gd name="T30" fmla="*/ 98 w 131"/>
              <a:gd name="T31" fmla="*/ 39 h 64"/>
              <a:gd name="T32" fmla="*/ 102 w 131"/>
              <a:gd name="T33" fmla="*/ 41 h 64"/>
              <a:gd name="T34" fmla="*/ 110 w 131"/>
              <a:gd name="T35" fmla="*/ 41 h 64"/>
              <a:gd name="T36" fmla="*/ 106 w 131"/>
              <a:gd name="T37" fmla="*/ 46 h 64"/>
              <a:gd name="T38" fmla="*/ 97 w 131"/>
              <a:gd name="T39" fmla="*/ 44 h 64"/>
              <a:gd name="T40" fmla="*/ 65 w 131"/>
              <a:gd name="T41" fmla="*/ 63 h 64"/>
              <a:gd name="T42" fmla="*/ 110 w 131"/>
              <a:gd name="T43" fmla="*/ 2 h 64"/>
              <a:gd name="T44" fmla="*/ 107 w 131"/>
              <a:gd name="T45" fmla="*/ 1 h 64"/>
              <a:gd name="T46" fmla="*/ 65 w 131"/>
              <a:gd name="T47" fmla="*/ 0 h 64"/>
              <a:gd name="T48" fmla="*/ 110 w 131"/>
              <a:gd name="T49" fmla="*/ 2 h 64"/>
              <a:gd name="T50" fmla="*/ 110 w 131"/>
              <a:gd name="T51" fmla="*/ 12 h 64"/>
              <a:gd name="T52" fmla="*/ 109 w 131"/>
              <a:gd name="T53" fmla="*/ 22 h 64"/>
              <a:gd name="T54" fmla="*/ 106 w 131"/>
              <a:gd name="T55" fmla="*/ 31 h 64"/>
              <a:gd name="T56" fmla="*/ 110 w 131"/>
              <a:gd name="T57" fmla="*/ 36 h 64"/>
              <a:gd name="T58" fmla="*/ 104 w 131"/>
              <a:gd name="T59" fmla="*/ 36 h 64"/>
              <a:gd name="T60" fmla="*/ 100 w 131"/>
              <a:gd name="T61" fmla="*/ 32 h 64"/>
              <a:gd name="T62" fmla="*/ 100 w 131"/>
              <a:gd name="T63" fmla="*/ 32 h 64"/>
              <a:gd name="T64" fmla="*/ 106 w 131"/>
              <a:gd name="T65" fmla="*/ 9 h 64"/>
              <a:gd name="T66" fmla="*/ 108 w 131"/>
              <a:gd name="T67" fmla="*/ 6 h 64"/>
              <a:gd name="T68" fmla="*/ 108 w 131"/>
              <a:gd name="T69" fmla="*/ 6 h 64"/>
              <a:gd name="T70" fmla="*/ 55 w 131"/>
              <a:gd name="T71" fmla="*/ 59 h 64"/>
              <a:gd name="T72" fmla="*/ 65 w 131"/>
              <a:gd name="T73" fmla="*/ 63 h 64"/>
              <a:gd name="T74" fmla="*/ 16 w 131"/>
              <a:gd name="T75" fmla="*/ 48 h 64"/>
              <a:gd name="T76" fmla="*/ 0 w 131"/>
              <a:gd name="T77" fmla="*/ 3 h 64"/>
              <a:gd name="T78" fmla="*/ 65 w 131"/>
              <a:gd name="T79" fmla="*/ 0 h 64"/>
              <a:gd name="T80" fmla="*/ 5 w 131"/>
              <a:gd name="T81" fmla="*/ 1 h 64"/>
              <a:gd name="T82" fmla="*/ 4 w 131"/>
              <a:gd name="T83" fmla="*/ 9 h 64"/>
              <a:gd name="T84" fmla="*/ 55 w 131"/>
              <a:gd name="T85" fmla="*/ 59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1" h="64">
                <a:moveTo>
                  <a:pt x="110" y="41"/>
                </a:moveTo>
                <a:cubicBezTo>
                  <a:pt x="114" y="40"/>
                  <a:pt x="118" y="38"/>
                  <a:pt x="120" y="35"/>
                </a:cubicBezTo>
                <a:cubicBezTo>
                  <a:pt x="120" y="35"/>
                  <a:pt x="120" y="35"/>
                  <a:pt x="120" y="35"/>
                </a:cubicBezTo>
                <a:cubicBezTo>
                  <a:pt x="120" y="35"/>
                  <a:pt x="120" y="35"/>
                  <a:pt x="120" y="35"/>
                </a:cubicBezTo>
                <a:cubicBezTo>
                  <a:pt x="124" y="32"/>
                  <a:pt x="126" y="27"/>
                  <a:pt x="126" y="21"/>
                </a:cubicBezTo>
                <a:cubicBezTo>
                  <a:pt x="126" y="16"/>
                  <a:pt x="124" y="11"/>
                  <a:pt x="121" y="7"/>
                </a:cubicBezTo>
                <a:cubicBezTo>
                  <a:pt x="118" y="5"/>
                  <a:pt x="114" y="2"/>
                  <a:pt x="110" y="2"/>
                </a:cubicBezTo>
                <a:cubicBezTo>
                  <a:pt x="110" y="0"/>
                  <a:pt x="110" y="0"/>
                  <a:pt x="110" y="0"/>
                </a:cubicBezTo>
                <a:cubicBezTo>
                  <a:pt x="120" y="0"/>
                  <a:pt x="120" y="0"/>
                  <a:pt x="120" y="0"/>
                </a:cubicBezTo>
                <a:cubicBezTo>
                  <a:pt x="121" y="1"/>
                  <a:pt x="123" y="3"/>
                  <a:pt x="124" y="4"/>
                </a:cubicBezTo>
                <a:cubicBezTo>
                  <a:pt x="128" y="8"/>
                  <a:pt x="131" y="15"/>
                  <a:pt x="131" y="21"/>
                </a:cubicBezTo>
                <a:cubicBezTo>
                  <a:pt x="131" y="28"/>
                  <a:pt x="128" y="34"/>
                  <a:pt x="124" y="39"/>
                </a:cubicBezTo>
                <a:cubicBezTo>
                  <a:pt x="124" y="39"/>
                  <a:pt x="124" y="39"/>
                  <a:pt x="124" y="39"/>
                </a:cubicBezTo>
                <a:cubicBezTo>
                  <a:pt x="120" y="42"/>
                  <a:pt x="116" y="45"/>
                  <a:pt x="110" y="46"/>
                </a:cubicBezTo>
                <a:cubicBezTo>
                  <a:pt x="110" y="41"/>
                  <a:pt x="110" y="41"/>
                  <a:pt x="110" y="41"/>
                </a:cubicBezTo>
                <a:close/>
                <a:moveTo>
                  <a:pt x="110" y="36"/>
                </a:moveTo>
                <a:cubicBezTo>
                  <a:pt x="113" y="35"/>
                  <a:pt x="115" y="34"/>
                  <a:pt x="117" y="32"/>
                </a:cubicBezTo>
                <a:cubicBezTo>
                  <a:pt x="117" y="32"/>
                  <a:pt x="117" y="32"/>
                  <a:pt x="117" y="32"/>
                </a:cubicBezTo>
                <a:cubicBezTo>
                  <a:pt x="120" y="29"/>
                  <a:pt x="121" y="25"/>
                  <a:pt x="121" y="21"/>
                </a:cubicBezTo>
                <a:cubicBezTo>
                  <a:pt x="121" y="17"/>
                  <a:pt x="120" y="14"/>
                  <a:pt x="118" y="11"/>
                </a:cubicBezTo>
                <a:cubicBezTo>
                  <a:pt x="116" y="9"/>
                  <a:pt x="113" y="8"/>
                  <a:pt x="110" y="7"/>
                </a:cubicBezTo>
                <a:cubicBezTo>
                  <a:pt x="110" y="12"/>
                  <a:pt x="110" y="12"/>
                  <a:pt x="110" y="12"/>
                </a:cubicBezTo>
                <a:cubicBezTo>
                  <a:pt x="112" y="12"/>
                  <a:pt x="113" y="13"/>
                  <a:pt x="114" y="14"/>
                </a:cubicBezTo>
                <a:cubicBezTo>
                  <a:pt x="116" y="16"/>
                  <a:pt x="116" y="19"/>
                  <a:pt x="116" y="21"/>
                </a:cubicBezTo>
                <a:cubicBezTo>
                  <a:pt x="116" y="24"/>
                  <a:pt x="115" y="27"/>
                  <a:pt x="113" y="28"/>
                </a:cubicBezTo>
                <a:cubicBezTo>
                  <a:pt x="113" y="29"/>
                  <a:pt x="113" y="29"/>
                  <a:pt x="113" y="29"/>
                </a:cubicBezTo>
                <a:cubicBezTo>
                  <a:pt x="113" y="29"/>
                  <a:pt x="112" y="30"/>
                  <a:pt x="110" y="31"/>
                </a:cubicBezTo>
                <a:lnTo>
                  <a:pt x="110" y="36"/>
                </a:lnTo>
                <a:close/>
                <a:moveTo>
                  <a:pt x="65" y="58"/>
                </a:moveTo>
                <a:cubicBezTo>
                  <a:pt x="69" y="57"/>
                  <a:pt x="73" y="56"/>
                  <a:pt x="77" y="54"/>
                </a:cubicBezTo>
                <a:cubicBezTo>
                  <a:pt x="84" y="51"/>
                  <a:pt x="90" y="46"/>
                  <a:pt x="95" y="40"/>
                </a:cubicBezTo>
                <a:cubicBezTo>
                  <a:pt x="96" y="39"/>
                  <a:pt x="97" y="39"/>
                  <a:pt x="98" y="39"/>
                </a:cubicBezTo>
                <a:cubicBezTo>
                  <a:pt x="98" y="39"/>
                  <a:pt x="98" y="39"/>
                  <a:pt x="98" y="39"/>
                </a:cubicBezTo>
                <a:cubicBezTo>
                  <a:pt x="99" y="40"/>
                  <a:pt x="100" y="40"/>
                  <a:pt x="102" y="41"/>
                </a:cubicBezTo>
                <a:cubicBezTo>
                  <a:pt x="103" y="41"/>
                  <a:pt x="105" y="41"/>
                  <a:pt x="106" y="41"/>
                </a:cubicBezTo>
                <a:cubicBezTo>
                  <a:pt x="108" y="41"/>
                  <a:pt x="109" y="41"/>
                  <a:pt x="110" y="41"/>
                </a:cubicBezTo>
                <a:cubicBezTo>
                  <a:pt x="110" y="46"/>
                  <a:pt x="110" y="46"/>
                  <a:pt x="110" y="46"/>
                </a:cubicBezTo>
                <a:cubicBezTo>
                  <a:pt x="109" y="46"/>
                  <a:pt x="108" y="46"/>
                  <a:pt x="106" y="46"/>
                </a:cubicBezTo>
                <a:cubicBezTo>
                  <a:pt x="104" y="46"/>
                  <a:pt x="103" y="46"/>
                  <a:pt x="101" y="45"/>
                </a:cubicBezTo>
                <a:cubicBezTo>
                  <a:pt x="100" y="45"/>
                  <a:pt x="99" y="45"/>
                  <a:pt x="97" y="44"/>
                </a:cubicBezTo>
                <a:cubicBezTo>
                  <a:pt x="92" y="50"/>
                  <a:pt x="86" y="55"/>
                  <a:pt x="79" y="59"/>
                </a:cubicBezTo>
                <a:cubicBezTo>
                  <a:pt x="75" y="61"/>
                  <a:pt x="70" y="62"/>
                  <a:pt x="65" y="63"/>
                </a:cubicBezTo>
                <a:cubicBezTo>
                  <a:pt x="65" y="58"/>
                  <a:pt x="65" y="58"/>
                  <a:pt x="65" y="58"/>
                </a:cubicBezTo>
                <a:close/>
                <a:moveTo>
                  <a:pt x="110" y="2"/>
                </a:moveTo>
                <a:cubicBezTo>
                  <a:pt x="109" y="1"/>
                  <a:pt x="108" y="1"/>
                  <a:pt x="107" y="1"/>
                </a:cubicBezTo>
                <a:cubicBezTo>
                  <a:pt x="107" y="1"/>
                  <a:pt x="107" y="1"/>
                  <a:pt x="107" y="1"/>
                </a:cubicBezTo>
                <a:cubicBezTo>
                  <a:pt x="65" y="1"/>
                  <a:pt x="65" y="1"/>
                  <a:pt x="65" y="1"/>
                </a:cubicBezTo>
                <a:cubicBezTo>
                  <a:pt x="65" y="0"/>
                  <a:pt x="65" y="0"/>
                  <a:pt x="65" y="0"/>
                </a:cubicBezTo>
                <a:cubicBezTo>
                  <a:pt x="110" y="0"/>
                  <a:pt x="110" y="0"/>
                  <a:pt x="110" y="0"/>
                </a:cubicBezTo>
                <a:cubicBezTo>
                  <a:pt x="110" y="2"/>
                  <a:pt x="110" y="2"/>
                  <a:pt x="110" y="2"/>
                </a:cubicBezTo>
                <a:close/>
                <a:moveTo>
                  <a:pt x="110" y="7"/>
                </a:moveTo>
                <a:cubicBezTo>
                  <a:pt x="110" y="12"/>
                  <a:pt x="110" y="12"/>
                  <a:pt x="110" y="12"/>
                </a:cubicBezTo>
                <a:cubicBezTo>
                  <a:pt x="110" y="12"/>
                  <a:pt x="110" y="12"/>
                  <a:pt x="110" y="12"/>
                </a:cubicBezTo>
                <a:cubicBezTo>
                  <a:pt x="110" y="15"/>
                  <a:pt x="110" y="19"/>
                  <a:pt x="109" y="22"/>
                </a:cubicBezTo>
                <a:cubicBezTo>
                  <a:pt x="108" y="25"/>
                  <a:pt x="107" y="28"/>
                  <a:pt x="106" y="31"/>
                </a:cubicBezTo>
                <a:cubicBezTo>
                  <a:pt x="106" y="31"/>
                  <a:pt x="106" y="31"/>
                  <a:pt x="106" y="31"/>
                </a:cubicBezTo>
                <a:cubicBezTo>
                  <a:pt x="108" y="31"/>
                  <a:pt x="109" y="31"/>
                  <a:pt x="110" y="31"/>
                </a:cubicBezTo>
                <a:cubicBezTo>
                  <a:pt x="110" y="36"/>
                  <a:pt x="110" y="36"/>
                  <a:pt x="110" y="36"/>
                </a:cubicBezTo>
                <a:cubicBezTo>
                  <a:pt x="109" y="36"/>
                  <a:pt x="108" y="36"/>
                  <a:pt x="106" y="36"/>
                </a:cubicBezTo>
                <a:cubicBezTo>
                  <a:pt x="105" y="36"/>
                  <a:pt x="105" y="36"/>
                  <a:pt x="104" y="36"/>
                </a:cubicBezTo>
                <a:cubicBezTo>
                  <a:pt x="103" y="36"/>
                  <a:pt x="102" y="36"/>
                  <a:pt x="101" y="35"/>
                </a:cubicBezTo>
                <a:cubicBezTo>
                  <a:pt x="100" y="35"/>
                  <a:pt x="99" y="34"/>
                  <a:pt x="100" y="32"/>
                </a:cubicBezTo>
                <a:cubicBezTo>
                  <a:pt x="100" y="32"/>
                  <a:pt x="100" y="32"/>
                  <a:pt x="100" y="32"/>
                </a:cubicBezTo>
                <a:cubicBezTo>
                  <a:pt x="100" y="32"/>
                  <a:pt x="100" y="32"/>
                  <a:pt x="100" y="32"/>
                </a:cubicBezTo>
                <a:cubicBezTo>
                  <a:pt x="102" y="28"/>
                  <a:pt x="103" y="25"/>
                  <a:pt x="104" y="21"/>
                </a:cubicBezTo>
                <a:cubicBezTo>
                  <a:pt x="105" y="17"/>
                  <a:pt x="106" y="13"/>
                  <a:pt x="106" y="9"/>
                </a:cubicBezTo>
                <a:cubicBezTo>
                  <a:pt x="106" y="9"/>
                  <a:pt x="106" y="8"/>
                  <a:pt x="106" y="8"/>
                </a:cubicBezTo>
                <a:cubicBezTo>
                  <a:pt x="106" y="7"/>
                  <a:pt x="107" y="6"/>
                  <a:pt x="108" y="6"/>
                </a:cubicBezTo>
                <a:cubicBezTo>
                  <a:pt x="108" y="6"/>
                  <a:pt x="108" y="6"/>
                  <a:pt x="108" y="6"/>
                </a:cubicBezTo>
                <a:cubicBezTo>
                  <a:pt x="108" y="6"/>
                  <a:pt x="108" y="6"/>
                  <a:pt x="108" y="6"/>
                </a:cubicBezTo>
                <a:cubicBezTo>
                  <a:pt x="109" y="6"/>
                  <a:pt x="110" y="7"/>
                  <a:pt x="110" y="7"/>
                </a:cubicBezTo>
                <a:close/>
                <a:moveTo>
                  <a:pt x="55" y="59"/>
                </a:moveTo>
                <a:cubicBezTo>
                  <a:pt x="59" y="59"/>
                  <a:pt x="62" y="59"/>
                  <a:pt x="65" y="58"/>
                </a:cubicBezTo>
                <a:cubicBezTo>
                  <a:pt x="65" y="63"/>
                  <a:pt x="65" y="63"/>
                  <a:pt x="65" y="63"/>
                </a:cubicBezTo>
                <a:cubicBezTo>
                  <a:pt x="62" y="64"/>
                  <a:pt x="59" y="64"/>
                  <a:pt x="55" y="64"/>
                </a:cubicBezTo>
                <a:cubicBezTo>
                  <a:pt x="40" y="64"/>
                  <a:pt x="26" y="58"/>
                  <a:pt x="16" y="48"/>
                </a:cubicBezTo>
                <a:cubicBezTo>
                  <a:pt x="6" y="38"/>
                  <a:pt x="0" y="24"/>
                  <a:pt x="0" y="9"/>
                </a:cubicBezTo>
                <a:cubicBezTo>
                  <a:pt x="0" y="7"/>
                  <a:pt x="0" y="5"/>
                  <a:pt x="0" y="3"/>
                </a:cubicBezTo>
                <a:cubicBezTo>
                  <a:pt x="0" y="2"/>
                  <a:pt x="0" y="1"/>
                  <a:pt x="0" y="0"/>
                </a:cubicBezTo>
                <a:cubicBezTo>
                  <a:pt x="65" y="0"/>
                  <a:pt x="65" y="0"/>
                  <a:pt x="65" y="0"/>
                </a:cubicBezTo>
                <a:cubicBezTo>
                  <a:pt x="65" y="1"/>
                  <a:pt x="65" y="1"/>
                  <a:pt x="65" y="1"/>
                </a:cubicBezTo>
                <a:cubicBezTo>
                  <a:pt x="5" y="1"/>
                  <a:pt x="5" y="1"/>
                  <a:pt x="5" y="1"/>
                </a:cubicBezTo>
                <a:cubicBezTo>
                  <a:pt x="5" y="2"/>
                  <a:pt x="5" y="3"/>
                  <a:pt x="5" y="4"/>
                </a:cubicBezTo>
                <a:cubicBezTo>
                  <a:pt x="4" y="5"/>
                  <a:pt x="4" y="7"/>
                  <a:pt x="4" y="9"/>
                </a:cubicBezTo>
                <a:cubicBezTo>
                  <a:pt x="4" y="23"/>
                  <a:pt x="10" y="35"/>
                  <a:pt x="19" y="45"/>
                </a:cubicBezTo>
                <a:cubicBezTo>
                  <a:pt x="28" y="54"/>
                  <a:pt x="41" y="59"/>
                  <a:pt x="55" y="59"/>
                </a:cubicBez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315" name="Freeform 310"/>
          <p:cNvSpPr>
            <a:spLocks noEditPoints="1"/>
          </p:cNvSpPr>
          <p:nvPr/>
        </p:nvSpPr>
        <p:spPr bwMode="auto">
          <a:xfrm rot="5400000">
            <a:off x="8942782" y="2407189"/>
            <a:ext cx="202354" cy="23807"/>
          </a:xfrm>
          <a:custGeom>
            <a:avLst/>
            <a:gdLst>
              <a:gd name="T0" fmla="*/ 59 w 119"/>
              <a:gd name="T1" fmla="*/ 0 h 14"/>
              <a:gd name="T2" fmla="*/ 116 w 119"/>
              <a:gd name="T3" fmla="*/ 0 h 14"/>
              <a:gd name="T4" fmla="*/ 119 w 119"/>
              <a:gd name="T5" fmla="*/ 2 h 14"/>
              <a:gd name="T6" fmla="*/ 119 w 119"/>
              <a:gd name="T7" fmla="*/ 12 h 14"/>
              <a:gd name="T8" fmla="*/ 116 w 119"/>
              <a:gd name="T9" fmla="*/ 14 h 14"/>
              <a:gd name="T10" fmla="*/ 59 w 119"/>
              <a:gd name="T11" fmla="*/ 14 h 14"/>
              <a:gd name="T12" fmla="*/ 59 w 119"/>
              <a:gd name="T13" fmla="*/ 9 h 14"/>
              <a:gd name="T14" fmla="*/ 114 w 119"/>
              <a:gd name="T15" fmla="*/ 9 h 14"/>
              <a:gd name="T16" fmla="*/ 114 w 119"/>
              <a:gd name="T17" fmla="*/ 5 h 14"/>
              <a:gd name="T18" fmla="*/ 59 w 119"/>
              <a:gd name="T19" fmla="*/ 5 h 14"/>
              <a:gd name="T20" fmla="*/ 59 w 119"/>
              <a:gd name="T21" fmla="*/ 0 h 14"/>
              <a:gd name="T22" fmla="*/ 2 w 119"/>
              <a:gd name="T23" fmla="*/ 0 h 14"/>
              <a:gd name="T24" fmla="*/ 59 w 119"/>
              <a:gd name="T25" fmla="*/ 0 h 14"/>
              <a:gd name="T26" fmla="*/ 59 w 119"/>
              <a:gd name="T27" fmla="*/ 5 h 14"/>
              <a:gd name="T28" fmla="*/ 4 w 119"/>
              <a:gd name="T29" fmla="*/ 5 h 14"/>
              <a:gd name="T30" fmla="*/ 4 w 119"/>
              <a:gd name="T31" fmla="*/ 9 h 14"/>
              <a:gd name="T32" fmla="*/ 59 w 119"/>
              <a:gd name="T33" fmla="*/ 9 h 14"/>
              <a:gd name="T34" fmla="*/ 59 w 119"/>
              <a:gd name="T35" fmla="*/ 14 h 14"/>
              <a:gd name="T36" fmla="*/ 2 w 119"/>
              <a:gd name="T37" fmla="*/ 14 h 14"/>
              <a:gd name="T38" fmla="*/ 0 w 119"/>
              <a:gd name="T39" fmla="*/ 12 h 14"/>
              <a:gd name="T40" fmla="*/ 0 w 119"/>
              <a:gd name="T41" fmla="*/ 2 h 14"/>
              <a:gd name="T42" fmla="*/ 2 w 119"/>
              <a:gd name="T43"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9" h="14">
                <a:moveTo>
                  <a:pt x="59" y="0"/>
                </a:moveTo>
                <a:cubicBezTo>
                  <a:pt x="116" y="0"/>
                  <a:pt x="116" y="0"/>
                  <a:pt x="116" y="0"/>
                </a:cubicBezTo>
                <a:cubicBezTo>
                  <a:pt x="118" y="0"/>
                  <a:pt x="119" y="1"/>
                  <a:pt x="119" y="2"/>
                </a:cubicBezTo>
                <a:cubicBezTo>
                  <a:pt x="119" y="12"/>
                  <a:pt x="119" y="12"/>
                  <a:pt x="119" y="12"/>
                </a:cubicBezTo>
                <a:cubicBezTo>
                  <a:pt x="119" y="13"/>
                  <a:pt x="118" y="14"/>
                  <a:pt x="116" y="14"/>
                </a:cubicBezTo>
                <a:cubicBezTo>
                  <a:pt x="59" y="14"/>
                  <a:pt x="59" y="14"/>
                  <a:pt x="59" y="14"/>
                </a:cubicBezTo>
                <a:cubicBezTo>
                  <a:pt x="59" y="9"/>
                  <a:pt x="59" y="9"/>
                  <a:pt x="59" y="9"/>
                </a:cubicBezTo>
                <a:cubicBezTo>
                  <a:pt x="114" y="9"/>
                  <a:pt x="114" y="9"/>
                  <a:pt x="114" y="9"/>
                </a:cubicBezTo>
                <a:cubicBezTo>
                  <a:pt x="114" y="5"/>
                  <a:pt x="114" y="5"/>
                  <a:pt x="114" y="5"/>
                </a:cubicBezTo>
                <a:cubicBezTo>
                  <a:pt x="59" y="5"/>
                  <a:pt x="59" y="5"/>
                  <a:pt x="59" y="5"/>
                </a:cubicBezTo>
                <a:lnTo>
                  <a:pt x="59" y="0"/>
                </a:lnTo>
                <a:close/>
                <a:moveTo>
                  <a:pt x="2" y="0"/>
                </a:moveTo>
                <a:cubicBezTo>
                  <a:pt x="59" y="0"/>
                  <a:pt x="59" y="0"/>
                  <a:pt x="59" y="0"/>
                </a:cubicBezTo>
                <a:cubicBezTo>
                  <a:pt x="59" y="5"/>
                  <a:pt x="59" y="5"/>
                  <a:pt x="59" y="5"/>
                </a:cubicBezTo>
                <a:cubicBezTo>
                  <a:pt x="4" y="5"/>
                  <a:pt x="4" y="5"/>
                  <a:pt x="4" y="5"/>
                </a:cubicBezTo>
                <a:cubicBezTo>
                  <a:pt x="4" y="9"/>
                  <a:pt x="4" y="9"/>
                  <a:pt x="4" y="9"/>
                </a:cubicBezTo>
                <a:cubicBezTo>
                  <a:pt x="59" y="9"/>
                  <a:pt x="59" y="9"/>
                  <a:pt x="59" y="9"/>
                </a:cubicBezTo>
                <a:cubicBezTo>
                  <a:pt x="59" y="14"/>
                  <a:pt x="59" y="14"/>
                  <a:pt x="59" y="14"/>
                </a:cubicBezTo>
                <a:cubicBezTo>
                  <a:pt x="2" y="14"/>
                  <a:pt x="2" y="14"/>
                  <a:pt x="2" y="14"/>
                </a:cubicBezTo>
                <a:cubicBezTo>
                  <a:pt x="1" y="14"/>
                  <a:pt x="0" y="13"/>
                  <a:pt x="0" y="12"/>
                </a:cubicBezTo>
                <a:cubicBezTo>
                  <a:pt x="0" y="2"/>
                  <a:pt x="0" y="2"/>
                  <a:pt x="0" y="2"/>
                </a:cubicBezTo>
                <a:cubicBezTo>
                  <a:pt x="0" y="1"/>
                  <a:pt x="1" y="0"/>
                  <a:pt x="2" y="0"/>
                </a:cubicBez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316" name="Freeform 311"/>
          <p:cNvSpPr>
            <a:spLocks noEditPoints="1"/>
          </p:cNvSpPr>
          <p:nvPr/>
        </p:nvSpPr>
        <p:spPr bwMode="auto">
          <a:xfrm rot="5400000">
            <a:off x="8854698" y="4127195"/>
            <a:ext cx="183308" cy="164264"/>
          </a:xfrm>
          <a:custGeom>
            <a:avLst/>
            <a:gdLst>
              <a:gd name="T0" fmla="*/ 58 w 108"/>
              <a:gd name="T1" fmla="*/ 88 h 97"/>
              <a:gd name="T2" fmla="*/ 68 w 108"/>
              <a:gd name="T3" fmla="*/ 91 h 97"/>
              <a:gd name="T4" fmla="*/ 71 w 108"/>
              <a:gd name="T5" fmla="*/ 92 h 97"/>
              <a:gd name="T6" fmla="*/ 81 w 108"/>
              <a:gd name="T7" fmla="*/ 90 h 97"/>
              <a:gd name="T8" fmla="*/ 88 w 108"/>
              <a:gd name="T9" fmla="*/ 82 h 97"/>
              <a:gd name="T10" fmla="*/ 99 w 108"/>
              <a:gd name="T11" fmla="*/ 62 h 97"/>
              <a:gd name="T12" fmla="*/ 103 w 108"/>
              <a:gd name="T13" fmla="*/ 43 h 97"/>
              <a:gd name="T14" fmla="*/ 103 w 108"/>
              <a:gd name="T15" fmla="*/ 36 h 97"/>
              <a:gd name="T16" fmla="*/ 100 w 108"/>
              <a:gd name="T17" fmla="*/ 21 h 97"/>
              <a:gd name="T18" fmla="*/ 93 w 108"/>
              <a:gd name="T19" fmla="*/ 12 h 97"/>
              <a:gd name="T20" fmla="*/ 78 w 108"/>
              <a:gd name="T21" fmla="*/ 6 h 97"/>
              <a:gd name="T22" fmla="*/ 55 w 108"/>
              <a:gd name="T23" fmla="*/ 11 h 97"/>
              <a:gd name="T24" fmla="*/ 62 w 108"/>
              <a:gd name="T25" fmla="*/ 3 h 97"/>
              <a:gd name="T26" fmla="*/ 95 w 108"/>
              <a:gd name="T27" fmla="*/ 8 h 97"/>
              <a:gd name="T28" fmla="*/ 104 w 108"/>
              <a:gd name="T29" fmla="*/ 19 h 97"/>
              <a:gd name="T30" fmla="*/ 108 w 108"/>
              <a:gd name="T31" fmla="*/ 36 h 97"/>
              <a:gd name="T32" fmla="*/ 108 w 108"/>
              <a:gd name="T33" fmla="*/ 42 h 97"/>
              <a:gd name="T34" fmla="*/ 106 w 108"/>
              <a:gd name="T35" fmla="*/ 55 h 97"/>
              <a:gd name="T36" fmla="*/ 92 w 108"/>
              <a:gd name="T37" fmla="*/ 85 h 97"/>
              <a:gd name="T38" fmla="*/ 85 w 108"/>
              <a:gd name="T39" fmla="*/ 93 h 97"/>
              <a:gd name="T40" fmla="*/ 82 w 108"/>
              <a:gd name="T41" fmla="*/ 95 h 97"/>
              <a:gd name="T42" fmla="*/ 69 w 108"/>
              <a:gd name="T43" fmla="*/ 96 h 97"/>
              <a:gd name="T44" fmla="*/ 60 w 108"/>
              <a:gd name="T45" fmla="*/ 93 h 97"/>
              <a:gd name="T46" fmla="*/ 54 w 108"/>
              <a:gd name="T47" fmla="*/ 92 h 97"/>
              <a:gd name="T48" fmla="*/ 38 w 108"/>
              <a:gd name="T49" fmla="*/ 92 h 97"/>
              <a:gd name="T50" fmla="*/ 43 w 108"/>
              <a:gd name="T51" fmla="*/ 90 h 97"/>
              <a:gd name="T52" fmla="*/ 50 w 108"/>
              <a:gd name="T53" fmla="*/ 88 h 97"/>
              <a:gd name="T54" fmla="*/ 48 w 108"/>
              <a:gd name="T55" fmla="*/ 93 h 97"/>
              <a:gd name="T56" fmla="*/ 39 w 108"/>
              <a:gd name="T57" fmla="*/ 96 h 97"/>
              <a:gd name="T58" fmla="*/ 29 w 108"/>
              <a:gd name="T59" fmla="*/ 94 h 97"/>
              <a:gd name="T60" fmla="*/ 53 w 108"/>
              <a:gd name="T61" fmla="*/ 11 h 97"/>
              <a:gd name="T62" fmla="*/ 30 w 108"/>
              <a:gd name="T63" fmla="*/ 6 h 97"/>
              <a:gd name="T64" fmla="*/ 47 w 108"/>
              <a:gd name="T65" fmla="*/ 3 h 97"/>
              <a:gd name="T66" fmla="*/ 28 w 108"/>
              <a:gd name="T67" fmla="*/ 91 h 97"/>
              <a:gd name="T68" fmla="*/ 29 w 108"/>
              <a:gd name="T69" fmla="*/ 96 h 97"/>
              <a:gd name="T70" fmla="*/ 28 w 108"/>
              <a:gd name="T71" fmla="*/ 1 h 97"/>
              <a:gd name="T72" fmla="*/ 17 w 108"/>
              <a:gd name="T73" fmla="*/ 77 h 97"/>
              <a:gd name="T74" fmla="*/ 23 w 108"/>
              <a:gd name="T75" fmla="*/ 86 h 97"/>
              <a:gd name="T76" fmla="*/ 28 w 108"/>
              <a:gd name="T77" fmla="*/ 91 h 97"/>
              <a:gd name="T78" fmla="*/ 25 w 108"/>
              <a:gd name="T79" fmla="*/ 94 h 97"/>
              <a:gd name="T80" fmla="*/ 17 w 108"/>
              <a:gd name="T81" fmla="*/ 77 h 97"/>
              <a:gd name="T82" fmla="*/ 17 w 108"/>
              <a:gd name="T83" fmla="*/ 5 h 97"/>
              <a:gd name="T84" fmla="*/ 28 w 108"/>
              <a:gd name="T85" fmla="*/ 91 h 97"/>
              <a:gd name="T86" fmla="*/ 9 w 108"/>
              <a:gd name="T87" fmla="*/ 21 h 97"/>
              <a:gd name="T88" fmla="*/ 5 w 108"/>
              <a:gd name="T89" fmla="*/ 37 h 97"/>
              <a:gd name="T90" fmla="*/ 5 w 108"/>
              <a:gd name="T91" fmla="*/ 43 h 97"/>
              <a:gd name="T92" fmla="*/ 14 w 108"/>
              <a:gd name="T93" fmla="*/ 72 h 97"/>
              <a:gd name="T94" fmla="*/ 16 w 108"/>
              <a:gd name="T95" fmla="*/ 85 h 97"/>
              <a:gd name="T96" fmla="*/ 2 w 108"/>
              <a:gd name="T97" fmla="*/ 55 h 97"/>
              <a:gd name="T98" fmla="*/ 0 w 108"/>
              <a:gd name="T99" fmla="*/ 42 h 97"/>
              <a:gd name="T100" fmla="*/ 0 w 108"/>
              <a:gd name="T101" fmla="*/ 36 h 97"/>
              <a:gd name="T102" fmla="*/ 1 w 108"/>
              <a:gd name="T103" fmla="*/ 30 h 97"/>
              <a:gd name="T104" fmla="*/ 14 w 108"/>
              <a:gd name="T105" fmla="*/ 8 h 97"/>
              <a:gd name="T106" fmla="*/ 15 w 108"/>
              <a:gd name="T107" fmla="*/ 12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8" h="97">
                <a:moveTo>
                  <a:pt x="54" y="88"/>
                </a:moveTo>
                <a:cubicBezTo>
                  <a:pt x="54" y="88"/>
                  <a:pt x="54" y="88"/>
                  <a:pt x="54" y="88"/>
                </a:cubicBezTo>
                <a:cubicBezTo>
                  <a:pt x="54" y="88"/>
                  <a:pt x="54" y="88"/>
                  <a:pt x="54" y="88"/>
                </a:cubicBezTo>
                <a:cubicBezTo>
                  <a:pt x="54" y="88"/>
                  <a:pt x="55" y="88"/>
                  <a:pt x="55" y="88"/>
                </a:cubicBezTo>
                <a:cubicBezTo>
                  <a:pt x="56" y="88"/>
                  <a:pt x="57" y="88"/>
                  <a:pt x="58" y="88"/>
                </a:cubicBezTo>
                <a:cubicBezTo>
                  <a:pt x="59" y="88"/>
                  <a:pt x="60" y="88"/>
                  <a:pt x="61" y="89"/>
                </a:cubicBezTo>
                <a:cubicBezTo>
                  <a:pt x="61" y="89"/>
                  <a:pt x="61" y="89"/>
                  <a:pt x="61" y="89"/>
                </a:cubicBezTo>
                <a:cubicBezTo>
                  <a:pt x="62" y="89"/>
                  <a:pt x="63" y="89"/>
                  <a:pt x="63" y="89"/>
                </a:cubicBezTo>
                <a:cubicBezTo>
                  <a:pt x="64" y="89"/>
                  <a:pt x="65" y="90"/>
                  <a:pt x="65" y="90"/>
                </a:cubicBezTo>
                <a:cubicBezTo>
                  <a:pt x="66" y="90"/>
                  <a:pt x="67" y="91"/>
                  <a:pt x="68" y="91"/>
                </a:cubicBezTo>
                <a:cubicBezTo>
                  <a:pt x="68" y="91"/>
                  <a:pt x="69" y="91"/>
                  <a:pt x="70" y="92"/>
                </a:cubicBezTo>
                <a:cubicBezTo>
                  <a:pt x="70" y="92"/>
                  <a:pt x="70" y="92"/>
                  <a:pt x="70" y="92"/>
                </a:cubicBezTo>
                <a:cubicBezTo>
                  <a:pt x="70" y="92"/>
                  <a:pt x="70" y="92"/>
                  <a:pt x="70" y="92"/>
                </a:cubicBezTo>
                <a:cubicBezTo>
                  <a:pt x="71" y="92"/>
                  <a:pt x="71" y="92"/>
                  <a:pt x="71" y="92"/>
                </a:cubicBezTo>
                <a:cubicBezTo>
                  <a:pt x="71" y="92"/>
                  <a:pt x="71" y="92"/>
                  <a:pt x="71" y="92"/>
                </a:cubicBezTo>
                <a:cubicBezTo>
                  <a:pt x="72" y="92"/>
                  <a:pt x="74" y="93"/>
                  <a:pt x="76" y="92"/>
                </a:cubicBezTo>
                <a:cubicBezTo>
                  <a:pt x="77" y="92"/>
                  <a:pt x="78" y="92"/>
                  <a:pt x="80" y="91"/>
                </a:cubicBezTo>
                <a:cubicBezTo>
                  <a:pt x="80" y="91"/>
                  <a:pt x="80" y="91"/>
                  <a:pt x="80" y="91"/>
                </a:cubicBezTo>
                <a:cubicBezTo>
                  <a:pt x="80" y="91"/>
                  <a:pt x="80" y="91"/>
                  <a:pt x="80" y="91"/>
                </a:cubicBezTo>
                <a:cubicBezTo>
                  <a:pt x="80" y="90"/>
                  <a:pt x="81" y="90"/>
                  <a:pt x="81" y="90"/>
                </a:cubicBezTo>
                <a:cubicBezTo>
                  <a:pt x="81" y="90"/>
                  <a:pt x="81" y="90"/>
                  <a:pt x="81" y="90"/>
                </a:cubicBezTo>
                <a:cubicBezTo>
                  <a:pt x="81" y="90"/>
                  <a:pt x="81" y="90"/>
                  <a:pt x="82" y="89"/>
                </a:cubicBezTo>
                <a:cubicBezTo>
                  <a:pt x="82" y="89"/>
                  <a:pt x="82" y="89"/>
                  <a:pt x="82" y="89"/>
                </a:cubicBezTo>
                <a:cubicBezTo>
                  <a:pt x="83" y="88"/>
                  <a:pt x="84" y="87"/>
                  <a:pt x="85" y="86"/>
                </a:cubicBezTo>
                <a:cubicBezTo>
                  <a:pt x="86" y="85"/>
                  <a:pt x="87" y="84"/>
                  <a:pt x="88" y="82"/>
                </a:cubicBezTo>
                <a:cubicBezTo>
                  <a:pt x="88" y="82"/>
                  <a:pt x="88" y="82"/>
                  <a:pt x="88" y="82"/>
                </a:cubicBezTo>
                <a:cubicBezTo>
                  <a:pt x="88" y="82"/>
                  <a:pt x="88" y="82"/>
                  <a:pt x="88" y="82"/>
                </a:cubicBezTo>
                <a:cubicBezTo>
                  <a:pt x="89" y="82"/>
                  <a:pt x="89" y="82"/>
                  <a:pt x="89" y="82"/>
                </a:cubicBezTo>
                <a:cubicBezTo>
                  <a:pt x="91" y="79"/>
                  <a:pt x="93" y="76"/>
                  <a:pt x="95" y="72"/>
                </a:cubicBezTo>
                <a:cubicBezTo>
                  <a:pt x="96" y="69"/>
                  <a:pt x="98" y="66"/>
                  <a:pt x="99" y="62"/>
                </a:cubicBezTo>
                <a:cubicBezTo>
                  <a:pt x="100" y="59"/>
                  <a:pt x="101" y="57"/>
                  <a:pt x="102" y="54"/>
                </a:cubicBezTo>
                <a:cubicBezTo>
                  <a:pt x="102" y="54"/>
                  <a:pt x="102" y="54"/>
                  <a:pt x="102" y="54"/>
                </a:cubicBezTo>
                <a:cubicBezTo>
                  <a:pt x="102" y="51"/>
                  <a:pt x="103" y="48"/>
                  <a:pt x="103" y="46"/>
                </a:cubicBezTo>
                <a:cubicBezTo>
                  <a:pt x="103" y="45"/>
                  <a:pt x="103" y="45"/>
                  <a:pt x="103" y="45"/>
                </a:cubicBezTo>
                <a:cubicBezTo>
                  <a:pt x="103" y="43"/>
                  <a:pt x="103" y="43"/>
                  <a:pt x="103" y="43"/>
                </a:cubicBezTo>
                <a:cubicBezTo>
                  <a:pt x="103" y="42"/>
                  <a:pt x="103" y="42"/>
                  <a:pt x="103" y="42"/>
                </a:cubicBezTo>
                <a:cubicBezTo>
                  <a:pt x="103" y="37"/>
                  <a:pt x="103" y="37"/>
                  <a:pt x="103" y="37"/>
                </a:cubicBezTo>
                <a:cubicBezTo>
                  <a:pt x="103" y="37"/>
                  <a:pt x="103" y="37"/>
                  <a:pt x="103" y="37"/>
                </a:cubicBezTo>
                <a:cubicBezTo>
                  <a:pt x="103" y="37"/>
                  <a:pt x="103" y="37"/>
                  <a:pt x="103" y="37"/>
                </a:cubicBezTo>
                <a:cubicBezTo>
                  <a:pt x="103" y="36"/>
                  <a:pt x="103" y="36"/>
                  <a:pt x="103" y="36"/>
                </a:cubicBezTo>
                <a:cubicBezTo>
                  <a:pt x="103" y="36"/>
                  <a:pt x="103" y="36"/>
                  <a:pt x="103" y="36"/>
                </a:cubicBezTo>
                <a:cubicBezTo>
                  <a:pt x="103" y="36"/>
                  <a:pt x="103" y="36"/>
                  <a:pt x="103" y="36"/>
                </a:cubicBezTo>
                <a:cubicBezTo>
                  <a:pt x="103" y="36"/>
                  <a:pt x="103" y="35"/>
                  <a:pt x="103" y="34"/>
                </a:cubicBezTo>
                <a:cubicBezTo>
                  <a:pt x="103" y="33"/>
                  <a:pt x="103" y="32"/>
                  <a:pt x="103" y="31"/>
                </a:cubicBezTo>
                <a:cubicBezTo>
                  <a:pt x="102" y="27"/>
                  <a:pt x="101" y="24"/>
                  <a:pt x="100" y="21"/>
                </a:cubicBezTo>
                <a:cubicBezTo>
                  <a:pt x="100" y="21"/>
                  <a:pt x="100" y="21"/>
                  <a:pt x="100" y="21"/>
                </a:cubicBezTo>
                <a:cubicBezTo>
                  <a:pt x="100" y="21"/>
                  <a:pt x="100" y="21"/>
                  <a:pt x="100" y="21"/>
                </a:cubicBezTo>
                <a:cubicBezTo>
                  <a:pt x="98" y="18"/>
                  <a:pt x="96" y="16"/>
                  <a:pt x="94" y="13"/>
                </a:cubicBezTo>
                <a:cubicBezTo>
                  <a:pt x="94" y="13"/>
                  <a:pt x="94" y="13"/>
                  <a:pt x="94" y="13"/>
                </a:cubicBezTo>
                <a:cubicBezTo>
                  <a:pt x="93" y="13"/>
                  <a:pt x="93" y="12"/>
                  <a:pt x="93" y="12"/>
                </a:cubicBezTo>
                <a:cubicBezTo>
                  <a:pt x="92" y="12"/>
                  <a:pt x="92" y="12"/>
                  <a:pt x="92" y="11"/>
                </a:cubicBezTo>
                <a:cubicBezTo>
                  <a:pt x="92" y="11"/>
                  <a:pt x="92" y="11"/>
                  <a:pt x="92" y="11"/>
                </a:cubicBezTo>
                <a:cubicBezTo>
                  <a:pt x="92" y="11"/>
                  <a:pt x="92" y="11"/>
                  <a:pt x="92" y="11"/>
                </a:cubicBezTo>
                <a:cubicBezTo>
                  <a:pt x="90" y="10"/>
                  <a:pt x="88" y="8"/>
                  <a:pt x="85" y="8"/>
                </a:cubicBezTo>
                <a:cubicBezTo>
                  <a:pt x="83" y="7"/>
                  <a:pt x="81" y="6"/>
                  <a:pt x="78" y="6"/>
                </a:cubicBezTo>
                <a:cubicBezTo>
                  <a:pt x="78" y="6"/>
                  <a:pt x="78" y="6"/>
                  <a:pt x="78" y="6"/>
                </a:cubicBezTo>
                <a:cubicBezTo>
                  <a:pt x="75" y="5"/>
                  <a:pt x="73" y="5"/>
                  <a:pt x="71" y="6"/>
                </a:cubicBezTo>
                <a:cubicBezTo>
                  <a:pt x="68" y="6"/>
                  <a:pt x="66" y="7"/>
                  <a:pt x="63" y="8"/>
                </a:cubicBezTo>
                <a:cubicBezTo>
                  <a:pt x="62" y="8"/>
                  <a:pt x="61" y="8"/>
                  <a:pt x="60" y="9"/>
                </a:cubicBezTo>
                <a:cubicBezTo>
                  <a:pt x="57" y="10"/>
                  <a:pt x="55" y="11"/>
                  <a:pt x="55" y="11"/>
                </a:cubicBezTo>
                <a:cubicBezTo>
                  <a:pt x="55" y="11"/>
                  <a:pt x="54" y="11"/>
                  <a:pt x="54" y="11"/>
                </a:cubicBezTo>
                <a:cubicBezTo>
                  <a:pt x="54" y="6"/>
                  <a:pt x="54" y="6"/>
                  <a:pt x="54" y="6"/>
                </a:cubicBezTo>
                <a:cubicBezTo>
                  <a:pt x="54" y="6"/>
                  <a:pt x="54" y="6"/>
                  <a:pt x="54" y="6"/>
                </a:cubicBezTo>
                <a:cubicBezTo>
                  <a:pt x="55" y="5"/>
                  <a:pt x="57" y="5"/>
                  <a:pt x="58" y="4"/>
                </a:cubicBezTo>
                <a:cubicBezTo>
                  <a:pt x="59" y="4"/>
                  <a:pt x="61" y="3"/>
                  <a:pt x="62" y="3"/>
                </a:cubicBezTo>
                <a:cubicBezTo>
                  <a:pt x="64" y="2"/>
                  <a:pt x="67" y="1"/>
                  <a:pt x="70" y="1"/>
                </a:cubicBezTo>
                <a:cubicBezTo>
                  <a:pt x="73" y="0"/>
                  <a:pt x="76" y="0"/>
                  <a:pt x="79" y="1"/>
                </a:cubicBezTo>
                <a:cubicBezTo>
                  <a:pt x="79" y="1"/>
                  <a:pt x="79" y="1"/>
                  <a:pt x="79" y="1"/>
                </a:cubicBezTo>
                <a:cubicBezTo>
                  <a:pt x="82" y="1"/>
                  <a:pt x="84" y="2"/>
                  <a:pt x="87" y="3"/>
                </a:cubicBezTo>
                <a:cubicBezTo>
                  <a:pt x="90" y="4"/>
                  <a:pt x="92" y="6"/>
                  <a:pt x="95" y="8"/>
                </a:cubicBezTo>
                <a:cubicBezTo>
                  <a:pt x="95" y="8"/>
                  <a:pt x="95" y="8"/>
                  <a:pt x="96" y="9"/>
                </a:cubicBezTo>
                <a:cubicBezTo>
                  <a:pt x="96" y="9"/>
                  <a:pt x="97" y="9"/>
                  <a:pt x="97" y="10"/>
                </a:cubicBezTo>
                <a:cubicBezTo>
                  <a:pt x="97" y="10"/>
                  <a:pt x="97" y="10"/>
                  <a:pt x="97" y="10"/>
                </a:cubicBezTo>
                <a:cubicBezTo>
                  <a:pt x="100" y="13"/>
                  <a:pt x="102" y="16"/>
                  <a:pt x="104" y="19"/>
                </a:cubicBezTo>
                <a:cubicBezTo>
                  <a:pt x="104" y="19"/>
                  <a:pt x="104" y="19"/>
                  <a:pt x="104" y="19"/>
                </a:cubicBezTo>
                <a:cubicBezTo>
                  <a:pt x="106" y="23"/>
                  <a:pt x="107" y="26"/>
                  <a:pt x="107" y="30"/>
                </a:cubicBezTo>
                <a:cubicBezTo>
                  <a:pt x="108" y="31"/>
                  <a:pt x="108" y="33"/>
                  <a:pt x="108" y="34"/>
                </a:cubicBezTo>
                <a:cubicBezTo>
                  <a:pt x="108" y="34"/>
                  <a:pt x="108" y="35"/>
                  <a:pt x="108" y="36"/>
                </a:cubicBezTo>
                <a:cubicBezTo>
                  <a:pt x="108" y="36"/>
                  <a:pt x="108" y="36"/>
                  <a:pt x="108" y="36"/>
                </a:cubicBezTo>
                <a:cubicBezTo>
                  <a:pt x="108" y="36"/>
                  <a:pt x="108" y="36"/>
                  <a:pt x="108" y="36"/>
                </a:cubicBezTo>
                <a:cubicBezTo>
                  <a:pt x="108" y="36"/>
                  <a:pt x="108" y="36"/>
                  <a:pt x="108" y="36"/>
                </a:cubicBezTo>
                <a:cubicBezTo>
                  <a:pt x="108" y="36"/>
                  <a:pt x="108" y="36"/>
                  <a:pt x="108" y="37"/>
                </a:cubicBezTo>
                <a:cubicBezTo>
                  <a:pt x="108" y="42"/>
                  <a:pt x="108" y="42"/>
                  <a:pt x="108" y="42"/>
                </a:cubicBezTo>
                <a:cubicBezTo>
                  <a:pt x="108" y="42"/>
                  <a:pt x="108" y="42"/>
                  <a:pt x="108" y="42"/>
                </a:cubicBezTo>
                <a:cubicBezTo>
                  <a:pt x="108" y="42"/>
                  <a:pt x="108" y="42"/>
                  <a:pt x="108" y="42"/>
                </a:cubicBezTo>
                <a:cubicBezTo>
                  <a:pt x="108" y="44"/>
                  <a:pt x="108" y="44"/>
                  <a:pt x="108" y="44"/>
                </a:cubicBezTo>
                <a:cubicBezTo>
                  <a:pt x="108" y="46"/>
                  <a:pt x="108" y="46"/>
                  <a:pt x="108" y="46"/>
                </a:cubicBezTo>
                <a:cubicBezTo>
                  <a:pt x="108" y="46"/>
                  <a:pt x="108" y="46"/>
                  <a:pt x="108" y="46"/>
                </a:cubicBezTo>
                <a:cubicBezTo>
                  <a:pt x="108" y="49"/>
                  <a:pt x="107" y="52"/>
                  <a:pt x="106" y="55"/>
                </a:cubicBezTo>
                <a:cubicBezTo>
                  <a:pt x="106" y="55"/>
                  <a:pt x="106" y="55"/>
                  <a:pt x="106" y="55"/>
                </a:cubicBezTo>
                <a:cubicBezTo>
                  <a:pt x="106" y="55"/>
                  <a:pt x="106" y="55"/>
                  <a:pt x="106" y="55"/>
                </a:cubicBezTo>
                <a:cubicBezTo>
                  <a:pt x="106" y="58"/>
                  <a:pt x="105" y="61"/>
                  <a:pt x="104" y="64"/>
                </a:cubicBezTo>
                <a:cubicBezTo>
                  <a:pt x="102" y="67"/>
                  <a:pt x="101" y="71"/>
                  <a:pt x="99" y="75"/>
                </a:cubicBezTo>
                <a:cubicBezTo>
                  <a:pt x="97" y="78"/>
                  <a:pt x="95" y="82"/>
                  <a:pt x="92" y="85"/>
                </a:cubicBezTo>
                <a:cubicBezTo>
                  <a:pt x="92" y="85"/>
                  <a:pt x="92" y="85"/>
                  <a:pt x="92" y="85"/>
                </a:cubicBezTo>
                <a:cubicBezTo>
                  <a:pt x="92" y="85"/>
                  <a:pt x="92" y="85"/>
                  <a:pt x="92" y="85"/>
                </a:cubicBezTo>
                <a:cubicBezTo>
                  <a:pt x="92" y="85"/>
                  <a:pt x="92" y="85"/>
                  <a:pt x="92" y="85"/>
                </a:cubicBezTo>
                <a:cubicBezTo>
                  <a:pt x="92" y="85"/>
                  <a:pt x="92" y="85"/>
                  <a:pt x="92" y="85"/>
                </a:cubicBezTo>
                <a:cubicBezTo>
                  <a:pt x="91" y="87"/>
                  <a:pt x="90" y="88"/>
                  <a:pt x="88" y="89"/>
                </a:cubicBezTo>
                <a:cubicBezTo>
                  <a:pt x="87" y="91"/>
                  <a:pt x="86" y="92"/>
                  <a:pt x="85" y="93"/>
                </a:cubicBezTo>
                <a:cubicBezTo>
                  <a:pt x="84" y="93"/>
                  <a:pt x="84" y="93"/>
                  <a:pt x="84" y="93"/>
                </a:cubicBezTo>
                <a:cubicBezTo>
                  <a:pt x="84" y="93"/>
                  <a:pt x="84" y="94"/>
                  <a:pt x="83" y="94"/>
                </a:cubicBezTo>
                <a:cubicBezTo>
                  <a:pt x="83" y="94"/>
                  <a:pt x="83" y="94"/>
                  <a:pt x="83" y="94"/>
                </a:cubicBezTo>
                <a:cubicBezTo>
                  <a:pt x="83" y="94"/>
                  <a:pt x="83" y="94"/>
                  <a:pt x="83" y="94"/>
                </a:cubicBezTo>
                <a:cubicBezTo>
                  <a:pt x="83" y="94"/>
                  <a:pt x="83" y="94"/>
                  <a:pt x="82" y="95"/>
                </a:cubicBezTo>
                <a:cubicBezTo>
                  <a:pt x="80" y="96"/>
                  <a:pt x="78" y="97"/>
                  <a:pt x="76" y="97"/>
                </a:cubicBezTo>
                <a:cubicBezTo>
                  <a:pt x="74" y="97"/>
                  <a:pt x="71" y="97"/>
                  <a:pt x="69" y="96"/>
                </a:cubicBezTo>
                <a:cubicBezTo>
                  <a:pt x="69" y="96"/>
                  <a:pt x="69" y="96"/>
                  <a:pt x="69" y="96"/>
                </a:cubicBezTo>
                <a:cubicBezTo>
                  <a:pt x="69" y="96"/>
                  <a:pt x="69" y="96"/>
                  <a:pt x="69" y="96"/>
                </a:cubicBezTo>
                <a:cubicBezTo>
                  <a:pt x="69" y="96"/>
                  <a:pt x="69" y="96"/>
                  <a:pt x="69" y="96"/>
                </a:cubicBezTo>
                <a:cubicBezTo>
                  <a:pt x="68" y="96"/>
                  <a:pt x="67" y="96"/>
                  <a:pt x="66" y="95"/>
                </a:cubicBezTo>
                <a:cubicBezTo>
                  <a:pt x="65" y="95"/>
                  <a:pt x="64" y="95"/>
                  <a:pt x="63" y="94"/>
                </a:cubicBezTo>
                <a:cubicBezTo>
                  <a:pt x="63" y="94"/>
                  <a:pt x="62" y="94"/>
                  <a:pt x="62" y="94"/>
                </a:cubicBezTo>
                <a:cubicBezTo>
                  <a:pt x="61" y="94"/>
                  <a:pt x="61" y="93"/>
                  <a:pt x="60" y="93"/>
                </a:cubicBezTo>
                <a:cubicBezTo>
                  <a:pt x="60" y="93"/>
                  <a:pt x="60" y="93"/>
                  <a:pt x="60" y="93"/>
                </a:cubicBezTo>
                <a:cubicBezTo>
                  <a:pt x="59" y="93"/>
                  <a:pt x="58" y="93"/>
                  <a:pt x="57" y="93"/>
                </a:cubicBezTo>
                <a:cubicBezTo>
                  <a:pt x="56" y="92"/>
                  <a:pt x="55" y="92"/>
                  <a:pt x="55" y="92"/>
                </a:cubicBezTo>
                <a:cubicBezTo>
                  <a:pt x="54" y="92"/>
                  <a:pt x="54" y="92"/>
                  <a:pt x="54" y="92"/>
                </a:cubicBezTo>
                <a:cubicBezTo>
                  <a:pt x="54" y="92"/>
                  <a:pt x="54" y="92"/>
                  <a:pt x="54" y="92"/>
                </a:cubicBezTo>
                <a:cubicBezTo>
                  <a:pt x="54" y="92"/>
                  <a:pt x="54" y="92"/>
                  <a:pt x="54" y="92"/>
                </a:cubicBezTo>
                <a:lnTo>
                  <a:pt x="54" y="88"/>
                </a:lnTo>
                <a:close/>
                <a:moveTo>
                  <a:pt x="29" y="91"/>
                </a:moveTo>
                <a:cubicBezTo>
                  <a:pt x="30" y="92"/>
                  <a:pt x="31" y="92"/>
                  <a:pt x="33" y="92"/>
                </a:cubicBezTo>
                <a:cubicBezTo>
                  <a:pt x="34" y="93"/>
                  <a:pt x="36" y="92"/>
                  <a:pt x="38" y="92"/>
                </a:cubicBezTo>
                <a:cubicBezTo>
                  <a:pt x="38" y="92"/>
                  <a:pt x="38" y="92"/>
                  <a:pt x="38" y="92"/>
                </a:cubicBezTo>
                <a:cubicBezTo>
                  <a:pt x="38" y="92"/>
                  <a:pt x="38" y="92"/>
                  <a:pt x="38" y="92"/>
                </a:cubicBezTo>
                <a:cubicBezTo>
                  <a:pt x="38" y="92"/>
                  <a:pt x="38" y="92"/>
                  <a:pt x="38" y="92"/>
                </a:cubicBezTo>
                <a:cubicBezTo>
                  <a:pt x="38" y="92"/>
                  <a:pt x="38" y="92"/>
                  <a:pt x="38" y="92"/>
                </a:cubicBezTo>
                <a:cubicBezTo>
                  <a:pt x="39" y="91"/>
                  <a:pt x="40" y="91"/>
                  <a:pt x="41" y="91"/>
                </a:cubicBezTo>
                <a:cubicBezTo>
                  <a:pt x="41" y="91"/>
                  <a:pt x="42" y="90"/>
                  <a:pt x="43" y="90"/>
                </a:cubicBezTo>
                <a:cubicBezTo>
                  <a:pt x="44" y="90"/>
                  <a:pt x="44" y="89"/>
                  <a:pt x="45" y="89"/>
                </a:cubicBezTo>
                <a:cubicBezTo>
                  <a:pt x="46" y="89"/>
                  <a:pt x="46" y="89"/>
                  <a:pt x="47" y="89"/>
                </a:cubicBezTo>
                <a:cubicBezTo>
                  <a:pt x="47" y="89"/>
                  <a:pt x="47" y="89"/>
                  <a:pt x="47" y="89"/>
                </a:cubicBezTo>
                <a:cubicBezTo>
                  <a:pt x="47" y="89"/>
                  <a:pt x="47" y="89"/>
                  <a:pt x="47" y="89"/>
                </a:cubicBezTo>
                <a:cubicBezTo>
                  <a:pt x="48" y="88"/>
                  <a:pt x="49" y="88"/>
                  <a:pt x="50" y="88"/>
                </a:cubicBezTo>
                <a:cubicBezTo>
                  <a:pt x="52" y="88"/>
                  <a:pt x="54" y="88"/>
                  <a:pt x="54" y="88"/>
                </a:cubicBezTo>
                <a:cubicBezTo>
                  <a:pt x="54" y="92"/>
                  <a:pt x="54" y="92"/>
                  <a:pt x="54" y="92"/>
                </a:cubicBezTo>
                <a:cubicBezTo>
                  <a:pt x="54" y="92"/>
                  <a:pt x="52" y="92"/>
                  <a:pt x="51" y="93"/>
                </a:cubicBezTo>
                <a:cubicBezTo>
                  <a:pt x="50" y="93"/>
                  <a:pt x="49" y="93"/>
                  <a:pt x="48" y="93"/>
                </a:cubicBezTo>
                <a:cubicBezTo>
                  <a:pt x="48" y="93"/>
                  <a:pt x="48" y="93"/>
                  <a:pt x="48" y="93"/>
                </a:cubicBezTo>
                <a:cubicBezTo>
                  <a:pt x="48" y="93"/>
                  <a:pt x="47" y="94"/>
                  <a:pt x="47" y="94"/>
                </a:cubicBezTo>
                <a:cubicBezTo>
                  <a:pt x="46" y="94"/>
                  <a:pt x="45" y="94"/>
                  <a:pt x="45" y="94"/>
                </a:cubicBezTo>
                <a:cubicBezTo>
                  <a:pt x="44" y="95"/>
                  <a:pt x="43" y="95"/>
                  <a:pt x="42" y="95"/>
                </a:cubicBezTo>
                <a:cubicBezTo>
                  <a:pt x="41" y="96"/>
                  <a:pt x="40" y="96"/>
                  <a:pt x="39" y="96"/>
                </a:cubicBezTo>
                <a:cubicBezTo>
                  <a:pt x="39" y="96"/>
                  <a:pt x="39" y="96"/>
                  <a:pt x="39" y="96"/>
                </a:cubicBezTo>
                <a:cubicBezTo>
                  <a:pt x="39" y="96"/>
                  <a:pt x="39" y="96"/>
                  <a:pt x="39" y="96"/>
                </a:cubicBezTo>
                <a:cubicBezTo>
                  <a:pt x="37" y="97"/>
                  <a:pt x="34" y="97"/>
                  <a:pt x="32" y="97"/>
                </a:cubicBezTo>
                <a:cubicBezTo>
                  <a:pt x="31" y="97"/>
                  <a:pt x="30" y="97"/>
                  <a:pt x="29" y="96"/>
                </a:cubicBezTo>
                <a:cubicBezTo>
                  <a:pt x="29" y="93"/>
                  <a:pt x="29" y="93"/>
                  <a:pt x="29" y="93"/>
                </a:cubicBezTo>
                <a:cubicBezTo>
                  <a:pt x="29" y="94"/>
                  <a:pt x="29" y="94"/>
                  <a:pt x="29" y="94"/>
                </a:cubicBezTo>
                <a:cubicBezTo>
                  <a:pt x="30" y="93"/>
                  <a:pt x="30" y="92"/>
                  <a:pt x="29" y="91"/>
                </a:cubicBezTo>
                <a:cubicBezTo>
                  <a:pt x="29" y="91"/>
                  <a:pt x="29" y="91"/>
                  <a:pt x="29" y="91"/>
                </a:cubicBezTo>
                <a:close/>
                <a:moveTo>
                  <a:pt x="54" y="11"/>
                </a:moveTo>
                <a:cubicBezTo>
                  <a:pt x="54" y="11"/>
                  <a:pt x="54" y="11"/>
                  <a:pt x="53" y="11"/>
                </a:cubicBezTo>
                <a:cubicBezTo>
                  <a:pt x="53" y="11"/>
                  <a:pt x="53" y="11"/>
                  <a:pt x="53" y="11"/>
                </a:cubicBezTo>
                <a:cubicBezTo>
                  <a:pt x="53" y="11"/>
                  <a:pt x="53" y="11"/>
                  <a:pt x="53" y="11"/>
                </a:cubicBezTo>
                <a:cubicBezTo>
                  <a:pt x="53" y="10"/>
                  <a:pt x="51" y="10"/>
                  <a:pt x="49" y="9"/>
                </a:cubicBezTo>
                <a:cubicBezTo>
                  <a:pt x="47" y="8"/>
                  <a:pt x="46" y="8"/>
                  <a:pt x="45" y="8"/>
                </a:cubicBezTo>
                <a:cubicBezTo>
                  <a:pt x="42" y="7"/>
                  <a:pt x="40" y="6"/>
                  <a:pt x="38" y="6"/>
                </a:cubicBezTo>
                <a:cubicBezTo>
                  <a:pt x="35" y="5"/>
                  <a:pt x="33" y="5"/>
                  <a:pt x="30" y="6"/>
                </a:cubicBezTo>
                <a:cubicBezTo>
                  <a:pt x="30" y="6"/>
                  <a:pt x="29" y="6"/>
                  <a:pt x="29" y="6"/>
                </a:cubicBezTo>
                <a:cubicBezTo>
                  <a:pt x="29" y="1"/>
                  <a:pt x="29" y="1"/>
                  <a:pt x="29" y="1"/>
                </a:cubicBezTo>
                <a:cubicBezTo>
                  <a:pt x="29" y="1"/>
                  <a:pt x="29" y="1"/>
                  <a:pt x="29" y="1"/>
                </a:cubicBezTo>
                <a:cubicBezTo>
                  <a:pt x="32" y="0"/>
                  <a:pt x="35" y="0"/>
                  <a:pt x="38" y="1"/>
                </a:cubicBezTo>
                <a:cubicBezTo>
                  <a:pt x="41" y="1"/>
                  <a:pt x="44" y="2"/>
                  <a:pt x="47" y="3"/>
                </a:cubicBezTo>
                <a:cubicBezTo>
                  <a:pt x="47" y="3"/>
                  <a:pt x="49" y="4"/>
                  <a:pt x="50" y="4"/>
                </a:cubicBezTo>
                <a:cubicBezTo>
                  <a:pt x="52" y="5"/>
                  <a:pt x="53" y="5"/>
                  <a:pt x="54" y="6"/>
                </a:cubicBezTo>
                <a:lnTo>
                  <a:pt x="54" y="11"/>
                </a:lnTo>
                <a:close/>
                <a:moveTo>
                  <a:pt x="28" y="91"/>
                </a:moveTo>
                <a:cubicBezTo>
                  <a:pt x="28" y="91"/>
                  <a:pt x="28" y="91"/>
                  <a:pt x="28" y="91"/>
                </a:cubicBezTo>
                <a:cubicBezTo>
                  <a:pt x="29" y="91"/>
                  <a:pt x="29" y="91"/>
                  <a:pt x="29" y="91"/>
                </a:cubicBezTo>
                <a:cubicBezTo>
                  <a:pt x="29" y="91"/>
                  <a:pt x="29" y="91"/>
                  <a:pt x="29" y="91"/>
                </a:cubicBezTo>
                <a:cubicBezTo>
                  <a:pt x="29" y="91"/>
                  <a:pt x="29" y="91"/>
                  <a:pt x="28" y="91"/>
                </a:cubicBezTo>
                <a:cubicBezTo>
                  <a:pt x="29" y="93"/>
                  <a:pt x="29" y="93"/>
                  <a:pt x="29" y="93"/>
                </a:cubicBezTo>
                <a:cubicBezTo>
                  <a:pt x="29" y="96"/>
                  <a:pt x="29" y="96"/>
                  <a:pt x="29" y="96"/>
                </a:cubicBezTo>
                <a:cubicBezTo>
                  <a:pt x="29" y="96"/>
                  <a:pt x="29" y="96"/>
                  <a:pt x="28" y="96"/>
                </a:cubicBezTo>
                <a:cubicBezTo>
                  <a:pt x="28" y="91"/>
                  <a:pt x="28" y="91"/>
                  <a:pt x="28" y="91"/>
                </a:cubicBezTo>
                <a:close/>
                <a:moveTo>
                  <a:pt x="29" y="6"/>
                </a:moveTo>
                <a:cubicBezTo>
                  <a:pt x="28" y="6"/>
                  <a:pt x="28" y="6"/>
                  <a:pt x="28" y="6"/>
                </a:cubicBezTo>
                <a:cubicBezTo>
                  <a:pt x="28" y="1"/>
                  <a:pt x="28" y="1"/>
                  <a:pt x="28" y="1"/>
                </a:cubicBezTo>
                <a:cubicBezTo>
                  <a:pt x="29" y="1"/>
                  <a:pt x="29" y="1"/>
                  <a:pt x="29" y="1"/>
                </a:cubicBezTo>
                <a:cubicBezTo>
                  <a:pt x="29" y="6"/>
                  <a:pt x="29" y="6"/>
                  <a:pt x="29" y="6"/>
                </a:cubicBezTo>
                <a:close/>
                <a:moveTo>
                  <a:pt x="28" y="91"/>
                </a:moveTo>
                <a:cubicBezTo>
                  <a:pt x="28" y="91"/>
                  <a:pt x="28" y="91"/>
                  <a:pt x="28" y="91"/>
                </a:cubicBezTo>
                <a:close/>
                <a:moveTo>
                  <a:pt x="17" y="77"/>
                </a:moveTo>
                <a:cubicBezTo>
                  <a:pt x="18" y="79"/>
                  <a:pt x="19" y="80"/>
                  <a:pt x="20" y="82"/>
                </a:cubicBezTo>
                <a:cubicBezTo>
                  <a:pt x="20" y="82"/>
                  <a:pt x="20" y="82"/>
                  <a:pt x="20" y="82"/>
                </a:cubicBezTo>
                <a:cubicBezTo>
                  <a:pt x="20" y="82"/>
                  <a:pt x="20" y="82"/>
                  <a:pt x="20" y="82"/>
                </a:cubicBezTo>
                <a:cubicBezTo>
                  <a:pt x="20" y="82"/>
                  <a:pt x="20" y="82"/>
                  <a:pt x="20" y="82"/>
                </a:cubicBezTo>
                <a:cubicBezTo>
                  <a:pt x="21" y="84"/>
                  <a:pt x="22" y="85"/>
                  <a:pt x="23" y="86"/>
                </a:cubicBezTo>
                <a:cubicBezTo>
                  <a:pt x="23" y="86"/>
                  <a:pt x="23" y="86"/>
                  <a:pt x="23" y="86"/>
                </a:cubicBezTo>
                <a:cubicBezTo>
                  <a:pt x="24" y="87"/>
                  <a:pt x="25" y="89"/>
                  <a:pt x="27" y="89"/>
                </a:cubicBezTo>
                <a:cubicBezTo>
                  <a:pt x="27" y="90"/>
                  <a:pt x="27" y="90"/>
                  <a:pt x="27" y="90"/>
                </a:cubicBezTo>
                <a:cubicBezTo>
                  <a:pt x="28" y="90"/>
                  <a:pt x="28" y="90"/>
                  <a:pt x="28" y="90"/>
                </a:cubicBezTo>
                <a:cubicBezTo>
                  <a:pt x="28" y="90"/>
                  <a:pt x="28" y="90"/>
                  <a:pt x="28" y="91"/>
                </a:cubicBezTo>
                <a:cubicBezTo>
                  <a:pt x="28" y="91"/>
                  <a:pt x="28" y="91"/>
                  <a:pt x="28" y="91"/>
                </a:cubicBezTo>
                <a:cubicBezTo>
                  <a:pt x="28" y="96"/>
                  <a:pt x="28" y="96"/>
                  <a:pt x="28" y="96"/>
                </a:cubicBezTo>
                <a:cubicBezTo>
                  <a:pt x="28" y="96"/>
                  <a:pt x="27" y="95"/>
                  <a:pt x="26" y="95"/>
                </a:cubicBezTo>
                <a:cubicBezTo>
                  <a:pt x="25" y="94"/>
                  <a:pt x="25" y="94"/>
                  <a:pt x="25" y="94"/>
                </a:cubicBezTo>
                <a:cubicBezTo>
                  <a:pt x="25" y="94"/>
                  <a:pt x="25" y="94"/>
                  <a:pt x="25" y="94"/>
                </a:cubicBezTo>
                <a:cubicBezTo>
                  <a:pt x="24" y="94"/>
                  <a:pt x="24" y="93"/>
                  <a:pt x="24" y="93"/>
                </a:cubicBezTo>
                <a:cubicBezTo>
                  <a:pt x="22" y="92"/>
                  <a:pt x="21" y="91"/>
                  <a:pt x="20" y="90"/>
                </a:cubicBezTo>
                <a:cubicBezTo>
                  <a:pt x="20" y="89"/>
                  <a:pt x="20" y="89"/>
                  <a:pt x="20" y="89"/>
                </a:cubicBezTo>
                <a:cubicBezTo>
                  <a:pt x="19" y="88"/>
                  <a:pt x="18" y="87"/>
                  <a:pt x="17" y="86"/>
                </a:cubicBezTo>
                <a:cubicBezTo>
                  <a:pt x="17" y="77"/>
                  <a:pt x="17" y="77"/>
                  <a:pt x="17" y="77"/>
                </a:cubicBezTo>
                <a:close/>
                <a:moveTo>
                  <a:pt x="28" y="6"/>
                </a:moveTo>
                <a:cubicBezTo>
                  <a:pt x="26" y="6"/>
                  <a:pt x="25" y="7"/>
                  <a:pt x="23" y="8"/>
                </a:cubicBezTo>
                <a:cubicBezTo>
                  <a:pt x="21" y="8"/>
                  <a:pt x="19" y="10"/>
                  <a:pt x="17" y="11"/>
                </a:cubicBezTo>
                <a:cubicBezTo>
                  <a:pt x="17" y="11"/>
                  <a:pt x="17" y="11"/>
                  <a:pt x="17" y="11"/>
                </a:cubicBezTo>
                <a:cubicBezTo>
                  <a:pt x="17" y="5"/>
                  <a:pt x="17" y="5"/>
                  <a:pt x="17" y="5"/>
                </a:cubicBezTo>
                <a:cubicBezTo>
                  <a:pt x="18" y="5"/>
                  <a:pt x="20" y="4"/>
                  <a:pt x="21" y="3"/>
                </a:cubicBezTo>
                <a:cubicBezTo>
                  <a:pt x="23" y="2"/>
                  <a:pt x="26" y="1"/>
                  <a:pt x="28" y="1"/>
                </a:cubicBezTo>
                <a:cubicBezTo>
                  <a:pt x="28" y="6"/>
                  <a:pt x="28" y="6"/>
                  <a:pt x="28" y="6"/>
                </a:cubicBezTo>
                <a:close/>
                <a:moveTo>
                  <a:pt x="28" y="91"/>
                </a:moveTo>
                <a:cubicBezTo>
                  <a:pt x="28" y="91"/>
                  <a:pt x="28" y="91"/>
                  <a:pt x="28" y="91"/>
                </a:cubicBezTo>
                <a:cubicBezTo>
                  <a:pt x="28" y="91"/>
                  <a:pt x="28" y="91"/>
                  <a:pt x="28" y="91"/>
                </a:cubicBezTo>
                <a:close/>
                <a:moveTo>
                  <a:pt x="17" y="11"/>
                </a:moveTo>
                <a:cubicBezTo>
                  <a:pt x="17" y="11"/>
                  <a:pt x="17" y="11"/>
                  <a:pt x="17" y="11"/>
                </a:cubicBezTo>
                <a:close/>
                <a:moveTo>
                  <a:pt x="15" y="13"/>
                </a:moveTo>
                <a:cubicBezTo>
                  <a:pt x="12" y="16"/>
                  <a:pt x="10" y="18"/>
                  <a:pt x="9" y="21"/>
                </a:cubicBezTo>
                <a:cubicBezTo>
                  <a:pt x="7" y="24"/>
                  <a:pt x="6" y="27"/>
                  <a:pt x="6" y="31"/>
                </a:cubicBezTo>
                <a:cubicBezTo>
                  <a:pt x="5" y="32"/>
                  <a:pt x="5" y="33"/>
                  <a:pt x="5" y="35"/>
                </a:cubicBezTo>
                <a:cubicBezTo>
                  <a:pt x="5" y="36"/>
                  <a:pt x="5" y="36"/>
                  <a:pt x="5" y="36"/>
                </a:cubicBezTo>
                <a:cubicBezTo>
                  <a:pt x="5" y="36"/>
                  <a:pt x="5" y="36"/>
                  <a:pt x="5" y="37"/>
                </a:cubicBezTo>
                <a:cubicBezTo>
                  <a:pt x="5" y="37"/>
                  <a:pt x="5" y="37"/>
                  <a:pt x="5" y="37"/>
                </a:cubicBezTo>
                <a:cubicBezTo>
                  <a:pt x="5" y="37"/>
                  <a:pt x="5" y="37"/>
                  <a:pt x="5" y="37"/>
                </a:cubicBezTo>
                <a:cubicBezTo>
                  <a:pt x="5" y="37"/>
                  <a:pt x="5" y="37"/>
                  <a:pt x="5" y="37"/>
                </a:cubicBezTo>
                <a:cubicBezTo>
                  <a:pt x="5" y="37"/>
                  <a:pt x="5" y="37"/>
                  <a:pt x="5" y="37"/>
                </a:cubicBezTo>
                <a:cubicBezTo>
                  <a:pt x="5" y="42"/>
                  <a:pt x="5" y="42"/>
                  <a:pt x="5" y="42"/>
                </a:cubicBezTo>
                <a:cubicBezTo>
                  <a:pt x="5" y="43"/>
                  <a:pt x="5" y="43"/>
                  <a:pt x="5" y="43"/>
                </a:cubicBezTo>
                <a:cubicBezTo>
                  <a:pt x="5" y="46"/>
                  <a:pt x="5" y="46"/>
                  <a:pt x="5" y="46"/>
                </a:cubicBezTo>
                <a:cubicBezTo>
                  <a:pt x="5" y="46"/>
                  <a:pt x="5" y="46"/>
                  <a:pt x="5" y="46"/>
                </a:cubicBezTo>
                <a:cubicBezTo>
                  <a:pt x="5" y="48"/>
                  <a:pt x="6" y="51"/>
                  <a:pt x="7" y="54"/>
                </a:cubicBezTo>
                <a:cubicBezTo>
                  <a:pt x="7" y="57"/>
                  <a:pt x="8" y="59"/>
                  <a:pt x="9" y="62"/>
                </a:cubicBezTo>
                <a:cubicBezTo>
                  <a:pt x="10" y="66"/>
                  <a:pt x="12" y="69"/>
                  <a:pt x="14" y="72"/>
                </a:cubicBezTo>
                <a:cubicBezTo>
                  <a:pt x="15" y="74"/>
                  <a:pt x="16" y="76"/>
                  <a:pt x="17" y="77"/>
                </a:cubicBezTo>
                <a:cubicBezTo>
                  <a:pt x="17" y="86"/>
                  <a:pt x="17" y="86"/>
                  <a:pt x="17" y="86"/>
                </a:cubicBezTo>
                <a:cubicBezTo>
                  <a:pt x="16" y="85"/>
                  <a:pt x="16" y="85"/>
                  <a:pt x="16" y="85"/>
                </a:cubicBezTo>
                <a:cubicBezTo>
                  <a:pt x="16" y="85"/>
                  <a:pt x="16" y="85"/>
                  <a:pt x="16" y="85"/>
                </a:cubicBezTo>
                <a:cubicBezTo>
                  <a:pt x="16" y="85"/>
                  <a:pt x="16" y="85"/>
                  <a:pt x="16" y="85"/>
                </a:cubicBezTo>
                <a:cubicBezTo>
                  <a:pt x="16" y="85"/>
                  <a:pt x="16" y="85"/>
                  <a:pt x="16" y="85"/>
                </a:cubicBezTo>
                <a:cubicBezTo>
                  <a:pt x="16" y="85"/>
                  <a:pt x="16" y="85"/>
                  <a:pt x="16" y="85"/>
                </a:cubicBezTo>
                <a:cubicBezTo>
                  <a:pt x="13" y="82"/>
                  <a:pt x="11" y="78"/>
                  <a:pt x="9" y="75"/>
                </a:cubicBezTo>
                <a:cubicBezTo>
                  <a:pt x="7" y="71"/>
                  <a:pt x="6" y="67"/>
                  <a:pt x="4" y="64"/>
                </a:cubicBezTo>
                <a:cubicBezTo>
                  <a:pt x="3" y="61"/>
                  <a:pt x="3" y="58"/>
                  <a:pt x="2" y="55"/>
                </a:cubicBezTo>
                <a:cubicBezTo>
                  <a:pt x="1" y="52"/>
                  <a:pt x="1" y="49"/>
                  <a:pt x="0" y="46"/>
                </a:cubicBezTo>
                <a:cubicBezTo>
                  <a:pt x="0" y="46"/>
                  <a:pt x="0" y="46"/>
                  <a:pt x="0" y="46"/>
                </a:cubicBezTo>
                <a:cubicBezTo>
                  <a:pt x="0" y="46"/>
                  <a:pt x="0" y="46"/>
                  <a:pt x="0" y="46"/>
                </a:cubicBezTo>
                <a:cubicBezTo>
                  <a:pt x="0" y="44"/>
                  <a:pt x="0" y="44"/>
                  <a:pt x="0" y="44"/>
                </a:cubicBezTo>
                <a:cubicBezTo>
                  <a:pt x="0" y="42"/>
                  <a:pt x="0" y="42"/>
                  <a:pt x="0" y="42"/>
                </a:cubicBezTo>
                <a:cubicBezTo>
                  <a:pt x="0" y="42"/>
                  <a:pt x="0" y="42"/>
                  <a:pt x="0" y="42"/>
                </a:cubicBezTo>
                <a:cubicBezTo>
                  <a:pt x="0" y="37"/>
                  <a:pt x="0" y="37"/>
                  <a:pt x="0" y="37"/>
                </a:cubicBezTo>
                <a:cubicBezTo>
                  <a:pt x="0" y="37"/>
                  <a:pt x="0" y="37"/>
                  <a:pt x="0" y="37"/>
                </a:cubicBezTo>
                <a:cubicBezTo>
                  <a:pt x="0" y="36"/>
                  <a:pt x="0" y="36"/>
                  <a:pt x="0" y="36"/>
                </a:cubicBezTo>
                <a:cubicBezTo>
                  <a:pt x="0" y="36"/>
                  <a:pt x="0" y="36"/>
                  <a:pt x="0" y="36"/>
                </a:cubicBezTo>
                <a:cubicBezTo>
                  <a:pt x="0" y="36"/>
                  <a:pt x="0" y="36"/>
                  <a:pt x="0" y="36"/>
                </a:cubicBezTo>
                <a:cubicBezTo>
                  <a:pt x="0" y="36"/>
                  <a:pt x="0" y="36"/>
                  <a:pt x="0" y="36"/>
                </a:cubicBezTo>
                <a:cubicBezTo>
                  <a:pt x="0" y="36"/>
                  <a:pt x="0" y="36"/>
                  <a:pt x="0" y="36"/>
                </a:cubicBezTo>
                <a:cubicBezTo>
                  <a:pt x="0" y="35"/>
                  <a:pt x="0" y="35"/>
                  <a:pt x="0" y="34"/>
                </a:cubicBezTo>
                <a:cubicBezTo>
                  <a:pt x="0" y="33"/>
                  <a:pt x="1" y="31"/>
                  <a:pt x="1" y="30"/>
                </a:cubicBezTo>
                <a:cubicBezTo>
                  <a:pt x="2" y="26"/>
                  <a:pt x="3" y="22"/>
                  <a:pt x="4" y="19"/>
                </a:cubicBezTo>
                <a:cubicBezTo>
                  <a:pt x="6" y="16"/>
                  <a:pt x="8" y="13"/>
                  <a:pt x="11" y="10"/>
                </a:cubicBezTo>
                <a:cubicBezTo>
                  <a:pt x="12" y="9"/>
                  <a:pt x="12" y="9"/>
                  <a:pt x="12" y="9"/>
                </a:cubicBezTo>
                <a:cubicBezTo>
                  <a:pt x="12" y="9"/>
                  <a:pt x="12" y="9"/>
                  <a:pt x="12" y="9"/>
                </a:cubicBezTo>
                <a:cubicBezTo>
                  <a:pt x="13" y="8"/>
                  <a:pt x="13" y="8"/>
                  <a:pt x="14" y="8"/>
                </a:cubicBezTo>
                <a:cubicBezTo>
                  <a:pt x="15" y="7"/>
                  <a:pt x="16" y="6"/>
                  <a:pt x="17" y="5"/>
                </a:cubicBezTo>
                <a:cubicBezTo>
                  <a:pt x="17" y="11"/>
                  <a:pt x="17" y="11"/>
                  <a:pt x="17" y="11"/>
                </a:cubicBezTo>
                <a:cubicBezTo>
                  <a:pt x="17" y="11"/>
                  <a:pt x="17" y="11"/>
                  <a:pt x="17" y="11"/>
                </a:cubicBezTo>
                <a:cubicBezTo>
                  <a:pt x="16" y="12"/>
                  <a:pt x="16" y="12"/>
                  <a:pt x="16" y="12"/>
                </a:cubicBezTo>
                <a:cubicBezTo>
                  <a:pt x="15" y="12"/>
                  <a:pt x="15" y="12"/>
                  <a:pt x="15" y="12"/>
                </a:cubicBezTo>
                <a:cubicBezTo>
                  <a:pt x="15" y="13"/>
                  <a:pt x="15" y="13"/>
                  <a:pt x="15" y="13"/>
                </a:cubicBezTo>
                <a:close/>
                <a:moveTo>
                  <a:pt x="17" y="11"/>
                </a:moveTo>
                <a:cubicBezTo>
                  <a:pt x="17" y="11"/>
                  <a:pt x="17" y="11"/>
                  <a:pt x="17" y="11"/>
                </a:cubicBez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317" name="Freeform 312"/>
          <p:cNvSpPr>
            <a:spLocks noEditPoints="1"/>
          </p:cNvSpPr>
          <p:nvPr/>
        </p:nvSpPr>
        <p:spPr bwMode="auto">
          <a:xfrm rot="5400000">
            <a:off x="9024914" y="4161714"/>
            <a:ext cx="49994" cy="54755"/>
          </a:xfrm>
          <a:custGeom>
            <a:avLst/>
            <a:gdLst>
              <a:gd name="T0" fmla="*/ 15 w 30"/>
              <a:gd name="T1" fmla="*/ 25 h 33"/>
              <a:gd name="T2" fmla="*/ 16 w 30"/>
              <a:gd name="T3" fmla="*/ 25 h 33"/>
              <a:gd name="T4" fmla="*/ 21 w 30"/>
              <a:gd name="T5" fmla="*/ 28 h 33"/>
              <a:gd name="T6" fmla="*/ 24 w 30"/>
              <a:gd name="T7" fmla="*/ 28 h 33"/>
              <a:gd name="T8" fmla="*/ 24 w 30"/>
              <a:gd name="T9" fmla="*/ 28 h 33"/>
              <a:gd name="T10" fmla="*/ 25 w 30"/>
              <a:gd name="T11" fmla="*/ 28 h 33"/>
              <a:gd name="T12" fmla="*/ 24 w 30"/>
              <a:gd name="T13" fmla="*/ 22 h 33"/>
              <a:gd name="T14" fmla="*/ 20 w 30"/>
              <a:gd name="T15" fmla="*/ 15 h 33"/>
              <a:gd name="T16" fmla="*/ 15 w 30"/>
              <a:gd name="T17" fmla="*/ 10 h 33"/>
              <a:gd name="T18" fmla="*/ 15 w 30"/>
              <a:gd name="T19" fmla="*/ 4 h 33"/>
              <a:gd name="T20" fmla="*/ 15 w 30"/>
              <a:gd name="T21" fmla="*/ 4 h 33"/>
              <a:gd name="T22" fmla="*/ 24 w 30"/>
              <a:gd name="T23" fmla="*/ 12 h 33"/>
              <a:gd name="T24" fmla="*/ 28 w 30"/>
              <a:gd name="T25" fmla="*/ 21 h 33"/>
              <a:gd name="T26" fmla="*/ 29 w 30"/>
              <a:gd name="T27" fmla="*/ 30 h 33"/>
              <a:gd name="T28" fmla="*/ 29 w 30"/>
              <a:gd name="T29" fmla="*/ 30 h 33"/>
              <a:gd name="T30" fmla="*/ 29 w 30"/>
              <a:gd name="T31" fmla="*/ 32 h 33"/>
              <a:gd name="T32" fmla="*/ 29 w 30"/>
              <a:gd name="T33" fmla="*/ 32 h 33"/>
              <a:gd name="T34" fmla="*/ 27 w 30"/>
              <a:gd name="T35" fmla="*/ 33 h 33"/>
              <a:gd name="T36" fmla="*/ 27 w 30"/>
              <a:gd name="T37" fmla="*/ 33 h 33"/>
              <a:gd name="T38" fmla="*/ 27 w 30"/>
              <a:gd name="T39" fmla="*/ 33 h 33"/>
              <a:gd name="T40" fmla="*/ 23 w 30"/>
              <a:gd name="T41" fmla="*/ 33 h 33"/>
              <a:gd name="T42" fmla="*/ 23 w 30"/>
              <a:gd name="T43" fmla="*/ 33 h 33"/>
              <a:gd name="T44" fmla="*/ 20 w 30"/>
              <a:gd name="T45" fmla="*/ 32 h 33"/>
              <a:gd name="T46" fmla="*/ 15 w 30"/>
              <a:gd name="T47" fmla="*/ 30 h 33"/>
              <a:gd name="T48" fmla="*/ 15 w 30"/>
              <a:gd name="T49" fmla="*/ 25 h 33"/>
              <a:gd name="T50" fmla="*/ 12 w 30"/>
              <a:gd name="T51" fmla="*/ 22 h 33"/>
              <a:gd name="T52" fmla="*/ 15 w 30"/>
              <a:gd name="T53" fmla="*/ 25 h 33"/>
              <a:gd name="T54" fmla="*/ 15 w 30"/>
              <a:gd name="T55" fmla="*/ 30 h 33"/>
              <a:gd name="T56" fmla="*/ 14 w 30"/>
              <a:gd name="T57" fmla="*/ 29 h 33"/>
              <a:gd name="T58" fmla="*/ 8 w 30"/>
              <a:gd name="T59" fmla="*/ 25 h 33"/>
              <a:gd name="T60" fmla="*/ 8 w 30"/>
              <a:gd name="T61" fmla="*/ 25 h 33"/>
              <a:gd name="T62" fmla="*/ 3 w 30"/>
              <a:gd name="T63" fmla="*/ 18 h 33"/>
              <a:gd name="T64" fmla="*/ 1 w 30"/>
              <a:gd name="T65" fmla="*/ 10 h 33"/>
              <a:gd name="T66" fmla="*/ 0 w 30"/>
              <a:gd name="T67" fmla="*/ 6 h 33"/>
              <a:gd name="T68" fmla="*/ 0 w 30"/>
              <a:gd name="T69" fmla="*/ 3 h 33"/>
              <a:gd name="T70" fmla="*/ 3 w 30"/>
              <a:gd name="T71" fmla="*/ 0 h 33"/>
              <a:gd name="T72" fmla="*/ 4 w 30"/>
              <a:gd name="T73" fmla="*/ 0 h 33"/>
              <a:gd name="T74" fmla="*/ 4 w 30"/>
              <a:gd name="T75" fmla="*/ 0 h 33"/>
              <a:gd name="T76" fmla="*/ 4 w 30"/>
              <a:gd name="T77" fmla="*/ 0 h 33"/>
              <a:gd name="T78" fmla="*/ 4 w 30"/>
              <a:gd name="T79" fmla="*/ 0 h 33"/>
              <a:gd name="T80" fmla="*/ 4 w 30"/>
              <a:gd name="T81" fmla="*/ 0 h 33"/>
              <a:gd name="T82" fmla="*/ 5 w 30"/>
              <a:gd name="T83" fmla="*/ 1 h 33"/>
              <a:gd name="T84" fmla="*/ 15 w 30"/>
              <a:gd name="T85" fmla="*/ 4 h 33"/>
              <a:gd name="T86" fmla="*/ 15 w 30"/>
              <a:gd name="T87" fmla="*/ 10 h 33"/>
              <a:gd name="T88" fmla="*/ 13 w 30"/>
              <a:gd name="T89" fmla="*/ 9 h 33"/>
              <a:gd name="T90" fmla="*/ 5 w 30"/>
              <a:gd name="T91" fmla="*/ 5 h 33"/>
              <a:gd name="T92" fmla="*/ 5 w 30"/>
              <a:gd name="T93" fmla="*/ 6 h 33"/>
              <a:gd name="T94" fmla="*/ 5 w 30"/>
              <a:gd name="T95" fmla="*/ 9 h 33"/>
              <a:gd name="T96" fmla="*/ 8 w 30"/>
              <a:gd name="T97" fmla="*/ 16 h 33"/>
              <a:gd name="T98" fmla="*/ 12 w 30"/>
              <a:gd name="T99" fmla="*/ 22 h 33"/>
              <a:gd name="T100" fmla="*/ 12 w 30"/>
              <a:gd name="T101" fmla="*/ 22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0" h="33">
                <a:moveTo>
                  <a:pt x="15" y="25"/>
                </a:moveTo>
                <a:cubicBezTo>
                  <a:pt x="15" y="25"/>
                  <a:pt x="16" y="25"/>
                  <a:pt x="16" y="25"/>
                </a:cubicBezTo>
                <a:cubicBezTo>
                  <a:pt x="18" y="26"/>
                  <a:pt x="19" y="27"/>
                  <a:pt x="21" y="28"/>
                </a:cubicBezTo>
                <a:cubicBezTo>
                  <a:pt x="22" y="28"/>
                  <a:pt x="23" y="28"/>
                  <a:pt x="24" y="28"/>
                </a:cubicBezTo>
                <a:cubicBezTo>
                  <a:pt x="24" y="28"/>
                  <a:pt x="24" y="28"/>
                  <a:pt x="24" y="28"/>
                </a:cubicBezTo>
                <a:cubicBezTo>
                  <a:pt x="24" y="28"/>
                  <a:pt x="24" y="28"/>
                  <a:pt x="25" y="28"/>
                </a:cubicBezTo>
                <a:cubicBezTo>
                  <a:pt x="25" y="26"/>
                  <a:pt x="24" y="24"/>
                  <a:pt x="24" y="22"/>
                </a:cubicBezTo>
                <a:cubicBezTo>
                  <a:pt x="23" y="20"/>
                  <a:pt x="22" y="17"/>
                  <a:pt x="20" y="15"/>
                </a:cubicBezTo>
                <a:cubicBezTo>
                  <a:pt x="18" y="13"/>
                  <a:pt x="17" y="11"/>
                  <a:pt x="15" y="10"/>
                </a:cubicBezTo>
                <a:cubicBezTo>
                  <a:pt x="15" y="4"/>
                  <a:pt x="15" y="4"/>
                  <a:pt x="15" y="4"/>
                </a:cubicBezTo>
                <a:cubicBezTo>
                  <a:pt x="15" y="4"/>
                  <a:pt x="15" y="4"/>
                  <a:pt x="15" y="4"/>
                </a:cubicBezTo>
                <a:cubicBezTo>
                  <a:pt x="19" y="6"/>
                  <a:pt x="21" y="9"/>
                  <a:pt x="24" y="12"/>
                </a:cubicBezTo>
                <a:cubicBezTo>
                  <a:pt x="26" y="15"/>
                  <a:pt x="27" y="18"/>
                  <a:pt x="28" y="21"/>
                </a:cubicBezTo>
                <a:cubicBezTo>
                  <a:pt x="29" y="24"/>
                  <a:pt x="30" y="27"/>
                  <a:pt x="29" y="30"/>
                </a:cubicBezTo>
                <a:cubicBezTo>
                  <a:pt x="29" y="30"/>
                  <a:pt x="29" y="30"/>
                  <a:pt x="29" y="30"/>
                </a:cubicBezTo>
                <a:cubicBezTo>
                  <a:pt x="29" y="31"/>
                  <a:pt x="29" y="31"/>
                  <a:pt x="29" y="32"/>
                </a:cubicBezTo>
                <a:cubicBezTo>
                  <a:pt x="29" y="32"/>
                  <a:pt x="29" y="32"/>
                  <a:pt x="29" y="32"/>
                </a:cubicBezTo>
                <a:cubicBezTo>
                  <a:pt x="28" y="33"/>
                  <a:pt x="28" y="33"/>
                  <a:pt x="27" y="33"/>
                </a:cubicBezTo>
                <a:cubicBezTo>
                  <a:pt x="27" y="33"/>
                  <a:pt x="27" y="33"/>
                  <a:pt x="27" y="33"/>
                </a:cubicBezTo>
                <a:cubicBezTo>
                  <a:pt x="27" y="33"/>
                  <a:pt x="27" y="33"/>
                  <a:pt x="27" y="33"/>
                </a:cubicBezTo>
                <a:cubicBezTo>
                  <a:pt x="25" y="33"/>
                  <a:pt x="24" y="33"/>
                  <a:pt x="23" y="33"/>
                </a:cubicBezTo>
                <a:cubicBezTo>
                  <a:pt x="23" y="33"/>
                  <a:pt x="23" y="33"/>
                  <a:pt x="23" y="33"/>
                </a:cubicBezTo>
                <a:cubicBezTo>
                  <a:pt x="22" y="33"/>
                  <a:pt x="21" y="33"/>
                  <a:pt x="20" y="32"/>
                </a:cubicBezTo>
                <a:cubicBezTo>
                  <a:pt x="18" y="32"/>
                  <a:pt x="16" y="31"/>
                  <a:pt x="15" y="30"/>
                </a:cubicBezTo>
                <a:lnTo>
                  <a:pt x="15" y="25"/>
                </a:lnTo>
                <a:close/>
                <a:moveTo>
                  <a:pt x="12" y="22"/>
                </a:moveTo>
                <a:cubicBezTo>
                  <a:pt x="13" y="23"/>
                  <a:pt x="14" y="24"/>
                  <a:pt x="15" y="25"/>
                </a:cubicBezTo>
                <a:cubicBezTo>
                  <a:pt x="15" y="30"/>
                  <a:pt x="15" y="30"/>
                  <a:pt x="15" y="30"/>
                </a:cubicBezTo>
                <a:cubicBezTo>
                  <a:pt x="14" y="30"/>
                  <a:pt x="14" y="30"/>
                  <a:pt x="14" y="29"/>
                </a:cubicBezTo>
                <a:cubicBezTo>
                  <a:pt x="12" y="28"/>
                  <a:pt x="10" y="27"/>
                  <a:pt x="8" y="25"/>
                </a:cubicBezTo>
                <a:cubicBezTo>
                  <a:pt x="8" y="25"/>
                  <a:pt x="8" y="25"/>
                  <a:pt x="8" y="25"/>
                </a:cubicBezTo>
                <a:cubicBezTo>
                  <a:pt x="6" y="23"/>
                  <a:pt x="5" y="21"/>
                  <a:pt x="3" y="18"/>
                </a:cubicBezTo>
                <a:cubicBezTo>
                  <a:pt x="2" y="16"/>
                  <a:pt x="1" y="13"/>
                  <a:pt x="1" y="10"/>
                </a:cubicBezTo>
                <a:cubicBezTo>
                  <a:pt x="0" y="9"/>
                  <a:pt x="0" y="8"/>
                  <a:pt x="0" y="6"/>
                </a:cubicBezTo>
                <a:cubicBezTo>
                  <a:pt x="0" y="5"/>
                  <a:pt x="0" y="4"/>
                  <a:pt x="0" y="3"/>
                </a:cubicBezTo>
                <a:cubicBezTo>
                  <a:pt x="0" y="1"/>
                  <a:pt x="1" y="0"/>
                  <a:pt x="3" y="0"/>
                </a:cubicBezTo>
                <a:cubicBezTo>
                  <a:pt x="4" y="0"/>
                  <a:pt x="4" y="0"/>
                  <a:pt x="4" y="0"/>
                </a:cubicBezTo>
                <a:cubicBezTo>
                  <a:pt x="4" y="0"/>
                  <a:pt x="4" y="0"/>
                  <a:pt x="4" y="0"/>
                </a:cubicBezTo>
                <a:cubicBezTo>
                  <a:pt x="4" y="0"/>
                  <a:pt x="4" y="0"/>
                  <a:pt x="4" y="0"/>
                </a:cubicBezTo>
                <a:cubicBezTo>
                  <a:pt x="4" y="0"/>
                  <a:pt x="4" y="0"/>
                  <a:pt x="4" y="0"/>
                </a:cubicBezTo>
                <a:cubicBezTo>
                  <a:pt x="4" y="0"/>
                  <a:pt x="4" y="0"/>
                  <a:pt x="4" y="0"/>
                </a:cubicBezTo>
                <a:cubicBezTo>
                  <a:pt x="4" y="0"/>
                  <a:pt x="5" y="0"/>
                  <a:pt x="5" y="1"/>
                </a:cubicBezTo>
                <a:cubicBezTo>
                  <a:pt x="9" y="1"/>
                  <a:pt x="12" y="2"/>
                  <a:pt x="15" y="4"/>
                </a:cubicBezTo>
                <a:cubicBezTo>
                  <a:pt x="15" y="10"/>
                  <a:pt x="15" y="10"/>
                  <a:pt x="15" y="10"/>
                </a:cubicBezTo>
                <a:cubicBezTo>
                  <a:pt x="14" y="9"/>
                  <a:pt x="14" y="9"/>
                  <a:pt x="13" y="9"/>
                </a:cubicBezTo>
                <a:cubicBezTo>
                  <a:pt x="11" y="7"/>
                  <a:pt x="8" y="6"/>
                  <a:pt x="5" y="5"/>
                </a:cubicBezTo>
                <a:cubicBezTo>
                  <a:pt x="5" y="6"/>
                  <a:pt x="5" y="6"/>
                  <a:pt x="5" y="6"/>
                </a:cubicBezTo>
                <a:cubicBezTo>
                  <a:pt x="5" y="7"/>
                  <a:pt x="5" y="8"/>
                  <a:pt x="5" y="9"/>
                </a:cubicBezTo>
                <a:cubicBezTo>
                  <a:pt x="6" y="12"/>
                  <a:pt x="7" y="14"/>
                  <a:pt x="8" y="16"/>
                </a:cubicBezTo>
                <a:cubicBezTo>
                  <a:pt x="9" y="18"/>
                  <a:pt x="10" y="20"/>
                  <a:pt x="12" y="22"/>
                </a:cubicBezTo>
                <a:cubicBezTo>
                  <a:pt x="12" y="22"/>
                  <a:pt x="12" y="22"/>
                  <a:pt x="12" y="22"/>
                </a:cubicBez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318" name="Freeform 313"/>
          <p:cNvSpPr>
            <a:spLocks noEditPoints="1"/>
          </p:cNvSpPr>
          <p:nvPr/>
        </p:nvSpPr>
        <p:spPr bwMode="auto">
          <a:xfrm rot="5400000">
            <a:off x="8983252" y="3883180"/>
            <a:ext cx="248777" cy="117842"/>
          </a:xfrm>
          <a:custGeom>
            <a:avLst/>
            <a:gdLst>
              <a:gd name="T0" fmla="*/ 73 w 147"/>
              <a:gd name="T1" fmla="*/ 64 h 69"/>
              <a:gd name="T2" fmla="*/ 142 w 147"/>
              <a:gd name="T3" fmla="*/ 64 h 69"/>
              <a:gd name="T4" fmla="*/ 142 w 147"/>
              <a:gd name="T5" fmla="*/ 0 h 69"/>
              <a:gd name="T6" fmla="*/ 147 w 147"/>
              <a:gd name="T7" fmla="*/ 0 h 69"/>
              <a:gd name="T8" fmla="*/ 147 w 147"/>
              <a:gd name="T9" fmla="*/ 67 h 69"/>
              <a:gd name="T10" fmla="*/ 145 w 147"/>
              <a:gd name="T11" fmla="*/ 69 h 69"/>
              <a:gd name="T12" fmla="*/ 73 w 147"/>
              <a:gd name="T13" fmla="*/ 69 h 69"/>
              <a:gd name="T14" fmla="*/ 73 w 147"/>
              <a:gd name="T15" fmla="*/ 64 h 69"/>
              <a:gd name="T16" fmla="*/ 73 w 147"/>
              <a:gd name="T17" fmla="*/ 58 h 69"/>
              <a:gd name="T18" fmla="*/ 73 w 147"/>
              <a:gd name="T19" fmla="*/ 58 h 69"/>
              <a:gd name="T20" fmla="*/ 103 w 147"/>
              <a:gd name="T21" fmla="*/ 46 h 69"/>
              <a:gd name="T22" fmla="*/ 116 w 147"/>
              <a:gd name="T23" fmla="*/ 16 h 69"/>
              <a:gd name="T24" fmla="*/ 113 w 147"/>
              <a:gd name="T25" fmla="*/ 0 h 69"/>
              <a:gd name="T26" fmla="*/ 107 w 147"/>
              <a:gd name="T27" fmla="*/ 0 h 69"/>
              <a:gd name="T28" fmla="*/ 111 w 147"/>
              <a:gd name="T29" fmla="*/ 16 h 69"/>
              <a:gd name="T30" fmla="*/ 100 w 147"/>
              <a:gd name="T31" fmla="*/ 42 h 69"/>
              <a:gd name="T32" fmla="*/ 73 w 147"/>
              <a:gd name="T33" fmla="*/ 53 h 69"/>
              <a:gd name="T34" fmla="*/ 73 w 147"/>
              <a:gd name="T35" fmla="*/ 53 h 69"/>
              <a:gd name="T36" fmla="*/ 73 w 147"/>
              <a:gd name="T37" fmla="*/ 58 h 69"/>
              <a:gd name="T38" fmla="*/ 5 w 147"/>
              <a:gd name="T39" fmla="*/ 64 h 69"/>
              <a:gd name="T40" fmla="*/ 73 w 147"/>
              <a:gd name="T41" fmla="*/ 64 h 69"/>
              <a:gd name="T42" fmla="*/ 73 w 147"/>
              <a:gd name="T43" fmla="*/ 69 h 69"/>
              <a:gd name="T44" fmla="*/ 2 w 147"/>
              <a:gd name="T45" fmla="*/ 69 h 69"/>
              <a:gd name="T46" fmla="*/ 0 w 147"/>
              <a:gd name="T47" fmla="*/ 67 h 69"/>
              <a:gd name="T48" fmla="*/ 0 w 147"/>
              <a:gd name="T49" fmla="*/ 0 h 69"/>
              <a:gd name="T50" fmla="*/ 5 w 147"/>
              <a:gd name="T51" fmla="*/ 0 h 69"/>
              <a:gd name="T52" fmla="*/ 5 w 147"/>
              <a:gd name="T53" fmla="*/ 64 h 69"/>
              <a:gd name="T54" fmla="*/ 73 w 147"/>
              <a:gd name="T55" fmla="*/ 53 h 69"/>
              <a:gd name="T56" fmla="*/ 47 w 147"/>
              <a:gd name="T57" fmla="*/ 42 h 69"/>
              <a:gd name="T58" fmla="*/ 36 w 147"/>
              <a:gd name="T59" fmla="*/ 16 h 69"/>
              <a:gd name="T60" fmla="*/ 39 w 147"/>
              <a:gd name="T61" fmla="*/ 0 h 69"/>
              <a:gd name="T62" fmla="*/ 34 w 147"/>
              <a:gd name="T63" fmla="*/ 0 h 69"/>
              <a:gd name="T64" fmla="*/ 31 w 147"/>
              <a:gd name="T65" fmla="*/ 16 h 69"/>
              <a:gd name="T66" fmla="*/ 44 w 147"/>
              <a:gd name="T67" fmla="*/ 46 h 69"/>
              <a:gd name="T68" fmla="*/ 73 w 147"/>
              <a:gd name="T69" fmla="*/ 58 h 69"/>
              <a:gd name="T70" fmla="*/ 73 w 147"/>
              <a:gd name="T71" fmla="*/ 53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47" h="69">
                <a:moveTo>
                  <a:pt x="73" y="64"/>
                </a:moveTo>
                <a:cubicBezTo>
                  <a:pt x="142" y="64"/>
                  <a:pt x="142" y="64"/>
                  <a:pt x="142" y="64"/>
                </a:cubicBezTo>
                <a:cubicBezTo>
                  <a:pt x="142" y="0"/>
                  <a:pt x="142" y="0"/>
                  <a:pt x="142" y="0"/>
                </a:cubicBezTo>
                <a:cubicBezTo>
                  <a:pt x="147" y="0"/>
                  <a:pt x="147" y="0"/>
                  <a:pt x="147" y="0"/>
                </a:cubicBezTo>
                <a:cubicBezTo>
                  <a:pt x="147" y="67"/>
                  <a:pt x="147" y="67"/>
                  <a:pt x="147" y="67"/>
                </a:cubicBezTo>
                <a:cubicBezTo>
                  <a:pt x="147" y="68"/>
                  <a:pt x="146" y="69"/>
                  <a:pt x="145" y="69"/>
                </a:cubicBezTo>
                <a:cubicBezTo>
                  <a:pt x="73" y="69"/>
                  <a:pt x="73" y="69"/>
                  <a:pt x="73" y="69"/>
                </a:cubicBezTo>
                <a:cubicBezTo>
                  <a:pt x="73" y="64"/>
                  <a:pt x="73" y="64"/>
                  <a:pt x="73" y="64"/>
                </a:cubicBezTo>
                <a:close/>
                <a:moveTo>
                  <a:pt x="73" y="58"/>
                </a:moveTo>
                <a:cubicBezTo>
                  <a:pt x="73" y="58"/>
                  <a:pt x="73" y="58"/>
                  <a:pt x="73" y="58"/>
                </a:cubicBezTo>
                <a:cubicBezTo>
                  <a:pt x="85" y="58"/>
                  <a:pt x="96" y="53"/>
                  <a:pt x="103" y="46"/>
                </a:cubicBezTo>
                <a:cubicBezTo>
                  <a:pt x="111" y="38"/>
                  <a:pt x="116" y="27"/>
                  <a:pt x="116" y="16"/>
                </a:cubicBezTo>
                <a:cubicBezTo>
                  <a:pt x="116" y="10"/>
                  <a:pt x="115" y="5"/>
                  <a:pt x="113" y="0"/>
                </a:cubicBezTo>
                <a:cubicBezTo>
                  <a:pt x="107" y="0"/>
                  <a:pt x="107" y="0"/>
                  <a:pt x="107" y="0"/>
                </a:cubicBezTo>
                <a:cubicBezTo>
                  <a:pt x="110" y="5"/>
                  <a:pt x="111" y="10"/>
                  <a:pt x="111" y="16"/>
                </a:cubicBezTo>
                <a:cubicBezTo>
                  <a:pt x="111" y="26"/>
                  <a:pt x="107" y="35"/>
                  <a:pt x="100" y="42"/>
                </a:cubicBezTo>
                <a:cubicBezTo>
                  <a:pt x="93" y="49"/>
                  <a:pt x="84" y="53"/>
                  <a:pt x="73" y="53"/>
                </a:cubicBezTo>
                <a:cubicBezTo>
                  <a:pt x="73" y="53"/>
                  <a:pt x="73" y="53"/>
                  <a:pt x="73" y="53"/>
                </a:cubicBezTo>
                <a:lnTo>
                  <a:pt x="73" y="58"/>
                </a:lnTo>
                <a:close/>
                <a:moveTo>
                  <a:pt x="5" y="64"/>
                </a:moveTo>
                <a:cubicBezTo>
                  <a:pt x="73" y="64"/>
                  <a:pt x="73" y="64"/>
                  <a:pt x="73" y="64"/>
                </a:cubicBezTo>
                <a:cubicBezTo>
                  <a:pt x="73" y="69"/>
                  <a:pt x="73" y="69"/>
                  <a:pt x="73" y="69"/>
                </a:cubicBezTo>
                <a:cubicBezTo>
                  <a:pt x="2" y="69"/>
                  <a:pt x="2" y="69"/>
                  <a:pt x="2" y="69"/>
                </a:cubicBezTo>
                <a:cubicBezTo>
                  <a:pt x="1" y="69"/>
                  <a:pt x="0" y="68"/>
                  <a:pt x="0" y="67"/>
                </a:cubicBezTo>
                <a:cubicBezTo>
                  <a:pt x="0" y="0"/>
                  <a:pt x="0" y="0"/>
                  <a:pt x="0" y="0"/>
                </a:cubicBezTo>
                <a:cubicBezTo>
                  <a:pt x="5" y="0"/>
                  <a:pt x="5" y="0"/>
                  <a:pt x="5" y="0"/>
                </a:cubicBezTo>
                <a:cubicBezTo>
                  <a:pt x="5" y="64"/>
                  <a:pt x="5" y="64"/>
                  <a:pt x="5" y="64"/>
                </a:cubicBezTo>
                <a:close/>
                <a:moveTo>
                  <a:pt x="73" y="53"/>
                </a:moveTo>
                <a:cubicBezTo>
                  <a:pt x="63" y="53"/>
                  <a:pt x="54" y="49"/>
                  <a:pt x="47" y="42"/>
                </a:cubicBezTo>
                <a:cubicBezTo>
                  <a:pt x="40" y="35"/>
                  <a:pt x="36" y="26"/>
                  <a:pt x="36" y="16"/>
                </a:cubicBezTo>
                <a:cubicBezTo>
                  <a:pt x="36" y="10"/>
                  <a:pt x="37" y="5"/>
                  <a:pt x="39" y="0"/>
                </a:cubicBezTo>
                <a:cubicBezTo>
                  <a:pt x="34" y="0"/>
                  <a:pt x="34" y="0"/>
                  <a:pt x="34" y="0"/>
                </a:cubicBezTo>
                <a:cubicBezTo>
                  <a:pt x="32" y="5"/>
                  <a:pt x="31" y="10"/>
                  <a:pt x="31" y="16"/>
                </a:cubicBezTo>
                <a:cubicBezTo>
                  <a:pt x="31" y="27"/>
                  <a:pt x="36" y="38"/>
                  <a:pt x="44" y="46"/>
                </a:cubicBezTo>
                <a:cubicBezTo>
                  <a:pt x="51" y="53"/>
                  <a:pt x="62" y="58"/>
                  <a:pt x="73" y="58"/>
                </a:cubicBezTo>
                <a:lnTo>
                  <a:pt x="73" y="53"/>
                </a:ln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319" name="Freeform 314"/>
          <p:cNvSpPr/>
          <p:nvPr/>
        </p:nvSpPr>
        <p:spPr bwMode="auto">
          <a:xfrm rot="5400000">
            <a:off x="9077882" y="3904010"/>
            <a:ext cx="99986" cy="77371"/>
          </a:xfrm>
          <a:custGeom>
            <a:avLst/>
            <a:gdLst>
              <a:gd name="T0" fmla="*/ 29 w 59"/>
              <a:gd name="T1" fmla="*/ 40 h 45"/>
              <a:gd name="T2" fmla="*/ 47 w 59"/>
              <a:gd name="T3" fmla="*/ 33 h 45"/>
              <a:gd name="T4" fmla="*/ 47 w 59"/>
              <a:gd name="T5" fmla="*/ 33 h 45"/>
              <a:gd name="T6" fmla="*/ 54 w 59"/>
              <a:gd name="T7" fmla="*/ 16 h 45"/>
              <a:gd name="T8" fmla="*/ 48 w 59"/>
              <a:gd name="T9" fmla="*/ 0 h 45"/>
              <a:gd name="T10" fmla="*/ 54 w 59"/>
              <a:gd name="T11" fmla="*/ 0 h 45"/>
              <a:gd name="T12" fmla="*/ 59 w 59"/>
              <a:gd name="T13" fmla="*/ 16 h 45"/>
              <a:gd name="T14" fmla="*/ 50 w 59"/>
              <a:gd name="T15" fmla="*/ 36 h 45"/>
              <a:gd name="T16" fmla="*/ 50 w 59"/>
              <a:gd name="T17" fmla="*/ 36 h 45"/>
              <a:gd name="T18" fmla="*/ 29 w 59"/>
              <a:gd name="T19" fmla="*/ 45 h 45"/>
              <a:gd name="T20" fmla="*/ 9 w 59"/>
              <a:gd name="T21" fmla="*/ 36 h 45"/>
              <a:gd name="T22" fmla="*/ 9 w 59"/>
              <a:gd name="T23" fmla="*/ 36 h 45"/>
              <a:gd name="T24" fmla="*/ 0 w 59"/>
              <a:gd name="T25" fmla="*/ 16 h 45"/>
              <a:gd name="T26" fmla="*/ 5 w 59"/>
              <a:gd name="T27" fmla="*/ 0 h 45"/>
              <a:gd name="T28" fmla="*/ 11 w 59"/>
              <a:gd name="T29" fmla="*/ 0 h 45"/>
              <a:gd name="T30" fmla="*/ 5 w 59"/>
              <a:gd name="T31" fmla="*/ 16 h 45"/>
              <a:gd name="T32" fmla="*/ 12 w 59"/>
              <a:gd name="T33" fmla="*/ 33 h 45"/>
              <a:gd name="T34" fmla="*/ 12 w 59"/>
              <a:gd name="T35" fmla="*/ 33 h 45"/>
              <a:gd name="T36" fmla="*/ 12 w 59"/>
              <a:gd name="T37" fmla="*/ 33 h 45"/>
              <a:gd name="T38" fmla="*/ 29 w 59"/>
              <a:gd name="T39" fmla="*/ 4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9" h="45">
                <a:moveTo>
                  <a:pt x="29" y="40"/>
                </a:moveTo>
                <a:cubicBezTo>
                  <a:pt x="36" y="40"/>
                  <a:pt x="42" y="37"/>
                  <a:pt x="47" y="33"/>
                </a:cubicBezTo>
                <a:cubicBezTo>
                  <a:pt x="47" y="33"/>
                  <a:pt x="47" y="33"/>
                  <a:pt x="47" y="33"/>
                </a:cubicBezTo>
                <a:cubicBezTo>
                  <a:pt x="51" y="28"/>
                  <a:pt x="54" y="22"/>
                  <a:pt x="54" y="16"/>
                </a:cubicBezTo>
                <a:cubicBezTo>
                  <a:pt x="54" y="10"/>
                  <a:pt x="52" y="5"/>
                  <a:pt x="48" y="0"/>
                </a:cubicBezTo>
                <a:cubicBezTo>
                  <a:pt x="54" y="0"/>
                  <a:pt x="54" y="0"/>
                  <a:pt x="54" y="0"/>
                </a:cubicBezTo>
                <a:cubicBezTo>
                  <a:pt x="57" y="5"/>
                  <a:pt x="59" y="10"/>
                  <a:pt x="59" y="16"/>
                </a:cubicBezTo>
                <a:cubicBezTo>
                  <a:pt x="59" y="24"/>
                  <a:pt x="55" y="31"/>
                  <a:pt x="50" y="36"/>
                </a:cubicBezTo>
                <a:cubicBezTo>
                  <a:pt x="50" y="36"/>
                  <a:pt x="50" y="36"/>
                  <a:pt x="50" y="36"/>
                </a:cubicBezTo>
                <a:cubicBezTo>
                  <a:pt x="45" y="42"/>
                  <a:pt x="37" y="45"/>
                  <a:pt x="29" y="45"/>
                </a:cubicBezTo>
                <a:cubicBezTo>
                  <a:pt x="21" y="45"/>
                  <a:pt x="14" y="42"/>
                  <a:pt x="9" y="36"/>
                </a:cubicBezTo>
                <a:cubicBezTo>
                  <a:pt x="9" y="36"/>
                  <a:pt x="9" y="36"/>
                  <a:pt x="9" y="36"/>
                </a:cubicBezTo>
                <a:cubicBezTo>
                  <a:pt x="4" y="31"/>
                  <a:pt x="0" y="24"/>
                  <a:pt x="0" y="16"/>
                </a:cubicBezTo>
                <a:cubicBezTo>
                  <a:pt x="0" y="10"/>
                  <a:pt x="2" y="5"/>
                  <a:pt x="5" y="0"/>
                </a:cubicBezTo>
                <a:cubicBezTo>
                  <a:pt x="11" y="0"/>
                  <a:pt x="11" y="0"/>
                  <a:pt x="11" y="0"/>
                </a:cubicBezTo>
                <a:cubicBezTo>
                  <a:pt x="7" y="5"/>
                  <a:pt x="5" y="10"/>
                  <a:pt x="5" y="16"/>
                </a:cubicBezTo>
                <a:cubicBezTo>
                  <a:pt x="5" y="22"/>
                  <a:pt x="8" y="29"/>
                  <a:pt x="12" y="33"/>
                </a:cubicBezTo>
                <a:cubicBezTo>
                  <a:pt x="12" y="33"/>
                  <a:pt x="12" y="33"/>
                  <a:pt x="12" y="33"/>
                </a:cubicBezTo>
                <a:cubicBezTo>
                  <a:pt x="12" y="33"/>
                  <a:pt x="12" y="33"/>
                  <a:pt x="12" y="33"/>
                </a:cubicBezTo>
                <a:cubicBezTo>
                  <a:pt x="17" y="37"/>
                  <a:pt x="23" y="40"/>
                  <a:pt x="29" y="40"/>
                </a:cubicBez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320" name="Freeform 315"/>
          <p:cNvSpPr/>
          <p:nvPr/>
        </p:nvSpPr>
        <p:spPr bwMode="auto">
          <a:xfrm rot="5400000">
            <a:off x="9089785" y="-25220"/>
            <a:ext cx="71419" cy="82132"/>
          </a:xfrm>
          <a:custGeom>
            <a:avLst/>
            <a:gdLst>
              <a:gd name="T0" fmla="*/ 23 w 42"/>
              <a:gd name="T1" fmla="*/ 0 h 48"/>
              <a:gd name="T2" fmla="*/ 10 w 42"/>
              <a:gd name="T3" fmla="*/ 32 h 48"/>
              <a:gd name="T4" fmla="*/ 36 w 42"/>
              <a:gd name="T5" fmla="*/ 0 h 48"/>
              <a:gd name="T6" fmla="*/ 42 w 42"/>
              <a:gd name="T7" fmla="*/ 0 h 48"/>
              <a:gd name="T8" fmla="*/ 4 w 42"/>
              <a:gd name="T9" fmla="*/ 47 h 48"/>
              <a:gd name="T10" fmla="*/ 4 w 42"/>
              <a:gd name="T11" fmla="*/ 47 h 48"/>
              <a:gd name="T12" fmla="*/ 2 w 42"/>
              <a:gd name="T13" fmla="*/ 47 h 48"/>
              <a:gd name="T14" fmla="*/ 0 w 42"/>
              <a:gd name="T15" fmla="*/ 44 h 48"/>
              <a:gd name="T16" fmla="*/ 18 w 42"/>
              <a:gd name="T17" fmla="*/ 0 h 48"/>
              <a:gd name="T18" fmla="*/ 23 w 42"/>
              <a:gd name="T19"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 h="48">
                <a:moveTo>
                  <a:pt x="23" y="0"/>
                </a:moveTo>
                <a:cubicBezTo>
                  <a:pt x="10" y="32"/>
                  <a:pt x="10" y="32"/>
                  <a:pt x="10" y="32"/>
                </a:cubicBezTo>
                <a:cubicBezTo>
                  <a:pt x="36" y="0"/>
                  <a:pt x="36" y="0"/>
                  <a:pt x="36" y="0"/>
                </a:cubicBezTo>
                <a:cubicBezTo>
                  <a:pt x="42" y="0"/>
                  <a:pt x="42" y="0"/>
                  <a:pt x="42" y="0"/>
                </a:cubicBezTo>
                <a:cubicBezTo>
                  <a:pt x="4" y="47"/>
                  <a:pt x="4" y="47"/>
                  <a:pt x="4" y="47"/>
                </a:cubicBezTo>
                <a:cubicBezTo>
                  <a:pt x="4" y="47"/>
                  <a:pt x="4" y="47"/>
                  <a:pt x="4" y="47"/>
                </a:cubicBezTo>
                <a:cubicBezTo>
                  <a:pt x="4" y="47"/>
                  <a:pt x="3" y="48"/>
                  <a:pt x="2" y="47"/>
                </a:cubicBezTo>
                <a:cubicBezTo>
                  <a:pt x="0" y="47"/>
                  <a:pt x="0" y="45"/>
                  <a:pt x="0" y="44"/>
                </a:cubicBezTo>
                <a:cubicBezTo>
                  <a:pt x="18" y="0"/>
                  <a:pt x="18" y="0"/>
                  <a:pt x="18" y="0"/>
                </a:cubicBezTo>
                <a:lnTo>
                  <a:pt x="23" y="0"/>
                </a:ln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321" name="Freeform 318"/>
          <p:cNvSpPr>
            <a:spLocks noEditPoints="1"/>
          </p:cNvSpPr>
          <p:nvPr/>
        </p:nvSpPr>
        <p:spPr bwMode="auto">
          <a:xfrm rot="5400000">
            <a:off x="9042173" y="1500765"/>
            <a:ext cx="91655" cy="90464"/>
          </a:xfrm>
          <a:custGeom>
            <a:avLst/>
            <a:gdLst>
              <a:gd name="T0" fmla="*/ 27 w 54"/>
              <a:gd name="T1" fmla="*/ 15 h 54"/>
              <a:gd name="T2" fmla="*/ 40 w 54"/>
              <a:gd name="T3" fmla="*/ 1 h 54"/>
              <a:gd name="T4" fmla="*/ 44 w 54"/>
              <a:gd name="T5" fmla="*/ 1 h 54"/>
              <a:gd name="T6" fmla="*/ 53 w 54"/>
              <a:gd name="T7" fmla="*/ 10 h 54"/>
              <a:gd name="T8" fmla="*/ 53 w 54"/>
              <a:gd name="T9" fmla="*/ 14 h 54"/>
              <a:gd name="T10" fmla="*/ 27 w 54"/>
              <a:gd name="T11" fmla="*/ 39 h 54"/>
              <a:gd name="T12" fmla="*/ 27 w 54"/>
              <a:gd name="T13" fmla="*/ 33 h 54"/>
              <a:gd name="T14" fmla="*/ 48 w 54"/>
              <a:gd name="T15" fmla="*/ 12 h 54"/>
              <a:gd name="T16" fmla="*/ 42 w 54"/>
              <a:gd name="T17" fmla="*/ 6 h 54"/>
              <a:gd name="T18" fmla="*/ 27 w 54"/>
              <a:gd name="T19" fmla="*/ 21 h 54"/>
              <a:gd name="T20" fmla="*/ 27 w 54"/>
              <a:gd name="T21" fmla="*/ 15 h 54"/>
              <a:gd name="T22" fmla="*/ 10 w 54"/>
              <a:gd name="T23" fmla="*/ 53 h 54"/>
              <a:gd name="T24" fmla="*/ 1 w 54"/>
              <a:gd name="T25" fmla="*/ 44 h 54"/>
              <a:gd name="T26" fmla="*/ 1 w 54"/>
              <a:gd name="T27" fmla="*/ 41 h 54"/>
              <a:gd name="T28" fmla="*/ 27 w 54"/>
              <a:gd name="T29" fmla="*/ 15 h 54"/>
              <a:gd name="T30" fmla="*/ 27 w 54"/>
              <a:gd name="T31" fmla="*/ 21 h 54"/>
              <a:gd name="T32" fmla="*/ 6 w 54"/>
              <a:gd name="T33" fmla="*/ 42 h 54"/>
              <a:gd name="T34" fmla="*/ 12 w 54"/>
              <a:gd name="T35" fmla="*/ 48 h 54"/>
              <a:gd name="T36" fmla="*/ 27 w 54"/>
              <a:gd name="T37" fmla="*/ 33 h 54"/>
              <a:gd name="T38" fmla="*/ 27 w 54"/>
              <a:gd name="T39" fmla="*/ 39 h 54"/>
              <a:gd name="T40" fmla="*/ 13 w 54"/>
              <a:gd name="T41" fmla="*/ 53 h 54"/>
              <a:gd name="T42" fmla="*/ 10 w 54"/>
              <a:gd name="T43" fmla="*/ 53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4" h="54">
                <a:moveTo>
                  <a:pt x="27" y="15"/>
                </a:moveTo>
                <a:cubicBezTo>
                  <a:pt x="40" y="1"/>
                  <a:pt x="40" y="1"/>
                  <a:pt x="40" y="1"/>
                </a:cubicBezTo>
                <a:cubicBezTo>
                  <a:pt x="41" y="0"/>
                  <a:pt x="43" y="0"/>
                  <a:pt x="44" y="1"/>
                </a:cubicBezTo>
                <a:cubicBezTo>
                  <a:pt x="53" y="10"/>
                  <a:pt x="53" y="10"/>
                  <a:pt x="53" y="10"/>
                </a:cubicBezTo>
                <a:cubicBezTo>
                  <a:pt x="54" y="11"/>
                  <a:pt x="54" y="13"/>
                  <a:pt x="53" y="14"/>
                </a:cubicBezTo>
                <a:cubicBezTo>
                  <a:pt x="27" y="39"/>
                  <a:pt x="27" y="39"/>
                  <a:pt x="27" y="39"/>
                </a:cubicBezTo>
                <a:cubicBezTo>
                  <a:pt x="27" y="33"/>
                  <a:pt x="27" y="33"/>
                  <a:pt x="27" y="33"/>
                </a:cubicBezTo>
                <a:cubicBezTo>
                  <a:pt x="48" y="12"/>
                  <a:pt x="48" y="12"/>
                  <a:pt x="48" y="12"/>
                </a:cubicBezTo>
                <a:cubicBezTo>
                  <a:pt x="42" y="6"/>
                  <a:pt x="42" y="6"/>
                  <a:pt x="42" y="6"/>
                </a:cubicBezTo>
                <a:cubicBezTo>
                  <a:pt x="27" y="21"/>
                  <a:pt x="27" y="21"/>
                  <a:pt x="27" y="21"/>
                </a:cubicBezTo>
                <a:lnTo>
                  <a:pt x="27" y="15"/>
                </a:lnTo>
                <a:close/>
                <a:moveTo>
                  <a:pt x="10" y="53"/>
                </a:moveTo>
                <a:cubicBezTo>
                  <a:pt x="1" y="44"/>
                  <a:pt x="1" y="44"/>
                  <a:pt x="1" y="44"/>
                </a:cubicBezTo>
                <a:cubicBezTo>
                  <a:pt x="0" y="43"/>
                  <a:pt x="0" y="41"/>
                  <a:pt x="1" y="41"/>
                </a:cubicBezTo>
                <a:cubicBezTo>
                  <a:pt x="27" y="15"/>
                  <a:pt x="27" y="15"/>
                  <a:pt x="27" y="15"/>
                </a:cubicBezTo>
                <a:cubicBezTo>
                  <a:pt x="27" y="21"/>
                  <a:pt x="27" y="21"/>
                  <a:pt x="27" y="21"/>
                </a:cubicBezTo>
                <a:cubicBezTo>
                  <a:pt x="6" y="42"/>
                  <a:pt x="6" y="42"/>
                  <a:pt x="6" y="42"/>
                </a:cubicBezTo>
                <a:cubicBezTo>
                  <a:pt x="12" y="48"/>
                  <a:pt x="12" y="48"/>
                  <a:pt x="12" y="48"/>
                </a:cubicBezTo>
                <a:cubicBezTo>
                  <a:pt x="27" y="33"/>
                  <a:pt x="27" y="33"/>
                  <a:pt x="27" y="33"/>
                </a:cubicBezTo>
                <a:cubicBezTo>
                  <a:pt x="27" y="39"/>
                  <a:pt x="27" y="39"/>
                  <a:pt x="27" y="39"/>
                </a:cubicBezTo>
                <a:cubicBezTo>
                  <a:pt x="13" y="53"/>
                  <a:pt x="13" y="53"/>
                  <a:pt x="13" y="53"/>
                </a:cubicBezTo>
                <a:cubicBezTo>
                  <a:pt x="13" y="54"/>
                  <a:pt x="11" y="54"/>
                  <a:pt x="10" y="53"/>
                </a:cubicBez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322" name="Freeform 319"/>
          <p:cNvSpPr/>
          <p:nvPr/>
        </p:nvSpPr>
        <p:spPr bwMode="auto">
          <a:xfrm rot="5400000">
            <a:off x="9083834" y="3340991"/>
            <a:ext cx="79751" cy="85703"/>
          </a:xfrm>
          <a:custGeom>
            <a:avLst/>
            <a:gdLst>
              <a:gd name="T0" fmla="*/ 5 w 47"/>
              <a:gd name="T1" fmla="*/ 0 h 50"/>
              <a:gd name="T2" fmla="*/ 9 w 47"/>
              <a:gd name="T3" fmla="*/ 22 h 50"/>
              <a:gd name="T4" fmla="*/ 19 w 47"/>
              <a:gd name="T5" fmla="*/ 44 h 50"/>
              <a:gd name="T6" fmla="*/ 35 w 47"/>
              <a:gd name="T7" fmla="*/ 22 h 50"/>
              <a:gd name="T8" fmla="*/ 42 w 47"/>
              <a:gd name="T9" fmla="*/ 0 h 50"/>
              <a:gd name="T10" fmla="*/ 47 w 47"/>
              <a:gd name="T11" fmla="*/ 0 h 50"/>
              <a:gd name="T12" fmla="*/ 39 w 47"/>
              <a:gd name="T13" fmla="*/ 24 h 50"/>
              <a:gd name="T14" fmla="*/ 20 w 47"/>
              <a:gd name="T15" fmla="*/ 49 h 50"/>
              <a:gd name="T16" fmla="*/ 20 w 47"/>
              <a:gd name="T17" fmla="*/ 49 h 50"/>
              <a:gd name="T18" fmla="*/ 17 w 47"/>
              <a:gd name="T19" fmla="*/ 49 h 50"/>
              <a:gd name="T20" fmla="*/ 5 w 47"/>
              <a:gd name="T21" fmla="*/ 23 h 50"/>
              <a:gd name="T22" fmla="*/ 0 w 47"/>
              <a:gd name="T23" fmla="*/ 0 h 50"/>
              <a:gd name="T24" fmla="*/ 5 w 47"/>
              <a:gd name="T25"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7" h="50">
                <a:moveTo>
                  <a:pt x="5" y="0"/>
                </a:moveTo>
                <a:cubicBezTo>
                  <a:pt x="6" y="8"/>
                  <a:pt x="7" y="15"/>
                  <a:pt x="9" y="22"/>
                </a:cubicBezTo>
                <a:cubicBezTo>
                  <a:pt x="12" y="30"/>
                  <a:pt x="15" y="37"/>
                  <a:pt x="19" y="44"/>
                </a:cubicBezTo>
                <a:cubicBezTo>
                  <a:pt x="25" y="37"/>
                  <a:pt x="31" y="30"/>
                  <a:pt x="35" y="22"/>
                </a:cubicBezTo>
                <a:cubicBezTo>
                  <a:pt x="38" y="15"/>
                  <a:pt x="40" y="8"/>
                  <a:pt x="42" y="0"/>
                </a:cubicBezTo>
                <a:cubicBezTo>
                  <a:pt x="47" y="0"/>
                  <a:pt x="47" y="0"/>
                  <a:pt x="47" y="0"/>
                </a:cubicBezTo>
                <a:cubicBezTo>
                  <a:pt x="45" y="9"/>
                  <a:pt x="43" y="17"/>
                  <a:pt x="39" y="24"/>
                </a:cubicBezTo>
                <a:cubicBezTo>
                  <a:pt x="34" y="34"/>
                  <a:pt x="28" y="42"/>
                  <a:pt x="20" y="49"/>
                </a:cubicBezTo>
                <a:cubicBezTo>
                  <a:pt x="20" y="49"/>
                  <a:pt x="20" y="49"/>
                  <a:pt x="20" y="49"/>
                </a:cubicBezTo>
                <a:cubicBezTo>
                  <a:pt x="19" y="50"/>
                  <a:pt x="17" y="50"/>
                  <a:pt x="17" y="49"/>
                </a:cubicBezTo>
                <a:cubicBezTo>
                  <a:pt x="12" y="42"/>
                  <a:pt x="8" y="33"/>
                  <a:pt x="5" y="23"/>
                </a:cubicBezTo>
                <a:cubicBezTo>
                  <a:pt x="3" y="16"/>
                  <a:pt x="1" y="8"/>
                  <a:pt x="0" y="0"/>
                </a:cubicBezTo>
                <a:lnTo>
                  <a:pt x="5" y="0"/>
                </a:ln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323" name="Freeform 320"/>
          <p:cNvSpPr/>
          <p:nvPr/>
        </p:nvSpPr>
        <p:spPr bwMode="auto">
          <a:xfrm rot="5400000">
            <a:off x="9068954" y="3176133"/>
            <a:ext cx="73799" cy="121412"/>
          </a:xfrm>
          <a:custGeom>
            <a:avLst/>
            <a:gdLst>
              <a:gd name="T0" fmla="*/ 39 w 44"/>
              <a:gd name="T1" fmla="*/ 66 h 71"/>
              <a:gd name="T2" fmla="*/ 39 w 44"/>
              <a:gd name="T3" fmla="*/ 0 h 71"/>
              <a:gd name="T4" fmla="*/ 44 w 44"/>
              <a:gd name="T5" fmla="*/ 0 h 71"/>
              <a:gd name="T6" fmla="*/ 44 w 44"/>
              <a:gd name="T7" fmla="*/ 69 h 71"/>
              <a:gd name="T8" fmla="*/ 44 w 44"/>
              <a:gd name="T9" fmla="*/ 69 h 71"/>
              <a:gd name="T10" fmla="*/ 44 w 44"/>
              <a:gd name="T11" fmla="*/ 69 h 71"/>
              <a:gd name="T12" fmla="*/ 41 w 44"/>
              <a:gd name="T13" fmla="*/ 71 h 71"/>
              <a:gd name="T14" fmla="*/ 20 w 44"/>
              <a:gd name="T15" fmla="*/ 67 h 71"/>
              <a:gd name="T16" fmla="*/ 2 w 44"/>
              <a:gd name="T17" fmla="*/ 57 h 71"/>
              <a:gd name="T18" fmla="*/ 2 w 44"/>
              <a:gd name="T19" fmla="*/ 57 h 71"/>
              <a:gd name="T20" fmla="*/ 1 w 44"/>
              <a:gd name="T21" fmla="*/ 54 h 71"/>
              <a:gd name="T22" fmla="*/ 14 w 44"/>
              <a:gd name="T23" fmla="*/ 26 h 71"/>
              <a:gd name="T24" fmla="*/ 19 w 44"/>
              <a:gd name="T25" fmla="*/ 0 h 71"/>
              <a:gd name="T26" fmla="*/ 24 w 44"/>
              <a:gd name="T27" fmla="*/ 0 h 71"/>
              <a:gd name="T28" fmla="*/ 19 w 44"/>
              <a:gd name="T29" fmla="*/ 27 h 71"/>
              <a:gd name="T30" fmla="*/ 6 w 44"/>
              <a:gd name="T31" fmla="*/ 55 h 71"/>
              <a:gd name="T32" fmla="*/ 22 w 44"/>
              <a:gd name="T33" fmla="*/ 62 h 71"/>
              <a:gd name="T34" fmla="*/ 39 w 44"/>
              <a:gd name="T35" fmla="*/ 66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4" h="71">
                <a:moveTo>
                  <a:pt x="39" y="66"/>
                </a:moveTo>
                <a:cubicBezTo>
                  <a:pt x="39" y="0"/>
                  <a:pt x="39" y="0"/>
                  <a:pt x="39" y="0"/>
                </a:cubicBezTo>
                <a:cubicBezTo>
                  <a:pt x="44" y="0"/>
                  <a:pt x="44" y="0"/>
                  <a:pt x="44" y="0"/>
                </a:cubicBezTo>
                <a:cubicBezTo>
                  <a:pt x="44" y="69"/>
                  <a:pt x="44" y="69"/>
                  <a:pt x="44" y="69"/>
                </a:cubicBezTo>
                <a:cubicBezTo>
                  <a:pt x="44" y="69"/>
                  <a:pt x="44" y="69"/>
                  <a:pt x="44" y="69"/>
                </a:cubicBezTo>
                <a:cubicBezTo>
                  <a:pt x="44" y="69"/>
                  <a:pt x="44" y="69"/>
                  <a:pt x="44" y="69"/>
                </a:cubicBezTo>
                <a:cubicBezTo>
                  <a:pt x="44" y="70"/>
                  <a:pt x="42" y="71"/>
                  <a:pt x="41" y="71"/>
                </a:cubicBezTo>
                <a:cubicBezTo>
                  <a:pt x="34" y="71"/>
                  <a:pt x="27" y="69"/>
                  <a:pt x="20" y="67"/>
                </a:cubicBezTo>
                <a:cubicBezTo>
                  <a:pt x="14" y="64"/>
                  <a:pt x="7" y="61"/>
                  <a:pt x="2" y="57"/>
                </a:cubicBezTo>
                <a:cubicBezTo>
                  <a:pt x="2" y="57"/>
                  <a:pt x="2" y="57"/>
                  <a:pt x="2" y="57"/>
                </a:cubicBezTo>
                <a:cubicBezTo>
                  <a:pt x="0" y="57"/>
                  <a:pt x="0" y="55"/>
                  <a:pt x="1" y="54"/>
                </a:cubicBezTo>
                <a:cubicBezTo>
                  <a:pt x="6" y="46"/>
                  <a:pt x="11" y="37"/>
                  <a:pt x="14" y="26"/>
                </a:cubicBezTo>
                <a:cubicBezTo>
                  <a:pt x="16" y="18"/>
                  <a:pt x="18" y="9"/>
                  <a:pt x="19" y="0"/>
                </a:cubicBezTo>
                <a:cubicBezTo>
                  <a:pt x="24" y="0"/>
                  <a:pt x="24" y="0"/>
                  <a:pt x="24" y="0"/>
                </a:cubicBezTo>
                <a:cubicBezTo>
                  <a:pt x="23" y="10"/>
                  <a:pt x="21" y="19"/>
                  <a:pt x="19" y="27"/>
                </a:cubicBezTo>
                <a:cubicBezTo>
                  <a:pt x="15" y="38"/>
                  <a:pt x="11" y="47"/>
                  <a:pt x="6" y="55"/>
                </a:cubicBezTo>
                <a:cubicBezTo>
                  <a:pt x="11" y="58"/>
                  <a:pt x="16" y="60"/>
                  <a:pt x="22" y="62"/>
                </a:cubicBezTo>
                <a:cubicBezTo>
                  <a:pt x="27" y="64"/>
                  <a:pt x="33" y="65"/>
                  <a:pt x="39" y="66"/>
                </a:cubicBez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324" name="Freeform 321"/>
          <p:cNvSpPr>
            <a:spLocks noEditPoints="1"/>
          </p:cNvSpPr>
          <p:nvPr/>
        </p:nvSpPr>
        <p:spPr bwMode="auto">
          <a:xfrm rot="5400000">
            <a:off x="9085619" y="3135662"/>
            <a:ext cx="76181" cy="85703"/>
          </a:xfrm>
          <a:custGeom>
            <a:avLst/>
            <a:gdLst>
              <a:gd name="T0" fmla="*/ 27 w 45"/>
              <a:gd name="T1" fmla="*/ 43 h 50"/>
              <a:gd name="T2" fmla="*/ 36 w 45"/>
              <a:gd name="T3" fmla="*/ 21 h 50"/>
              <a:gd name="T4" fmla="*/ 40 w 45"/>
              <a:gd name="T5" fmla="*/ 0 h 50"/>
              <a:gd name="T6" fmla="*/ 22 w 45"/>
              <a:gd name="T7" fmla="*/ 0 h 50"/>
              <a:gd name="T8" fmla="*/ 22 w 45"/>
              <a:gd name="T9" fmla="*/ 13 h 50"/>
              <a:gd name="T10" fmla="*/ 41 w 45"/>
              <a:gd name="T11" fmla="*/ 23 h 50"/>
              <a:gd name="T12" fmla="*/ 29 w 45"/>
              <a:gd name="T13" fmla="*/ 48 h 50"/>
              <a:gd name="T14" fmla="*/ 29 w 45"/>
              <a:gd name="T15" fmla="*/ 48 h 50"/>
              <a:gd name="T16" fmla="*/ 29 w 45"/>
              <a:gd name="T17" fmla="*/ 49 h 50"/>
              <a:gd name="T18" fmla="*/ 25 w 45"/>
              <a:gd name="T19" fmla="*/ 49 h 50"/>
              <a:gd name="T20" fmla="*/ 22 w 45"/>
              <a:gd name="T21" fmla="*/ 46 h 50"/>
              <a:gd name="T22" fmla="*/ 22 w 45"/>
              <a:gd name="T23" fmla="*/ 39 h 50"/>
              <a:gd name="T24" fmla="*/ 27 w 45"/>
              <a:gd name="T25" fmla="*/ 43 h 50"/>
              <a:gd name="T26" fmla="*/ 45 w 45"/>
              <a:gd name="T27" fmla="*/ 0 h 50"/>
              <a:gd name="T28" fmla="*/ 41 w 45"/>
              <a:gd name="T29" fmla="*/ 23 h 50"/>
              <a:gd name="T30" fmla="*/ 45 w 45"/>
              <a:gd name="T31" fmla="*/ 0 h 50"/>
              <a:gd name="T32" fmla="*/ 22 w 45"/>
              <a:gd name="T33" fmla="*/ 0 h 50"/>
              <a:gd name="T34" fmla="*/ 8 w 45"/>
              <a:gd name="T35" fmla="*/ 0 h 50"/>
              <a:gd name="T36" fmla="*/ 5 w 45"/>
              <a:gd name="T37" fmla="*/ 0 h 50"/>
              <a:gd name="T38" fmla="*/ 11 w 45"/>
              <a:gd name="T39" fmla="*/ 22 h 50"/>
              <a:gd name="T40" fmla="*/ 22 w 45"/>
              <a:gd name="T41" fmla="*/ 39 h 50"/>
              <a:gd name="T42" fmla="*/ 22 w 45"/>
              <a:gd name="T43" fmla="*/ 46 h 50"/>
              <a:gd name="T44" fmla="*/ 7 w 45"/>
              <a:gd name="T45" fmla="*/ 24 h 50"/>
              <a:gd name="T46" fmla="*/ 0 w 45"/>
              <a:gd name="T47" fmla="*/ 0 h 50"/>
              <a:gd name="T48" fmla="*/ 22 w 45"/>
              <a:gd name="T49" fmla="*/ 13 h 50"/>
              <a:gd name="T50" fmla="*/ 22 w 45"/>
              <a:gd name="T51"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5" h="50">
                <a:moveTo>
                  <a:pt x="27" y="43"/>
                </a:moveTo>
                <a:cubicBezTo>
                  <a:pt x="30" y="37"/>
                  <a:pt x="34" y="30"/>
                  <a:pt x="36" y="21"/>
                </a:cubicBezTo>
                <a:cubicBezTo>
                  <a:pt x="38" y="15"/>
                  <a:pt x="40" y="8"/>
                  <a:pt x="40" y="0"/>
                </a:cubicBezTo>
                <a:cubicBezTo>
                  <a:pt x="22" y="0"/>
                  <a:pt x="22" y="0"/>
                  <a:pt x="22" y="0"/>
                </a:cubicBezTo>
                <a:cubicBezTo>
                  <a:pt x="22" y="13"/>
                  <a:pt x="22" y="13"/>
                  <a:pt x="22" y="13"/>
                </a:cubicBezTo>
                <a:cubicBezTo>
                  <a:pt x="41" y="23"/>
                  <a:pt x="41" y="23"/>
                  <a:pt x="41" y="23"/>
                </a:cubicBezTo>
                <a:cubicBezTo>
                  <a:pt x="38" y="32"/>
                  <a:pt x="34" y="41"/>
                  <a:pt x="29" y="48"/>
                </a:cubicBezTo>
                <a:cubicBezTo>
                  <a:pt x="29" y="48"/>
                  <a:pt x="29" y="48"/>
                  <a:pt x="29" y="48"/>
                </a:cubicBezTo>
                <a:cubicBezTo>
                  <a:pt x="29" y="48"/>
                  <a:pt x="29" y="48"/>
                  <a:pt x="29" y="49"/>
                </a:cubicBezTo>
                <a:cubicBezTo>
                  <a:pt x="28" y="50"/>
                  <a:pt x="26" y="50"/>
                  <a:pt x="25" y="49"/>
                </a:cubicBezTo>
                <a:cubicBezTo>
                  <a:pt x="24" y="48"/>
                  <a:pt x="23" y="47"/>
                  <a:pt x="22" y="46"/>
                </a:cubicBezTo>
                <a:cubicBezTo>
                  <a:pt x="22" y="39"/>
                  <a:pt x="22" y="39"/>
                  <a:pt x="22" y="39"/>
                </a:cubicBezTo>
                <a:cubicBezTo>
                  <a:pt x="24" y="40"/>
                  <a:pt x="25" y="42"/>
                  <a:pt x="27" y="43"/>
                </a:cubicBezTo>
                <a:close/>
                <a:moveTo>
                  <a:pt x="45" y="0"/>
                </a:moveTo>
                <a:cubicBezTo>
                  <a:pt x="44" y="8"/>
                  <a:pt x="43" y="16"/>
                  <a:pt x="41" y="23"/>
                </a:cubicBezTo>
                <a:lnTo>
                  <a:pt x="45" y="0"/>
                </a:lnTo>
                <a:close/>
                <a:moveTo>
                  <a:pt x="22" y="0"/>
                </a:moveTo>
                <a:cubicBezTo>
                  <a:pt x="8" y="0"/>
                  <a:pt x="8" y="0"/>
                  <a:pt x="8" y="0"/>
                </a:cubicBezTo>
                <a:cubicBezTo>
                  <a:pt x="5" y="0"/>
                  <a:pt x="5" y="0"/>
                  <a:pt x="5" y="0"/>
                </a:cubicBezTo>
                <a:cubicBezTo>
                  <a:pt x="6" y="8"/>
                  <a:pt x="8" y="15"/>
                  <a:pt x="11" y="22"/>
                </a:cubicBezTo>
                <a:cubicBezTo>
                  <a:pt x="14" y="28"/>
                  <a:pt x="18" y="33"/>
                  <a:pt x="22" y="39"/>
                </a:cubicBezTo>
                <a:cubicBezTo>
                  <a:pt x="22" y="46"/>
                  <a:pt x="22" y="46"/>
                  <a:pt x="22" y="46"/>
                </a:cubicBezTo>
                <a:cubicBezTo>
                  <a:pt x="16" y="39"/>
                  <a:pt x="11" y="32"/>
                  <a:pt x="7" y="24"/>
                </a:cubicBezTo>
                <a:cubicBezTo>
                  <a:pt x="4" y="16"/>
                  <a:pt x="1" y="9"/>
                  <a:pt x="0" y="0"/>
                </a:cubicBezTo>
                <a:cubicBezTo>
                  <a:pt x="22" y="13"/>
                  <a:pt x="22" y="13"/>
                  <a:pt x="22" y="13"/>
                </a:cubicBezTo>
                <a:lnTo>
                  <a:pt x="22" y="0"/>
                </a:ln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325" name="Freeform 322"/>
          <p:cNvSpPr/>
          <p:nvPr/>
        </p:nvSpPr>
        <p:spPr bwMode="auto">
          <a:xfrm rot="5400000">
            <a:off x="9069550" y="3264812"/>
            <a:ext cx="72610" cy="121412"/>
          </a:xfrm>
          <a:custGeom>
            <a:avLst/>
            <a:gdLst>
              <a:gd name="T0" fmla="*/ 4 w 43"/>
              <a:gd name="T1" fmla="*/ 66 h 71"/>
              <a:gd name="T2" fmla="*/ 21 w 43"/>
              <a:gd name="T3" fmla="*/ 62 h 71"/>
              <a:gd name="T4" fmla="*/ 36 w 43"/>
              <a:gd name="T5" fmla="*/ 55 h 71"/>
              <a:gd name="T6" fmla="*/ 24 w 43"/>
              <a:gd name="T7" fmla="*/ 28 h 71"/>
              <a:gd name="T8" fmla="*/ 18 w 43"/>
              <a:gd name="T9" fmla="*/ 0 h 71"/>
              <a:gd name="T10" fmla="*/ 23 w 43"/>
              <a:gd name="T11" fmla="*/ 0 h 71"/>
              <a:gd name="T12" fmla="*/ 29 w 43"/>
              <a:gd name="T13" fmla="*/ 26 h 71"/>
              <a:gd name="T14" fmla="*/ 42 w 43"/>
              <a:gd name="T15" fmla="*/ 55 h 71"/>
              <a:gd name="T16" fmla="*/ 42 w 43"/>
              <a:gd name="T17" fmla="*/ 55 h 71"/>
              <a:gd name="T18" fmla="*/ 42 w 43"/>
              <a:gd name="T19" fmla="*/ 55 h 71"/>
              <a:gd name="T20" fmla="*/ 41 w 43"/>
              <a:gd name="T21" fmla="*/ 58 h 71"/>
              <a:gd name="T22" fmla="*/ 22 w 43"/>
              <a:gd name="T23" fmla="*/ 67 h 71"/>
              <a:gd name="T24" fmla="*/ 2 w 43"/>
              <a:gd name="T25" fmla="*/ 71 h 71"/>
              <a:gd name="T26" fmla="*/ 2 w 43"/>
              <a:gd name="T27" fmla="*/ 71 h 71"/>
              <a:gd name="T28" fmla="*/ 0 w 43"/>
              <a:gd name="T29" fmla="*/ 69 h 71"/>
              <a:gd name="T30" fmla="*/ 0 w 43"/>
              <a:gd name="T31" fmla="*/ 0 h 71"/>
              <a:gd name="T32" fmla="*/ 4 w 43"/>
              <a:gd name="T33" fmla="*/ 0 h 71"/>
              <a:gd name="T34" fmla="*/ 4 w 43"/>
              <a:gd name="T35" fmla="*/ 66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3" h="71">
                <a:moveTo>
                  <a:pt x="4" y="66"/>
                </a:moveTo>
                <a:cubicBezTo>
                  <a:pt x="10" y="65"/>
                  <a:pt x="16" y="64"/>
                  <a:pt x="21" y="62"/>
                </a:cubicBezTo>
                <a:cubicBezTo>
                  <a:pt x="26" y="60"/>
                  <a:pt x="32" y="58"/>
                  <a:pt x="36" y="55"/>
                </a:cubicBezTo>
                <a:cubicBezTo>
                  <a:pt x="31" y="47"/>
                  <a:pt x="27" y="38"/>
                  <a:pt x="24" y="28"/>
                </a:cubicBezTo>
                <a:cubicBezTo>
                  <a:pt x="21" y="19"/>
                  <a:pt x="19" y="10"/>
                  <a:pt x="18" y="0"/>
                </a:cubicBezTo>
                <a:cubicBezTo>
                  <a:pt x="23" y="0"/>
                  <a:pt x="23" y="0"/>
                  <a:pt x="23" y="0"/>
                </a:cubicBezTo>
                <a:cubicBezTo>
                  <a:pt x="24" y="10"/>
                  <a:pt x="26" y="18"/>
                  <a:pt x="29" y="26"/>
                </a:cubicBezTo>
                <a:cubicBezTo>
                  <a:pt x="32" y="37"/>
                  <a:pt x="36" y="47"/>
                  <a:pt x="42" y="55"/>
                </a:cubicBezTo>
                <a:cubicBezTo>
                  <a:pt x="42" y="55"/>
                  <a:pt x="42" y="55"/>
                  <a:pt x="42" y="55"/>
                </a:cubicBezTo>
                <a:cubicBezTo>
                  <a:pt x="42" y="55"/>
                  <a:pt x="42" y="55"/>
                  <a:pt x="42" y="55"/>
                </a:cubicBezTo>
                <a:cubicBezTo>
                  <a:pt x="43" y="56"/>
                  <a:pt x="42" y="57"/>
                  <a:pt x="41" y="58"/>
                </a:cubicBezTo>
                <a:cubicBezTo>
                  <a:pt x="35" y="62"/>
                  <a:pt x="29" y="65"/>
                  <a:pt x="22" y="67"/>
                </a:cubicBezTo>
                <a:cubicBezTo>
                  <a:pt x="16" y="69"/>
                  <a:pt x="9" y="71"/>
                  <a:pt x="2" y="71"/>
                </a:cubicBezTo>
                <a:cubicBezTo>
                  <a:pt x="2" y="71"/>
                  <a:pt x="2" y="71"/>
                  <a:pt x="2" y="71"/>
                </a:cubicBezTo>
                <a:cubicBezTo>
                  <a:pt x="1" y="71"/>
                  <a:pt x="0" y="70"/>
                  <a:pt x="0" y="69"/>
                </a:cubicBezTo>
                <a:cubicBezTo>
                  <a:pt x="0" y="0"/>
                  <a:pt x="0" y="0"/>
                  <a:pt x="0" y="0"/>
                </a:cubicBezTo>
                <a:cubicBezTo>
                  <a:pt x="4" y="0"/>
                  <a:pt x="4" y="0"/>
                  <a:pt x="4" y="0"/>
                </a:cubicBezTo>
                <a:lnTo>
                  <a:pt x="4" y="66"/>
                </a:ln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326" name="Freeform 323"/>
          <p:cNvSpPr/>
          <p:nvPr/>
        </p:nvSpPr>
        <p:spPr bwMode="auto">
          <a:xfrm rot="5400000">
            <a:off x="9061217" y="4183734"/>
            <a:ext cx="130935" cy="79751"/>
          </a:xfrm>
          <a:custGeom>
            <a:avLst/>
            <a:gdLst>
              <a:gd name="T0" fmla="*/ 13 w 77"/>
              <a:gd name="T1" fmla="*/ 0 h 47"/>
              <a:gd name="T2" fmla="*/ 6 w 77"/>
              <a:gd name="T3" fmla="*/ 19 h 47"/>
              <a:gd name="T4" fmla="*/ 55 w 77"/>
              <a:gd name="T5" fmla="*/ 41 h 47"/>
              <a:gd name="T6" fmla="*/ 72 w 77"/>
              <a:gd name="T7" fmla="*/ 0 h 47"/>
              <a:gd name="T8" fmla="*/ 77 w 77"/>
              <a:gd name="T9" fmla="*/ 0 h 47"/>
              <a:gd name="T10" fmla="*/ 59 w 77"/>
              <a:gd name="T11" fmla="*/ 45 h 47"/>
              <a:gd name="T12" fmla="*/ 59 w 77"/>
              <a:gd name="T13" fmla="*/ 45 h 47"/>
              <a:gd name="T14" fmla="*/ 55 w 77"/>
              <a:gd name="T15" fmla="*/ 46 h 47"/>
              <a:gd name="T16" fmla="*/ 2 w 77"/>
              <a:gd name="T17" fmla="*/ 23 h 47"/>
              <a:gd name="T18" fmla="*/ 2 w 77"/>
              <a:gd name="T19" fmla="*/ 23 h 47"/>
              <a:gd name="T20" fmla="*/ 1 w 77"/>
              <a:gd name="T21" fmla="*/ 20 h 47"/>
              <a:gd name="T22" fmla="*/ 8 w 77"/>
              <a:gd name="T23" fmla="*/ 0 h 47"/>
              <a:gd name="T24" fmla="*/ 13 w 77"/>
              <a:gd name="T25"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 h="47">
                <a:moveTo>
                  <a:pt x="13" y="0"/>
                </a:moveTo>
                <a:cubicBezTo>
                  <a:pt x="6" y="19"/>
                  <a:pt x="6" y="19"/>
                  <a:pt x="6" y="19"/>
                </a:cubicBezTo>
                <a:cubicBezTo>
                  <a:pt x="55" y="41"/>
                  <a:pt x="55" y="41"/>
                  <a:pt x="55" y="41"/>
                </a:cubicBezTo>
                <a:cubicBezTo>
                  <a:pt x="72" y="0"/>
                  <a:pt x="72" y="0"/>
                  <a:pt x="72" y="0"/>
                </a:cubicBezTo>
                <a:cubicBezTo>
                  <a:pt x="77" y="0"/>
                  <a:pt x="77" y="0"/>
                  <a:pt x="77" y="0"/>
                </a:cubicBezTo>
                <a:cubicBezTo>
                  <a:pt x="59" y="45"/>
                  <a:pt x="59" y="45"/>
                  <a:pt x="59" y="45"/>
                </a:cubicBezTo>
                <a:cubicBezTo>
                  <a:pt x="59" y="45"/>
                  <a:pt x="59" y="45"/>
                  <a:pt x="59" y="45"/>
                </a:cubicBezTo>
                <a:cubicBezTo>
                  <a:pt x="58" y="46"/>
                  <a:pt x="57" y="47"/>
                  <a:pt x="55" y="46"/>
                </a:cubicBezTo>
                <a:cubicBezTo>
                  <a:pt x="2" y="23"/>
                  <a:pt x="2" y="23"/>
                  <a:pt x="2" y="23"/>
                </a:cubicBezTo>
                <a:cubicBezTo>
                  <a:pt x="2" y="23"/>
                  <a:pt x="2" y="23"/>
                  <a:pt x="2" y="23"/>
                </a:cubicBezTo>
                <a:cubicBezTo>
                  <a:pt x="1" y="22"/>
                  <a:pt x="0" y="21"/>
                  <a:pt x="1" y="20"/>
                </a:cubicBezTo>
                <a:cubicBezTo>
                  <a:pt x="8" y="0"/>
                  <a:pt x="8" y="0"/>
                  <a:pt x="8" y="0"/>
                </a:cubicBezTo>
                <a:lnTo>
                  <a:pt x="13" y="0"/>
                </a:ln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327" name="Freeform 324"/>
          <p:cNvSpPr/>
          <p:nvPr/>
        </p:nvSpPr>
        <p:spPr bwMode="auto">
          <a:xfrm rot="5400000">
            <a:off x="9061812" y="4321216"/>
            <a:ext cx="129745" cy="79751"/>
          </a:xfrm>
          <a:custGeom>
            <a:avLst/>
            <a:gdLst>
              <a:gd name="T0" fmla="*/ 5 w 77"/>
              <a:gd name="T1" fmla="*/ 0 h 47"/>
              <a:gd name="T2" fmla="*/ 22 w 77"/>
              <a:gd name="T3" fmla="*/ 41 h 47"/>
              <a:gd name="T4" fmla="*/ 71 w 77"/>
              <a:gd name="T5" fmla="*/ 19 h 47"/>
              <a:gd name="T6" fmla="*/ 63 w 77"/>
              <a:gd name="T7" fmla="*/ 0 h 47"/>
              <a:gd name="T8" fmla="*/ 69 w 77"/>
              <a:gd name="T9" fmla="*/ 0 h 47"/>
              <a:gd name="T10" fmla="*/ 76 w 77"/>
              <a:gd name="T11" fmla="*/ 20 h 47"/>
              <a:gd name="T12" fmla="*/ 75 w 77"/>
              <a:gd name="T13" fmla="*/ 23 h 47"/>
              <a:gd name="T14" fmla="*/ 21 w 77"/>
              <a:gd name="T15" fmla="*/ 46 h 47"/>
              <a:gd name="T16" fmla="*/ 21 w 77"/>
              <a:gd name="T17" fmla="*/ 46 h 47"/>
              <a:gd name="T18" fmla="*/ 21 w 77"/>
              <a:gd name="T19" fmla="*/ 47 h 47"/>
              <a:gd name="T20" fmla="*/ 18 w 77"/>
              <a:gd name="T21" fmla="*/ 45 h 47"/>
              <a:gd name="T22" fmla="*/ 0 w 77"/>
              <a:gd name="T23" fmla="*/ 0 h 47"/>
              <a:gd name="T24" fmla="*/ 5 w 77"/>
              <a:gd name="T25"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 h="47">
                <a:moveTo>
                  <a:pt x="5" y="0"/>
                </a:moveTo>
                <a:cubicBezTo>
                  <a:pt x="22" y="41"/>
                  <a:pt x="22" y="41"/>
                  <a:pt x="22" y="41"/>
                </a:cubicBezTo>
                <a:cubicBezTo>
                  <a:pt x="71" y="19"/>
                  <a:pt x="71" y="19"/>
                  <a:pt x="71" y="19"/>
                </a:cubicBezTo>
                <a:cubicBezTo>
                  <a:pt x="63" y="0"/>
                  <a:pt x="63" y="0"/>
                  <a:pt x="63" y="0"/>
                </a:cubicBezTo>
                <a:cubicBezTo>
                  <a:pt x="69" y="0"/>
                  <a:pt x="69" y="0"/>
                  <a:pt x="69" y="0"/>
                </a:cubicBezTo>
                <a:cubicBezTo>
                  <a:pt x="76" y="20"/>
                  <a:pt x="76" y="20"/>
                  <a:pt x="76" y="20"/>
                </a:cubicBezTo>
                <a:cubicBezTo>
                  <a:pt x="77" y="21"/>
                  <a:pt x="76" y="22"/>
                  <a:pt x="75" y="23"/>
                </a:cubicBezTo>
                <a:cubicBezTo>
                  <a:pt x="21" y="46"/>
                  <a:pt x="21" y="46"/>
                  <a:pt x="21" y="46"/>
                </a:cubicBezTo>
                <a:cubicBezTo>
                  <a:pt x="21" y="46"/>
                  <a:pt x="21" y="46"/>
                  <a:pt x="21" y="46"/>
                </a:cubicBezTo>
                <a:cubicBezTo>
                  <a:pt x="21" y="47"/>
                  <a:pt x="21" y="47"/>
                  <a:pt x="21" y="47"/>
                </a:cubicBezTo>
                <a:cubicBezTo>
                  <a:pt x="20" y="47"/>
                  <a:pt x="19" y="46"/>
                  <a:pt x="18" y="45"/>
                </a:cubicBezTo>
                <a:cubicBezTo>
                  <a:pt x="0" y="0"/>
                  <a:pt x="0" y="0"/>
                  <a:pt x="0" y="0"/>
                </a:cubicBezTo>
                <a:lnTo>
                  <a:pt x="5" y="0"/>
                </a:ln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328" name="Freeform 325"/>
          <p:cNvSpPr>
            <a:spLocks noEditPoints="1"/>
          </p:cNvSpPr>
          <p:nvPr/>
        </p:nvSpPr>
        <p:spPr bwMode="auto">
          <a:xfrm rot="5400000">
            <a:off x="5518840" y="2480393"/>
            <a:ext cx="107129" cy="101177"/>
          </a:xfrm>
          <a:custGeom>
            <a:avLst/>
            <a:gdLst>
              <a:gd name="T0" fmla="*/ 38 w 63"/>
              <a:gd name="T1" fmla="*/ 53 h 60"/>
              <a:gd name="T2" fmla="*/ 41 w 63"/>
              <a:gd name="T3" fmla="*/ 54 h 60"/>
              <a:gd name="T4" fmla="*/ 41 w 63"/>
              <a:gd name="T5" fmla="*/ 54 h 60"/>
              <a:gd name="T6" fmla="*/ 46 w 63"/>
              <a:gd name="T7" fmla="*/ 54 h 60"/>
              <a:gd name="T8" fmla="*/ 46 w 63"/>
              <a:gd name="T9" fmla="*/ 54 h 60"/>
              <a:gd name="T10" fmla="*/ 48 w 63"/>
              <a:gd name="T11" fmla="*/ 52 h 60"/>
              <a:gd name="T12" fmla="*/ 50 w 63"/>
              <a:gd name="T13" fmla="*/ 49 h 60"/>
              <a:gd name="T14" fmla="*/ 58 w 63"/>
              <a:gd name="T15" fmla="*/ 24 h 60"/>
              <a:gd name="T16" fmla="*/ 52 w 63"/>
              <a:gd name="T17" fmla="*/ 11 h 60"/>
              <a:gd name="T18" fmla="*/ 37 w 63"/>
              <a:gd name="T19" fmla="*/ 9 h 60"/>
              <a:gd name="T20" fmla="*/ 32 w 63"/>
              <a:gd name="T21" fmla="*/ 6 h 60"/>
              <a:gd name="T22" fmla="*/ 36 w 63"/>
              <a:gd name="T23" fmla="*/ 5 h 60"/>
              <a:gd name="T24" fmla="*/ 63 w 63"/>
              <a:gd name="T25" fmla="*/ 28 h 60"/>
              <a:gd name="T26" fmla="*/ 54 w 63"/>
              <a:gd name="T27" fmla="*/ 52 h 60"/>
              <a:gd name="T28" fmla="*/ 52 w 63"/>
              <a:gd name="T29" fmla="*/ 55 h 60"/>
              <a:gd name="T30" fmla="*/ 49 w 63"/>
              <a:gd name="T31" fmla="*/ 58 h 60"/>
              <a:gd name="T32" fmla="*/ 40 w 63"/>
              <a:gd name="T33" fmla="*/ 59 h 60"/>
              <a:gd name="T34" fmla="*/ 36 w 63"/>
              <a:gd name="T35" fmla="*/ 58 h 60"/>
              <a:gd name="T36" fmla="*/ 32 w 63"/>
              <a:gd name="T37" fmla="*/ 57 h 60"/>
              <a:gd name="T38" fmla="*/ 10 w 63"/>
              <a:gd name="T39" fmla="*/ 12 h 60"/>
              <a:gd name="T40" fmla="*/ 7 w 63"/>
              <a:gd name="T41" fmla="*/ 16 h 60"/>
              <a:gd name="T42" fmla="*/ 5 w 63"/>
              <a:gd name="T43" fmla="*/ 29 h 60"/>
              <a:gd name="T44" fmla="*/ 13 w 63"/>
              <a:gd name="T45" fmla="*/ 50 h 60"/>
              <a:gd name="T46" fmla="*/ 22 w 63"/>
              <a:gd name="T47" fmla="*/ 54 h 60"/>
              <a:gd name="T48" fmla="*/ 27 w 63"/>
              <a:gd name="T49" fmla="*/ 53 h 60"/>
              <a:gd name="T50" fmla="*/ 32 w 63"/>
              <a:gd name="T51" fmla="*/ 57 h 60"/>
              <a:gd name="T52" fmla="*/ 29 w 63"/>
              <a:gd name="T53" fmla="*/ 57 h 60"/>
              <a:gd name="T54" fmla="*/ 24 w 63"/>
              <a:gd name="T55" fmla="*/ 59 h 60"/>
              <a:gd name="T56" fmla="*/ 15 w 63"/>
              <a:gd name="T57" fmla="*/ 58 h 60"/>
              <a:gd name="T58" fmla="*/ 10 w 63"/>
              <a:gd name="T59" fmla="*/ 53 h 60"/>
              <a:gd name="T60" fmla="*/ 0 w 63"/>
              <a:gd name="T61" fmla="*/ 30 h 60"/>
              <a:gd name="T62" fmla="*/ 0 w 63"/>
              <a:gd name="T63" fmla="*/ 24 h 60"/>
              <a:gd name="T64" fmla="*/ 0 w 63"/>
              <a:gd name="T65" fmla="*/ 23 h 60"/>
              <a:gd name="T66" fmla="*/ 3 w 63"/>
              <a:gd name="T67" fmla="*/ 14 h 60"/>
              <a:gd name="T68" fmla="*/ 8 w 63"/>
              <a:gd name="T69" fmla="*/ 7 h 60"/>
              <a:gd name="T70" fmla="*/ 30 w 63"/>
              <a:gd name="T71" fmla="*/ 5 h 60"/>
              <a:gd name="T72" fmla="*/ 32 w 63"/>
              <a:gd name="T73" fmla="*/ 6 h 60"/>
              <a:gd name="T74" fmla="*/ 31 w 63"/>
              <a:gd name="T75" fmla="*/ 11 h 60"/>
              <a:gd name="T76" fmla="*/ 28 w 63"/>
              <a:gd name="T77" fmla="*/ 10 h 60"/>
              <a:gd name="T78" fmla="*/ 11 w 63"/>
              <a:gd name="T79" fmla="*/ 11 h 60"/>
              <a:gd name="T80" fmla="*/ 10 w 63"/>
              <a:gd name="T81" fmla="*/ 12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3" h="60">
                <a:moveTo>
                  <a:pt x="32" y="52"/>
                </a:moveTo>
                <a:cubicBezTo>
                  <a:pt x="34" y="52"/>
                  <a:pt x="36" y="53"/>
                  <a:pt x="38" y="53"/>
                </a:cubicBezTo>
                <a:cubicBezTo>
                  <a:pt x="38" y="53"/>
                  <a:pt x="38" y="53"/>
                  <a:pt x="38" y="53"/>
                </a:cubicBezTo>
                <a:cubicBezTo>
                  <a:pt x="41" y="54"/>
                  <a:pt x="41" y="54"/>
                  <a:pt x="41" y="54"/>
                </a:cubicBezTo>
                <a:cubicBezTo>
                  <a:pt x="41" y="54"/>
                  <a:pt x="41" y="54"/>
                  <a:pt x="41" y="54"/>
                </a:cubicBezTo>
                <a:cubicBezTo>
                  <a:pt x="41" y="54"/>
                  <a:pt x="41" y="54"/>
                  <a:pt x="41" y="54"/>
                </a:cubicBezTo>
                <a:cubicBezTo>
                  <a:pt x="43" y="55"/>
                  <a:pt x="44" y="55"/>
                  <a:pt x="46" y="54"/>
                </a:cubicBezTo>
                <a:cubicBezTo>
                  <a:pt x="46" y="54"/>
                  <a:pt x="46" y="54"/>
                  <a:pt x="46" y="54"/>
                </a:cubicBezTo>
                <a:cubicBezTo>
                  <a:pt x="46" y="54"/>
                  <a:pt x="46" y="54"/>
                  <a:pt x="46" y="54"/>
                </a:cubicBezTo>
                <a:cubicBezTo>
                  <a:pt x="46" y="54"/>
                  <a:pt x="46" y="54"/>
                  <a:pt x="46" y="54"/>
                </a:cubicBezTo>
                <a:cubicBezTo>
                  <a:pt x="48" y="52"/>
                  <a:pt x="48" y="52"/>
                  <a:pt x="48" y="52"/>
                </a:cubicBezTo>
                <a:cubicBezTo>
                  <a:pt x="48" y="52"/>
                  <a:pt x="48" y="52"/>
                  <a:pt x="48" y="52"/>
                </a:cubicBezTo>
                <a:cubicBezTo>
                  <a:pt x="50" y="49"/>
                  <a:pt x="50" y="49"/>
                  <a:pt x="50" y="49"/>
                </a:cubicBezTo>
                <a:cubicBezTo>
                  <a:pt x="50" y="49"/>
                  <a:pt x="50" y="49"/>
                  <a:pt x="50" y="49"/>
                </a:cubicBezTo>
                <a:cubicBezTo>
                  <a:pt x="55" y="43"/>
                  <a:pt x="59" y="33"/>
                  <a:pt x="58" y="24"/>
                </a:cubicBezTo>
                <a:cubicBezTo>
                  <a:pt x="58" y="24"/>
                  <a:pt x="58" y="24"/>
                  <a:pt x="58" y="24"/>
                </a:cubicBezTo>
                <a:cubicBezTo>
                  <a:pt x="58" y="19"/>
                  <a:pt x="56" y="15"/>
                  <a:pt x="52" y="11"/>
                </a:cubicBezTo>
                <a:cubicBezTo>
                  <a:pt x="52" y="11"/>
                  <a:pt x="52" y="11"/>
                  <a:pt x="52" y="11"/>
                </a:cubicBezTo>
                <a:cubicBezTo>
                  <a:pt x="48" y="7"/>
                  <a:pt x="42" y="8"/>
                  <a:pt x="37" y="9"/>
                </a:cubicBezTo>
                <a:cubicBezTo>
                  <a:pt x="37" y="9"/>
                  <a:pt x="37" y="9"/>
                  <a:pt x="37" y="9"/>
                </a:cubicBezTo>
                <a:cubicBezTo>
                  <a:pt x="36" y="10"/>
                  <a:pt x="34" y="11"/>
                  <a:pt x="32" y="11"/>
                </a:cubicBezTo>
                <a:cubicBezTo>
                  <a:pt x="32" y="6"/>
                  <a:pt x="32" y="6"/>
                  <a:pt x="32" y="6"/>
                </a:cubicBezTo>
                <a:cubicBezTo>
                  <a:pt x="33" y="6"/>
                  <a:pt x="34" y="5"/>
                  <a:pt x="36" y="5"/>
                </a:cubicBezTo>
                <a:cubicBezTo>
                  <a:pt x="36" y="5"/>
                  <a:pt x="36" y="5"/>
                  <a:pt x="36" y="5"/>
                </a:cubicBezTo>
                <a:cubicBezTo>
                  <a:pt x="49" y="0"/>
                  <a:pt x="62" y="9"/>
                  <a:pt x="63" y="23"/>
                </a:cubicBezTo>
                <a:cubicBezTo>
                  <a:pt x="63" y="28"/>
                  <a:pt x="63" y="28"/>
                  <a:pt x="63" y="28"/>
                </a:cubicBezTo>
                <a:cubicBezTo>
                  <a:pt x="63" y="28"/>
                  <a:pt x="63" y="28"/>
                  <a:pt x="63" y="28"/>
                </a:cubicBezTo>
                <a:cubicBezTo>
                  <a:pt x="63" y="36"/>
                  <a:pt x="59" y="45"/>
                  <a:pt x="54" y="52"/>
                </a:cubicBezTo>
                <a:cubicBezTo>
                  <a:pt x="54" y="52"/>
                  <a:pt x="54" y="52"/>
                  <a:pt x="54" y="52"/>
                </a:cubicBezTo>
                <a:cubicBezTo>
                  <a:pt x="52" y="55"/>
                  <a:pt x="52" y="55"/>
                  <a:pt x="52" y="55"/>
                </a:cubicBezTo>
                <a:cubicBezTo>
                  <a:pt x="52" y="55"/>
                  <a:pt x="52" y="55"/>
                  <a:pt x="52" y="55"/>
                </a:cubicBezTo>
                <a:cubicBezTo>
                  <a:pt x="49" y="58"/>
                  <a:pt x="49" y="58"/>
                  <a:pt x="49" y="58"/>
                </a:cubicBezTo>
                <a:cubicBezTo>
                  <a:pt x="49" y="58"/>
                  <a:pt x="49" y="58"/>
                  <a:pt x="49" y="58"/>
                </a:cubicBezTo>
                <a:cubicBezTo>
                  <a:pt x="46" y="59"/>
                  <a:pt x="43" y="60"/>
                  <a:pt x="40" y="59"/>
                </a:cubicBezTo>
                <a:cubicBezTo>
                  <a:pt x="40" y="59"/>
                  <a:pt x="40" y="59"/>
                  <a:pt x="40" y="59"/>
                </a:cubicBezTo>
                <a:cubicBezTo>
                  <a:pt x="36" y="58"/>
                  <a:pt x="36" y="58"/>
                  <a:pt x="36" y="58"/>
                </a:cubicBezTo>
                <a:cubicBezTo>
                  <a:pt x="36" y="58"/>
                  <a:pt x="36" y="58"/>
                  <a:pt x="36" y="58"/>
                </a:cubicBezTo>
                <a:cubicBezTo>
                  <a:pt x="35" y="57"/>
                  <a:pt x="33" y="57"/>
                  <a:pt x="32" y="57"/>
                </a:cubicBezTo>
                <a:lnTo>
                  <a:pt x="32" y="52"/>
                </a:lnTo>
                <a:close/>
                <a:moveTo>
                  <a:pt x="10" y="12"/>
                </a:moveTo>
                <a:cubicBezTo>
                  <a:pt x="9" y="13"/>
                  <a:pt x="8" y="15"/>
                  <a:pt x="7" y="16"/>
                </a:cubicBezTo>
                <a:cubicBezTo>
                  <a:pt x="7" y="16"/>
                  <a:pt x="7" y="16"/>
                  <a:pt x="7" y="16"/>
                </a:cubicBezTo>
                <a:cubicBezTo>
                  <a:pt x="5" y="23"/>
                  <a:pt x="5" y="23"/>
                  <a:pt x="5" y="23"/>
                </a:cubicBezTo>
                <a:cubicBezTo>
                  <a:pt x="5" y="29"/>
                  <a:pt x="5" y="29"/>
                  <a:pt x="5" y="29"/>
                </a:cubicBezTo>
                <a:cubicBezTo>
                  <a:pt x="6" y="37"/>
                  <a:pt x="9" y="44"/>
                  <a:pt x="13" y="50"/>
                </a:cubicBezTo>
                <a:cubicBezTo>
                  <a:pt x="13" y="50"/>
                  <a:pt x="13" y="50"/>
                  <a:pt x="13" y="50"/>
                </a:cubicBezTo>
                <a:cubicBezTo>
                  <a:pt x="17" y="54"/>
                  <a:pt x="17" y="54"/>
                  <a:pt x="17" y="54"/>
                </a:cubicBezTo>
                <a:cubicBezTo>
                  <a:pt x="19" y="55"/>
                  <a:pt x="20" y="55"/>
                  <a:pt x="22" y="54"/>
                </a:cubicBezTo>
                <a:cubicBezTo>
                  <a:pt x="22" y="54"/>
                  <a:pt x="22" y="54"/>
                  <a:pt x="22" y="54"/>
                </a:cubicBezTo>
                <a:cubicBezTo>
                  <a:pt x="27" y="53"/>
                  <a:pt x="27" y="53"/>
                  <a:pt x="27" y="53"/>
                </a:cubicBezTo>
                <a:cubicBezTo>
                  <a:pt x="29" y="52"/>
                  <a:pt x="30" y="52"/>
                  <a:pt x="32" y="52"/>
                </a:cubicBezTo>
                <a:cubicBezTo>
                  <a:pt x="32" y="57"/>
                  <a:pt x="32" y="57"/>
                  <a:pt x="32" y="57"/>
                </a:cubicBezTo>
                <a:cubicBezTo>
                  <a:pt x="31" y="57"/>
                  <a:pt x="30" y="57"/>
                  <a:pt x="29" y="57"/>
                </a:cubicBezTo>
                <a:cubicBezTo>
                  <a:pt x="29" y="57"/>
                  <a:pt x="29" y="57"/>
                  <a:pt x="29" y="57"/>
                </a:cubicBezTo>
                <a:cubicBezTo>
                  <a:pt x="24" y="59"/>
                  <a:pt x="24" y="59"/>
                  <a:pt x="24" y="59"/>
                </a:cubicBezTo>
                <a:cubicBezTo>
                  <a:pt x="24" y="59"/>
                  <a:pt x="24" y="59"/>
                  <a:pt x="24" y="59"/>
                </a:cubicBezTo>
                <a:cubicBezTo>
                  <a:pt x="20" y="60"/>
                  <a:pt x="17" y="59"/>
                  <a:pt x="15" y="58"/>
                </a:cubicBezTo>
                <a:cubicBezTo>
                  <a:pt x="15" y="58"/>
                  <a:pt x="15" y="58"/>
                  <a:pt x="15" y="58"/>
                </a:cubicBezTo>
                <a:cubicBezTo>
                  <a:pt x="10" y="53"/>
                  <a:pt x="10" y="53"/>
                  <a:pt x="10" y="53"/>
                </a:cubicBezTo>
                <a:cubicBezTo>
                  <a:pt x="10" y="53"/>
                  <a:pt x="10" y="53"/>
                  <a:pt x="10" y="53"/>
                </a:cubicBezTo>
                <a:cubicBezTo>
                  <a:pt x="5" y="46"/>
                  <a:pt x="1" y="38"/>
                  <a:pt x="0" y="30"/>
                </a:cubicBezTo>
                <a:cubicBezTo>
                  <a:pt x="0" y="30"/>
                  <a:pt x="0" y="30"/>
                  <a:pt x="0" y="30"/>
                </a:cubicBezTo>
                <a:cubicBezTo>
                  <a:pt x="0" y="24"/>
                  <a:pt x="0" y="24"/>
                  <a:pt x="0" y="24"/>
                </a:cubicBezTo>
                <a:cubicBezTo>
                  <a:pt x="0" y="24"/>
                  <a:pt x="0" y="24"/>
                  <a:pt x="0" y="24"/>
                </a:cubicBezTo>
                <a:cubicBezTo>
                  <a:pt x="0" y="24"/>
                  <a:pt x="0" y="24"/>
                  <a:pt x="0" y="24"/>
                </a:cubicBezTo>
                <a:cubicBezTo>
                  <a:pt x="0" y="23"/>
                  <a:pt x="0" y="23"/>
                  <a:pt x="0" y="23"/>
                </a:cubicBezTo>
                <a:cubicBezTo>
                  <a:pt x="1" y="20"/>
                  <a:pt x="1" y="17"/>
                  <a:pt x="3" y="14"/>
                </a:cubicBezTo>
                <a:cubicBezTo>
                  <a:pt x="3" y="14"/>
                  <a:pt x="3" y="14"/>
                  <a:pt x="3" y="14"/>
                </a:cubicBezTo>
                <a:cubicBezTo>
                  <a:pt x="3" y="14"/>
                  <a:pt x="3" y="14"/>
                  <a:pt x="3" y="14"/>
                </a:cubicBezTo>
                <a:cubicBezTo>
                  <a:pt x="4" y="12"/>
                  <a:pt x="6" y="9"/>
                  <a:pt x="8" y="7"/>
                </a:cubicBezTo>
                <a:cubicBezTo>
                  <a:pt x="8" y="7"/>
                  <a:pt x="8" y="7"/>
                  <a:pt x="8" y="7"/>
                </a:cubicBezTo>
                <a:cubicBezTo>
                  <a:pt x="15" y="2"/>
                  <a:pt x="22" y="3"/>
                  <a:pt x="30" y="5"/>
                </a:cubicBezTo>
                <a:cubicBezTo>
                  <a:pt x="30" y="5"/>
                  <a:pt x="30" y="5"/>
                  <a:pt x="30" y="5"/>
                </a:cubicBezTo>
                <a:cubicBezTo>
                  <a:pt x="31" y="6"/>
                  <a:pt x="31" y="6"/>
                  <a:pt x="32" y="6"/>
                </a:cubicBezTo>
                <a:cubicBezTo>
                  <a:pt x="32" y="11"/>
                  <a:pt x="32" y="11"/>
                  <a:pt x="32" y="11"/>
                </a:cubicBezTo>
                <a:cubicBezTo>
                  <a:pt x="32" y="11"/>
                  <a:pt x="31" y="11"/>
                  <a:pt x="31" y="11"/>
                </a:cubicBezTo>
                <a:cubicBezTo>
                  <a:pt x="31" y="11"/>
                  <a:pt x="31" y="11"/>
                  <a:pt x="31" y="11"/>
                </a:cubicBezTo>
                <a:cubicBezTo>
                  <a:pt x="28" y="10"/>
                  <a:pt x="28" y="10"/>
                  <a:pt x="28" y="10"/>
                </a:cubicBezTo>
                <a:cubicBezTo>
                  <a:pt x="28" y="10"/>
                  <a:pt x="28" y="10"/>
                  <a:pt x="28" y="10"/>
                </a:cubicBezTo>
                <a:cubicBezTo>
                  <a:pt x="22" y="8"/>
                  <a:pt x="17" y="7"/>
                  <a:pt x="11" y="11"/>
                </a:cubicBezTo>
                <a:cubicBezTo>
                  <a:pt x="11" y="11"/>
                  <a:pt x="11" y="11"/>
                  <a:pt x="11" y="11"/>
                </a:cubicBezTo>
                <a:cubicBezTo>
                  <a:pt x="10" y="12"/>
                  <a:pt x="10" y="12"/>
                  <a:pt x="10" y="12"/>
                </a:cubicBez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329" name="Freeform 326"/>
          <p:cNvSpPr>
            <a:spLocks noEditPoints="1"/>
          </p:cNvSpPr>
          <p:nvPr/>
        </p:nvSpPr>
        <p:spPr bwMode="auto">
          <a:xfrm rot="5400000">
            <a:off x="5613470" y="2503605"/>
            <a:ext cx="30948" cy="33329"/>
          </a:xfrm>
          <a:custGeom>
            <a:avLst/>
            <a:gdLst>
              <a:gd name="T0" fmla="*/ 9 w 18"/>
              <a:gd name="T1" fmla="*/ 13 h 20"/>
              <a:gd name="T2" fmla="*/ 10 w 18"/>
              <a:gd name="T3" fmla="*/ 14 h 20"/>
              <a:gd name="T4" fmla="*/ 10 w 18"/>
              <a:gd name="T5" fmla="*/ 14 h 20"/>
              <a:gd name="T6" fmla="*/ 13 w 18"/>
              <a:gd name="T7" fmla="*/ 15 h 20"/>
              <a:gd name="T8" fmla="*/ 13 w 18"/>
              <a:gd name="T9" fmla="*/ 15 h 20"/>
              <a:gd name="T10" fmla="*/ 13 w 18"/>
              <a:gd name="T11" fmla="*/ 13 h 20"/>
              <a:gd name="T12" fmla="*/ 11 w 18"/>
              <a:gd name="T13" fmla="*/ 10 h 20"/>
              <a:gd name="T14" fmla="*/ 9 w 18"/>
              <a:gd name="T15" fmla="*/ 7 h 20"/>
              <a:gd name="T16" fmla="*/ 9 w 18"/>
              <a:gd name="T17" fmla="*/ 2 h 20"/>
              <a:gd name="T18" fmla="*/ 10 w 18"/>
              <a:gd name="T19" fmla="*/ 2 h 20"/>
              <a:gd name="T20" fmla="*/ 15 w 18"/>
              <a:gd name="T21" fmla="*/ 7 h 20"/>
              <a:gd name="T22" fmla="*/ 17 w 18"/>
              <a:gd name="T23" fmla="*/ 12 h 20"/>
              <a:gd name="T24" fmla="*/ 18 w 18"/>
              <a:gd name="T25" fmla="*/ 18 h 20"/>
              <a:gd name="T26" fmla="*/ 18 w 18"/>
              <a:gd name="T27" fmla="*/ 18 h 20"/>
              <a:gd name="T28" fmla="*/ 17 w 18"/>
              <a:gd name="T29" fmla="*/ 19 h 20"/>
              <a:gd name="T30" fmla="*/ 16 w 18"/>
              <a:gd name="T31" fmla="*/ 20 h 20"/>
              <a:gd name="T32" fmla="*/ 15 w 18"/>
              <a:gd name="T33" fmla="*/ 20 h 20"/>
              <a:gd name="T34" fmla="*/ 13 w 18"/>
              <a:gd name="T35" fmla="*/ 20 h 20"/>
              <a:gd name="T36" fmla="*/ 11 w 18"/>
              <a:gd name="T37" fmla="*/ 20 h 20"/>
              <a:gd name="T38" fmla="*/ 9 w 18"/>
              <a:gd name="T39" fmla="*/ 19 h 20"/>
              <a:gd name="T40" fmla="*/ 9 w 18"/>
              <a:gd name="T41" fmla="*/ 13 h 20"/>
              <a:gd name="T42" fmla="*/ 8 w 18"/>
              <a:gd name="T43" fmla="*/ 12 h 20"/>
              <a:gd name="T44" fmla="*/ 9 w 18"/>
              <a:gd name="T45" fmla="*/ 13 h 20"/>
              <a:gd name="T46" fmla="*/ 9 w 18"/>
              <a:gd name="T47" fmla="*/ 19 h 20"/>
              <a:gd name="T48" fmla="*/ 8 w 18"/>
              <a:gd name="T49" fmla="*/ 18 h 20"/>
              <a:gd name="T50" fmla="*/ 7 w 18"/>
              <a:gd name="T51" fmla="*/ 18 h 20"/>
              <a:gd name="T52" fmla="*/ 4 w 18"/>
              <a:gd name="T53" fmla="*/ 15 h 20"/>
              <a:gd name="T54" fmla="*/ 1 w 18"/>
              <a:gd name="T55" fmla="*/ 11 h 20"/>
              <a:gd name="T56" fmla="*/ 0 w 18"/>
              <a:gd name="T57" fmla="*/ 6 h 20"/>
              <a:gd name="T58" fmla="*/ 0 w 18"/>
              <a:gd name="T59" fmla="*/ 4 h 20"/>
              <a:gd name="T60" fmla="*/ 0 w 18"/>
              <a:gd name="T61" fmla="*/ 2 h 20"/>
              <a:gd name="T62" fmla="*/ 2 w 18"/>
              <a:gd name="T63" fmla="*/ 0 h 20"/>
              <a:gd name="T64" fmla="*/ 2 w 18"/>
              <a:gd name="T65" fmla="*/ 0 h 20"/>
              <a:gd name="T66" fmla="*/ 2 w 18"/>
              <a:gd name="T67" fmla="*/ 0 h 20"/>
              <a:gd name="T68" fmla="*/ 3 w 18"/>
              <a:gd name="T69" fmla="*/ 0 h 20"/>
              <a:gd name="T70" fmla="*/ 3 w 18"/>
              <a:gd name="T71" fmla="*/ 0 h 20"/>
              <a:gd name="T72" fmla="*/ 3 w 18"/>
              <a:gd name="T73" fmla="*/ 0 h 20"/>
              <a:gd name="T74" fmla="*/ 9 w 18"/>
              <a:gd name="T75" fmla="*/ 2 h 20"/>
              <a:gd name="T76" fmla="*/ 9 w 18"/>
              <a:gd name="T77" fmla="*/ 7 h 20"/>
              <a:gd name="T78" fmla="*/ 7 w 18"/>
              <a:gd name="T79" fmla="*/ 6 h 20"/>
              <a:gd name="T80" fmla="*/ 4 w 18"/>
              <a:gd name="T81" fmla="*/ 5 h 20"/>
              <a:gd name="T82" fmla="*/ 4 w 18"/>
              <a:gd name="T83" fmla="*/ 6 h 20"/>
              <a:gd name="T84" fmla="*/ 6 w 18"/>
              <a:gd name="T85" fmla="*/ 9 h 20"/>
              <a:gd name="T86" fmla="*/ 8 w 18"/>
              <a:gd name="T87" fmla="*/ 1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8" h="20">
                <a:moveTo>
                  <a:pt x="9" y="13"/>
                </a:moveTo>
                <a:cubicBezTo>
                  <a:pt x="9" y="13"/>
                  <a:pt x="10" y="14"/>
                  <a:pt x="10" y="14"/>
                </a:cubicBezTo>
                <a:cubicBezTo>
                  <a:pt x="10" y="14"/>
                  <a:pt x="10" y="14"/>
                  <a:pt x="10" y="14"/>
                </a:cubicBezTo>
                <a:cubicBezTo>
                  <a:pt x="11" y="15"/>
                  <a:pt x="12" y="15"/>
                  <a:pt x="13" y="15"/>
                </a:cubicBezTo>
                <a:cubicBezTo>
                  <a:pt x="13" y="15"/>
                  <a:pt x="13" y="15"/>
                  <a:pt x="13" y="15"/>
                </a:cubicBezTo>
                <a:cubicBezTo>
                  <a:pt x="13" y="15"/>
                  <a:pt x="13" y="14"/>
                  <a:pt x="13" y="13"/>
                </a:cubicBezTo>
                <a:cubicBezTo>
                  <a:pt x="12" y="12"/>
                  <a:pt x="12" y="11"/>
                  <a:pt x="11" y="10"/>
                </a:cubicBezTo>
                <a:cubicBezTo>
                  <a:pt x="10" y="9"/>
                  <a:pt x="10" y="8"/>
                  <a:pt x="9" y="7"/>
                </a:cubicBezTo>
                <a:cubicBezTo>
                  <a:pt x="9" y="2"/>
                  <a:pt x="9" y="2"/>
                  <a:pt x="9" y="2"/>
                </a:cubicBezTo>
                <a:cubicBezTo>
                  <a:pt x="9" y="2"/>
                  <a:pt x="9" y="2"/>
                  <a:pt x="10" y="2"/>
                </a:cubicBezTo>
                <a:cubicBezTo>
                  <a:pt x="12" y="3"/>
                  <a:pt x="13" y="5"/>
                  <a:pt x="15" y="7"/>
                </a:cubicBezTo>
                <a:cubicBezTo>
                  <a:pt x="16" y="8"/>
                  <a:pt x="17" y="10"/>
                  <a:pt x="17" y="12"/>
                </a:cubicBezTo>
                <a:cubicBezTo>
                  <a:pt x="18" y="14"/>
                  <a:pt x="18" y="16"/>
                  <a:pt x="18" y="18"/>
                </a:cubicBezTo>
                <a:cubicBezTo>
                  <a:pt x="18" y="18"/>
                  <a:pt x="18" y="18"/>
                  <a:pt x="18" y="18"/>
                </a:cubicBezTo>
                <a:cubicBezTo>
                  <a:pt x="18" y="18"/>
                  <a:pt x="18" y="19"/>
                  <a:pt x="17" y="19"/>
                </a:cubicBezTo>
                <a:cubicBezTo>
                  <a:pt x="17" y="20"/>
                  <a:pt x="16" y="20"/>
                  <a:pt x="16" y="20"/>
                </a:cubicBezTo>
                <a:cubicBezTo>
                  <a:pt x="15" y="20"/>
                  <a:pt x="15" y="20"/>
                  <a:pt x="15" y="20"/>
                </a:cubicBezTo>
                <a:cubicBezTo>
                  <a:pt x="15" y="20"/>
                  <a:pt x="14" y="20"/>
                  <a:pt x="13" y="20"/>
                </a:cubicBezTo>
                <a:cubicBezTo>
                  <a:pt x="13" y="20"/>
                  <a:pt x="12" y="20"/>
                  <a:pt x="11" y="20"/>
                </a:cubicBezTo>
                <a:cubicBezTo>
                  <a:pt x="10" y="20"/>
                  <a:pt x="10" y="19"/>
                  <a:pt x="9" y="19"/>
                </a:cubicBezTo>
                <a:lnTo>
                  <a:pt x="9" y="13"/>
                </a:lnTo>
                <a:close/>
                <a:moveTo>
                  <a:pt x="8" y="12"/>
                </a:moveTo>
                <a:cubicBezTo>
                  <a:pt x="8" y="12"/>
                  <a:pt x="9" y="13"/>
                  <a:pt x="9" y="13"/>
                </a:cubicBezTo>
                <a:cubicBezTo>
                  <a:pt x="9" y="19"/>
                  <a:pt x="9" y="19"/>
                  <a:pt x="9" y="19"/>
                </a:cubicBezTo>
                <a:cubicBezTo>
                  <a:pt x="8" y="19"/>
                  <a:pt x="8" y="18"/>
                  <a:pt x="8" y="18"/>
                </a:cubicBezTo>
                <a:cubicBezTo>
                  <a:pt x="7" y="18"/>
                  <a:pt x="7" y="18"/>
                  <a:pt x="7" y="18"/>
                </a:cubicBezTo>
                <a:cubicBezTo>
                  <a:pt x="6" y="17"/>
                  <a:pt x="5" y="16"/>
                  <a:pt x="4" y="15"/>
                </a:cubicBezTo>
                <a:cubicBezTo>
                  <a:pt x="3" y="14"/>
                  <a:pt x="2" y="13"/>
                  <a:pt x="1" y="11"/>
                </a:cubicBezTo>
                <a:cubicBezTo>
                  <a:pt x="1" y="10"/>
                  <a:pt x="0" y="8"/>
                  <a:pt x="0" y="6"/>
                </a:cubicBezTo>
                <a:cubicBezTo>
                  <a:pt x="0" y="6"/>
                  <a:pt x="0" y="5"/>
                  <a:pt x="0" y="4"/>
                </a:cubicBezTo>
                <a:cubicBezTo>
                  <a:pt x="0" y="3"/>
                  <a:pt x="0" y="3"/>
                  <a:pt x="0" y="2"/>
                </a:cubicBezTo>
                <a:cubicBezTo>
                  <a:pt x="0" y="1"/>
                  <a:pt x="1" y="0"/>
                  <a:pt x="2" y="0"/>
                </a:cubicBezTo>
                <a:cubicBezTo>
                  <a:pt x="2" y="0"/>
                  <a:pt x="2" y="0"/>
                  <a:pt x="2" y="0"/>
                </a:cubicBezTo>
                <a:cubicBezTo>
                  <a:pt x="2" y="0"/>
                  <a:pt x="2" y="0"/>
                  <a:pt x="2" y="0"/>
                </a:cubicBezTo>
                <a:cubicBezTo>
                  <a:pt x="3" y="0"/>
                  <a:pt x="3" y="0"/>
                  <a:pt x="3" y="0"/>
                </a:cubicBezTo>
                <a:cubicBezTo>
                  <a:pt x="3" y="0"/>
                  <a:pt x="3" y="0"/>
                  <a:pt x="3" y="0"/>
                </a:cubicBezTo>
                <a:cubicBezTo>
                  <a:pt x="3" y="0"/>
                  <a:pt x="3" y="0"/>
                  <a:pt x="3" y="0"/>
                </a:cubicBezTo>
                <a:cubicBezTo>
                  <a:pt x="5" y="0"/>
                  <a:pt x="7" y="1"/>
                  <a:pt x="9" y="2"/>
                </a:cubicBezTo>
                <a:cubicBezTo>
                  <a:pt x="9" y="7"/>
                  <a:pt x="9" y="7"/>
                  <a:pt x="9" y="7"/>
                </a:cubicBezTo>
                <a:cubicBezTo>
                  <a:pt x="8" y="7"/>
                  <a:pt x="8" y="7"/>
                  <a:pt x="7" y="6"/>
                </a:cubicBezTo>
                <a:cubicBezTo>
                  <a:pt x="6" y="6"/>
                  <a:pt x="5" y="5"/>
                  <a:pt x="4" y="5"/>
                </a:cubicBezTo>
                <a:cubicBezTo>
                  <a:pt x="4" y="5"/>
                  <a:pt x="4" y="5"/>
                  <a:pt x="4" y="6"/>
                </a:cubicBezTo>
                <a:cubicBezTo>
                  <a:pt x="5" y="7"/>
                  <a:pt x="5" y="8"/>
                  <a:pt x="6" y="9"/>
                </a:cubicBezTo>
                <a:cubicBezTo>
                  <a:pt x="6" y="10"/>
                  <a:pt x="7" y="11"/>
                  <a:pt x="8" y="12"/>
                </a:cubicBez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330" name="Freeform 328"/>
          <p:cNvSpPr>
            <a:spLocks noEditPoints="1"/>
          </p:cNvSpPr>
          <p:nvPr/>
        </p:nvSpPr>
        <p:spPr bwMode="auto">
          <a:xfrm rot="5400000">
            <a:off x="6238981" y="2592284"/>
            <a:ext cx="44042" cy="71419"/>
          </a:xfrm>
          <a:custGeom>
            <a:avLst/>
            <a:gdLst>
              <a:gd name="T0" fmla="*/ 13 w 26"/>
              <a:gd name="T1" fmla="*/ 37 h 42"/>
              <a:gd name="T2" fmla="*/ 17 w 26"/>
              <a:gd name="T3" fmla="*/ 37 h 42"/>
              <a:gd name="T4" fmla="*/ 21 w 26"/>
              <a:gd name="T5" fmla="*/ 37 h 42"/>
              <a:gd name="T6" fmla="*/ 21 w 26"/>
              <a:gd name="T7" fmla="*/ 5 h 42"/>
              <a:gd name="T8" fmla="*/ 17 w 26"/>
              <a:gd name="T9" fmla="*/ 5 h 42"/>
              <a:gd name="T10" fmla="*/ 13 w 26"/>
              <a:gd name="T11" fmla="*/ 5 h 42"/>
              <a:gd name="T12" fmla="*/ 13 w 26"/>
              <a:gd name="T13" fmla="*/ 0 h 42"/>
              <a:gd name="T14" fmla="*/ 17 w 26"/>
              <a:gd name="T15" fmla="*/ 0 h 42"/>
              <a:gd name="T16" fmla="*/ 23 w 26"/>
              <a:gd name="T17" fmla="*/ 0 h 42"/>
              <a:gd name="T18" fmla="*/ 26 w 26"/>
              <a:gd name="T19" fmla="*/ 2 h 42"/>
              <a:gd name="T20" fmla="*/ 26 w 26"/>
              <a:gd name="T21" fmla="*/ 39 h 42"/>
              <a:gd name="T22" fmla="*/ 23 w 26"/>
              <a:gd name="T23" fmla="*/ 42 h 42"/>
              <a:gd name="T24" fmla="*/ 17 w 26"/>
              <a:gd name="T25" fmla="*/ 42 h 42"/>
              <a:gd name="T26" fmla="*/ 13 w 26"/>
              <a:gd name="T27" fmla="*/ 42 h 42"/>
              <a:gd name="T28" fmla="*/ 13 w 26"/>
              <a:gd name="T29" fmla="*/ 37 h 42"/>
              <a:gd name="T30" fmla="*/ 5 w 26"/>
              <a:gd name="T31" fmla="*/ 11 h 42"/>
              <a:gd name="T32" fmla="*/ 5 w 26"/>
              <a:gd name="T33" fmla="*/ 11 h 42"/>
              <a:gd name="T34" fmla="*/ 5 w 26"/>
              <a:gd name="T35" fmla="*/ 12 h 42"/>
              <a:gd name="T36" fmla="*/ 5 w 26"/>
              <a:gd name="T37" fmla="*/ 24 h 42"/>
              <a:gd name="T38" fmla="*/ 5 w 26"/>
              <a:gd name="T39" fmla="*/ 30 h 42"/>
              <a:gd name="T40" fmla="*/ 8 w 26"/>
              <a:gd name="T41" fmla="*/ 35 h 42"/>
              <a:gd name="T42" fmla="*/ 8 w 26"/>
              <a:gd name="T43" fmla="*/ 35 h 42"/>
              <a:gd name="T44" fmla="*/ 13 w 26"/>
              <a:gd name="T45" fmla="*/ 37 h 42"/>
              <a:gd name="T46" fmla="*/ 13 w 26"/>
              <a:gd name="T47" fmla="*/ 42 h 42"/>
              <a:gd name="T48" fmla="*/ 6 w 26"/>
              <a:gd name="T49" fmla="*/ 39 h 42"/>
              <a:gd name="T50" fmla="*/ 6 w 26"/>
              <a:gd name="T51" fmla="*/ 39 h 42"/>
              <a:gd name="T52" fmla="*/ 0 w 26"/>
              <a:gd name="T53" fmla="*/ 30 h 42"/>
              <a:gd name="T54" fmla="*/ 0 w 26"/>
              <a:gd name="T55" fmla="*/ 24 h 42"/>
              <a:gd name="T56" fmla="*/ 0 w 26"/>
              <a:gd name="T57" fmla="*/ 12 h 42"/>
              <a:gd name="T58" fmla="*/ 0 w 26"/>
              <a:gd name="T59" fmla="*/ 11 h 42"/>
              <a:gd name="T60" fmla="*/ 1 w 26"/>
              <a:gd name="T61" fmla="*/ 9 h 42"/>
              <a:gd name="T62" fmla="*/ 7 w 26"/>
              <a:gd name="T63" fmla="*/ 2 h 42"/>
              <a:gd name="T64" fmla="*/ 13 w 26"/>
              <a:gd name="T65" fmla="*/ 0 h 42"/>
              <a:gd name="T66" fmla="*/ 13 w 26"/>
              <a:gd name="T67" fmla="*/ 5 h 42"/>
              <a:gd name="T68" fmla="*/ 9 w 26"/>
              <a:gd name="T69" fmla="*/ 7 h 42"/>
              <a:gd name="T70" fmla="*/ 5 w 26"/>
              <a:gd name="T71" fmla="*/ 11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6" h="42">
                <a:moveTo>
                  <a:pt x="13" y="37"/>
                </a:moveTo>
                <a:cubicBezTo>
                  <a:pt x="14" y="37"/>
                  <a:pt x="16" y="37"/>
                  <a:pt x="17" y="37"/>
                </a:cubicBezTo>
                <a:cubicBezTo>
                  <a:pt x="21" y="37"/>
                  <a:pt x="21" y="37"/>
                  <a:pt x="21" y="37"/>
                </a:cubicBezTo>
                <a:cubicBezTo>
                  <a:pt x="21" y="5"/>
                  <a:pt x="21" y="5"/>
                  <a:pt x="21" y="5"/>
                </a:cubicBezTo>
                <a:cubicBezTo>
                  <a:pt x="17" y="5"/>
                  <a:pt x="17" y="5"/>
                  <a:pt x="17" y="5"/>
                </a:cubicBezTo>
                <a:cubicBezTo>
                  <a:pt x="16" y="5"/>
                  <a:pt x="14" y="5"/>
                  <a:pt x="13" y="5"/>
                </a:cubicBezTo>
                <a:cubicBezTo>
                  <a:pt x="13" y="0"/>
                  <a:pt x="13" y="0"/>
                  <a:pt x="13" y="0"/>
                </a:cubicBezTo>
                <a:cubicBezTo>
                  <a:pt x="14" y="0"/>
                  <a:pt x="16" y="0"/>
                  <a:pt x="17" y="0"/>
                </a:cubicBezTo>
                <a:cubicBezTo>
                  <a:pt x="23" y="0"/>
                  <a:pt x="23" y="0"/>
                  <a:pt x="23" y="0"/>
                </a:cubicBezTo>
                <a:cubicBezTo>
                  <a:pt x="25" y="0"/>
                  <a:pt x="26" y="1"/>
                  <a:pt x="26" y="2"/>
                </a:cubicBezTo>
                <a:cubicBezTo>
                  <a:pt x="26" y="39"/>
                  <a:pt x="26" y="39"/>
                  <a:pt x="26" y="39"/>
                </a:cubicBezTo>
                <a:cubicBezTo>
                  <a:pt x="26" y="41"/>
                  <a:pt x="25" y="42"/>
                  <a:pt x="23" y="42"/>
                </a:cubicBezTo>
                <a:cubicBezTo>
                  <a:pt x="17" y="42"/>
                  <a:pt x="17" y="42"/>
                  <a:pt x="17" y="42"/>
                </a:cubicBezTo>
                <a:cubicBezTo>
                  <a:pt x="16" y="42"/>
                  <a:pt x="14" y="42"/>
                  <a:pt x="13" y="42"/>
                </a:cubicBezTo>
                <a:lnTo>
                  <a:pt x="13" y="37"/>
                </a:lnTo>
                <a:close/>
                <a:moveTo>
                  <a:pt x="5" y="11"/>
                </a:moveTo>
                <a:cubicBezTo>
                  <a:pt x="5" y="11"/>
                  <a:pt x="5" y="11"/>
                  <a:pt x="5" y="11"/>
                </a:cubicBezTo>
                <a:cubicBezTo>
                  <a:pt x="5" y="12"/>
                  <a:pt x="5" y="12"/>
                  <a:pt x="5" y="12"/>
                </a:cubicBezTo>
                <a:cubicBezTo>
                  <a:pt x="5" y="24"/>
                  <a:pt x="5" y="24"/>
                  <a:pt x="5" y="24"/>
                </a:cubicBezTo>
                <a:cubicBezTo>
                  <a:pt x="5" y="30"/>
                  <a:pt x="5" y="30"/>
                  <a:pt x="5" y="30"/>
                </a:cubicBezTo>
                <a:cubicBezTo>
                  <a:pt x="5" y="32"/>
                  <a:pt x="6" y="33"/>
                  <a:pt x="8" y="35"/>
                </a:cubicBezTo>
                <a:cubicBezTo>
                  <a:pt x="8" y="35"/>
                  <a:pt x="8" y="35"/>
                  <a:pt x="8" y="35"/>
                </a:cubicBezTo>
                <a:cubicBezTo>
                  <a:pt x="10" y="36"/>
                  <a:pt x="11" y="36"/>
                  <a:pt x="13" y="37"/>
                </a:cubicBezTo>
                <a:cubicBezTo>
                  <a:pt x="13" y="42"/>
                  <a:pt x="13" y="42"/>
                  <a:pt x="13" y="42"/>
                </a:cubicBezTo>
                <a:cubicBezTo>
                  <a:pt x="10" y="41"/>
                  <a:pt x="8" y="40"/>
                  <a:pt x="6" y="39"/>
                </a:cubicBezTo>
                <a:cubicBezTo>
                  <a:pt x="6" y="39"/>
                  <a:pt x="6" y="39"/>
                  <a:pt x="6" y="39"/>
                </a:cubicBezTo>
                <a:cubicBezTo>
                  <a:pt x="2" y="36"/>
                  <a:pt x="0" y="33"/>
                  <a:pt x="0" y="30"/>
                </a:cubicBezTo>
                <a:cubicBezTo>
                  <a:pt x="0" y="24"/>
                  <a:pt x="0" y="24"/>
                  <a:pt x="0" y="24"/>
                </a:cubicBezTo>
                <a:cubicBezTo>
                  <a:pt x="0" y="12"/>
                  <a:pt x="0" y="12"/>
                  <a:pt x="0" y="12"/>
                </a:cubicBezTo>
                <a:cubicBezTo>
                  <a:pt x="0" y="12"/>
                  <a:pt x="0" y="11"/>
                  <a:pt x="0" y="11"/>
                </a:cubicBezTo>
                <a:cubicBezTo>
                  <a:pt x="0" y="10"/>
                  <a:pt x="1" y="10"/>
                  <a:pt x="1" y="9"/>
                </a:cubicBezTo>
                <a:cubicBezTo>
                  <a:pt x="2" y="7"/>
                  <a:pt x="4" y="4"/>
                  <a:pt x="7" y="2"/>
                </a:cubicBezTo>
                <a:cubicBezTo>
                  <a:pt x="9" y="1"/>
                  <a:pt x="11" y="1"/>
                  <a:pt x="13" y="0"/>
                </a:cubicBezTo>
                <a:cubicBezTo>
                  <a:pt x="13" y="5"/>
                  <a:pt x="13" y="5"/>
                  <a:pt x="13" y="5"/>
                </a:cubicBezTo>
                <a:cubicBezTo>
                  <a:pt x="12" y="5"/>
                  <a:pt x="10" y="6"/>
                  <a:pt x="9" y="7"/>
                </a:cubicBezTo>
                <a:cubicBezTo>
                  <a:pt x="7" y="8"/>
                  <a:pt x="6" y="9"/>
                  <a:pt x="5" y="11"/>
                </a:cubicBez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331" name="Freeform 329"/>
          <p:cNvSpPr>
            <a:spLocks noEditPoints="1"/>
          </p:cNvSpPr>
          <p:nvPr/>
        </p:nvSpPr>
        <p:spPr bwMode="auto">
          <a:xfrm rot="5400000">
            <a:off x="6240171" y="2688699"/>
            <a:ext cx="41662" cy="71419"/>
          </a:xfrm>
          <a:custGeom>
            <a:avLst/>
            <a:gdLst>
              <a:gd name="T0" fmla="*/ 20 w 25"/>
              <a:gd name="T1" fmla="*/ 30 h 42"/>
              <a:gd name="T2" fmla="*/ 20 w 25"/>
              <a:gd name="T3" fmla="*/ 24 h 42"/>
              <a:gd name="T4" fmla="*/ 20 w 25"/>
              <a:gd name="T5" fmla="*/ 12 h 42"/>
              <a:gd name="T6" fmla="*/ 20 w 25"/>
              <a:gd name="T7" fmla="*/ 12 h 42"/>
              <a:gd name="T8" fmla="*/ 20 w 25"/>
              <a:gd name="T9" fmla="*/ 11 h 42"/>
              <a:gd name="T10" fmla="*/ 20 w 25"/>
              <a:gd name="T11" fmla="*/ 11 h 42"/>
              <a:gd name="T12" fmla="*/ 16 w 25"/>
              <a:gd name="T13" fmla="*/ 7 h 42"/>
              <a:gd name="T14" fmla="*/ 12 w 25"/>
              <a:gd name="T15" fmla="*/ 5 h 42"/>
              <a:gd name="T16" fmla="*/ 12 w 25"/>
              <a:gd name="T17" fmla="*/ 0 h 42"/>
              <a:gd name="T18" fmla="*/ 19 w 25"/>
              <a:gd name="T19" fmla="*/ 3 h 42"/>
              <a:gd name="T20" fmla="*/ 25 w 25"/>
              <a:gd name="T21" fmla="*/ 10 h 42"/>
              <a:gd name="T22" fmla="*/ 25 w 25"/>
              <a:gd name="T23" fmla="*/ 10 h 42"/>
              <a:gd name="T24" fmla="*/ 25 w 25"/>
              <a:gd name="T25" fmla="*/ 11 h 42"/>
              <a:gd name="T26" fmla="*/ 25 w 25"/>
              <a:gd name="T27" fmla="*/ 12 h 42"/>
              <a:gd name="T28" fmla="*/ 25 w 25"/>
              <a:gd name="T29" fmla="*/ 24 h 42"/>
              <a:gd name="T30" fmla="*/ 25 w 25"/>
              <a:gd name="T31" fmla="*/ 30 h 42"/>
              <a:gd name="T32" fmla="*/ 20 w 25"/>
              <a:gd name="T33" fmla="*/ 39 h 42"/>
              <a:gd name="T34" fmla="*/ 12 w 25"/>
              <a:gd name="T35" fmla="*/ 42 h 42"/>
              <a:gd name="T36" fmla="*/ 12 w 25"/>
              <a:gd name="T37" fmla="*/ 37 h 42"/>
              <a:gd name="T38" fmla="*/ 17 w 25"/>
              <a:gd name="T39" fmla="*/ 35 h 42"/>
              <a:gd name="T40" fmla="*/ 20 w 25"/>
              <a:gd name="T41" fmla="*/ 30 h 42"/>
              <a:gd name="T42" fmla="*/ 12 w 25"/>
              <a:gd name="T43" fmla="*/ 5 h 42"/>
              <a:gd name="T44" fmla="*/ 8 w 25"/>
              <a:gd name="T45" fmla="*/ 5 h 42"/>
              <a:gd name="T46" fmla="*/ 4 w 25"/>
              <a:gd name="T47" fmla="*/ 5 h 42"/>
              <a:gd name="T48" fmla="*/ 4 w 25"/>
              <a:gd name="T49" fmla="*/ 37 h 42"/>
              <a:gd name="T50" fmla="*/ 8 w 25"/>
              <a:gd name="T51" fmla="*/ 37 h 42"/>
              <a:gd name="T52" fmla="*/ 12 w 25"/>
              <a:gd name="T53" fmla="*/ 37 h 42"/>
              <a:gd name="T54" fmla="*/ 12 w 25"/>
              <a:gd name="T55" fmla="*/ 42 h 42"/>
              <a:gd name="T56" fmla="*/ 8 w 25"/>
              <a:gd name="T57" fmla="*/ 42 h 42"/>
              <a:gd name="T58" fmla="*/ 2 w 25"/>
              <a:gd name="T59" fmla="*/ 42 h 42"/>
              <a:gd name="T60" fmla="*/ 0 w 25"/>
              <a:gd name="T61" fmla="*/ 39 h 42"/>
              <a:gd name="T62" fmla="*/ 0 w 25"/>
              <a:gd name="T63" fmla="*/ 2 h 42"/>
              <a:gd name="T64" fmla="*/ 2 w 25"/>
              <a:gd name="T65" fmla="*/ 0 h 42"/>
              <a:gd name="T66" fmla="*/ 8 w 25"/>
              <a:gd name="T67" fmla="*/ 0 h 42"/>
              <a:gd name="T68" fmla="*/ 12 w 25"/>
              <a:gd name="T69" fmla="*/ 0 h 42"/>
              <a:gd name="T70" fmla="*/ 12 w 25"/>
              <a:gd name="T71" fmla="*/ 5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5" h="42">
                <a:moveTo>
                  <a:pt x="20" y="30"/>
                </a:moveTo>
                <a:cubicBezTo>
                  <a:pt x="20" y="24"/>
                  <a:pt x="20" y="24"/>
                  <a:pt x="20" y="24"/>
                </a:cubicBezTo>
                <a:cubicBezTo>
                  <a:pt x="20" y="12"/>
                  <a:pt x="20" y="12"/>
                  <a:pt x="20" y="12"/>
                </a:cubicBezTo>
                <a:cubicBezTo>
                  <a:pt x="20" y="12"/>
                  <a:pt x="20" y="12"/>
                  <a:pt x="20" y="12"/>
                </a:cubicBezTo>
                <a:cubicBezTo>
                  <a:pt x="20" y="12"/>
                  <a:pt x="20" y="11"/>
                  <a:pt x="20" y="11"/>
                </a:cubicBezTo>
                <a:cubicBezTo>
                  <a:pt x="20" y="11"/>
                  <a:pt x="20" y="11"/>
                  <a:pt x="20" y="11"/>
                </a:cubicBezTo>
                <a:cubicBezTo>
                  <a:pt x="20" y="10"/>
                  <a:pt x="18" y="8"/>
                  <a:pt x="16" y="7"/>
                </a:cubicBezTo>
                <a:cubicBezTo>
                  <a:pt x="15" y="6"/>
                  <a:pt x="14" y="6"/>
                  <a:pt x="12" y="5"/>
                </a:cubicBezTo>
                <a:cubicBezTo>
                  <a:pt x="12" y="0"/>
                  <a:pt x="12" y="0"/>
                  <a:pt x="12" y="0"/>
                </a:cubicBezTo>
                <a:cubicBezTo>
                  <a:pt x="15" y="1"/>
                  <a:pt x="17" y="2"/>
                  <a:pt x="19" y="3"/>
                </a:cubicBezTo>
                <a:cubicBezTo>
                  <a:pt x="22" y="5"/>
                  <a:pt x="24" y="7"/>
                  <a:pt x="25" y="10"/>
                </a:cubicBezTo>
                <a:cubicBezTo>
                  <a:pt x="25" y="10"/>
                  <a:pt x="25" y="10"/>
                  <a:pt x="25" y="10"/>
                </a:cubicBezTo>
                <a:cubicBezTo>
                  <a:pt x="25" y="11"/>
                  <a:pt x="25" y="11"/>
                  <a:pt x="25" y="11"/>
                </a:cubicBezTo>
                <a:cubicBezTo>
                  <a:pt x="25" y="12"/>
                  <a:pt x="25" y="12"/>
                  <a:pt x="25" y="12"/>
                </a:cubicBezTo>
                <a:cubicBezTo>
                  <a:pt x="25" y="24"/>
                  <a:pt x="25" y="24"/>
                  <a:pt x="25" y="24"/>
                </a:cubicBezTo>
                <a:cubicBezTo>
                  <a:pt x="25" y="30"/>
                  <a:pt x="25" y="30"/>
                  <a:pt x="25" y="30"/>
                </a:cubicBezTo>
                <a:cubicBezTo>
                  <a:pt x="25" y="33"/>
                  <a:pt x="23" y="36"/>
                  <a:pt x="20" y="39"/>
                </a:cubicBezTo>
                <a:cubicBezTo>
                  <a:pt x="18" y="40"/>
                  <a:pt x="15" y="41"/>
                  <a:pt x="12" y="42"/>
                </a:cubicBezTo>
                <a:cubicBezTo>
                  <a:pt x="12" y="37"/>
                  <a:pt x="12" y="37"/>
                  <a:pt x="12" y="37"/>
                </a:cubicBezTo>
                <a:cubicBezTo>
                  <a:pt x="14" y="36"/>
                  <a:pt x="16" y="36"/>
                  <a:pt x="17" y="35"/>
                </a:cubicBezTo>
                <a:cubicBezTo>
                  <a:pt x="19" y="33"/>
                  <a:pt x="20" y="32"/>
                  <a:pt x="20" y="30"/>
                </a:cubicBezTo>
                <a:close/>
                <a:moveTo>
                  <a:pt x="12" y="5"/>
                </a:moveTo>
                <a:cubicBezTo>
                  <a:pt x="11" y="5"/>
                  <a:pt x="10" y="5"/>
                  <a:pt x="8" y="5"/>
                </a:cubicBezTo>
                <a:cubicBezTo>
                  <a:pt x="4" y="5"/>
                  <a:pt x="4" y="5"/>
                  <a:pt x="4" y="5"/>
                </a:cubicBezTo>
                <a:cubicBezTo>
                  <a:pt x="4" y="37"/>
                  <a:pt x="4" y="37"/>
                  <a:pt x="4" y="37"/>
                </a:cubicBezTo>
                <a:cubicBezTo>
                  <a:pt x="8" y="37"/>
                  <a:pt x="8" y="37"/>
                  <a:pt x="8" y="37"/>
                </a:cubicBezTo>
                <a:cubicBezTo>
                  <a:pt x="10" y="37"/>
                  <a:pt x="11" y="37"/>
                  <a:pt x="12" y="37"/>
                </a:cubicBezTo>
                <a:cubicBezTo>
                  <a:pt x="12" y="42"/>
                  <a:pt x="12" y="42"/>
                  <a:pt x="12" y="42"/>
                </a:cubicBezTo>
                <a:cubicBezTo>
                  <a:pt x="11" y="42"/>
                  <a:pt x="10" y="42"/>
                  <a:pt x="8" y="42"/>
                </a:cubicBezTo>
                <a:cubicBezTo>
                  <a:pt x="2" y="42"/>
                  <a:pt x="2" y="42"/>
                  <a:pt x="2" y="42"/>
                </a:cubicBezTo>
                <a:cubicBezTo>
                  <a:pt x="1" y="42"/>
                  <a:pt x="0" y="41"/>
                  <a:pt x="0" y="39"/>
                </a:cubicBezTo>
                <a:cubicBezTo>
                  <a:pt x="0" y="2"/>
                  <a:pt x="0" y="2"/>
                  <a:pt x="0" y="2"/>
                </a:cubicBezTo>
                <a:cubicBezTo>
                  <a:pt x="0" y="1"/>
                  <a:pt x="1" y="0"/>
                  <a:pt x="2" y="0"/>
                </a:cubicBezTo>
                <a:cubicBezTo>
                  <a:pt x="8" y="0"/>
                  <a:pt x="8" y="0"/>
                  <a:pt x="8" y="0"/>
                </a:cubicBezTo>
                <a:cubicBezTo>
                  <a:pt x="10" y="0"/>
                  <a:pt x="11" y="0"/>
                  <a:pt x="12" y="0"/>
                </a:cubicBezTo>
                <a:lnTo>
                  <a:pt x="12" y="5"/>
                </a:ln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332" name="Freeform 330"/>
          <p:cNvSpPr>
            <a:spLocks noEditPoints="1"/>
          </p:cNvSpPr>
          <p:nvPr/>
        </p:nvSpPr>
        <p:spPr bwMode="auto">
          <a:xfrm rot="5400000">
            <a:off x="7685809" y="2033430"/>
            <a:ext cx="147599" cy="164264"/>
          </a:xfrm>
          <a:custGeom>
            <a:avLst/>
            <a:gdLst>
              <a:gd name="T0" fmla="*/ 46 w 87"/>
              <a:gd name="T1" fmla="*/ 68 h 97"/>
              <a:gd name="T2" fmla="*/ 43 w 87"/>
              <a:gd name="T3" fmla="*/ 79 h 97"/>
              <a:gd name="T4" fmla="*/ 43 w 87"/>
              <a:gd name="T5" fmla="*/ 90 h 97"/>
              <a:gd name="T6" fmla="*/ 45 w 87"/>
              <a:gd name="T7" fmla="*/ 96 h 97"/>
              <a:gd name="T8" fmla="*/ 85 w 87"/>
              <a:gd name="T9" fmla="*/ 70 h 97"/>
              <a:gd name="T10" fmla="*/ 86 w 87"/>
              <a:gd name="T11" fmla="*/ 69 h 97"/>
              <a:gd name="T12" fmla="*/ 81 w 87"/>
              <a:gd name="T13" fmla="*/ 58 h 97"/>
              <a:gd name="T14" fmla="*/ 79 w 87"/>
              <a:gd name="T15" fmla="*/ 57 h 97"/>
              <a:gd name="T16" fmla="*/ 53 w 87"/>
              <a:gd name="T17" fmla="*/ 43 h 97"/>
              <a:gd name="T18" fmla="*/ 84 w 87"/>
              <a:gd name="T19" fmla="*/ 30 h 97"/>
              <a:gd name="T20" fmla="*/ 79 w 87"/>
              <a:gd name="T21" fmla="*/ 19 h 97"/>
              <a:gd name="T22" fmla="*/ 43 w 87"/>
              <a:gd name="T23" fmla="*/ 24 h 97"/>
              <a:gd name="T24" fmla="*/ 76 w 87"/>
              <a:gd name="T25" fmla="*/ 23 h 97"/>
              <a:gd name="T26" fmla="*/ 49 w 87"/>
              <a:gd name="T27" fmla="*/ 40 h 97"/>
              <a:gd name="T28" fmla="*/ 48 w 87"/>
              <a:gd name="T29" fmla="*/ 43 h 97"/>
              <a:gd name="T30" fmla="*/ 60 w 87"/>
              <a:gd name="T31" fmla="*/ 61 h 97"/>
              <a:gd name="T32" fmla="*/ 81 w 87"/>
              <a:gd name="T33" fmla="*/ 66 h 97"/>
              <a:gd name="T34" fmla="*/ 57 w 87"/>
              <a:gd name="T35" fmla="*/ 72 h 97"/>
              <a:gd name="T36" fmla="*/ 14 w 87"/>
              <a:gd name="T37" fmla="*/ 6 h 97"/>
              <a:gd name="T38" fmla="*/ 13 w 87"/>
              <a:gd name="T39" fmla="*/ 12 h 97"/>
              <a:gd name="T40" fmla="*/ 25 w 87"/>
              <a:gd name="T41" fmla="*/ 37 h 97"/>
              <a:gd name="T42" fmla="*/ 5 w 87"/>
              <a:gd name="T43" fmla="*/ 70 h 97"/>
              <a:gd name="T44" fmla="*/ 31 w 87"/>
              <a:gd name="T45" fmla="*/ 51 h 97"/>
              <a:gd name="T46" fmla="*/ 35 w 87"/>
              <a:gd name="T47" fmla="*/ 52 h 97"/>
              <a:gd name="T48" fmla="*/ 43 w 87"/>
              <a:gd name="T49" fmla="*/ 79 h 97"/>
              <a:gd name="T50" fmla="*/ 43 w 87"/>
              <a:gd name="T51" fmla="*/ 90 h 97"/>
              <a:gd name="T52" fmla="*/ 42 w 87"/>
              <a:gd name="T53" fmla="*/ 97 h 97"/>
              <a:gd name="T54" fmla="*/ 41 w 87"/>
              <a:gd name="T55" fmla="*/ 96 h 97"/>
              <a:gd name="T56" fmla="*/ 36 w 87"/>
              <a:gd name="T57" fmla="*/ 86 h 97"/>
              <a:gd name="T58" fmla="*/ 41 w 87"/>
              <a:gd name="T59" fmla="*/ 70 h 97"/>
              <a:gd name="T60" fmla="*/ 10 w 87"/>
              <a:gd name="T61" fmla="*/ 79 h 97"/>
              <a:gd name="T62" fmla="*/ 6 w 87"/>
              <a:gd name="T63" fmla="*/ 79 h 97"/>
              <a:gd name="T64" fmla="*/ 1 w 87"/>
              <a:gd name="T65" fmla="*/ 71 h 97"/>
              <a:gd name="T66" fmla="*/ 1 w 87"/>
              <a:gd name="T67" fmla="*/ 68 h 97"/>
              <a:gd name="T68" fmla="*/ 13 w 87"/>
              <a:gd name="T69" fmla="*/ 28 h 97"/>
              <a:gd name="T70" fmla="*/ 11 w 87"/>
              <a:gd name="T71" fmla="*/ 2 h 97"/>
              <a:gd name="T72" fmla="*/ 24 w 87"/>
              <a:gd name="T73" fmla="*/ 5 h 97"/>
              <a:gd name="T74" fmla="*/ 34 w 87"/>
              <a:gd name="T75" fmla="*/ 14 h 97"/>
              <a:gd name="T76" fmla="*/ 43 w 87"/>
              <a:gd name="T77" fmla="*/ 24 h 97"/>
              <a:gd name="T78" fmla="*/ 40 w 87"/>
              <a:gd name="T79" fmla="*/ 29 h 97"/>
              <a:gd name="T80" fmla="*/ 30 w 87"/>
              <a:gd name="T81" fmla="*/ 17 h 97"/>
              <a:gd name="T82" fmla="*/ 22 w 87"/>
              <a:gd name="T83" fmla="*/ 9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7" h="97">
                <a:moveTo>
                  <a:pt x="43" y="64"/>
                </a:moveTo>
                <a:cubicBezTo>
                  <a:pt x="46" y="68"/>
                  <a:pt x="46" y="68"/>
                  <a:pt x="46" y="68"/>
                </a:cubicBezTo>
                <a:cubicBezTo>
                  <a:pt x="46" y="69"/>
                  <a:pt x="46" y="70"/>
                  <a:pt x="46" y="70"/>
                </a:cubicBezTo>
                <a:cubicBezTo>
                  <a:pt x="43" y="79"/>
                  <a:pt x="43" y="79"/>
                  <a:pt x="43" y="79"/>
                </a:cubicBezTo>
                <a:cubicBezTo>
                  <a:pt x="43" y="64"/>
                  <a:pt x="43" y="64"/>
                  <a:pt x="43" y="64"/>
                </a:cubicBezTo>
                <a:close/>
                <a:moveTo>
                  <a:pt x="43" y="90"/>
                </a:moveTo>
                <a:cubicBezTo>
                  <a:pt x="43" y="97"/>
                  <a:pt x="43" y="97"/>
                  <a:pt x="43" y="97"/>
                </a:cubicBezTo>
                <a:cubicBezTo>
                  <a:pt x="44" y="97"/>
                  <a:pt x="45" y="97"/>
                  <a:pt x="45" y="96"/>
                </a:cubicBezTo>
                <a:cubicBezTo>
                  <a:pt x="60" y="76"/>
                  <a:pt x="60" y="76"/>
                  <a:pt x="60" y="76"/>
                </a:cubicBezTo>
                <a:cubicBezTo>
                  <a:pt x="85" y="70"/>
                  <a:pt x="85" y="70"/>
                  <a:pt x="85" y="70"/>
                </a:cubicBezTo>
                <a:cubicBezTo>
                  <a:pt x="85" y="70"/>
                  <a:pt x="85" y="70"/>
                  <a:pt x="85" y="70"/>
                </a:cubicBezTo>
                <a:cubicBezTo>
                  <a:pt x="85" y="69"/>
                  <a:pt x="86" y="69"/>
                  <a:pt x="86" y="69"/>
                </a:cubicBezTo>
                <a:cubicBezTo>
                  <a:pt x="87" y="68"/>
                  <a:pt x="87" y="67"/>
                  <a:pt x="87" y="66"/>
                </a:cubicBezTo>
                <a:cubicBezTo>
                  <a:pt x="81" y="58"/>
                  <a:pt x="81" y="58"/>
                  <a:pt x="81" y="58"/>
                </a:cubicBezTo>
                <a:cubicBezTo>
                  <a:pt x="81" y="58"/>
                  <a:pt x="81" y="58"/>
                  <a:pt x="81" y="58"/>
                </a:cubicBezTo>
                <a:cubicBezTo>
                  <a:pt x="81" y="57"/>
                  <a:pt x="80" y="57"/>
                  <a:pt x="79" y="57"/>
                </a:cubicBezTo>
                <a:cubicBezTo>
                  <a:pt x="62" y="56"/>
                  <a:pt x="62" y="56"/>
                  <a:pt x="62" y="56"/>
                </a:cubicBezTo>
                <a:cubicBezTo>
                  <a:pt x="53" y="43"/>
                  <a:pt x="53" y="43"/>
                  <a:pt x="53" y="43"/>
                </a:cubicBezTo>
                <a:cubicBezTo>
                  <a:pt x="84" y="30"/>
                  <a:pt x="84" y="30"/>
                  <a:pt x="84" y="30"/>
                </a:cubicBezTo>
                <a:cubicBezTo>
                  <a:pt x="84" y="30"/>
                  <a:pt x="84" y="30"/>
                  <a:pt x="84" y="30"/>
                </a:cubicBezTo>
                <a:cubicBezTo>
                  <a:pt x="85" y="29"/>
                  <a:pt x="85" y="28"/>
                  <a:pt x="85" y="27"/>
                </a:cubicBezTo>
                <a:cubicBezTo>
                  <a:pt x="79" y="19"/>
                  <a:pt x="79" y="19"/>
                  <a:pt x="79" y="19"/>
                </a:cubicBezTo>
                <a:cubicBezTo>
                  <a:pt x="79" y="18"/>
                  <a:pt x="78" y="17"/>
                  <a:pt x="77" y="18"/>
                </a:cubicBezTo>
                <a:cubicBezTo>
                  <a:pt x="43" y="24"/>
                  <a:pt x="43" y="24"/>
                  <a:pt x="43" y="24"/>
                </a:cubicBezTo>
                <a:cubicBezTo>
                  <a:pt x="43" y="29"/>
                  <a:pt x="43" y="29"/>
                  <a:pt x="43" y="29"/>
                </a:cubicBezTo>
                <a:cubicBezTo>
                  <a:pt x="76" y="23"/>
                  <a:pt x="76" y="23"/>
                  <a:pt x="76" y="23"/>
                </a:cubicBezTo>
                <a:cubicBezTo>
                  <a:pt x="79" y="27"/>
                  <a:pt x="79" y="27"/>
                  <a:pt x="79" y="27"/>
                </a:cubicBezTo>
                <a:cubicBezTo>
                  <a:pt x="49" y="40"/>
                  <a:pt x="49" y="40"/>
                  <a:pt x="49" y="40"/>
                </a:cubicBezTo>
                <a:cubicBezTo>
                  <a:pt x="48" y="40"/>
                  <a:pt x="47" y="42"/>
                  <a:pt x="47" y="43"/>
                </a:cubicBezTo>
                <a:cubicBezTo>
                  <a:pt x="48" y="43"/>
                  <a:pt x="48" y="43"/>
                  <a:pt x="48" y="43"/>
                </a:cubicBezTo>
                <a:cubicBezTo>
                  <a:pt x="58" y="59"/>
                  <a:pt x="58" y="59"/>
                  <a:pt x="58" y="59"/>
                </a:cubicBezTo>
                <a:cubicBezTo>
                  <a:pt x="59" y="60"/>
                  <a:pt x="60" y="61"/>
                  <a:pt x="60" y="61"/>
                </a:cubicBezTo>
                <a:cubicBezTo>
                  <a:pt x="78" y="61"/>
                  <a:pt x="78" y="61"/>
                  <a:pt x="78" y="61"/>
                </a:cubicBezTo>
                <a:cubicBezTo>
                  <a:pt x="81" y="66"/>
                  <a:pt x="81" y="66"/>
                  <a:pt x="81" y="66"/>
                </a:cubicBezTo>
                <a:cubicBezTo>
                  <a:pt x="58" y="71"/>
                  <a:pt x="58" y="71"/>
                  <a:pt x="58" y="71"/>
                </a:cubicBezTo>
                <a:cubicBezTo>
                  <a:pt x="58" y="72"/>
                  <a:pt x="57" y="72"/>
                  <a:pt x="57" y="72"/>
                </a:cubicBezTo>
                <a:cubicBezTo>
                  <a:pt x="43" y="90"/>
                  <a:pt x="43" y="90"/>
                  <a:pt x="43" y="90"/>
                </a:cubicBezTo>
                <a:close/>
                <a:moveTo>
                  <a:pt x="14" y="6"/>
                </a:moveTo>
                <a:cubicBezTo>
                  <a:pt x="14" y="6"/>
                  <a:pt x="14" y="6"/>
                  <a:pt x="14" y="6"/>
                </a:cubicBezTo>
                <a:cubicBezTo>
                  <a:pt x="13" y="7"/>
                  <a:pt x="13" y="10"/>
                  <a:pt x="13" y="12"/>
                </a:cubicBezTo>
                <a:cubicBezTo>
                  <a:pt x="14" y="17"/>
                  <a:pt x="16" y="23"/>
                  <a:pt x="17" y="25"/>
                </a:cubicBezTo>
                <a:cubicBezTo>
                  <a:pt x="25" y="37"/>
                  <a:pt x="25" y="37"/>
                  <a:pt x="25" y="37"/>
                </a:cubicBezTo>
                <a:cubicBezTo>
                  <a:pt x="26" y="38"/>
                  <a:pt x="26" y="39"/>
                  <a:pt x="25" y="40"/>
                </a:cubicBezTo>
                <a:cubicBezTo>
                  <a:pt x="5" y="70"/>
                  <a:pt x="5" y="70"/>
                  <a:pt x="5" y="70"/>
                </a:cubicBezTo>
                <a:cubicBezTo>
                  <a:pt x="8" y="74"/>
                  <a:pt x="8" y="74"/>
                  <a:pt x="8" y="74"/>
                </a:cubicBezTo>
                <a:cubicBezTo>
                  <a:pt x="31" y="51"/>
                  <a:pt x="31" y="51"/>
                  <a:pt x="31" y="51"/>
                </a:cubicBezTo>
                <a:cubicBezTo>
                  <a:pt x="31" y="51"/>
                  <a:pt x="32" y="51"/>
                  <a:pt x="32" y="51"/>
                </a:cubicBezTo>
                <a:cubicBezTo>
                  <a:pt x="33" y="50"/>
                  <a:pt x="34" y="51"/>
                  <a:pt x="35" y="52"/>
                </a:cubicBezTo>
                <a:cubicBezTo>
                  <a:pt x="43" y="64"/>
                  <a:pt x="43" y="64"/>
                  <a:pt x="43" y="64"/>
                </a:cubicBezTo>
                <a:cubicBezTo>
                  <a:pt x="43" y="79"/>
                  <a:pt x="43" y="79"/>
                  <a:pt x="43" y="79"/>
                </a:cubicBezTo>
                <a:cubicBezTo>
                  <a:pt x="41" y="86"/>
                  <a:pt x="41" y="86"/>
                  <a:pt x="41" y="86"/>
                </a:cubicBezTo>
                <a:cubicBezTo>
                  <a:pt x="43" y="90"/>
                  <a:pt x="43" y="90"/>
                  <a:pt x="43" y="90"/>
                </a:cubicBezTo>
                <a:cubicBezTo>
                  <a:pt x="43" y="97"/>
                  <a:pt x="43" y="97"/>
                  <a:pt x="43" y="97"/>
                </a:cubicBezTo>
                <a:cubicBezTo>
                  <a:pt x="43" y="97"/>
                  <a:pt x="42" y="97"/>
                  <a:pt x="42" y="97"/>
                </a:cubicBezTo>
                <a:cubicBezTo>
                  <a:pt x="42" y="96"/>
                  <a:pt x="42" y="96"/>
                  <a:pt x="41" y="96"/>
                </a:cubicBezTo>
                <a:cubicBezTo>
                  <a:pt x="41" y="96"/>
                  <a:pt x="41" y="96"/>
                  <a:pt x="41" y="96"/>
                </a:cubicBezTo>
                <a:cubicBezTo>
                  <a:pt x="36" y="88"/>
                  <a:pt x="36" y="88"/>
                  <a:pt x="36" y="88"/>
                </a:cubicBezTo>
                <a:cubicBezTo>
                  <a:pt x="35" y="87"/>
                  <a:pt x="35" y="86"/>
                  <a:pt x="36" y="86"/>
                </a:cubicBezTo>
                <a:cubicBezTo>
                  <a:pt x="36" y="86"/>
                  <a:pt x="36" y="86"/>
                  <a:pt x="36" y="86"/>
                </a:cubicBezTo>
                <a:cubicBezTo>
                  <a:pt x="41" y="70"/>
                  <a:pt x="41" y="70"/>
                  <a:pt x="41" y="70"/>
                </a:cubicBezTo>
                <a:cubicBezTo>
                  <a:pt x="33" y="57"/>
                  <a:pt x="33" y="57"/>
                  <a:pt x="33" y="57"/>
                </a:cubicBezTo>
                <a:cubicBezTo>
                  <a:pt x="10" y="79"/>
                  <a:pt x="10" y="79"/>
                  <a:pt x="10" y="79"/>
                </a:cubicBezTo>
                <a:cubicBezTo>
                  <a:pt x="9" y="80"/>
                  <a:pt x="7" y="80"/>
                  <a:pt x="6" y="79"/>
                </a:cubicBezTo>
                <a:cubicBezTo>
                  <a:pt x="6" y="79"/>
                  <a:pt x="6" y="79"/>
                  <a:pt x="6" y="79"/>
                </a:cubicBezTo>
                <a:cubicBezTo>
                  <a:pt x="6" y="79"/>
                  <a:pt x="6" y="79"/>
                  <a:pt x="6" y="79"/>
                </a:cubicBezTo>
                <a:cubicBezTo>
                  <a:pt x="1" y="71"/>
                  <a:pt x="1" y="71"/>
                  <a:pt x="1" y="71"/>
                </a:cubicBezTo>
                <a:cubicBezTo>
                  <a:pt x="0" y="70"/>
                  <a:pt x="0" y="69"/>
                  <a:pt x="1" y="68"/>
                </a:cubicBezTo>
                <a:cubicBezTo>
                  <a:pt x="1" y="68"/>
                  <a:pt x="1" y="68"/>
                  <a:pt x="1" y="68"/>
                </a:cubicBezTo>
                <a:cubicBezTo>
                  <a:pt x="20" y="38"/>
                  <a:pt x="20" y="38"/>
                  <a:pt x="20" y="38"/>
                </a:cubicBezTo>
                <a:cubicBezTo>
                  <a:pt x="13" y="28"/>
                  <a:pt x="13" y="28"/>
                  <a:pt x="13" y="28"/>
                </a:cubicBezTo>
                <a:cubicBezTo>
                  <a:pt x="11" y="25"/>
                  <a:pt x="9" y="18"/>
                  <a:pt x="8" y="13"/>
                </a:cubicBezTo>
                <a:cubicBezTo>
                  <a:pt x="8" y="8"/>
                  <a:pt x="8" y="4"/>
                  <a:pt x="11" y="2"/>
                </a:cubicBezTo>
                <a:cubicBezTo>
                  <a:pt x="11" y="2"/>
                  <a:pt x="11" y="2"/>
                  <a:pt x="11" y="2"/>
                </a:cubicBezTo>
                <a:cubicBezTo>
                  <a:pt x="15" y="0"/>
                  <a:pt x="20" y="2"/>
                  <a:pt x="24" y="5"/>
                </a:cubicBezTo>
                <a:cubicBezTo>
                  <a:pt x="28" y="8"/>
                  <a:pt x="32" y="12"/>
                  <a:pt x="34" y="14"/>
                </a:cubicBezTo>
                <a:cubicBezTo>
                  <a:pt x="34" y="14"/>
                  <a:pt x="34" y="14"/>
                  <a:pt x="34" y="14"/>
                </a:cubicBezTo>
                <a:cubicBezTo>
                  <a:pt x="41" y="24"/>
                  <a:pt x="41" y="24"/>
                  <a:pt x="41" y="24"/>
                </a:cubicBezTo>
                <a:cubicBezTo>
                  <a:pt x="43" y="24"/>
                  <a:pt x="43" y="24"/>
                  <a:pt x="43" y="24"/>
                </a:cubicBezTo>
                <a:cubicBezTo>
                  <a:pt x="43" y="29"/>
                  <a:pt x="43" y="29"/>
                  <a:pt x="43" y="29"/>
                </a:cubicBezTo>
                <a:cubicBezTo>
                  <a:pt x="40" y="29"/>
                  <a:pt x="40" y="29"/>
                  <a:pt x="40" y="29"/>
                </a:cubicBezTo>
                <a:cubicBezTo>
                  <a:pt x="39" y="30"/>
                  <a:pt x="38" y="29"/>
                  <a:pt x="38" y="28"/>
                </a:cubicBezTo>
                <a:cubicBezTo>
                  <a:pt x="30" y="17"/>
                  <a:pt x="30" y="17"/>
                  <a:pt x="30" y="17"/>
                </a:cubicBezTo>
                <a:cubicBezTo>
                  <a:pt x="30" y="17"/>
                  <a:pt x="30" y="17"/>
                  <a:pt x="30" y="17"/>
                </a:cubicBezTo>
                <a:cubicBezTo>
                  <a:pt x="29" y="15"/>
                  <a:pt x="25" y="11"/>
                  <a:pt x="22" y="9"/>
                </a:cubicBezTo>
                <a:cubicBezTo>
                  <a:pt x="18" y="7"/>
                  <a:pt x="15" y="5"/>
                  <a:pt x="14" y="6"/>
                </a:cubicBez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333" name="Freeform 331"/>
          <p:cNvSpPr>
            <a:spLocks noEditPoints="1"/>
          </p:cNvSpPr>
          <p:nvPr/>
        </p:nvSpPr>
        <p:spPr bwMode="auto">
          <a:xfrm rot="5400000">
            <a:off x="5774758" y="2491106"/>
            <a:ext cx="44042" cy="40471"/>
          </a:xfrm>
          <a:custGeom>
            <a:avLst/>
            <a:gdLst>
              <a:gd name="T0" fmla="*/ 17 w 26"/>
              <a:gd name="T1" fmla="*/ 6 h 24"/>
              <a:gd name="T2" fmla="*/ 13 w 26"/>
              <a:gd name="T3" fmla="*/ 11 h 24"/>
              <a:gd name="T4" fmla="*/ 13 w 26"/>
              <a:gd name="T5" fmla="*/ 4 h 24"/>
              <a:gd name="T6" fmla="*/ 15 w 26"/>
              <a:gd name="T7" fmla="*/ 1 h 24"/>
              <a:gd name="T8" fmla="*/ 16 w 26"/>
              <a:gd name="T9" fmla="*/ 0 h 24"/>
              <a:gd name="T10" fmla="*/ 19 w 26"/>
              <a:gd name="T11" fmla="*/ 1 h 24"/>
              <a:gd name="T12" fmla="*/ 21 w 26"/>
              <a:gd name="T13" fmla="*/ 3 h 24"/>
              <a:gd name="T14" fmla="*/ 21 w 26"/>
              <a:gd name="T15" fmla="*/ 4 h 24"/>
              <a:gd name="T16" fmla="*/ 23 w 26"/>
              <a:gd name="T17" fmla="*/ 5 h 24"/>
              <a:gd name="T18" fmla="*/ 23 w 26"/>
              <a:gd name="T19" fmla="*/ 5 h 24"/>
              <a:gd name="T20" fmla="*/ 24 w 26"/>
              <a:gd name="T21" fmla="*/ 5 h 24"/>
              <a:gd name="T22" fmla="*/ 25 w 26"/>
              <a:gd name="T23" fmla="*/ 8 h 24"/>
              <a:gd name="T24" fmla="*/ 14 w 26"/>
              <a:gd name="T25" fmla="*/ 23 h 24"/>
              <a:gd name="T26" fmla="*/ 13 w 26"/>
              <a:gd name="T27" fmla="*/ 24 h 24"/>
              <a:gd name="T28" fmla="*/ 13 w 26"/>
              <a:gd name="T29" fmla="*/ 16 h 24"/>
              <a:gd name="T30" fmla="*/ 19 w 26"/>
              <a:gd name="T31" fmla="*/ 8 h 24"/>
              <a:gd name="T32" fmla="*/ 18 w 26"/>
              <a:gd name="T33" fmla="*/ 7 h 24"/>
              <a:gd name="T34" fmla="*/ 18 w 26"/>
              <a:gd name="T35" fmla="*/ 7 h 24"/>
              <a:gd name="T36" fmla="*/ 17 w 26"/>
              <a:gd name="T37" fmla="*/ 6 h 24"/>
              <a:gd name="T38" fmla="*/ 13 w 26"/>
              <a:gd name="T39" fmla="*/ 11 h 24"/>
              <a:gd name="T40" fmla="*/ 7 w 26"/>
              <a:gd name="T41" fmla="*/ 19 h 24"/>
              <a:gd name="T42" fmla="*/ 11 w 26"/>
              <a:gd name="T43" fmla="*/ 19 h 24"/>
              <a:gd name="T44" fmla="*/ 13 w 26"/>
              <a:gd name="T45" fmla="*/ 16 h 24"/>
              <a:gd name="T46" fmla="*/ 13 w 26"/>
              <a:gd name="T47" fmla="*/ 24 h 24"/>
              <a:gd name="T48" fmla="*/ 12 w 26"/>
              <a:gd name="T49" fmla="*/ 24 h 24"/>
              <a:gd name="T50" fmla="*/ 2 w 26"/>
              <a:gd name="T51" fmla="*/ 24 h 24"/>
              <a:gd name="T52" fmla="*/ 2 w 26"/>
              <a:gd name="T53" fmla="*/ 24 h 24"/>
              <a:gd name="T54" fmla="*/ 1 w 26"/>
              <a:gd name="T55" fmla="*/ 24 h 24"/>
              <a:gd name="T56" fmla="*/ 0 w 26"/>
              <a:gd name="T57" fmla="*/ 20 h 24"/>
              <a:gd name="T58" fmla="*/ 13 w 26"/>
              <a:gd name="T59" fmla="*/ 4 h 24"/>
              <a:gd name="T60" fmla="*/ 13 w 26"/>
              <a:gd name="T61" fmla="*/ 11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6" h="24">
                <a:moveTo>
                  <a:pt x="17" y="6"/>
                </a:moveTo>
                <a:cubicBezTo>
                  <a:pt x="13" y="11"/>
                  <a:pt x="13" y="11"/>
                  <a:pt x="13" y="11"/>
                </a:cubicBezTo>
                <a:cubicBezTo>
                  <a:pt x="13" y="4"/>
                  <a:pt x="13" y="4"/>
                  <a:pt x="13" y="4"/>
                </a:cubicBezTo>
                <a:cubicBezTo>
                  <a:pt x="15" y="1"/>
                  <a:pt x="15" y="1"/>
                  <a:pt x="15" y="1"/>
                </a:cubicBezTo>
                <a:cubicBezTo>
                  <a:pt x="15" y="1"/>
                  <a:pt x="16" y="0"/>
                  <a:pt x="16" y="0"/>
                </a:cubicBezTo>
                <a:cubicBezTo>
                  <a:pt x="17" y="0"/>
                  <a:pt x="19" y="0"/>
                  <a:pt x="19" y="1"/>
                </a:cubicBezTo>
                <a:cubicBezTo>
                  <a:pt x="20" y="2"/>
                  <a:pt x="20" y="3"/>
                  <a:pt x="21" y="3"/>
                </a:cubicBezTo>
                <a:cubicBezTo>
                  <a:pt x="21" y="4"/>
                  <a:pt x="21" y="4"/>
                  <a:pt x="21" y="4"/>
                </a:cubicBezTo>
                <a:cubicBezTo>
                  <a:pt x="22" y="4"/>
                  <a:pt x="22" y="4"/>
                  <a:pt x="23" y="5"/>
                </a:cubicBezTo>
                <a:cubicBezTo>
                  <a:pt x="23" y="5"/>
                  <a:pt x="23" y="5"/>
                  <a:pt x="23" y="5"/>
                </a:cubicBezTo>
                <a:cubicBezTo>
                  <a:pt x="24" y="5"/>
                  <a:pt x="24" y="5"/>
                  <a:pt x="24" y="5"/>
                </a:cubicBezTo>
                <a:cubicBezTo>
                  <a:pt x="25" y="6"/>
                  <a:pt x="26" y="7"/>
                  <a:pt x="25" y="8"/>
                </a:cubicBezTo>
                <a:cubicBezTo>
                  <a:pt x="14" y="23"/>
                  <a:pt x="14" y="23"/>
                  <a:pt x="14" y="23"/>
                </a:cubicBezTo>
                <a:cubicBezTo>
                  <a:pt x="14" y="23"/>
                  <a:pt x="13" y="24"/>
                  <a:pt x="13" y="24"/>
                </a:cubicBezTo>
                <a:cubicBezTo>
                  <a:pt x="13" y="16"/>
                  <a:pt x="13" y="16"/>
                  <a:pt x="13" y="16"/>
                </a:cubicBezTo>
                <a:cubicBezTo>
                  <a:pt x="19" y="8"/>
                  <a:pt x="19" y="8"/>
                  <a:pt x="19" y="8"/>
                </a:cubicBezTo>
                <a:cubicBezTo>
                  <a:pt x="19" y="8"/>
                  <a:pt x="18" y="8"/>
                  <a:pt x="18" y="7"/>
                </a:cubicBezTo>
                <a:cubicBezTo>
                  <a:pt x="18" y="7"/>
                  <a:pt x="18" y="7"/>
                  <a:pt x="18" y="7"/>
                </a:cubicBezTo>
                <a:cubicBezTo>
                  <a:pt x="17" y="7"/>
                  <a:pt x="17" y="7"/>
                  <a:pt x="17" y="6"/>
                </a:cubicBezTo>
                <a:close/>
                <a:moveTo>
                  <a:pt x="13" y="11"/>
                </a:moveTo>
                <a:cubicBezTo>
                  <a:pt x="7" y="19"/>
                  <a:pt x="7" y="19"/>
                  <a:pt x="7" y="19"/>
                </a:cubicBezTo>
                <a:cubicBezTo>
                  <a:pt x="11" y="19"/>
                  <a:pt x="11" y="19"/>
                  <a:pt x="11" y="19"/>
                </a:cubicBezTo>
                <a:cubicBezTo>
                  <a:pt x="13" y="16"/>
                  <a:pt x="13" y="16"/>
                  <a:pt x="13" y="16"/>
                </a:cubicBezTo>
                <a:cubicBezTo>
                  <a:pt x="13" y="24"/>
                  <a:pt x="13" y="24"/>
                  <a:pt x="13" y="24"/>
                </a:cubicBezTo>
                <a:cubicBezTo>
                  <a:pt x="13" y="24"/>
                  <a:pt x="12" y="24"/>
                  <a:pt x="12" y="24"/>
                </a:cubicBezTo>
                <a:cubicBezTo>
                  <a:pt x="2" y="24"/>
                  <a:pt x="2" y="24"/>
                  <a:pt x="2" y="24"/>
                </a:cubicBezTo>
                <a:cubicBezTo>
                  <a:pt x="2" y="24"/>
                  <a:pt x="2" y="24"/>
                  <a:pt x="2" y="24"/>
                </a:cubicBezTo>
                <a:cubicBezTo>
                  <a:pt x="2" y="24"/>
                  <a:pt x="1" y="24"/>
                  <a:pt x="1" y="24"/>
                </a:cubicBezTo>
                <a:cubicBezTo>
                  <a:pt x="0" y="23"/>
                  <a:pt x="0" y="21"/>
                  <a:pt x="0" y="20"/>
                </a:cubicBezTo>
                <a:cubicBezTo>
                  <a:pt x="13" y="4"/>
                  <a:pt x="13" y="4"/>
                  <a:pt x="13" y="4"/>
                </a:cubicBezTo>
                <a:lnTo>
                  <a:pt x="13" y="11"/>
                </a:ln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334" name="Freeform 332"/>
          <p:cNvSpPr>
            <a:spLocks noEditPoints="1"/>
          </p:cNvSpPr>
          <p:nvPr/>
        </p:nvSpPr>
        <p:spPr bwMode="auto">
          <a:xfrm rot="5400000">
            <a:off x="5805111" y="2516699"/>
            <a:ext cx="27377" cy="27377"/>
          </a:xfrm>
          <a:custGeom>
            <a:avLst/>
            <a:gdLst>
              <a:gd name="T0" fmla="*/ 8 w 16"/>
              <a:gd name="T1" fmla="*/ 11 h 16"/>
              <a:gd name="T2" fmla="*/ 8 w 16"/>
              <a:gd name="T3" fmla="*/ 11 h 16"/>
              <a:gd name="T4" fmla="*/ 9 w 16"/>
              <a:gd name="T5" fmla="*/ 11 h 16"/>
              <a:gd name="T6" fmla="*/ 9 w 16"/>
              <a:gd name="T7" fmla="*/ 11 h 16"/>
              <a:gd name="T8" fmla="*/ 11 w 16"/>
              <a:gd name="T9" fmla="*/ 10 h 16"/>
              <a:gd name="T10" fmla="*/ 11 w 16"/>
              <a:gd name="T11" fmla="*/ 8 h 16"/>
              <a:gd name="T12" fmla="*/ 11 w 16"/>
              <a:gd name="T13" fmla="*/ 8 h 16"/>
              <a:gd name="T14" fmla="*/ 11 w 16"/>
              <a:gd name="T15" fmla="*/ 8 h 16"/>
              <a:gd name="T16" fmla="*/ 11 w 16"/>
              <a:gd name="T17" fmla="*/ 7 h 16"/>
              <a:gd name="T18" fmla="*/ 8 w 16"/>
              <a:gd name="T19" fmla="*/ 5 h 16"/>
              <a:gd name="T20" fmla="*/ 8 w 16"/>
              <a:gd name="T21" fmla="*/ 0 h 16"/>
              <a:gd name="T22" fmla="*/ 13 w 16"/>
              <a:gd name="T23" fmla="*/ 2 h 16"/>
              <a:gd name="T24" fmla="*/ 16 w 16"/>
              <a:gd name="T25" fmla="*/ 6 h 16"/>
              <a:gd name="T26" fmla="*/ 16 w 16"/>
              <a:gd name="T27" fmla="*/ 7 h 16"/>
              <a:gd name="T28" fmla="*/ 16 w 16"/>
              <a:gd name="T29" fmla="*/ 7 h 16"/>
              <a:gd name="T30" fmla="*/ 16 w 16"/>
              <a:gd name="T31" fmla="*/ 8 h 16"/>
              <a:gd name="T32" fmla="*/ 16 w 16"/>
              <a:gd name="T33" fmla="*/ 8 h 16"/>
              <a:gd name="T34" fmla="*/ 16 w 16"/>
              <a:gd name="T35" fmla="*/ 8 h 16"/>
              <a:gd name="T36" fmla="*/ 14 w 16"/>
              <a:gd name="T37" fmla="*/ 13 h 16"/>
              <a:gd name="T38" fmla="*/ 10 w 16"/>
              <a:gd name="T39" fmla="*/ 16 h 16"/>
              <a:gd name="T40" fmla="*/ 9 w 16"/>
              <a:gd name="T41" fmla="*/ 16 h 16"/>
              <a:gd name="T42" fmla="*/ 9 w 16"/>
              <a:gd name="T43" fmla="*/ 16 h 16"/>
              <a:gd name="T44" fmla="*/ 9 w 16"/>
              <a:gd name="T45" fmla="*/ 16 h 16"/>
              <a:gd name="T46" fmla="*/ 8 w 16"/>
              <a:gd name="T47" fmla="*/ 16 h 16"/>
              <a:gd name="T48" fmla="*/ 8 w 16"/>
              <a:gd name="T49" fmla="*/ 11 h 16"/>
              <a:gd name="T50" fmla="*/ 8 w 16"/>
              <a:gd name="T51" fmla="*/ 16 h 16"/>
              <a:gd name="T52" fmla="*/ 3 w 16"/>
              <a:gd name="T53" fmla="*/ 14 h 16"/>
              <a:gd name="T54" fmla="*/ 1 w 16"/>
              <a:gd name="T55" fmla="*/ 10 h 16"/>
              <a:gd name="T56" fmla="*/ 0 w 16"/>
              <a:gd name="T57" fmla="*/ 9 h 16"/>
              <a:gd name="T58" fmla="*/ 0 w 16"/>
              <a:gd name="T59" fmla="*/ 9 h 16"/>
              <a:gd name="T60" fmla="*/ 2 w 16"/>
              <a:gd name="T61" fmla="*/ 4 h 16"/>
              <a:gd name="T62" fmla="*/ 6 w 16"/>
              <a:gd name="T63" fmla="*/ 0 h 16"/>
              <a:gd name="T64" fmla="*/ 7 w 16"/>
              <a:gd name="T65" fmla="*/ 0 h 16"/>
              <a:gd name="T66" fmla="*/ 8 w 16"/>
              <a:gd name="T67" fmla="*/ 5 h 16"/>
              <a:gd name="T68" fmla="*/ 7 w 16"/>
              <a:gd name="T69" fmla="*/ 5 h 16"/>
              <a:gd name="T70" fmla="*/ 6 w 16"/>
              <a:gd name="T71" fmla="*/ 6 h 16"/>
              <a:gd name="T72" fmla="*/ 5 w 16"/>
              <a:gd name="T73" fmla="*/ 9 h 16"/>
              <a:gd name="T74" fmla="*/ 5 w 16"/>
              <a:gd name="T75" fmla="*/ 9 h 16"/>
              <a:gd name="T76" fmla="*/ 6 w 16"/>
              <a:gd name="T77" fmla="*/ 1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6" h="16">
                <a:moveTo>
                  <a:pt x="8" y="11"/>
                </a:moveTo>
                <a:cubicBezTo>
                  <a:pt x="8" y="11"/>
                  <a:pt x="8" y="11"/>
                  <a:pt x="8" y="11"/>
                </a:cubicBezTo>
                <a:cubicBezTo>
                  <a:pt x="8" y="11"/>
                  <a:pt x="8" y="11"/>
                  <a:pt x="8" y="11"/>
                </a:cubicBezTo>
                <a:cubicBezTo>
                  <a:pt x="8" y="11"/>
                  <a:pt x="8" y="11"/>
                  <a:pt x="8" y="11"/>
                </a:cubicBezTo>
                <a:cubicBezTo>
                  <a:pt x="8" y="11"/>
                  <a:pt x="8" y="11"/>
                  <a:pt x="8" y="11"/>
                </a:cubicBezTo>
                <a:cubicBezTo>
                  <a:pt x="9" y="11"/>
                  <a:pt x="9" y="11"/>
                  <a:pt x="9" y="11"/>
                </a:cubicBezTo>
                <a:cubicBezTo>
                  <a:pt x="9" y="11"/>
                  <a:pt x="9" y="11"/>
                  <a:pt x="9" y="11"/>
                </a:cubicBezTo>
                <a:cubicBezTo>
                  <a:pt x="9" y="11"/>
                  <a:pt x="9" y="11"/>
                  <a:pt x="9" y="11"/>
                </a:cubicBezTo>
                <a:cubicBezTo>
                  <a:pt x="9" y="11"/>
                  <a:pt x="9" y="11"/>
                  <a:pt x="9" y="11"/>
                </a:cubicBezTo>
                <a:cubicBezTo>
                  <a:pt x="10" y="11"/>
                  <a:pt x="10" y="10"/>
                  <a:pt x="11" y="10"/>
                </a:cubicBezTo>
                <a:cubicBezTo>
                  <a:pt x="11" y="10"/>
                  <a:pt x="11" y="10"/>
                  <a:pt x="11" y="10"/>
                </a:cubicBezTo>
                <a:cubicBezTo>
                  <a:pt x="11" y="9"/>
                  <a:pt x="11" y="9"/>
                  <a:pt x="11" y="8"/>
                </a:cubicBezTo>
                <a:cubicBezTo>
                  <a:pt x="11" y="8"/>
                  <a:pt x="11" y="8"/>
                  <a:pt x="11" y="8"/>
                </a:cubicBezTo>
                <a:cubicBezTo>
                  <a:pt x="11" y="8"/>
                  <a:pt x="11" y="8"/>
                  <a:pt x="11" y="8"/>
                </a:cubicBezTo>
                <a:cubicBezTo>
                  <a:pt x="11" y="8"/>
                  <a:pt x="11" y="8"/>
                  <a:pt x="11" y="8"/>
                </a:cubicBezTo>
                <a:cubicBezTo>
                  <a:pt x="11" y="8"/>
                  <a:pt x="11" y="8"/>
                  <a:pt x="11" y="8"/>
                </a:cubicBezTo>
                <a:cubicBezTo>
                  <a:pt x="11" y="7"/>
                  <a:pt x="11" y="7"/>
                  <a:pt x="11" y="7"/>
                </a:cubicBezTo>
                <a:cubicBezTo>
                  <a:pt x="11" y="7"/>
                  <a:pt x="11" y="7"/>
                  <a:pt x="11" y="7"/>
                </a:cubicBezTo>
                <a:cubicBezTo>
                  <a:pt x="11" y="7"/>
                  <a:pt x="11" y="6"/>
                  <a:pt x="10" y="6"/>
                </a:cubicBezTo>
                <a:cubicBezTo>
                  <a:pt x="10" y="5"/>
                  <a:pt x="9" y="5"/>
                  <a:pt x="8" y="5"/>
                </a:cubicBezTo>
                <a:cubicBezTo>
                  <a:pt x="8" y="5"/>
                  <a:pt x="8" y="5"/>
                  <a:pt x="8" y="5"/>
                </a:cubicBezTo>
                <a:cubicBezTo>
                  <a:pt x="8" y="0"/>
                  <a:pt x="8" y="0"/>
                  <a:pt x="8" y="0"/>
                </a:cubicBezTo>
                <a:cubicBezTo>
                  <a:pt x="8" y="0"/>
                  <a:pt x="8" y="0"/>
                  <a:pt x="8" y="0"/>
                </a:cubicBezTo>
                <a:cubicBezTo>
                  <a:pt x="10" y="0"/>
                  <a:pt x="12" y="1"/>
                  <a:pt x="13" y="2"/>
                </a:cubicBezTo>
                <a:cubicBezTo>
                  <a:pt x="14" y="3"/>
                  <a:pt x="15" y="5"/>
                  <a:pt x="16" y="6"/>
                </a:cubicBezTo>
                <a:cubicBezTo>
                  <a:pt x="16" y="6"/>
                  <a:pt x="16" y="6"/>
                  <a:pt x="16" y="6"/>
                </a:cubicBezTo>
                <a:cubicBezTo>
                  <a:pt x="16" y="6"/>
                  <a:pt x="16" y="6"/>
                  <a:pt x="16" y="6"/>
                </a:cubicBezTo>
                <a:cubicBezTo>
                  <a:pt x="16" y="7"/>
                  <a:pt x="16" y="7"/>
                  <a:pt x="16" y="7"/>
                </a:cubicBezTo>
                <a:cubicBezTo>
                  <a:pt x="16" y="7"/>
                  <a:pt x="16" y="7"/>
                  <a:pt x="16" y="7"/>
                </a:cubicBezTo>
                <a:cubicBezTo>
                  <a:pt x="16" y="7"/>
                  <a:pt x="16" y="7"/>
                  <a:pt x="16" y="7"/>
                </a:cubicBezTo>
                <a:cubicBezTo>
                  <a:pt x="16" y="7"/>
                  <a:pt x="16" y="7"/>
                  <a:pt x="16" y="7"/>
                </a:cubicBezTo>
                <a:cubicBezTo>
                  <a:pt x="16" y="7"/>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10"/>
                  <a:pt x="15" y="11"/>
                  <a:pt x="14" y="13"/>
                </a:cubicBezTo>
                <a:cubicBezTo>
                  <a:pt x="14" y="13"/>
                  <a:pt x="14" y="13"/>
                  <a:pt x="14" y="13"/>
                </a:cubicBezTo>
                <a:cubicBezTo>
                  <a:pt x="13" y="14"/>
                  <a:pt x="12" y="15"/>
                  <a:pt x="10" y="16"/>
                </a:cubicBezTo>
                <a:cubicBezTo>
                  <a:pt x="10" y="16"/>
                  <a:pt x="10" y="16"/>
                  <a:pt x="10" y="16"/>
                </a:cubicBezTo>
                <a:cubicBezTo>
                  <a:pt x="10" y="16"/>
                  <a:pt x="10" y="16"/>
                  <a:pt x="10" y="16"/>
                </a:cubicBezTo>
                <a:cubicBezTo>
                  <a:pt x="9" y="16"/>
                  <a:pt x="9" y="16"/>
                  <a:pt x="9" y="16"/>
                </a:cubicBezTo>
                <a:cubicBezTo>
                  <a:pt x="9" y="16"/>
                  <a:pt x="9" y="16"/>
                  <a:pt x="9" y="16"/>
                </a:cubicBezTo>
                <a:cubicBezTo>
                  <a:pt x="9" y="16"/>
                  <a:pt x="9" y="16"/>
                  <a:pt x="9" y="16"/>
                </a:cubicBezTo>
                <a:cubicBezTo>
                  <a:pt x="9" y="16"/>
                  <a:pt x="9" y="16"/>
                  <a:pt x="9" y="16"/>
                </a:cubicBezTo>
                <a:cubicBezTo>
                  <a:pt x="9" y="16"/>
                  <a:pt x="9" y="16"/>
                  <a:pt x="9" y="16"/>
                </a:cubicBezTo>
                <a:cubicBezTo>
                  <a:pt x="9" y="16"/>
                  <a:pt x="9" y="16"/>
                  <a:pt x="9" y="16"/>
                </a:cubicBezTo>
                <a:cubicBezTo>
                  <a:pt x="8" y="16"/>
                  <a:pt x="8" y="16"/>
                  <a:pt x="8" y="16"/>
                </a:cubicBezTo>
                <a:lnTo>
                  <a:pt x="8" y="11"/>
                </a:lnTo>
                <a:close/>
                <a:moveTo>
                  <a:pt x="8" y="11"/>
                </a:moveTo>
                <a:cubicBezTo>
                  <a:pt x="8" y="11"/>
                  <a:pt x="8" y="11"/>
                  <a:pt x="8" y="11"/>
                </a:cubicBezTo>
                <a:cubicBezTo>
                  <a:pt x="8" y="16"/>
                  <a:pt x="8" y="16"/>
                  <a:pt x="8" y="16"/>
                </a:cubicBezTo>
                <a:cubicBezTo>
                  <a:pt x="8" y="16"/>
                  <a:pt x="8" y="16"/>
                  <a:pt x="8" y="16"/>
                </a:cubicBezTo>
                <a:cubicBezTo>
                  <a:pt x="6" y="16"/>
                  <a:pt x="5" y="15"/>
                  <a:pt x="3" y="14"/>
                </a:cubicBezTo>
                <a:cubicBezTo>
                  <a:pt x="2" y="13"/>
                  <a:pt x="1" y="12"/>
                  <a:pt x="1" y="10"/>
                </a:cubicBezTo>
                <a:cubicBezTo>
                  <a:pt x="1" y="10"/>
                  <a:pt x="1" y="10"/>
                  <a:pt x="1" y="10"/>
                </a:cubicBezTo>
                <a:cubicBezTo>
                  <a:pt x="1" y="10"/>
                  <a:pt x="1" y="10"/>
                  <a:pt x="1" y="10"/>
                </a:cubicBezTo>
                <a:cubicBezTo>
                  <a:pt x="1" y="10"/>
                  <a:pt x="0" y="10"/>
                  <a:pt x="0" y="9"/>
                </a:cubicBezTo>
                <a:cubicBezTo>
                  <a:pt x="0" y="9"/>
                  <a:pt x="0" y="9"/>
                  <a:pt x="0" y="9"/>
                </a:cubicBezTo>
                <a:cubicBezTo>
                  <a:pt x="0" y="9"/>
                  <a:pt x="0" y="9"/>
                  <a:pt x="0" y="9"/>
                </a:cubicBezTo>
                <a:cubicBezTo>
                  <a:pt x="0" y="9"/>
                  <a:pt x="0" y="9"/>
                  <a:pt x="0" y="9"/>
                </a:cubicBezTo>
                <a:cubicBezTo>
                  <a:pt x="0" y="7"/>
                  <a:pt x="1" y="5"/>
                  <a:pt x="2" y="4"/>
                </a:cubicBezTo>
                <a:cubicBezTo>
                  <a:pt x="3" y="2"/>
                  <a:pt x="4" y="1"/>
                  <a:pt x="6" y="0"/>
                </a:cubicBezTo>
                <a:cubicBezTo>
                  <a:pt x="6" y="0"/>
                  <a:pt x="6" y="0"/>
                  <a:pt x="6" y="0"/>
                </a:cubicBezTo>
                <a:cubicBezTo>
                  <a:pt x="6" y="0"/>
                  <a:pt x="6" y="0"/>
                  <a:pt x="6" y="0"/>
                </a:cubicBezTo>
                <a:cubicBezTo>
                  <a:pt x="7" y="0"/>
                  <a:pt x="7" y="0"/>
                  <a:pt x="7" y="0"/>
                </a:cubicBezTo>
                <a:cubicBezTo>
                  <a:pt x="8" y="0"/>
                  <a:pt x="8" y="0"/>
                  <a:pt x="8" y="0"/>
                </a:cubicBezTo>
                <a:cubicBezTo>
                  <a:pt x="8" y="5"/>
                  <a:pt x="8" y="5"/>
                  <a:pt x="8" y="5"/>
                </a:cubicBezTo>
                <a:cubicBezTo>
                  <a:pt x="8" y="5"/>
                  <a:pt x="8" y="5"/>
                  <a:pt x="8" y="5"/>
                </a:cubicBezTo>
                <a:cubicBezTo>
                  <a:pt x="8" y="5"/>
                  <a:pt x="8" y="5"/>
                  <a:pt x="7" y="5"/>
                </a:cubicBezTo>
                <a:cubicBezTo>
                  <a:pt x="7" y="5"/>
                  <a:pt x="7" y="5"/>
                  <a:pt x="7" y="5"/>
                </a:cubicBezTo>
                <a:cubicBezTo>
                  <a:pt x="7" y="5"/>
                  <a:pt x="6" y="6"/>
                  <a:pt x="6" y="6"/>
                </a:cubicBezTo>
                <a:cubicBezTo>
                  <a:pt x="5" y="7"/>
                  <a:pt x="5" y="8"/>
                  <a:pt x="5" y="9"/>
                </a:cubicBezTo>
                <a:cubicBezTo>
                  <a:pt x="5" y="9"/>
                  <a:pt x="5" y="9"/>
                  <a:pt x="5" y="9"/>
                </a:cubicBezTo>
                <a:cubicBezTo>
                  <a:pt x="5" y="9"/>
                  <a:pt x="5" y="9"/>
                  <a:pt x="5" y="9"/>
                </a:cubicBezTo>
                <a:cubicBezTo>
                  <a:pt x="5" y="9"/>
                  <a:pt x="5" y="9"/>
                  <a:pt x="5" y="9"/>
                </a:cubicBezTo>
                <a:cubicBezTo>
                  <a:pt x="5" y="9"/>
                  <a:pt x="5" y="9"/>
                  <a:pt x="5" y="9"/>
                </a:cubicBezTo>
                <a:cubicBezTo>
                  <a:pt x="5" y="9"/>
                  <a:pt x="6" y="10"/>
                  <a:pt x="6" y="10"/>
                </a:cubicBezTo>
                <a:cubicBezTo>
                  <a:pt x="7" y="11"/>
                  <a:pt x="7" y="11"/>
                  <a:pt x="8" y="11"/>
                </a:cubicBez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335" name="Freeform 333"/>
          <p:cNvSpPr>
            <a:spLocks noEditPoints="1"/>
          </p:cNvSpPr>
          <p:nvPr/>
        </p:nvSpPr>
        <p:spPr bwMode="auto">
          <a:xfrm rot="5400000">
            <a:off x="5774758" y="2551813"/>
            <a:ext cx="44042" cy="40471"/>
          </a:xfrm>
          <a:custGeom>
            <a:avLst/>
            <a:gdLst>
              <a:gd name="T0" fmla="*/ 15 w 26"/>
              <a:gd name="T1" fmla="*/ 19 h 24"/>
              <a:gd name="T2" fmla="*/ 19 w 26"/>
              <a:gd name="T3" fmla="*/ 19 h 24"/>
              <a:gd name="T4" fmla="*/ 13 w 26"/>
              <a:gd name="T5" fmla="*/ 11 h 24"/>
              <a:gd name="T6" fmla="*/ 13 w 26"/>
              <a:gd name="T7" fmla="*/ 4 h 24"/>
              <a:gd name="T8" fmla="*/ 25 w 26"/>
              <a:gd name="T9" fmla="*/ 20 h 24"/>
              <a:gd name="T10" fmla="*/ 26 w 26"/>
              <a:gd name="T11" fmla="*/ 22 h 24"/>
              <a:gd name="T12" fmla="*/ 24 w 26"/>
              <a:gd name="T13" fmla="*/ 24 h 24"/>
              <a:gd name="T14" fmla="*/ 14 w 26"/>
              <a:gd name="T15" fmla="*/ 24 h 24"/>
              <a:gd name="T16" fmla="*/ 14 w 26"/>
              <a:gd name="T17" fmla="*/ 24 h 24"/>
              <a:gd name="T18" fmla="*/ 13 w 26"/>
              <a:gd name="T19" fmla="*/ 24 h 24"/>
              <a:gd name="T20" fmla="*/ 13 w 26"/>
              <a:gd name="T21" fmla="*/ 16 h 24"/>
              <a:gd name="T22" fmla="*/ 15 w 26"/>
              <a:gd name="T23" fmla="*/ 19 h 24"/>
              <a:gd name="T24" fmla="*/ 13 w 26"/>
              <a:gd name="T25" fmla="*/ 11 h 24"/>
              <a:gd name="T26" fmla="*/ 9 w 26"/>
              <a:gd name="T27" fmla="*/ 6 h 24"/>
              <a:gd name="T28" fmla="*/ 8 w 26"/>
              <a:gd name="T29" fmla="*/ 7 h 24"/>
              <a:gd name="T30" fmla="*/ 7 w 26"/>
              <a:gd name="T31" fmla="*/ 8 h 24"/>
              <a:gd name="T32" fmla="*/ 13 w 26"/>
              <a:gd name="T33" fmla="*/ 16 h 24"/>
              <a:gd name="T34" fmla="*/ 13 w 26"/>
              <a:gd name="T35" fmla="*/ 24 h 24"/>
              <a:gd name="T36" fmla="*/ 12 w 26"/>
              <a:gd name="T37" fmla="*/ 23 h 24"/>
              <a:gd name="T38" fmla="*/ 1 w 26"/>
              <a:gd name="T39" fmla="*/ 9 h 24"/>
              <a:gd name="T40" fmla="*/ 0 w 26"/>
              <a:gd name="T41" fmla="*/ 7 h 24"/>
              <a:gd name="T42" fmla="*/ 2 w 26"/>
              <a:gd name="T43" fmla="*/ 5 h 24"/>
              <a:gd name="T44" fmla="*/ 5 w 26"/>
              <a:gd name="T45" fmla="*/ 4 h 24"/>
              <a:gd name="T46" fmla="*/ 7 w 26"/>
              <a:gd name="T47" fmla="*/ 2 h 24"/>
              <a:gd name="T48" fmla="*/ 7 w 26"/>
              <a:gd name="T49" fmla="*/ 1 h 24"/>
              <a:gd name="T50" fmla="*/ 11 w 26"/>
              <a:gd name="T51" fmla="*/ 1 h 24"/>
              <a:gd name="T52" fmla="*/ 13 w 26"/>
              <a:gd name="T53" fmla="*/ 4 h 24"/>
              <a:gd name="T54" fmla="*/ 13 w 26"/>
              <a:gd name="T55" fmla="*/ 11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6" h="24">
                <a:moveTo>
                  <a:pt x="15" y="19"/>
                </a:moveTo>
                <a:cubicBezTo>
                  <a:pt x="19" y="19"/>
                  <a:pt x="19" y="19"/>
                  <a:pt x="19" y="19"/>
                </a:cubicBezTo>
                <a:cubicBezTo>
                  <a:pt x="13" y="11"/>
                  <a:pt x="13" y="11"/>
                  <a:pt x="13" y="11"/>
                </a:cubicBezTo>
                <a:cubicBezTo>
                  <a:pt x="13" y="4"/>
                  <a:pt x="13" y="4"/>
                  <a:pt x="13" y="4"/>
                </a:cubicBezTo>
                <a:cubicBezTo>
                  <a:pt x="25" y="20"/>
                  <a:pt x="25" y="20"/>
                  <a:pt x="25" y="20"/>
                </a:cubicBezTo>
                <a:cubicBezTo>
                  <a:pt x="26" y="21"/>
                  <a:pt x="26" y="21"/>
                  <a:pt x="26" y="22"/>
                </a:cubicBezTo>
                <a:cubicBezTo>
                  <a:pt x="26" y="23"/>
                  <a:pt x="25" y="24"/>
                  <a:pt x="24" y="24"/>
                </a:cubicBezTo>
                <a:cubicBezTo>
                  <a:pt x="14" y="24"/>
                  <a:pt x="14" y="24"/>
                  <a:pt x="14" y="24"/>
                </a:cubicBezTo>
                <a:cubicBezTo>
                  <a:pt x="14" y="24"/>
                  <a:pt x="14" y="24"/>
                  <a:pt x="14" y="24"/>
                </a:cubicBezTo>
                <a:cubicBezTo>
                  <a:pt x="14" y="24"/>
                  <a:pt x="13" y="24"/>
                  <a:pt x="13" y="24"/>
                </a:cubicBezTo>
                <a:cubicBezTo>
                  <a:pt x="13" y="16"/>
                  <a:pt x="13" y="16"/>
                  <a:pt x="13" y="16"/>
                </a:cubicBezTo>
                <a:lnTo>
                  <a:pt x="15" y="19"/>
                </a:lnTo>
                <a:close/>
                <a:moveTo>
                  <a:pt x="13" y="11"/>
                </a:moveTo>
                <a:cubicBezTo>
                  <a:pt x="9" y="6"/>
                  <a:pt x="9" y="6"/>
                  <a:pt x="9" y="6"/>
                </a:cubicBezTo>
                <a:cubicBezTo>
                  <a:pt x="9" y="7"/>
                  <a:pt x="8" y="7"/>
                  <a:pt x="8" y="7"/>
                </a:cubicBezTo>
                <a:cubicBezTo>
                  <a:pt x="7" y="8"/>
                  <a:pt x="7" y="8"/>
                  <a:pt x="7" y="8"/>
                </a:cubicBezTo>
                <a:cubicBezTo>
                  <a:pt x="13" y="16"/>
                  <a:pt x="13" y="16"/>
                  <a:pt x="13" y="16"/>
                </a:cubicBezTo>
                <a:cubicBezTo>
                  <a:pt x="13" y="24"/>
                  <a:pt x="13" y="24"/>
                  <a:pt x="13" y="24"/>
                </a:cubicBezTo>
                <a:cubicBezTo>
                  <a:pt x="12" y="24"/>
                  <a:pt x="12" y="23"/>
                  <a:pt x="12" y="23"/>
                </a:cubicBezTo>
                <a:cubicBezTo>
                  <a:pt x="1" y="9"/>
                  <a:pt x="1" y="9"/>
                  <a:pt x="1" y="9"/>
                </a:cubicBezTo>
                <a:cubicBezTo>
                  <a:pt x="1" y="8"/>
                  <a:pt x="1" y="8"/>
                  <a:pt x="0" y="7"/>
                </a:cubicBezTo>
                <a:cubicBezTo>
                  <a:pt x="0" y="6"/>
                  <a:pt x="1" y="5"/>
                  <a:pt x="2" y="5"/>
                </a:cubicBezTo>
                <a:cubicBezTo>
                  <a:pt x="3" y="4"/>
                  <a:pt x="4" y="4"/>
                  <a:pt x="5" y="4"/>
                </a:cubicBezTo>
                <a:cubicBezTo>
                  <a:pt x="6" y="3"/>
                  <a:pt x="6" y="2"/>
                  <a:pt x="7" y="2"/>
                </a:cubicBezTo>
                <a:cubicBezTo>
                  <a:pt x="7" y="1"/>
                  <a:pt x="7" y="1"/>
                  <a:pt x="7" y="1"/>
                </a:cubicBezTo>
                <a:cubicBezTo>
                  <a:pt x="8" y="0"/>
                  <a:pt x="10" y="0"/>
                  <a:pt x="11" y="1"/>
                </a:cubicBezTo>
                <a:cubicBezTo>
                  <a:pt x="13" y="4"/>
                  <a:pt x="13" y="4"/>
                  <a:pt x="13" y="4"/>
                </a:cubicBezTo>
                <a:lnTo>
                  <a:pt x="13" y="11"/>
                </a:ln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336" name="Freeform 334"/>
          <p:cNvSpPr>
            <a:spLocks noEditPoints="1"/>
          </p:cNvSpPr>
          <p:nvPr/>
        </p:nvSpPr>
        <p:spPr bwMode="auto">
          <a:xfrm rot="5400000">
            <a:off x="5805111" y="2540505"/>
            <a:ext cx="27377" cy="27377"/>
          </a:xfrm>
          <a:custGeom>
            <a:avLst/>
            <a:gdLst>
              <a:gd name="T0" fmla="*/ 8 w 16"/>
              <a:gd name="T1" fmla="*/ 5 h 16"/>
              <a:gd name="T2" fmla="*/ 8 w 16"/>
              <a:gd name="T3" fmla="*/ 0 h 16"/>
              <a:gd name="T4" fmla="*/ 9 w 16"/>
              <a:gd name="T5" fmla="*/ 0 h 16"/>
              <a:gd name="T6" fmla="*/ 14 w 16"/>
              <a:gd name="T7" fmla="*/ 4 h 16"/>
              <a:gd name="T8" fmla="*/ 15 w 16"/>
              <a:gd name="T9" fmla="*/ 9 h 16"/>
              <a:gd name="T10" fmla="*/ 15 w 16"/>
              <a:gd name="T11" fmla="*/ 9 h 16"/>
              <a:gd name="T12" fmla="*/ 15 w 16"/>
              <a:gd name="T13" fmla="*/ 10 h 16"/>
              <a:gd name="T14" fmla="*/ 12 w 16"/>
              <a:gd name="T15" fmla="*/ 14 h 16"/>
              <a:gd name="T16" fmla="*/ 8 w 16"/>
              <a:gd name="T17" fmla="*/ 16 h 16"/>
              <a:gd name="T18" fmla="*/ 8 w 16"/>
              <a:gd name="T19" fmla="*/ 11 h 16"/>
              <a:gd name="T20" fmla="*/ 8 w 16"/>
              <a:gd name="T21" fmla="*/ 11 h 16"/>
              <a:gd name="T22" fmla="*/ 11 w 16"/>
              <a:gd name="T23" fmla="*/ 9 h 16"/>
              <a:gd name="T24" fmla="*/ 11 w 16"/>
              <a:gd name="T25" fmla="*/ 9 h 16"/>
              <a:gd name="T26" fmla="*/ 11 w 16"/>
              <a:gd name="T27" fmla="*/ 9 h 16"/>
              <a:gd name="T28" fmla="*/ 8 w 16"/>
              <a:gd name="T29" fmla="*/ 5 h 16"/>
              <a:gd name="T30" fmla="*/ 8 w 16"/>
              <a:gd name="T31" fmla="*/ 5 h 16"/>
              <a:gd name="T32" fmla="*/ 5 w 16"/>
              <a:gd name="T33" fmla="*/ 7 h 16"/>
              <a:gd name="T34" fmla="*/ 5 w 16"/>
              <a:gd name="T35" fmla="*/ 8 h 16"/>
              <a:gd name="T36" fmla="*/ 5 w 16"/>
              <a:gd name="T37" fmla="*/ 8 h 16"/>
              <a:gd name="T38" fmla="*/ 5 w 16"/>
              <a:gd name="T39" fmla="*/ 8 h 16"/>
              <a:gd name="T40" fmla="*/ 5 w 16"/>
              <a:gd name="T41" fmla="*/ 8 h 16"/>
              <a:gd name="T42" fmla="*/ 5 w 16"/>
              <a:gd name="T43" fmla="*/ 10 h 16"/>
              <a:gd name="T44" fmla="*/ 5 w 16"/>
              <a:gd name="T45" fmla="*/ 10 h 16"/>
              <a:gd name="T46" fmla="*/ 7 w 16"/>
              <a:gd name="T47" fmla="*/ 11 h 16"/>
              <a:gd name="T48" fmla="*/ 7 w 16"/>
              <a:gd name="T49" fmla="*/ 11 h 16"/>
              <a:gd name="T50" fmla="*/ 7 w 16"/>
              <a:gd name="T51" fmla="*/ 11 h 16"/>
              <a:gd name="T52" fmla="*/ 8 w 16"/>
              <a:gd name="T53" fmla="*/ 16 h 16"/>
              <a:gd name="T54" fmla="*/ 7 w 16"/>
              <a:gd name="T55" fmla="*/ 16 h 16"/>
              <a:gd name="T56" fmla="*/ 7 w 16"/>
              <a:gd name="T57" fmla="*/ 16 h 16"/>
              <a:gd name="T58" fmla="*/ 7 w 16"/>
              <a:gd name="T59" fmla="*/ 16 h 16"/>
              <a:gd name="T60" fmla="*/ 6 w 16"/>
              <a:gd name="T61" fmla="*/ 16 h 16"/>
              <a:gd name="T62" fmla="*/ 6 w 16"/>
              <a:gd name="T63" fmla="*/ 16 h 16"/>
              <a:gd name="T64" fmla="*/ 1 w 16"/>
              <a:gd name="T65" fmla="*/ 13 h 16"/>
              <a:gd name="T66" fmla="*/ 0 w 16"/>
              <a:gd name="T67" fmla="*/ 8 h 16"/>
              <a:gd name="T68" fmla="*/ 0 w 16"/>
              <a:gd name="T69" fmla="*/ 8 h 16"/>
              <a:gd name="T70" fmla="*/ 0 w 16"/>
              <a:gd name="T71" fmla="*/ 8 h 16"/>
              <a:gd name="T72" fmla="*/ 0 w 16"/>
              <a:gd name="T73" fmla="*/ 7 h 16"/>
              <a:gd name="T74" fmla="*/ 0 w 16"/>
              <a:gd name="T75" fmla="*/ 6 h 16"/>
              <a:gd name="T76" fmla="*/ 3 w 16"/>
              <a:gd name="T77" fmla="*/ 2 h 16"/>
              <a:gd name="T78" fmla="*/ 8 w 16"/>
              <a:gd name="T79" fmla="*/ 0 h 16"/>
              <a:gd name="T80" fmla="*/ 0 w 16"/>
              <a:gd name="T81" fmla="*/ 8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6" h="16">
                <a:moveTo>
                  <a:pt x="8" y="5"/>
                </a:moveTo>
                <a:cubicBezTo>
                  <a:pt x="8" y="5"/>
                  <a:pt x="8" y="5"/>
                  <a:pt x="8" y="5"/>
                </a:cubicBezTo>
                <a:cubicBezTo>
                  <a:pt x="8" y="5"/>
                  <a:pt x="8" y="5"/>
                  <a:pt x="8" y="5"/>
                </a:cubicBezTo>
                <a:cubicBezTo>
                  <a:pt x="8" y="0"/>
                  <a:pt x="8" y="0"/>
                  <a:pt x="8" y="0"/>
                </a:cubicBezTo>
                <a:cubicBezTo>
                  <a:pt x="8" y="0"/>
                  <a:pt x="8" y="0"/>
                  <a:pt x="8" y="0"/>
                </a:cubicBezTo>
                <a:cubicBezTo>
                  <a:pt x="9" y="0"/>
                  <a:pt x="9" y="0"/>
                  <a:pt x="9" y="0"/>
                </a:cubicBezTo>
                <a:cubicBezTo>
                  <a:pt x="9" y="0"/>
                  <a:pt x="9" y="0"/>
                  <a:pt x="9" y="0"/>
                </a:cubicBezTo>
                <a:cubicBezTo>
                  <a:pt x="11" y="1"/>
                  <a:pt x="13" y="2"/>
                  <a:pt x="14" y="4"/>
                </a:cubicBezTo>
                <a:cubicBezTo>
                  <a:pt x="15" y="5"/>
                  <a:pt x="16" y="7"/>
                  <a:pt x="15" y="9"/>
                </a:cubicBezTo>
                <a:cubicBezTo>
                  <a:pt x="15" y="9"/>
                  <a:pt x="15" y="9"/>
                  <a:pt x="15" y="9"/>
                </a:cubicBezTo>
                <a:cubicBezTo>
                  <a:pt x="15" y="9"/>
                  <a:pt x="15" y="9"/>
                  <a:pt x="15" y="9"/>
                </a:cubicBezTo>
                <a:cubicBezTo>
                  <a:pt x="15" y="9"/>
                  <a:pt x="15" y="9"/>
                  <a:pt x="15" y="9"/>
                </a:cubicBezTo>
                <a:cubicBezTo>
                  <a:pt x="15" y="9"/>
                  <a:pt x="15" y="9"/>
                  <a:pt x="15" y="9"/>
                </a:cubicBezTo>
                <a:cubicBezTo>
                  <a:pt x="15" y="10"/>
                  <a:pt x="15" y="10"/>
                  <a:pt x="15" y="10"/>
                </a:cubicBezTo>
                <a:cubicBezTo>
                  <a:pt x="15" y="10"/>
                  <a:pt x="15" y="10"/>
                  <a:pt x="15" y="10"/>
                </a:cubicBezTo>
                <a:cubicBezTo>
                  <a:pt x="15" y="12"/>
                  <a:pt x="14" y="13"/>
                  <a:pt x="12" y="14"/>
                </a:cubicBezTo>
                <a:cubicBezTo>
                  <a:pt x="11" y="15"/>
                  <a:pt x="9" y="16"/>
                  <a:pt x="8" y="16"/>
                </a:cubicBezTo>
                <a:cubicBezTo>
                  <a:pt x="8" y="16"/>
                  <a:pt x="8" y="16"/>
                  <a:pt x="8" y="16"/>
                </a:cubicBezTo>
                <a:cubicBezTo>
                  <a:pt x="8" y="16"/>
                  <a:pt x="8" y="16"/>
                  <a:pt x="8" y="16"/>
                </a:cubicBezTo>
                <a:cubicBezTo>
                  <a:pt x="8" y="11"/>
                  <a:pt x="8" y="11"/>
                  <a:pt x="8" y="11"/>
                </a:cubicBezTo>
                <a:cubicBezTo>
                  <a:pt x="8" y="11"/>
                  <a:pt x="8" y="11"/>
                  <a:pt x="8" y="11"/>
                </a:cubicBezTo>
                <a:cubicBezTo>
                  <a:pt x="8" y="11"/>
                  <a:pt x="8" y="11"/>
                  <a:pt x="8" y="11"/>
                </a:cubicBezTo>
                <a:cubicBezTo>
                  <a:pt x="8" y="11"/>
                  <a:pt x="9" y="11"/>
                  <a:pt x="9" y="10"/>
                </a:cubicBezTo>
                <a:cubicBezTo>
                  <a:pt x="10" y="10"/>
                  <a:pt x="10" y="9"/>
                  <a:pt x="11" y="9"/>
                </a:cubicBezTo>
                <a:cubicBezTo>
                  <a:pt x="11" y="9"/>
                  <a:pt x="11" y="9"/>
                  <a:pt x="11" y="9"/>
                </a:cubicBezTo>
                <a:cubicBezTo>
                  <a:pt x="11" y="9"/>
                  <a:pt x="11" y="9"/>
                  <a:pt x="11" y="9"/>
                </a:cubicBezTo>
                <a:cubicBezTo>
                  <a:pt x="11" y="9"/>
                  <a:pt x="11" y="9"/>
                  <a:pt x="11" y="9"/>
                </a:cubicBezTo>
                <a:cubicBezTo>
                  <a:pt x="11" y="9"/>
                  <a:pt x="11" y="9"/>
                  <a:pt x="11" y="9"/>
                </a:cubicBezTo>
                <a:cubicBezTo>
                  <a:pt x="11" y="8"/>
                  <a:pt x="10" y="7"/>
                  <a:pt x="10" y="6"/>
                </a:cubicBezTo>
                <a:cubicBezTo>
                  <a:pt x="10" y="6"/>
                  <a:pt x="9" y="5"/>
                  <a:pt x="8" y="5"/>
                </a:cubicBezTo>
                <a:close/>
                <a:moveTo>
                  <a:pt x="8" y="5"/>
                </a:moveTo>
                <a:cubicBezTo>
                  <a:pt x="8" y="5"/>
                  <a:pt x="8" y="5"/>
                  <a:pt x="8" y="5"/>
                </a:cubicBezTo>
                <a:cubicBezTo>
                  <a:pt x="7" y="5"/>
                  <a:pt x="6" y="5"/>
                  <a:pt x="6" y="6"/>
                </a:cubicBezTo>
                <a:cubicBezTo>
                  <a:pt x="5" y="6"/>
                  <a:pt x="5" y="7"/>
                  <a:pt x="5" y="7"/>
                </a:cubicBezTo>
                <a:cubicBezTo>
                  <a:pt x="5" y="7"/>
                  <a:pt x="5" y="7"/>
                  <a:pt x="5" y="7"/>
                </a:cubicBezTo>
                <a:cubicBezTo>
                  <a:pt x="5" y="8"/>
                  <a:pt x="5" y="8"/>
                  <a:pt x="5" y="8"/>
                </a:cubicBezTo>
                <a:cubicBezTo>
                  <a:pt x="5" y="8"/>
                  <a:pt x="5" y="8"/>
                  <a:pt x="5" y="8"/>
                </a:cubicBezTo>
                <a:cubicBezTo>
                  <a:pt x="5" y="8"/>
                  <a:pt x="5" y="8"/>
                  <a:pt x="5" y="8"/>
                </a:cubicBezTo>
                <a:cubicBezTo>
                  <a:pt x="5" y="8"/>
                  <a:pt x="5" y="8"/>
                  <a:pt x="5" y="8"/>
                </a:cubicBezTo>
                <a:cubicBezTo>
                  <a:pt x="5" y="8"/>
                  <a:pt x="5" y="8"/>
                  <a:pt x="5" y="8"/>
                </a:cubicBezTo>
                <a:cubicBezTo>
                  <a:pt x="5" y="8"/>
                  <a:pt x="5" y="8"/>
                  <a:pt x="5" y="8"/>
                </a:cubicBezTo>
                <a:cubicBezTo>
                  <a:pt x="5" y="8"/>
                  <a:pt x="5" y="8"/>
                  <a:pt x="5" y="8"/>
                </a:cubicBezTo>
                <a:cubicBezTo>
                  <a:pt x="5" y="8"/>
                  <a:pt x="5" y="8"/>
                  <a:pt x="5" y="8"/>
                </a:cubicBezTo>
                <a:cubicBezTo>
                  <a:pt x="5" y="9"/>
                  <a:pt x="5" y="9"/>
                  <a:pt x="5" y="10"/>
                </a:cubicBezTo>
                <a:cubicBezTo>
                  <a:pt x="5" y="10"/>
                  <a:pt x="5" y="10"/>
                  <a:pt x="5" y="10"/>
                </a:cubicBezTo>
                <a:cubicBezTo>
                  <a:pt x="5" y="10"/>
                  <a:pt x="5" y="10"/>
                  <a:pt x="5" y="10"/>
                </a:cubicBezTo>
                <a:cubicBezTo>
                  <a:pt x="6" y="10"/>
                  <a:pt x="6" y="11"/>
                  <a:pt x="7" y="11"/>
                </a:cubicBezTo>
                <a:cubicBezTo>
                  <a:pt x="7" y="11"/>
                  <a:pt x="7" y="11"/>
                  <a:pt x="7" y="11"/>
                </a:cubicBezTo>
                <a:cubicBezTo>
                  <a:pt x="7" y="11"/>
                  <a:pt x="7" y="11"/>
                  <a:pt x="7" y="11"/>
                </a:cubicBezTo>
                <a:cubicBezTo>
                  <a:pt x="7" y="11"/>
                  <a:pt x="7" y="11"/>
                  <a:pt x="7" y="11"/>
                </a:cubicBezTo>
                <a:cubicBezTo>
                  <a:pt x="7" y="11"/>
                  <a:pt x="7" y="11"/>
                  <a:pt x="7" y="11"/>
                </a:cubicBezTo>
                <a:cubicBezTo>
                  <a:pt x="7" y="11"/>
                  <a:pt x="7" y="11"/>
                  <a:pt x="7" y="11"/>
                </a:cubicBezTo>
                <a:cubicBezTo>
                  <a:pt x="8" y="11"/>
                  <a:pt x="8" y="11"/>
                  <a:pt x="8" y="11"/>
                </a:cubicBezTo>
                <a:cubicBezTo>
                  <a:pt x="8" y="16"/>
                  <a:pt x="8" y="16"/>
                  <a:pt x="8" y="16"/>
                </a:cubicBezTo>
                <a:cubicBezTo>
                  <a:pt x="7" y="16"/>
                  <a:pt x="7" y="16"/>
                  <a:pt x="7" y="16"/>
                </a:cubicBezTo>
                <a:cubicBezTo>
                  <a:pt x="7" y="16"/>
                  <a:pt x="7" y="16"/>
                  <a:pt x="7" y="16"/>
                </a:cubicBezTo>
                <a:cubicBezTo>
                  <a:pt x="7" y="16"/>
                  <a:pt x="7" y="16"/>
                  <a:pt x="7" y="16"/>
                </a:cubicBezTo>
                <a:cubicBezTo>
                  <a:pt x="7" y="16"/>
                  <a:pt x="7" y="16"/>
                  <a:pt x="7" y="16"/>
                </a:cubicBezTo>
                <a:cubicBezTo>
                  <a:pt x="7" y="16"/>
                  <a:pt x="7" y="16"/>
                  <a:pt x="7" y="16"/>
                </a:cubicBezTo>
                <a:cubicBezTo>
                  <a:pt x="7" y="16"/>
                  <a:pt x="7" y="16"/>
                  <a:pt x="7" y="16"/>
                </a:cubicBezTo>
                <a:cubicBezTo>
                  <a:pt x="6" y="16"/>
                  <a:pt x="6" y="16"/>
                  <a:pt x="6" y="16"/>
                </a:cubicBezTo>
                <a:cubicBezTo>
                  <a:pt x="6" y="16"/>
                  <a:pt x="6" y="16"/>
                  <a:pt x="6" y="16"/>
                </a:cubicBezTo>
                <a:cubicBezTo>
                  <a:pt x="6" y="16"/>
                  <a:pt x="6" y="16"/>
                  <a:pt x="6" y="16"/>
                </a:cubicBezTo>
                <a:cubicBezTo>
                  <a:pt x="6" y="16"/>
                  <a:pt x="6" y="16"/>
                  <a:pt x="6" y="16"/>
                </a:cubicBezTo>
                <a:cubicBezTo>
                  <a:pt x="6" y="16"/>
                  <a:pt x="6" y="16"/>
                  <a:pt x="6" y="16"/>
                </a:cubicBezTo>
                <a:cubicBezTo>
                  <a:pt x="4" y="15"/>
                  <a:pt x="2" y="14"/>
                  <a:pt x="1" y="13"/>
                </a:cubicBezTo>
                <a:cubicBezTo>
                  <a:pt x="1" y="13"/>
                  <a:pt x="1" y="13"/>
                  <a:pt x="1" y="13"/>
                </a:cubicBezTo>
                <a:cubicBezTo>
                  <a:pt x="0" y="12"/>
                  <a:pt x="0" y="10"/>
                  <a:pt x="0" y="8"/>
                </a:cubicBezTo>
                <a:cubicBezTo>
                  <a:pt x="0" y="8"/>
                  <a:pt x="0" y="8"/>
                  <a:pt x="0" y="8"/>
                </a:cubicBezTo>
                <a:cubicBezTo>
                  <a:pt x="0" y="8"/>
                  <a:pt x="0" y="8"/>
                  <a:pt x="0" y="8"/>
                </a:cubicBezTo>
                <a:cubicBezTo>
                  <a:pt x="0" y="8"/>
                  <a:pt x="0" y="8"/>
                  <a:pt x="0" y="8"/>
                </a:cubicBezTo>
                <a:cubicBezTo>
                  <a:pt x="0" y="8"/>
                  <a:pt x="0" y="8"/>
                  <a:pt x="0" y="8"/>
                </a:cubicBezTo>
                <a:cubicBezTo>
                  <a:pt x="0" y="8"/>
                  <a:pt x="0" y="8"/>
                  <a:pt x="0" y="8"/>
                </a:cubicBezTo>
                <a:cubicBezTo>
                  <a:pt x="0" y="8"/>
                  <a:pt x="0" y="7"/>
                  <a:pt x="0" y="7"/>
                </a:cubicBezTo>
                <a:cubicBezTo>
                  <a:pt x="0" y="7"/>
                  <a:pt x="0" y="7"/>
                  <a:pt x="0" y="7"/>
                </a:cubicBezTo>
                <a:cubicBezTo>
                  <a:pt x="0" y="7"/>
                  <a:pt x="0" y="7"/>
                  <a:pt x="0" y="6"/>
                </a:cubicBezTo>
                <a:cubicBezTo>
                  <a:pt x="0" y="6"/>
                  <a:pt x="0" y="6"/>
                  <a:pt x="0" y="6"/>
                </a:cubicBezTo>
                <a:cubicBezTo>
                  <a:pt x="0" y="5"/>
                  <a:pt x="1" y="3"/>
                  <a:pt x="3" y="2"/>
                </a:cubicBezTo>
                <a:cubicBezTo>
                  <a:pt x="4" y="1"/>
                  <a:pt x="6" y="0"/>
                  <a:pt x="8" y="0"/>
                </a:cubicBezTo>
                <a:cubicBezTo>
                  <a:pt x="8" y="0"/>
                  <a:pt x="8" y="0"/>
                  <a:pt x="8" y="0"/>
                </a:cubicBezTo>
                <a:cubicBezTo>
                  <a:pt x="8" y="5"/>
                  <a:pt x="8" y="5"/>
                  <a:pt x="8" y="5"/>
                </a:cubicBezTo>
                <a:close/>
                <a:moveTo>
                  <a:pt x="0" y="8"/>
                </a:moveTo>
                <a:cubicBezTo>
                  <a:pt x="0" y="8"/>
                  <a:pt x="0" y="8"/>
                  <a:pt x="0" y="8"/>
                </a:cubicBez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337" name="Freeform 335"/>
          <p:cNvSpPr>
            <a:spLocks noEditPoints="1"/>
          </p:cNvSpPr>
          <p:nvPr/>
        </p:nvSpPr>
        <p:spPr bwMode="auto">
          <a:xfrm rot="5400000">
            <a:off x="5672985" y="2505986"/>
            <a:ext cx="139268" cy="72610"/>
          </a:xfrm>
          <a:custGeom>
            <a:avLst/>
            <a:gdLst>
              <a:gd name="T0" fmla="*/ 41 w 82"/>
              <a:gd name="T1" fmla="*/ 38 h 43"/>
              <a:gd name="T2" fmla="*/ 67 w 82"/>
              <a:gd name="T3" fmla="*/ 38 h 43"/>
              <a:gd name="T4" fmla="*/ 76 w 82"/>
              <a:gd name="T5" fmla="*/ 4 h 43"/>
              <a:gd name="T6" fmla="*/ 71 w 82"/>
              <a:gd name="T7" fmla="*/ 4 h 43"/>
              <a:gd name="T8" fmla="*/ 62 w 82"/>
              <a:gd name="T9" fmla="*/ 4 h 43"/>
              <a:gd name="T10" fmla="*/ 41 w 82"/>
              <a:gd name="T11" fmla="*/ 4 h 43"/>
              <a:gd name="T12" fmla="*/ 41 w 82"/>
              <a:gd name="T13" fmla="*/ 0 h 43"/>
              <a:gd name="T14" fmla="*/ 62 w 82"/>
              <a:gd name="T15" fmla="*/ 0 h 43"/>
              <a:gd name="T16" fmla="*/ 71 w 82"/>
              <a:gd name="T17" fmla="*/ 0 h 43"/>
              <a:gd name="T18" fmla="*/ 79 w 82"/>
              <a:gd name="T19" fmla="*/ 0 h 43"/>
              <a:gd name="T20" fmla="*/ 79 w 82"/>
              <a:gd name="T21" fmla="*/ 0 h 43"/>
              <a:gd name="T22" fmla="*/ 80 w 82"/>
              <a:gd name="T23" fmla="*/ 0 h 43"/>
              <a:gd name="T24" fmla="*/ 81 w 82"/>
              <a:gd name="T25" fmla="*/ 3 h 43"/>
              <a:gd name="T26" fmla="*/ 71 w 82"/>
              <a:gd name="T27" fmla="*/ 41 h 43"/>
              <a:gd name="T28" fmla="*/ 69 w 82"/>
              <a:gd name="T29" fmla="*/ 43 h 43"/>
              <a:gd name="T30" fmla="*/ 41 w 82"/>
              <a:gd name="T31" fmla="*/ 43 h 43"/>
              <a:gd name="T32" fmla="*/ 41 w 82"/>
              <a:gd name="T33" fmla="*/ 38 h 43"/>
              <a:gd name="T34" fmla="*/ 6 w 82"/>
              <a:gd name="T35" fmla="*/ 4 h 43"/>
              <a:gd name="T36" fmla="*/ 15 w 82"/>
              <a:gd name="T37" fmla="*/ 38 h 43"/>
              <a:gd name="T38" fmla="*/ 41 w 82"/>
              <a:gd name="T39" fmla="*/ 38 h 43"/>
              <a:gd name="T40" fmla="*/ 41 w 82"/>
              <a:gd name="T41" fmla="*/ 43 h 43"/>
              <a:gd name="T42" fmla="*/ 13 w 82"/>
              <a:gd name="T43" fmla="*/ 43 h 43"/>
              <a:gd name="T44" fmla="*/ 13 w 82"/>
              <a:gd name="T45" fmla="*/ 43 h 43"/>
              <a:gd name="T46" fmla="*/ 10 w 82"/>
              <a:gd name="T47" fmla="*/ 41 h 43"/>
              <a:gd name="T48" fmla="*/ 0 w 82"/>
              <a:gd name="T49" fmla="*/ 3 h 43"/>
              <a:gd name="T50" fmla="*/ 0 w 82"/>
              <a:gd name="T51" fmla="*/ 2 h 43"/>
              <a:gd name="T52" fmla="*/ 3 w 82"/>
              <a:gd name="T53" fmla="*/ 0 h 43"/>
              <a:gd name="T54" fmla="*/ 11 w 82"/>
              <a:gd name="T55" fmla="*/ 0 h 43"/>
              <a:gd name="T56" fmla="*/ 20 w 82"/>
              <a:gd name="T57" fmla="*/ 0 h 43"/>
              <a:gd name="T58" fmla="*/ 41 w 82"/>
              <a:gd name="T59" fmla="*/ 0 h 43"/>
              <a:gd name="T60" fmla="*/ 41 w 82"/>
              <a:gd name="T61" fmla="*/ 4 h 43"/>
              <a:gd name="T62" fmla="*/ 20 w 82"/>
              <a:gd name="T63" fmla="*/ 4 h 43"/>
              <a:gd name="T64" fmla="*/ 11 w 82"/>
              <a:gd name="T65" fmla="*/ 4 h 43"/>
              <a:gd name="T66" fmla="*/ 6 w 82"/>
              <a:gd name="T67" fmla="*/ 4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2" h="43">
                <a:moveTo>
                  <a:pt x="41" y="38"/>
                </a:moveTo>
                <a:cubicBezTo>
                  <a:pt x="67" y="38"/>
                  <a:pt x="67" y="38"/>
                  <a:pt x="67" y="38"/>
                </a:cubicBezTo>
                <a:cubicBezTo>
                  <a:pt x="76" y="4"/>
                  <a:pt x="76" y="4"/>
                  <a:pt x="76" y="4"/>
                </a:cubicBezTo>
                <a:cubicBezTo>
                  <a:pt x="71" y="4"/>
                  <a:pt x="71" y="4"/>
                  <a:pt x="71" y="4"/>
                </a:cubicBezTo>
                <a:cubicBezTo>
                  <a:pt x="62" y="4"/>
                  <a:pt x="62" y="4"/>
                  <a:pt x="62" y="4"/>
                </a:cubicBezTo>
                <a:cubicBezTo>
                  <a:pt x="41" y="4"/>
                  <a:pt x="41" y="4"/>
                  <a:pt x="41" y="4"/>
                </a:cubicBezTo>
                <a:cubicBezTo>
                  <a:pt x="41" y="0"/>
                  <a:pt x="41" y="0"/>
                  <a:pt x="41" y="0"/>
                </a:cubicBezTo>
                <a:cubicBezTo>
                  <a:pt x="62" y="0"/>
                  <a:pt x="62" y="0"/>
                  <a:pt x="62" y="0"/>
                </a:cubicBezTo>
                <a:cubicBezTo>
                  <a:pt x="71" y="0"/>
                  <a:pt x="71" y="0"/>
                  <a:pt x="71" y="0"/>
                </a:cubicBezTo>
                <a:cubicBezTo>
                  <a:pt x="79" y="0"/>
                  <a:pt x="79" y="0"/>
                  <a:pt x="79" y="0"/>
                </a:cubicBezTo>
                <a:cubicBezTo>
                  <a:pt x="79" y="0"/>
                  <a:pt x="79" y="0"/>
                  <a:pt x="79" y="0"/>
                </a:cubicBezTo>
                <a:cubicBezTo>
                  <a:pt x="79" y="0"/>
                  <a:pt x="79" y="0"/>
                  <a:pt x="80" y="0"/>
                </a:cubicBezTo>
                <a:cubicBezTo>
                  <a:pt x="81" y="0"/>
                  <a:pt x="82" y="1"/>
                  <a:pt x="81" y="3"/>
                </a:cubicBezTo>
                <a:cubicBezTo>
                  <a:pt x="71" y="41"/>
                  <a:pt x="71" y="41"/>
                  <a:pt x="71" y="41"/>
                </a:cubicBezTo>
                <a:cubicBezTo>
                  <a:pt x="71" y="42"/>
                  <a:pt x="70" y="43"/>
                  <a:pt x="69" y="43"/>
                </a:cubicBezTo>
                <a:cubicBezTo>
                  <a:pt x="41" y="43"/>
                  <a:pt x="41" y="43"/>
                  <a:pt x="41" y="43"/>
                </a:cubicBezTo>
                <a:lnTo>
                  <a:pt x="41" y="38"/>
                </a:lnTo>
                <a:close/>
                <a:moveTo>
                  <a:pt x="6" y="4"/>
                </a:moveTo>
                <a:cubicBezTo>
                  <a:pt x="15" y="38"/>
                  <a:pt x="15" y="38"/>
                  <a:pt x="15" y="38"/>
                </a:cubicBezTo>
                <a:cubicBezTo>
                  <a:pt x="41" y="38"/>
                  <a:pt x="41" y="38"/>
                  <a:pt x="41" y="38"/>
                </a:cubicBezTo>
                <a:cubicBezTo>
                  <a:pt x="41" y="43"/>
                  <a:pt x="41" y="43"/>
                  <a:pt x="41" y="43"/>
                </a:cubicBezTo>
                <a:cubicBezTo>
                  <a:pt x="13" y="43"/>
                  <a:pt x="13" y="43"/>
                  <a:pt x="13" y="43"/>
                </a:cubicBezTo>
                <a:cubicBezTo>
                  <a:pt x="13" y="43"/>
                  <a:pt x="13" y="43"/>
                  <a:pt x="13" y="43"/>
                </a:cubicBezTo>
                <a:cubicBezTo>
                  <a:pt x="12" y="43"/>
                  <a:pt x="11" y="42"/>
                  <a:pt x="10" y="41"/>
                </a:cubicBezTo>
                <a:cubicBezTo>
                  <a:pt x="0" y="3"/>
                  <a:pt x="0" y="3"/>
                  <a:pt x="0" y="3"/>
                </a:cubicBezTo>
                <a:cubicBezTo>
                  <a:pt x="0" y="3"/>
                  <a:pt x="0" y="2"/>
                  <a:pt x="0" y="2"/>
                </a:cubicBezTo>
                <a:cubicBezTo>
                  <a:pt x="0" y="1"/>
                  <a:pt x="1" y="0"/>
                  <a:pt x="3" y="0"/>
                </a:cubicBezTo>
                <a:cubicBezTo>
                  <a:pt x="11" y="0"/>
                  <a:pt x="11" y="0"/>
                  <a:pt x="11" y="0"/>
                </a:cubicBezTo>
                <a:cubicBezTo>
                  <a:pt x="20" y="0"/>
                  <a:pt x="20" y="0"/>
                  <a:pt x="20" y="0"/>
                </a:cubicBezTo>
                <a:cubicBezTo>
                  <a:pt x="41" y="0"/>
                  <a:pt x="41" y="0"/>
                  <a:pt x="41" y="0"/>
                </a:cubicBezTo>
                <a:cubicBezTo>
                  <a:pt x="41" y="4"/>
                  <a:pt x="41" y="4"/>
                  <a:pt x="41" y="4"/>
                </a:cubicBezTo>
                <a:cubicBezTo>
                  <a:pt x="20" y="4"/>
                  <a:pt x="20" y="4"/>
                  <a:pt x="20" y="4"/>
                </a:cubicBezTo>
                <a:cubicBezTo>
                  <a:pt x="11" y="4"/>
                  <a:pt x="11" y="4"/>
                  <a:pt x="11" y="4"/>
                </a:cubicBezTo>
                <a:lnTo>
                  <a:pt x="6" y="4"/>
                </a:ln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338" name="Freeform 339"/>
          <p:cNvSpPr>
            <a:spLocks noEditPoints="1"/>
          </p:cNvSpPr>
          <p:nvPr/>
        </p:nvSpPr>
        <p:spPr bwMode="auto">
          <a:xfrm rot="5400000">
            <a:off x="8336912" y="1814413"/>
            <a:ext cx="61897" cy="104748"/>
          </a:xfrm>
          <a:custGeom>
            <a:avLst/>
            <a:gdLst>
              <a:gd name="T0" fmla="*/ 32 w 37"/>
              <a:gd name="T1" fmla="*/ 45 h 62"/>
              <a:gd name="T2" fmla="*/ 32 w 37"/>
              <a:gd name="T3" fmla="*/ 36 h 62"/>
              <a:gd name="T4" fmla="*/ 32 w 37"/>
              <a:gd name="T5" fmla="*/ 18 h 62"/>
              <a:gd name="T6" fmla="*/ 32 w 37"/>
              <a:gd name="T7" fmla="*/ 17 h 62"/>
              <a:gd name="T8" fmla="*/ 32 w 37"/>
              <a:gd name="T9" fmla="*/ 16 h 62"/>
              <a:gd name="T10" fmla="*/ 32 w 37"/>
              <a:gd name="T11" fmla="*/ 16 h 62"/>
              <a:gd name="T12" fmla="*/ 25 w 37"/>
              <a:gd name="T13" fmla="*/ 8 h 62"/>
              <a:gd name="T14" fmla="*/ 18 w 37"/>
              <a:gd name="T15" fmla="*/ 6 h 62"/>
              <a:gd name="T16" fmla="*/ 18 w 37"/>
              <a:gd name="T17" fmla="*/ 1 h 62"/>
              <a:gd name="T18" fmla="*/ 28 w 37"/>
              <a:gd name="T19" fmla="*/ 4 h 62"/>
              <a:gd name="T20" fmla="*/ 36 w 37"/>
              <a:gd name="T21" fmla="*/ 15 h 62"/>
              <a:gd name="T22" fmla="*/ 36 w 37"/>
              <a:gd name="T23" fmla="*/ 15 h 62"/>
              <a:gd name="T24" fmla="*/ 36 w 37"/>
              <a:gd name="T25" fmla="*/ 16 h 62"/>
              <a:gd name="T26" fmla="*/ 37 w 37"/>
              <a:gd name="T27" fmla="*/ 18 h 62"/>
              <a:gd name="T28" fmla="*/ 37 w 37"/>
              <a:gd name="T29" fmla="*/ 36 h 62"/>
              <a:gd name="T30" fmla="*/ 37 w 37"/>
              <a:gd name="T31" fmla="*/ 45 h 62"/>
              <a:gd name="T32" fmla="*/ 29 w 37"/>
              <a:gd name="T33" fmla="*/ 57 h 62"/>
              <a:gd name="T34" fmla="*/ 18 w 37"/>
              <a:gd name="T35" fmla="*/ 62 h 62"/>
              <a:gd name="T36" fmla="*/ 18 w 37"/>
              <a:gd name="T37" fmla="*/ 57 h 62"/>
              <a:gd name="T38" fmla="*/ 26 w 37"/>
              <a:gd name="T39" fmla="*/ 53 h 62"/>
              <a:gd name="T40" fmla="*/ 32 w 37"/>
              <a:gd name="T41" fmla="*/ 45 h 62"/>
              <a:gd name="T42" fmla="*/ 18 w 37"/>
              <a:gd name="T43" fmla="*/ 6 h 62"/>
              <a:gd name="T44" fmla="*/ 12 w 37"/>
              <a:gd name="T45" fmla="*/ 5 h 62"/>
              <a:gd name="T46" fmla="*/ 5 w 37"/>
              <a:gd name="T47" fmla="*/ 5 h 62"/>
              <a:gd name="T48" fmla="*/ 5 w 37"/>
              <a:gd name="T49" fmla="*/ 57 h 62"/>
              <a:gd name="T50" fmla="*/ 12 w 37"/>
              <a:gd name="T51" fmla="*/ 57 h 62"/>
              <a:gd name="T52" fmla="*/ 18 w 37"/>
              <a:gd name="T53" fmla="*/ 57 h 62"/>
              <a:gd name="T54" fmla="*/ 18 w 37"/>
              <a:gd name="T55" fmla="*/ 62 h 62"/>
              <a:gd name="T56" fmla="*/ 12 w 37"/>
              <a:gd name="T57" fmla="*/ 62 h 62"/>
              <a:gd name="T58" fmla="*/ 2 w 37"/>
              <a:gd name="T59" fmla="*/ 62 h 62"/>
              <a:gd name="T60" fmla="*/ 0 w 37"/>
              <a:gd name="T61" fmla="*/ 60 h 62"/>
              <a:gd name="T62" fmla="*/ 0 w 37"/>
              <a:gd name="T63" fmla="*/ 3 h 62"/>
              <a:gd name="T64" fmla="*/ 2 w 37"/>
              <a:gd name="T65" fmla="*/ 0 h 62"/>
              <a:gd name="T66" fmla="*/ 12 w 37"/>
              <a:gd name="T67" fmla="*/ 0 h 62"/>
              <a:gd name="T68" fmla="*/ 18 w 37"/>
              <a:gd name="T69" fmla="*/ 1 h 62"/>
              <a:gd name="T70" fmla="*/ 18 w 37"/>
              <a:gd name="T71" fmla="*/ 6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7" h="62">
                <a:moveTo>
                  <a:pt x="32" y="45"/>
                </a:moveTo>
                <a:cubicBezTo>
                  <a:pt x="32" y="36"/>
                  <a:pt x="32" y="36"/>
                  <a:pt x="32" y="36"/>
                </a:cubicBezTo>
                <a:cubicBezTo>
                  <a:pt x="32" y="18"/>
                  <a:pt x="32" y="18"/>
                  <a:pt x="32" y="18"/>
                </a:cubicBezTo>
                <a:cubicBezTo>
                  <a:pt x="32" y="17"/>
                  <a:pt x="32" y="17"/>
                  <a:pt x="32" y="17"/>
                </a:cubicBezTo>
                <a:cubicBezTo>
                  <a:pt x="32" y="17"/>
                  <a:pt x="32" y="16"/>
                  <a:pt x="32" y="16"/>
                </a:cubicBezTo>
                <a:cubicBezTo>
                  <a:pt x="32" y="16"/>
                  <a:pt x="32" y="16"/>
                  <a:pt x="32" y="16"/>
                </a:cubicBezTo>
                <a:cubicBezTo>
                  <a:pt x="31" y="13"/>
                  <a:pt x="29" y="10"/>
                  <a:pt x="25" y="8"/>
                </a:cubicBezTo>
                <a:cubicBezTo>
                  <a:pt x="23" y="7"/>
                  <a:pt x="21" y="6"/>
                  <a:pt x="18" y="6"/>
                </a:cubicBezTo>
                <a:cubicBezTo>
                  <a:pt x="18" y="1"/>
                  <a:pt x="18" y="1"/>
                  <a:pt x="18" y="1"/>
                </a:cubicBezTo>
                <a:cubicBezTo>
                  <a:pt x="22" y="1"/>
                  <a:pt x="25" y="3"/>
                  <a:pt x="28" y="4"/>
                </a:cubicBezTo>
                <a:cubicBezTo>
                  <a:pt x="32" y="7"/>
                  <a:pt x="35" y="11"/>
                  <a:pt x="36" y="15"/>
                </a:cubicBezTo>
                <a:cubicBezTo>
                  <a:pt x="36" y="15"/>
                  <a:pt x="36" y="15"/>
                  <a:pt x="36" y="15"/>
                </a:cubicBezTo>
                <a:cubicBezTo>
                  <a:pt x="36" y="16"/>
                  <a:pt x="36" y="16"/>
                  <a:pt x="36" y="16"/>
                </a:cubicBezTo>
                <a:cubicBezTo>
                  <a:pt x="36" y="17"/>
                  <a:pt x="37" y="17"/>
                  <a:pt x="37" y="18"/>
                </a:cubicBezTo>
                <a:cubicBezTo>
                  <a:pt x="37" y="36"/>
                  <a:pt x="37" y="36"/>
                  <a:pt x="37" y="36"/>
                </a:cubicBezTo>
                <a:cubicBezTo>
                  <a:pt x="37" y="45"/>
                  <a:pt x="37" y="45"/>
                  <a:pt x="37" y="45"/>
                </a:cubicBezTo>
                <a:cubicBezTo>
                  <a:pt x="37" y="50"/>
                  <a:pt x="34" y="54"/>
                  <a:pt x="29" y="57"/>
                </a:cubicBezTo>
                <a:cubicBezTo>
                  <a:pt x="26" y="59"/>
                  <a:pt x="22" y="61"/>
                  <a:pt x="18" y="62"/>
                </a:cubicBezTo>
                <a:cubicBezTo>
                  <a:pt x="18" y="57"/>
                  <a:pt x="18" y="57"/>
                  <a:pt x="18" y="57"/>
                </a:cubicBezTo>
                <a:cubicBezTo>
                  <a:pt x="21" y="56"/>
                  <a:pt x="24" y="55"/>
                  <a:pt x="26" y="53"/>
                </a:cubicBezTo>
                <a:cubicBezTo>
                  <a:pt x="30" y="51"/>
                  <a:pt x="32" y="48"/>
                  <a:pt x="32" y="45"/>
                </a:cubicBezTo>
                <a:close/>
                <a:moveTo>
                  <a:pt x="18" y="6"/>
                </a:moveTo>
                <a:cubicBezTo>
                  <a:pt x="16" y="5"/>
                  <a:pt x="14" y="5"/>
                  <a:pt x="12" y="5"/>
                </a:cubicBezTo>
                <a:cubicBezTo>
                  <a:pt x="5" y="5"/>
                  <a:pt x="5" y="5"/>
                  <a:pt x="5" y="5"/>
                </a:cubicBezTo>
                <a:cubicBezTo>
                  <a:pt x="5" y="57"/>
                  <a:pt x="5" y="57"/>
                  <a:pt x="5" y="57"/>
                </a:cubicBezTo>
                <a:cubicBezTo>
                  <a:pt x="12" y="57"/>
                  <a:pt x="12" y="57"/>
                  <a:pt x="12" y="57"/>
                </a:cubicBezTo>
                <a:cubicBezTo>
                  <a:pt x="14" y="57"/>
                  <a:pt x="16" y="57"/>
                  <a:pt x="18" y="57"/>
                </a:cubicBezTo>
                <a:cubicBezTo>
                  <a:pt x="18" y="62"/>
                  <a:pt x="18" y="62"/>
                  <a:pt x="18" y="62"/>
                </a:cubicBezTo>
                <a:cubicBezTo>
                  <a:pt x="16" y="62"/>
                  <a:pt x="14" y="62"/>
                  <a:pt x="12" y="62"/>
                </a:cubicBezTo>
                <a:cubicBezTo>
                  <a:pt x="2" y="62"/>
                  <a:pt x="2" y="62"/>
                  <a:pt x="2" y="62"/>
                </a:cubicBezTo>
                <a:cubicBezTo>
                  <a:pt x="1" y="62"/>
                  <a:pt x="0" y="61"/>
                  <a:pt x="0" y="60"/>
                </a:cubicBezTo>
                <a:cubicBezTo>
                  <a:pt x="0" y="3"/>
                  <a:pt x="0" y="3"/>
                  <a:pt x="0" y="3"/>
                </a:cubicBezTo>
                <a:cubicBezTo>
                  <a:pt x="0" y="1"/>
                  <a:pt x="1" y="0"/>
                  <a:pt x="2" y="0"/>
                </a:cubicBezTo>
                <a:cubicBezTo>
                  <a:pt x="12" y="0"/>
                  <a:pt x="12" y="0"/>
                  <a:pt x="12" y="0"/>
                </a:cubicBezTo>
                <a:cubicBezTo>
                  <a:pt x="14" y="0"/>
                  <a:pt x="16" y="0"/>
                  <a:pt x="18" y="1"/>
                </a:cubicBezTo>
                <a:lnTo>
                  <a:pt x="18" y="6"/>
                </a:ln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339" name="Freeform 340"/>
          <p:cNvSpPr>
            <a:spLocks noEditPoints="1"/>
          </p:cNvSpPr>
          <p:nvPr/>
        </p:nvSpPr>
        <p:spPr bwMode="auto">
          <a:xfrm rot="5400000">
            <a:off x="8337506" y="1682883"/>
            <a:ext cx="60707" cy="104748"/>
          </a:xfrm>
          <a:custGeom>
            <a:avLst/>
            <a:gdLst>
              <a:gd name="T0" fmla="*/ 18 w 36"/>
              <a:gd name="T1" fmla="*/ 1 h 62"/>
              <a:gd name="T2" fmla="*/ 24 w 36"/>
              <a:gd name="T3" fmla="*/ 0 h 62"/>
              <a:gd name="T4" fmla="*/ 34 w 36"/>
              <a:gd name="T5" fmla="*/ 0 h 62"/>
              <a:gd name="T6" fmla="*/ 36 w 36"/>
              <a:gd name="T7" fmla="*/ 3 h 62"/>
              <a:gd name="T8" fmla="*/ 36 w 36"/>
              <a:gd name="T9" fmla="*/ 60 h 62"/>
              <a:gd name="T10" fmla="*/ 34 w 36"/>
              <a:gd name="T11" fmla="*/ 62 h 62"/>
              <a:gd name="T12" fmla="*/ 24 w 36"/>
              <a:gd name="T13" fmla="*/ 62 h 62"/>
              <a:gd name="T14" fmla="*/ 18 w 36"/>
              <a:gd name="T15" fmla="*/ 62 h 62"/>
              <a:gd name="T16" fmla="*/ 18 w 36"/>
              <a:gd name="T17" fmla="*/ 57 h 62"/>
              <a:gd name="T18" fmla="*/ 24 w 36"/>
              <a:gd name="T19" fmla="*/ 57 h 62"/>
              <a:gd name="T20" fmla="*/ 31 w 36"/>
              <a:gd name="T21" fmla="*/ 57 h 62"/>
              <a:gd name="T22" fmla="*/ 31 w 36"/>
              <a:gd name="T23" fmla="*/ 5 h 62"/>
              <a:gd name="T24" fmla="*/ 24 w 36"/>
              <a:gd name="T25" fmla="*/ 5 h 62"/>
              <a:gd name="T26" fmla="*/ 18 w 36"/>
              <a:gd name="T27" fmla="*/ 6 h 62"/>
              <a:gd name="T28" fmla="*/ 18 w 36"/>
              <a:gd name="T29" fmla="*/ 1 h 62"/>
              <a:gd name="T30" fmla="*/ 0 w 36"/>
              <a:gd name="T31" fmla="*/ 45 h 62"/>
              <a:gd name="T32" fmla="*/ 0 w 36"/>
              <a:gd name="T33" fmla="*/ 36 h 62"/>
              <a:gd name="T34" fmla="*/ 0 w 36"/>
              <a:gd name="T35" fmla="*/ 18 h 62"/>
              <a:gd name="T36" fmla="*/ 0 w 36"/>
              <a:gd name="T37" fmla="*/ 16 h 62"/>
              <a:gd name="T38" fmla="*/ 0 w 36"/>
              <a:gd name="T39" fmla="*/ 15 h 62"/>
              <a:gd name="T40" fmla="*/ 0 w 36"/>
              <a:gd name="T41" fmla="*/ 15 h 62"/>
              <a:gd name="T42" fmla="*/ 8 w 36"/>
              <a:gd name="T43" fmla="*/ 4 h 62"/>
              <a:gd name="T44" fmla="*/ 18 w 36"/>
              <a:gd name="T45" fmla="*/ 1 h 62"/>
              <a:gd name="T46" fmla="*/ 18 w 36"/>
              <a:gd name="T47" fmla="*/ 6 h 62"/>
              <a:gd name="T48" fmla="*/ 11 w 36"/>
              <a:gd name="T49" fmla="*/ 8 h 62"/>
              <a:gd name="T50" fmla="*/ 5 w 36"/>
              <a:gd name="T51" fmla="*/ 16 h 62"/>
              <a:gd name="T52" fmla="*/ 5 w 36"/>
              <a:gd name="T53" fmla="*/ 16 h 62"/>
              <a:gd name="T54" fmla="*/ 5 w 36"/>
              <a:gd name="T55" fmla="*/ 17 h 62"/>
              <a:gd name="T56" fmla="*/ 4 w 36"/>
              <a:gd name="T57" fmla="*/ 18 h 62"/>
              <a:gd name="T58" fmla="*/ 4 w 36"/>
              <a:gd name="T59" fmla="*/ 36 h 62"/>
              <a:gd name="T60" fmla="*/ 4 w 36"/>
              <a:gd name="T61" fmla="*/ 45 h 62"/>
              <a:gd name="T62" fmla="*/ 10 w 36"/>
              <a:gd name="T63" fmla="*/ 53 h 62"/>
              <a:gd name="T64" fmla="*/ 18 w 36"/>
              <a:gd name="T65" fmla="*/ 57 h 62"/>
              <a:gd name="T66" fmla="*/ 18 w 36"/>
              <a:gd name="T67" fmla="*/ 62 h 62"/>
              <a:gd name="T68" fmla="*/ 7 w 36"/>
              <a:gd name="T69" fmla="*/ 57 h 62"/>
              <a:gd name="T70" fmla="*/ 0 w 36"/>
              <a:gd name="T71" fmla="*/ 45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6" h="62">
                <a:moveTo>
                  <a:pt x="18" y="1"/>
                </a:moveTo>
                <a:cubicBezTo>
                  <a:pt x="20" y="0"/>
                  <a:pt x="22" y="0"/>
                  <a:pt x="24" y="0"/>
                </a:cubicBezTo>
                <a:cubicBezTo>
                  <a:pt x="34" y="0"/>
                  <a:pt x="34" y="0"/>
                  <a:pt x="34" y="0"/>
                </a:cubicBezTo>
                <a:cubicBezTo>
                  <a:pt x="35" y="0"/>
                  <a:pt x="36" y="1"/>
                  <a:pt x="36" y="3"/>
                </a:cubicBezTo>
                <a:cubicBezTo>
                  <a:pt x="36" y="60"/>
                  <a:pt x="36" y="60"/>
                  <a:pt x="36" y="60"/>
                </a:cubicBezTo>
                <a:cubicBezTo>
                  <a:pt x="36" y="61"/>
                  <a:pt x="35" y="62"/>
                  <a:pt x="34" y="62"/>
                </a:cubicBezTo>
                <a:cubicBezTo>
                  <a:pt x="24" y="62"/>
                  <a:pt x="24" y="62"/>
                  <a:pt x="24" y="62"/>
                </a:cubicBezTo>
                <a:cubicBezTo>
                  <a:pt x="22" y="62"/>
                  <a:pt x="20" y="62"/>
                  <a:pt x="18" y="62"/>
                </a:cubicBezTo>
                <a:cubicBezTo>
                  <a:pt x="18" y="57"/>
                  <a:pt x="18" y="57"/>
                  <a:pt x="18" y="57"/>
                </a:cubicBezTo>
                <a:cubicBezTo>
                  <a:pt x="20" y="57"/>
                  <a:pt x="22" y="57"/>
                  <a:pt x="24" y="57"/>
                </a:cubicBezTo>
                <a:cubicBezTo>
                  <a:pt x="31" y="57"/>
                  <a:pt x="31" y="57"/>
                  <a:pt x="31" y="57"/>
                </a:cubicBezTo>
                <a:cubicBezTo>
                  <a:pt x="31" y="5"/>
                  <a:pt x="31" y="5"/>
                  <a:pt x="31" y="5"/>
                </a:cubicBezTo>
                <a:cubicBezTo>
                  <a:pt x="24" y="5"/>
                  <a:pt x="24" y="5"/>
                  <a:pt x="24" y="5"/>
                </a:cubicBezTo>
                <a:cubicBezTo>
                  <a:pt x="22" y="5"/>
                  <a:pt x="20" y="5"/>
                  <a:pt x="18" y="6"/>
                </a:cubicBezTo>
                <a:lnTo>
                  <a:pt x="18" y="1"/>
                </a:lnTo>
                <a:close/>
                <a:moveTo>
                  <a:pt x="0" y="45"/>
                </a:moveTo>
                <a:cubicBezTo>
                  <a:pt x="0" y="36"/>
                  <a:pt x="0" y="36"/>
                  <a:pt x="0" y="36"/>
                </a:cubicBezTo>
                <a:cubicBezTo>
                  <a:pt x="0" y="18"/>
                  <a:pt x="0" y="18"/>
                  <a:pt x="0" y="18"/>
                </a:cubicBezTo>
                <a:cubicBezTo>
                  <a:pt x="0" y="17"/>
                  <a:pt x="0" y="17"/>
                  <a:pt x="0" y="16"/>
                </a:cubicBezTo>
                <a:cubicBezTo>
                  <a:pt x="0" y="16"/>
                  <a:pt x="0" y="16"/>
                  <a:pt x="0" y="15"/>
                </a:cubicBezTo>
                <a:cubicBezTo>
                  <a:pt x="0" y="15"/>
                  <a:pt x="0" y="15"/>
                  <a:pt x="0" y="15"/>
                </a:cubicBezTo>
                <a:cubicBezTo>
                  <a:pt x="1" y="11"/>
                  <a:pt x="4" y="7"/>
                  <a:pt x="8" y="4"/>
                </a:cubicBezTo>
                <a:cubicBezTo>
                  <a:pt x="11" y="3"/>
                  <a:pt x="14" y="1"/>
                  <a:pt x="18" y="1"/>
                </a:cubicBezTo>
                <a:cubicBezTo>
                  <a:pt x="18" y="6"/>
                  <a:pt x="18" y="6"/>
                  <a:pt x="18" y="6"/>
                </a:cubicBezTo>
                <a:cubicBezTo>
                  <a:pt x="15" y="6"/>
                  <a:pt x="13" y="7"/>
                  <a:pt x="11" y="8"/>
                </a:cubicBezTo>
                <a:cubicBezTo>
                  <a:pt x="8" y="10"/>
                  <a:pt x="5" y="13"/>
                  <a:pt x="5" y="16"/>
                </a:cubicBezTo>
                <a:cubicBezTo>
                  <a:pt x="5" y="16"/>
                  <a:pt x="5" y="16"/>
                  <a:pt x="5" y="16"/>
                </a:cubicBezTo>
                <a:cubicBezTo>
                  <a:pt x="5" y="16"/>
                  <a:pt x="5" y="17"/>
                  <a:pt x="5" y="17"/>
                </a:cubicBezTo>
                <a:cubicBezTo>
                  <a:pt x="5" y="17"/>
                  <a:pt x="4" y="17"/>
                  <a:pt x="4" y="18"/>
                </a:cubicBezTo>
                <a:cubicBezTo>
                  <a:pt x="4" y="36"/>
                  <a:pt x="4" y="36"/>
                  <a:pt x="4" y="36"/>
                </a:cubicBezTo>
                <a:cubicBezTo>
                  <a:pt x="4" y="45"/>
                  <a:pt x="4" y="45"/>
                  <a:pt x="4" y="45"/>
                </a:cubicBezTo>
                <a:cubicBezTo>
                  <a:pt x="4" y="48"/>
                  <a:pt x="7" y="51"/>
                  <a:pt x="10" y="53"/>
                </a:cubicBezTo>
                <a:cubicBezTo>
                  <a:pt x="12" y="55"/>
                  <a:pt x="15" y="56"/>
                  <a:pt x="18" y="57"/>
                </a:cubicBezTo>
                <a:cubicBezTo>
                  <a:pt x="18" y="62"/>
                  <a:pt x="18" y="62"/>
                  <a:pt x="18" y="62"/>
                </a:cubicBezTo>
                <a:cubicBezTo>
                  <a:pt x="14" y="61"/>
                  <a:pt x="10" y="59"/>
                  <a:pt x="7" y="57"/>
                </a:cubicBezTo>
                <a:cubicBezTo>
                  <a:pt x="3" y="54"/>
                  <a:pt x="0" y="50"/>
                  <a:pt x="0" y="45"/>
                </a:cubicBez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340" name="Freeform 342"/>
          <p:cNvSpPr>
            <a:spLocks noEditPoints="1"/>
          </p:cNvSpPr>
          <p:nvPr/>
        </p:nvSpPr>
        <p:spPr bwMode="auto">
          <a:xfrm rot="5400000">
            <a:off x="7838764" y="4253963"/>
            <a:ext cx="80942" cy="79751"/>
          </a:xfrm>
          <a:custGeom>
            <a:avLst/>
            <a:gdLst>
              <a:gd name="T0" fmla="*/ 37 w 48"/>
              <a:gd name="T1" fmla="*/ 41 h 47"/>
              <a:gd name="T2" fmla="*/ 42 w 48"/>
              <a:gd name="T3" fmla="*/ 37 h 47"/>
              <a:gd name="T4" fmla="*/ 24 w 48"/>
              <a:gd name="T5" fmla="*/ 19 h 47"/>
              <a:gd name="T6" fmla="*/ 24 w 48"/>
              <a:gd name="T7" fmla="*/ 12 h 47"/>
              <a:gd name="T8" fmla="*/ 47 w 48"/>
              <a:gd name="T9" fmla="*/ 35 h 47"/>
              <a:gd name="T10" fmla="*/ 47 w 48"/>
              <a:gd name="T11" fmla="*/ 35 h 47"/>
              <a:gd name="T12" fmla="*/ 47 w 48"/>
              <a:gd name="T13" fmla="*/ 35 h 47"/>
              <a:gd name="T14" fmla="*/ 47 w 48"/>
              <a:gd name="T15" fmla="*/ 39 h 47"/>
              <a:gd name="T16" fmla="*/ 39 w 48"/>
              <a:gd name="T17" fmla="*/ 46 h 47"/>
              <a:gd name="T18" fmla="*/ 39 w 48"/>
              <a:gd name="T19" fmla="*/ 46 h 47"/>
              <a:gd name="T20" fmla="*/ 35 w 48"/>
              <a:gd name="T21" fmla="*/ 46 h 47"/>
              <a:gd name="T22" fmla="*/ 24 w 48"/>
              <a:gd name="T23" fmla="*/ 35 h 47"/>
              <a:gd name="T24" fmla="*/ 24 w 48"/>
              <a:gd name="T25" fmla="*/ 28 h 47"/>
              <a:gd name="T26" fmla="*/ 37 w 48"/>
              <a:gd name="T27" fmla="*/ 41 h 47"/>
              <a:gd name="T28" fmla="*/ 24 w 48"/>
              <a:gd name="T29" fmla="*/ 19 h 47"/>
              <a:gd name="T30" fmla="*/ 11 w 48"/>
              <a:gd name="T31" fmla="*/ 6 h 47"/>
              <a:gd name="T32" fmla="*/ 6 w 48"/>
              <a:gd name="T33" fmla="*/ 10 h 47"/>
              <a:gd name="T34" fmla="*/ 24 w 48"/>
              <a:gd name="T35" fmla="*/ 28 h 47"/>
              <a:gd name="T36" fmla="*/ 24 w 48"/>
              <a:gd name="T37" fmla="*/ 35 h 47"/>
              <a:gd name="T38" fmla="*/ 1 w 48"/>
              <a:gd name="T39" fmla="*/ 12 h 47"/>
              <a:gd name="T40" fmla="*/ 1 w 48"/>
              <a:gd name="T41" fmla="*/ 9 h 47"/>
              <a:gd name="T42" fmla="*/ 9 w 48"/>
              <a:gd name="T43" fmla="*/ 1 h 47"/>
              <a:gd name="T44" fmla="*/ 12 w 48"/>
              <a:gd name="T45" fmla="*/ 1 h 47"/>
              <a:gd name="T46" fmla="*/ 24 w 48"/>
              <a:gd name="T47" fmla="*/ 12 h 47"/>
              <a:gd name="T48" fmla="*/ 24 w 48"/>
              <a:gd name="T49" fmla="*/ 19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8" h="47">
                <a:moveTo>
                  <a:pt x="37" y="41"/>
                </a:moveTo>
                <a:cubicBezTo>
                  <a:pt x="42" y="37"/>
                  <a:pt x="42" y="37"/>
                  <a:pt x="42" y="37"/>
                </a:cubicBezTo>
                <a:cubicBezTo>
                  <a:pt x="24" y="19"/>
                  <a:pt x="24" y="19"/>
                  <a:pt x="24" y="19"/>
                </a:cubicBezTo>
                <a:cubicBezTo>
                  <a:pt x="24" y="12"/>
                  <a:pt x="24" y="12"/>
                  <a:pt x="24" y="12"/>
                </a:cubicBezTo>
                <a:cubicBezTo>
                  <a:pt x="47" y="35"/>
                  <a:pt x="47" y="35"/>
                  <a:pt x="47" y="35"/>
                </a:cubicBezTo>
                <a:cubicBezTo>
                  <a:pt x="47" y="35"/>
                  <a:pt x="47" y="35"/>
                  <a:pt x="47" y="35"/>
                </a:cubicBezTo>
                <a:cubicBezTo>
                  <a:pt x="47" y="35"/>
                  <a:pt x="47" y="35"/>
                  <a:pt x="47" y="35"/>
                </a:cubicBezTo>
                <a:cubicBezTo>
                  <a:pt x="48" y="36"/>
                  <a:pt x="48" y="38"/>
                  <a:pt x="47" y="39"/>
                </a:cubicBezTo>
                <a:cubicBezTo>
                  <a:pt x="39" y="46"/>
                  <a:pt x="39" y="46"/>
                  <a:pt x="39" y="46"/>
                </a:cubicBezTo>
                <a:cubicBezTo>
                  <a:pt x="39" y="46"/>
                  <a:pt x="39" y="46"/>
                  <a:pt x="39" y="46"/>
                </a:cubicBezTo>
                <a:cubicBezTo>
                  <a:pt x="38" y="47"/>
                  <a:pt x="36" y="47"/>
                  <a:pt x="35" y="46"/>
                </a:cubicBezTo>
                <a:cubicBezTo>
                  <a:pt x="24" y="35"/>
                  <a:pt x="24" y="35"/>
                  <a:pt x="24" y="35"/>
                </a:cubicBezTo>
                <a:cubicBezTo>
                  <a:pt x="24" y="28"/>
                  <a:pt x="24" y="28"/>
                  <a:pt x="24" y="28"/>
                </a:cubicBezTo>
                <a:lnTo>
                  <a:pt x="37" y="41"/>
                </a:lnTo>
                <a:close/>
                <a:moveTo>
                  <a:pt x="24" y="19"/>
                </a:moveTo>
                <a:cubicBezTo>
                  <a:pt x="11" y="6"/>
                  <a:pt x="11" y="6"/>
                  <a:pt x="11" y="6"/>
                </a:cubicBezTo>
                <a:cubicBezTo>
                  <a:pt x="6" y="10"/>
                  <a:pt x="6" y="10"/>
                  <a:pt x="6" y="10"/>
                </a:cubicBezTo>
                <a:cubicBezTo>
                  <a:pt x="24" y="28"/>
                  <a:pt x="24" y="28"/>
                  <a:pt x="24" y="28"/>
                </a:cubicBezTo>
                <a:cubicBezTo>
                  <a:pt x="24" y="35"/>
                  <a:pt x="24" y="35"/>
                  <a:pt x="24" y="35"/>
                </a:cubicBezTo>
                <a:cubicBezTo>
                  <a:pt x="1" y="12"/>
                  <a:pt x="1" y="12"/>
                  <a:pt x="1" y="12"/>
                </a:cubicBezTo>
                <a:cubicBezTo>
                  <a:pt x="0" y="11"/>
                  <a:pt x="0" y="10"/>
                  <a:pt x="1" y="9"/>
                </a:cubicBezTo>
                <a:cubicBezTo>
                  <a:pt x="9" y="1"/>
                  <a:pt x="9" y="1"/>
                  <a:pt x="9" y="1"/>
                </a:cubicBezTo>
                <a:cubicBezTo>
                  <a:pt x="10" y="0"/>
                  <a:pt x="11" y="0"/>
                  <a:pt x="12" y="1"/>
                </a:cubicBezTo>
                <a:cubicBezTo>
                  <a:pt x="24" y="12"/>
                  <a:pt x="24" y="12"/>
                  <a:pt x="24" y="12"/>
                </a:cubicBezTo>
                <a:lnTo>
                  <a:pt x="24" y="19"/>
                </a:ln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341" name="Freeform 343"/>
          <p:cNvSpPr>
            <a:spLocks noEditPoints="1"/>
          </p:cNvSpPr>
          <p:nvPr/>
        </p:nvSpPr>
        <p:spPr bwMode="auto">
          <a:xfrm rot="5400000">
            <a:off x="7742348" y="4087319"/>
            <a:ext cx="40471" cy="36900"/>
          </a:xfrm>
          <a:custGeom>
            <a:avLst/>
            <a:gdLst>
              <a:gd name="T0" fmla="*/ 16 w 24"/>
              <a:gd name="T1" fmla="*/ 7 h 22"/>
              <a:gd name="T2" fmla="*/ 13 w 24"/>
              <a:gd name="T3" fmla="*/ 11 h 22"/>
              <a:gd name="T4" fmla="*/ 13 w 24"/>
              <a:gd name="T5" fmla="*/ 3 h 22"/>
              <a:gd name="T6" fmla="*/ 14 w 24"/>
              <a:gd name="T7" fmla="*/ 1 h 22"/>
              <a:gd name="T8" fmla="*/ 15 w 24"/>
              <a:gd name="T9" fmla="*/ 0 h 22"/>
              <a:gd name="T10" fmla="*/ 18 w 24"/>
              <a:gd name="T11" fmla="*/ 2 h 22"/>
              <a:gd name="T12" fmla="*/ 20 w 24"/>
              <a:gd name="T13" fmla="*/ 3 h 22"/>
              <a:gd name="T14" fmla="*/ 22 w 24"/>
              <a:gd name="T15" fmla="*/ 4 h 22"/>
              <a:gd name="T16" fmla="*/ 22 w 24"/>
              <a:gd name="T17" fmla="*/ 4 h 22"/>
              <a:gd name="T18" fmla="*/ 23 w 24"/>
              <a:gd name="T19" fmla="*/ 5 h 22"/>
              <a:gd name="T20" fmla="*/ 23 w 24"/>
              <a:gd name="T21" fmla="*/ 8 h 22"/>
              <a:gd name="T22" fmla="*/ 13 w 24"/>
              <a:gd name="T23" fmla="*/ 21 h 22"/>
              <a:gd name="T24" fmla="*/ 13 w 24"/>
              <a:gd name="T25" fmla="*/ 22 h 22"/>
              <a:gd name="T26" fmla="*/ 13 w 24"/>
              <a:gd name="T27" fmla="*/ 14 h 22"/>
              <a:gd name="T28" fmla="*/ 17 w 24"/>
              <a:gd name="T29" fmla="*/ 8 h 22"/>
              <a:gd name="T30" fmla="*/ 17 w 24"/>
              <a:gd name="T31" fmla="*/ 7 h 22"/>
              <a:gd name="T32" fmla="*/ 16 w 24"/>
              <a:gd name="T33" fmla="*/ 7 h 22"/>
              <a:gd name="T34" fmla="*/ 13 w 24"/>
              <a:gd name="T35" fmla="*/ 11 h 22"/>
              <a:gd name="T36" fmla="*/ 8 w 24"/>
              <a:gd name="T37" fmla="*/ 17 h 22"/>
              <a:gd name="T38" fmla="*/ 10 w 24"/>
              <a:gd name="T39" fmla="*/ 17 h 22"/>
              <a:gd name="T40" fmla="*/ 13 w 24"/>
              <a:gd name="T41" fmla="*/ 14 h 22"/>
              <a:gd name="T42" fmla="*/ 13 w 24"/>
              <a:gd name="T43" fmla="*/ 22 h 22"/>
              <a:gd name="T44" fmla="*/ 11 w 24"/>
              <a:gd name="T45" fmla="*/ 22 h 22"/>
              <a:gd name="T46" fmla="*/ 3 w 24"/>
              <a:gd name="T47" fmla="*/ 22 h 22"/>
              <a:gd name="T48" fmla="*/ 3 w 24"/>
              <a:gd name="T49" fmla="*/ 22 h 22"/>
              <a:gd name="T50" fmla="*/ 2 w 24"/>
              <a:gd name="T51" fmla="*/ 21 h 22"/>
              <a:gd name="T52" fmla="*/ 1 w 24"/>
              <a:gd name="T53" fmla="*/ 18 h 22"/>
              <a:gd name="T54" fmla="*/ 13 w 24"/>
              <a:gd name="T55" fmla="*/ 3 h 22"/>
              <a:gd name="T56" fmla="*/ 13 w 24"/>
              <a:gd name="T57" fmla="*/ 11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4" h="22">
                <a:moveTo>
                  <a:pt x="16" y="7"/>
                </a:moveTo>
                <a:cubicBezTo>
                  <a:pt x="13" y="11"/>
                  <a:pt x="13" y="11"/>
                  <a:pt x="13" y="11"/>
                </a:cubicBezTo>
                <a:cubicBezTo>
                  <a:pt x="13" y="3"/>
                  <a:pt x="13" y="3"/>
                  <a:pt x="13" y="3"/>
                </a:cubicBezTo>
                <a:cubicBezTo>
                  <a:pt x="14" y="1"/>
                  <a:pt x="14" y="1"/>
                  <a:pt x="14" y="1"/>
                </a:cubicBezTo>
                <a:cubicBezTo>
                  <a:pt x="14" y="1"/>
                  <a:pt x="15" y="1"/>
                  <a:pt x="15" y="0"/>
                </a:cubicBezTo>
                <a:cubicBezTo>
                  <a:pt x="16" y="0"/>
                  <a:pt x="18" y="0"/>
                  <a:pt x="18" y="2"/>
                </a:cubicBezTo>
                <a:cubicBezTo>
                  <a:pt x="18" y="2"/>
                  <a:pt x="19" y="3"/>
                  <a:pt x="20" y="3"/>
                </a:cubicBezTo>
                <a:cubicBezTo>
                  <a:pt x="20" y="4"/>
                  <a:pt x="21" y="4"/>
                  <a:pt x="22" y="4"/>
                </a:cubicBezTo>
                <a:cubicBezTo>
                  <a:pt x="22" y="4"/>
                  <a:pt x="22" y="4"/>
                  <a:pt x="22" y="4"/>
                </a:cubicBezTo>
                <a:cubicBezTo>
                  <a:pt x="22" y="4"/>
                  <a:pt x="22" y="4"/>
                  <a:pt x="23" y="5"/>
                </a:cubicBezTo>
                <a:cubicBezTo>
                  <a:pt x="24" y="5"/>
                  <a:pt x="24" y="7"/>
                  <a:pt x="23" y="8"/>
                </a:cubicBezTo>
                <a:cubicBezTo>
                  <a:pt x="13" y="21"/>
                  <a:pt x="13" y="21"/>
                  <a:pt x="13" y="21"/>
                </a:cubicBezTo>
                <a:cubicBezTo>
                  <a:pt x="13" y="21"/>
                  <a:pt x="13" y="21"/>
                  <a:pt x="13" y="22"/>
                </a:cubicBezTo>
                <a:cubicBezTo>
                  <a:pt x="13" y="14"/>
                  <a:pt x="13" y="14"/>
                  <a:pt x="13" y="14"/>
                </a:cubicBezTo>
                <a:cubicBezTo>
                  <a:pt x="17" y="8"/>
                  <a:pt x="17" y="8"/>
                  <a:pt x="17" y="8"/>
                </a:cubicBezTo>
                <a:cubicBezTo>
                  <a:pt x="17" y="7"/>
                  <a:pt x="17" y="7"/>
                  <a:pt x="17" y="7"/>
                </a:cubicBezTo>
                <a:cubicBezTo>
                  <a:pt x="16" y="7"/>
                  <a:pt x="16" y="7"/>
                  <a:pt x="16" y="7"/>
                </a:cubicBezTo>
                <a:close/>
                <a:moveTo>
                  <a:pt x="13" y="11"/>
                </a:moveTo>
                <a:cubicBezTo>
                  <a:pt x="8" y="17"/>
                  <a:pt x="8" y="17"/>
                  <a:pt x="8" y="17"/>
                </a:cubicBezTo>
                <a:cubicBezTo>
                  <a:pt x="10" y="17"/>
                  <a:pt x="10" y="17"/>
                  <a:pt x="10" y="17"/>
                </a:cubicBezTo>
                <a:cubicBezTo>
                  <a:pt x="13" y="14"/>
                  <a:pt x="13" y="14"/>
                  <a:pt x="13" y="14"/>
                </a:cubicBezTo>
                <a:cubicBezTo>
                  <a:pt x="13" y="22"/>
                  <a:pt x="13" y="22"/>
                  <a:pt x="13" y="22"/>
                </a:cubicBezTo>
                <a:cubicBezTo>
                  <a:pt x="12" y="22"/>
                  <a:pt x="12" y="22"/>
                  <a:pt x="11" y="22"/>
                </a:cubicBezTo>
                <a:cubicBezTo>
                  <a:pt x="3" y="22"/>
                  <a:pt x="3" y="22"/>
                  <a:pt x="3" y="22"/>
                </a:cubicBezTo>
                <a:cubicBezTo>
                  <a:pt x="3" y="22"/>
                  <a:pt x="3" y="22"/>
                  <a:pt x="3" y="22"/>
                </a:cubicBezTo>
                <a:cubicBezTo>
                  <a:pt x="2" y="22"/>
                  <a:pt x="2" y="22"/>
                  <a:pt x="2" y="21"/>
                </a:cubicBezTo>
                <a:cubicBezTo>
                  <a:pt x="0" y="21"/>
                  <a:pt x="0" y="19"/>
                  <a:pt x="1" y="18"/>
                </a:cubicBezTo>
                <a:cubicBezTo>
                  <a:pt x="13" y="3"/>
                  <a:pt x="13" y="3"/>
                  <a:pt x="13" y="3"/>
                </a:cubicBezTo>
                <a:lnTo>
                  <a:pt x="13" y="11"/>
                </a:ln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342" name="Freeform 344"/>
          <p:cNvSpPr>
            <a:spLocks noEditPoints="1"/>
          </p:cNvSpPr>
          <p:nvPr/>
        </p:nvSpPr>
        <p:spPr bwMode="auto">
          <a:xfrm rot="5400000">
            <a:off x="7769131" y="4110530"/>
            <a:ext cx="26187" cy="26187"/>
          </a:xfrm>
          <a:custGeom>
            <a:avLst/>
            <a:gdLst>
              <a:gd name="T0" fmla="*/ 8 w 15"/>
              <a:gd name="T1" fmla="*/ 10 h 15"/>
              <a:gd name="T2" fmla="*/ 8 w 15"/>
              <a:gd name="T3" fmla="*/ 10 h 15"/>
              <a:gd name="T4" fmla="*/ 9 w 15"/>
              <a:gd name="T5" fmla="*/ 9 h 15"/>
              <a:gd name="T6" fmla="*/ 10 w 15"/>
              <a:gd name="T7" fmla="*/ 8 h 15"/>
              <a:gd name="T8" fmla="*/ 10 w 15"/>
              <a:gd name="T9" fmla="*/ 7 h 15"/>
              <a:gd name="T10" fmla="*/ 7 w 15"/>
              <a:gd name="T11" fmla="*/ 5 h 15"/>
              <a:gd name="T12" fmla="*/ 7 w 15"/>
              <a:gd name="T13" fmla="*/ 5 h 15"/>
              <a:gd name="T14" fmla="*/ 7 w 15"/>
              <a:gd name="T15" fmla="*/ 10 h 15"/>
              <a:gd name="T16" fmla="*/ 6 w 15"/>
              <a:gd name="T17" fmla="*/ 14 h 15"/>
              <a:gd name="T18" fmla="*/ 7 w 15"/>
              <a:gd name="T19" fmla="*/ 15 h 15"/>
              <a:gd name="T20" fmla="*/ 6 w 15"/>
              <a:gd name="T21" fmla="*/ 1 h 15"/>
              <a:gd name="T22" fmla="*/ 8 w 15"/>
              <a:gd name="T23" fmla="*/ 15 h 15"/>
              <a:gd name="T24" fmla="*/ 8 w 15"/>
              <a:gd name="T25" fmla="*/ 15 h 15"/>
              <a:gd name="T26" fmla="*/ 8 w 15"/>
              <a:gd name="T27" fmla="*/ 15 h 15"/>
              <a:gd name="T28" fmla="*/ 8 w 15"/>
              <a:gd name="T29" fmla="*/ 15 h 15"/>
              <a:gd name="T30" fmla="*/ 8 w 15"/>
              <a:gd name="T31" fmla="*/ 15 h 15"/>
              <a:gd name="T32" fmla="*/ 9 w 15"/>
              <a:gd name="T33" fmla="*/ 15 h 15"/>
              <a:gd name="T34" fmla="*/ 9 w 15"/>
              <a:gd name="T35" fmla="*/ 15 h 15"/>
              <a:gd name="T36" fmla="*/ 9 w 15"/>
              <a:gd name="T37" fmla="*/ 15 h 15"/>
              <a:gd name="T38" fmla="*/ 9 w 15"/>
              <a:gd name="T39" fmla="*/ 15 h 15"/>
              <a:gd name="T40" fmla="*/ 13 w 15"/>
              <a:gd name="T41" fmla="*/ 12 h 15"/>
              <a:gd name="T42" fmla="*/ 13 w 15"/>
              <a:gd name="T43" fmla="*/ 12 h 15"/>
              <a:gd name="T44" fmla="*/ 14 w 15"/>
              <a:gd name="T45" fmla="*/ 8 h 15"/>
              <a:gd name="T46" fmla="*/ 14 w 15"/>
              <a:gd name="T47" fmla="*/ 7 h 15"/>
              <a:gd name="T48" fmla="*/ 14 w 15"/>
              <a:gd name="T49" fmla="*/ 7 h 15"/>
              <a:gd name="T50" fmla="*/ 14 w 15"/>
              <a:gd name="T51" fmla="*/ 7 h 15"/>
              <a:gd name="T52" fmla="*/ 14 w 15"/>
              <a:gd name="T53" fmla="*/ 7 h 15"/>
              <a:gd name="T54" fmla="*/ 14 w 15"/>
              <a:gd name="T55" fmla="*/ 6 h 15"/>
              <a:gd name="T56" fmla="*/ 14 w 15"/>
              <a:gd name="T57" fmla="*/ 6 h 15"/>
              <a:gd name="T58" fmla="*/ 14 w 15"/>
              <a:gd name="T59" fmla="*/ 6 h 15"/>
              <a:gd name="T60" fmla="*/ 12 w 15"/>
              <a:gd name="T61" fmla="*/ 2 h 15"/>
              <a:gd name="T62" fmla="*/ 7 w 15"/>
              <a:gd name="T63" fmla="*/ 0 h 15"/>
              <a:gd name="T64" fmla="*/ 6 w 15"/>
              <a:gd name="T65" fmla="*/ 1 h 15"/>
              <a:gd name="T66" fmla="*/ 6 w 15"/>
              <a:gd name="T67" fmla="*/ 1 h 15"/>
              <a:gd name="T68" fmla="*/ 5 w 15"/>
              <a:gd name="T69" fmla="*/ 8 h 15"/>
              <a:gd name="T70" fmla="*/ 5 w 15"/>
              <a:gd name="T71" fmla="*/ 8 h 15"/>
              <a:gd name="T72" fmla="*/ 6 w 15"/>
              <a:gd name="T73" fmla="*/ 10 h 15"/>
              <a:gd name="T74" fmla="*/ 6 w 15"/>
              <a:gd name="T75" fmla="*/ 1 h 15"/>
              <a:gd name="T76" fmla="*/ 6 w 15"/>
              <a:gd name="T77" fmla="*/ 14 h 15"/>
              <a:gd name="T78" fmla="*/ 0 w 15"/>
              <a:gd name="T79" fmla="*/ 9 h 15"/>
              <a:gd name="T80" fmla="*/ 6 w 15"/>
              <a:gd name="T81" fmla="*/ 1 h 15"/>
              <a:gd name="T82" fmla="*/ 1 w 15"/>
              <a:gd name="T83" fmla="*/ 4 h 15"/>
              <a:gd name="T84" fmla="*/ 1 w 15"/>
              <a:gd name="T85" fmla="*/ 4 h 15"/>
              <a:gd name="T86" fmla="*/ 0 w 15"/>
              <a:gd name="T87" fmla="*/ 9 h 15"/>
              <a:gd name="T88" fmla="*/ 0 w 15"/>
              <a:gd name="T89" fmla="*/ 9 h 15"/>
              <a:gd name="T90" fmla="*/ 0 w 15"/>
              <a:gd name="T91" fmla="*/ 9 h 15"/>
              <a:gd name="T92" fmla="*/ 0 w 15"/>
              <a:gd name="T93" fmla="*/ 9 h 15"/>
              <a:gd name="T94" fmla="*/ 0 w 15"/>
              <a:gd name="T95" fmla="*/ 9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5" h="15">
                <a:moveTo>
                  <a:pt x="7" y="10"/>
                </a:moveTo>
                <a:cubicBezTo>
                  <a:pt x="7" y="10"/>
                  <a:pt x="7" y="10"/>
                  <a:pt x="7" y="10"/>
                </a:cubicBezTo>
                <a:cubicBezTo>
                  <a:pt x="8" y="10"/>
                  <a:pt x="8" y="10"/>
                  <a:pt x="8" y="10"/>
                </a:cubicBezTo>
                <a:cubicBezTo>
                  <a:pt x="8" y="10"/>
                  <a:pt x="8" y="10"/>
                  <a:pt x="8" y="10"/>
                </a:cubicBezTo>
                <a:cubicBezTo>
                  <a:pt x="8" y="10"/>
                  <a:pt x="8" y="10"/>
                  <a:pt x="8" y="10"/>
                </a:cubicBezTo>
                <a:cubicBezTo>
                  <a:pt x="8" y="10"/>
                  <a:pt x="8" y="10"/>
                  <a:pt x="8" y="10"/>
                </a:cubicBezTo>
                <a:cubicBezTo>
                  <a:pt x="8" y="10"/>
                  <a:pt x="8" y="10"/>
                  <a:pt x="8" y="10"/>
                </a:cubicBezTo>
                <a:cubicBezTo>
                  <a:pt x="8" y="10"/>
                  <a:pt x="9" y="10"/>
                  <a:pt x="9" y="9"/>
                </a:cubicBezTo>
                <a:cubicBezTo>
                  <a:pt x="9" y="9"/>
                  <a:pt x="9" y="9"/>
                  <a:pt x="9" y="9"/>
                </a:cubicBezTo>
                <a:cubicBezTo>
                  <a:pt x="10" y="9"/>
                  <a:pt x="10" y="8"/>
                  <a:pt x="10" y="8"/>
                </a:cubicBezTo>
                <a:cubicBezTo>
                  <a:pt x="10" y="8"/>
                  <a:pt x="10" y="8"/>
                  <a:pt x="10" y="8"/>
                </a:cubicBezTo>
                <a:cubicBezTo>
                  <a:pt x="10" y="8"/>
                  <a:pt x="10" y="8"/>
                  <a:pt x="10" y="8"/>
                </a:cubicBezTo>
                <a:cubicBezTo>
                  <a:pt x="10" y="7"/>
                  <a:pt x="10" y="7"/>
                  <a:pt x="10" y="7"/>
                </a:cubicBezTo>
                <a:cubicBezTo>
                  <a:pt x="10" y="7"/>
                  <a:pt x="10" y="7"/>
                  <a:pt x="10" y="7"/>
                </a:cubicBezTo>
                <a:cubicBezTo>
                  <a:pt x="10" y="7"/>
                  <a:pt x="10" y="7"/>
                  <a:pt x="10" y="7"/>
                </a:cubicBezTo>
                <a:cubicBezTo>
                  <a:pt x="10" y="7"/>
                  <a:pt x="9" y="6"/>
                  <a:pt x="9" y="6"/>
                </a:cubicBezTo>
                <a:cubicBezTo>
                  <a:pt x="8" y="5"/>
                  <a:pt x="8" y="5"/>
                  <a:pt x="7" y="5"/>
                </a:cubicBezTo>
                <a:cubicBezTo>
                  <a:pt x="7" y="5"/>
                  <a:pt x="7" y="5"/>
                  <a:pt x="7" y="5"/>
                </a:cubicBezTo>
                <a:cubicBezTo>
                  <a:pt x="7" y="5"/>
                  <a:pt x="7" y="5"/>
                  <a:pt x="7" y="5"/>
                </a:cubicBezTo>
                <a:cubicBezTo>
                  <a:pt x="7" y="5"/>
                  <a:pt x="7" y="5"/>
                  <a:pt x="7" y="5"/>
                </a:cubicBezTo>
                <a:cubicBezTo>
                  <a:pt x="7" y="5"/>
                  <a:pt x="7" y="5"/>
                  <a:pt x="7" y="5"/>
                </a:cubicBezTo>
                <a:cubicBezTo>
                  <a:pt x="7" y="5"/>
                  <a:pt x="6" y="5"/>
                  <a:pt x="6" y="5"/>
                </a:cubicBezTo>
                <a:cubicBezTo>
                  <a:pt x="6" y="10"/>
                  <a:pt x="6" y="10"/>
                  <a:pt x="6" y="10"/>
                </a:cubicBezTo>
                <a:cubicBezTo>
                  <a:pt x="7" y="10"/>
                  <a:pt x="7" y="10"/>
                  <a:pt x="7" y="10"/>
                </a:cubicBezTo>
                <a:cubicBezTo>
                  <a:pt x="7" y="10"/>
                  <a:pt x="7" y="10"/>
                  <a:pt x="7" y="10"/>
                </a:cubicBezTo>
                <a:close/>
                <a:moveTo>
                  <a:pt x="6" y="15"/>
                </a:moveTo>
                <a:cubicBezTo>
                  <a:pt x="6" y="14"/>
                  <a:pt x="6" y="14"/>
                  <a:pt x="6" y="14"/>
                </a:cubicBezTo>
                <a:cubicBezTo>
                  <a:pt x="8" y="15"/>
                  <a:pt x="8" y="15"/>
                  <a:pt x="8" y="15"/>
                </a:cubicBezTo>
                <a:cubicBezTo>
                  <a:pt x="8" y="15"/>
                  <a:pt x="8" y="15"/>
                  <a:pt x="8" y="15"/>
                </a:cubicBezTo>
                <a:cubicBezTo>
                  <a:pt x="8" y="15"/>
                  <a:pt x="7" y="15"/>
                  <a:pt x="7" y="15"/>
                </a:cubicBezTo>
                <a:cubicBezTo>
                  <a:pt x="7" y="15"/>
                  <a:pt x="7" y="15"/>
                  <a:pt x="6" y="15"/>
                </a:cubicBezTo>
                <a:close/>
                <a:moveTo>
                  <a:pt x="6" y="1"/>
                </a:moveTo>
                <a:cubicBezTo>
                  <a:pt x="6" y="1"/>
                  <a:pt x="6" y="1"/>
                  <a:pt x="6" y="1"/>
                </a:cubicBezTo>
                <a:cubicBezTo>
                  <a:pt x="6" y="1"/>
                  <a:pt x="6" y="1"/>
                  <a:pt x="6" y="1"/>
                </a:cubicBezTo>
                <a:cubicBezTo>
                  <a:pt x="6" y="1"/>
                  <a:pt x="6" y="1"/>
                  <a:pt x="6" y="1"/>
                </a:cubicBezTo>
                <a:close/>
                <a:moveTo>
                  <a:pt x="8" y="15"/>
                </a:moveTo>
                <a:cubicBezTo>
                  <a:pt x="8" y="15"/>
                  <a:pt x="8" y="15"/>
                  <a:pt x="8" y="15"/>
                </a:cubicBezTo>
                <a:cubicBezTo>
                  <a:pt x="8" y="15"/>
                  <a:pt x="8" y="15"/>
                  <a:pt x="8" y="15"/>
                </a:cubicBezTo>
                <a:close/>
                <a:moveTo>
                  <a:pt x="8" y="15"/>
                </a:moveTo>
                <a:cubicBezTo>
                  <a:pt x="8" y="15"/>
                  <a:pt x="8" y="15"/>
                  <a:pt x="8" y="15"/>
                </a:cubicBezTo>
                <a:cubicBezTo>
                  <a:pt x="8" y="15"/>
                  <a:pt x="8" y="15"/>
                  <a:pt x="8" y="15"/>
                </a:cubicBezTo>
                <a:close/>
                <a:moveTo>
                  <a:pt x="8" y="15"/>
                </a:moveTo>
                <a:cubicBezTo>
                  <a:pt x="8" y="15"/>
                  <a:pt x="8" y="15"/>
                  <a:pt x="8" y="15"/>
                </a:cubicBezTo>
                <a:cubicBezTo>
                  <a:pt x="8" y="15"/>
                  <a:pt x="8" y="15"/>
                  <a:pt x="8" y="15"/>
                </a:cubicBezTo>
                <a:close/>
                <a:moveTo>
                  <a:pt x="8" y="15"/>
                </a:moveTo>
                <a:cubicBezTo>
                  <a:pt x="8" y="15"/>
                  <a:pt x="8" y="15"/>
                  <a:pt x="8" y="15"/>
                </a:cubicBezTo>
                <a:cubicBezTo>
                  <a:pt x="8" y="15"/>
                  <a:pt x="8" y="15"/>
                  <a:pt x="8" y="15"/>
                </a:cubicBezTo>
                <a:cubicBezTo>
                  <a:pt x="8" y="15"/>
                  <a:pt x="8" y="15"/>
                  <a:pt x="8" y="15"/>
                </a:cubicBezTo>
                <a:close/>
                <a:moveTo>
                  <a:pt x="9" y="15"/>
                </a:moveTo>
                <a:cubicBezTo>
                  <a:pt x="8" y="15"/>
                  <a:pt x="8" y="15"/>
                  <a:pt x="8" y="15"/>
                </a:cubicBezTo>
                <a:cubicBezTo>
                  <a:pt x="9" y="15"/>
                  <a:pt x="9" y="15"/>
                  <a:pt x="9" y="15"/>
                </a:cubicBezTo>
                <a:close/>
                <a:moveTo>
                  <a:pt x="9" y="15"/>
                </a:moveTo>
                <a:cubicBezTo>
                  <a:pt x="9" y="15"/>
                  <a:pt x="9" y="15"/>
                  <a:pt x="9" y="15"/>
                </a:cubicBezTo>
                <a:cubicBezTo>
                  <a:pt x="9" y="15"/>
                  <a:pt x="9" y="15"/>
                  <a:pt x="9" y="15"/>
                </a:cubicBezTo>
                <a:close/>
                <a:moveTo>
                  <a:pt x="9" y="15"/>
                </a:moveTo>
                <a:cubicBezTo>
                  <a:pt x="9" y="15"/>
                  <a:pt x="9" y="15"/>
                  <a:pt x="9" y="15"/>
                </a:cubicBezTo>
                <a:cubicBezTo>
                  <a:pt x="9" y="15"/>
                  <a:pt x="9" y="15"/>
                  <a:pt x="9" y="15"/>
                </a:cubicBezTo>
                <a:close/>
                <a:moveTo>
                  <a:pt x="13" y="12"/>
                </a:moveTo>
                <a:cubicBezTo>
                  <a:pt x="12" y="13"/>
                  <a:pt x="11" y="14"/>
                  <a:pt x="9" y="15"/>
                </a:cubicBezTo>
                <a:cubicBezTo>
                  <a:pt x="9" y="15"/>
                  <a:pt x="9" y="15"/>
                  <a:pt x="9" y="15"/>
                </a:cubicBezTo>
                <a:cubicBezTo>
                  <a:pt x="13" y="12"/>
                  <a:pt x="13" y="12"/>
                  <a:pt x="13" y="12"/>
                </a:cubicBezTo>
                <a:close/>
                <a:moveTo>
                  <a:pt x="13" y="12"/>
                </a:moveTo>
                <a:cubicBezTo>
                  <a:pt x="13" y="12"/>
                  <a:pt x="13" y="12"/>
                  <a:pt x="13" y="12"/>
                </a:cubicBezTo>
                <a:cubicBezTo>
                  <a:pt x="13" y="12"/>
                  <a:pt x="13" y="12"/>
                  <a:pt x="13" y="12"/>
                </a:cubicBezTo>
                <a:close/>
                <a:moveTo>
                  <a:pt x="14" y="8"/>
                </a:moveTo>
                <a:cubicBezTo>
                  <a:pt x="15" y="9"/>
                  <a:pt x="14" y="11"/>
                  <a:pt x="13" y="12"/>
                </a:cubicBezTo>
                <a:cubicBezTo>
                  <a:pt x="13" y="12"/>
                  <a:pt x="13" y="12"/>
                  <a:pt x="13" y="12"/>
                </a:cubicBezTo>
                <a:cubicBezTo>
                  <a:pt x="14" y="8"/>
                  <a:pt x="14" y="8"/>
                  <a:pt x="14" y="8"/>
                </a:cubicBezTo>
                <a:close/>
                <a:moveTo>
                  <a:pt x="14" y="8"/>
                </a:moveTo>
                <a:cubicBezTo>
                  <a:pt x="14" y="8"/>
                  <a:pt x="14" y="8"/>
                  <a:pt x="14" y="8"/>
                </a:cubicBezTo>
                <a:cubicBezTo>
                  <a:pt x="14" y="8"/>
                  <a:pt x="14" y="8"/>
                  <a:pt x="14" y="8"/>
                </a:cubicBezTo>
                <a:close/>
                <a:moveTo>
                  <a:pt x="14" y="7"/>
                </a:moveTo>
                <a:cubicBezTo>
                  <a:pt x="14" y="8"/>
                  <a:pt x="14" y="8"/>
                  <a:pt x="14" y="8"/>
                </a:cubicBezTo>
                <a:cubicBezTo>
                  <a:pt x="14" y="7"/>
                  <a:pt x="14" y="7"/>
                  <a:pt x="14" y="7"/>
                </a:cubicBezTo>
                <a:close/>
                <a:moveTo>
                  <a:pt x="14" y="7"/>
                </a:moveTo>
                <a:cubicBezTo>
                  <a:pt x="14" y="7"/>
                  <a:pt x="14" y="7"/>
                  <a:pt x="14" y="7"/>
                </a:cubicBezTo>
                <a:cubicBezTo>
                  <a:pt x="14" y="7"/>
                  <a:pt x="14" y="7"/>
                  <a:pt x="14" y="7"/>
                </a:cubicBezTo>
                <a:close/>
                <a:moveTo>
                  <a:pt x="14" y="7"/>
                </a:moveTo>
                <a:cubicBezTo>
                  <a:pt x="14" y="7"/>
                  <a:pt x="14" y="7"/>
                  <a:pt x="14" y="7"/>
                </a:cubicBezTo>
                <a:cubicBezTo>
                  <a:pt x="14" y="7"/>
                  <a:pt x="14" y="7"/>
                  <a:pt x="14" y="7"/>
                </a:cubicBezTo>
                <a:cubicBezTo>
                  <a:pt x="14" y="7"/>
                  <a:pt x="14" y="7"/>
                  <a:pt x="14" y="7"/>
                </a:cubicBezTo>
                <a:close/>
                <a:moveTo>
                  <a:pt x="14" y="6"/>
                </a:moveTo>
                <a:cubicBezTo>
                  <a:pt x="14" y="7"/>
                  <a:pt x="14" y="7"/>
                  <a:pt x="14" y="7"/>
                </a:cubicBezTo>
                <a:cubicBezTo>
                  <a:pt x="14" y="6"/>
                  <a:pt x="14" y="6"/>
                  <a:pt x="14" y="6"/>
                </a:cubicBezTo>
                <a:close/>
                <a:moveTo>
                  <a:pt x="14" y="6"/>
                </a:moveTo>
                <a:cubicBezTo>
                  <a:pt x="14" y="6"/>
                  <a:pt x="14" y="6"/>
                  <a:pt x="14" y="6"/>
                </a:cubicBezTo>
                <a:cubicBezTo>
                  <a:pt x="14" y="6"/>
                  <a:pt x="14" y="6"/>
                  <a:pt x="14" y="6"/>
                </a:cubicBezTo>
                <a:close/>
                <a:moveTo>
                  <a:pt x="12" y="2"/>
                </a:moveTo>
                <a:cubicBezTo>
                  <a:pt x="13" y="3"/>
                  <a:pt x="14" y="4"/>
                  <a:pt x="14" y="6"/>
                </a:cubicBezTo>
                <a:cubicBezTo>
                  <a:pt x="14" y="6"/>
                  <a:pt x="14" y="6"/>
                  <a:pt x="14" y="6"/>
                </a:cubicBezTo>
                <a:cubicBezTo>
                  <a:pt x="12" y="2"/>
                  <a:pt x="12" y="2"/>
                  <a:pt x="12" y="2"/>
                </a:cubicBezTo>
                <a:close/>
                <a:moveTo>
                  <a:pt x="7" y="0"/>
                </a:moveTo>
                <a:cubicBezTo>
                  <a:pt x="12" y="2"/>
                  <a:pt x="12" y="2"/>
                  <a:pt x="12" y="2"/>
                </a:cubicBezTo>
                <a:cubicBezTo>
                  <a:pt x="11" y="1"/>
                  <a:pt x="9" y="0"/>
                  <a:pt x="7" y="0"/>
                </a:cubicBezTo>
                <a:close/>
                <a:moveTo>
                  <a:pt x="7" y="0"/>
                </a:moveTo>
                <a:cubicBezTo>
                  <a:pt x="7" y="0"/>
                  <a:pt x="7" y="0"/>
                  <a:pt x="7" y="0"/>
                </a:cubicBezTo>
                <a:cubicBezTo>
                  <a:pt x="7" y="0"/>
                  <a:pt x="7" y="0"/>
                  <a:pt x="7" y="0"/>
                </a:cubicBezTo>
                <a:close/>
                <a:moveTo>
                  <a:pt x="6" y="1"/>
                </a:moveTo>
                <a:cubicBezTo>
                  <a:pt x="6" y="1"/>
                  <a:pt x="6" y="1"/>
                  <a:pt x="6" y="1"/>
                </a:cubicBezTo>
                <a:cubicBezTo>
                  <a:pt x="6" y="1"/>
                  <a:pt x="6" y="1"/>
                  <a:pt x="6" y="1"/>
                </a:cubicBezTo>
                <a:cubicBezTo>
                  <a:pt x="7" y="0"/>
                  <a:pt x="7" y="0"/>
                  <a:pt x="7" y="0"/>
                </a:cubicBezTo>
                <a:lnTo>
                  <a:pt x="6" y="1"/>
                </a:lnTo>
                <a:close/>
                <a:moveTo>
                  <a:pt x="6" y="5"/>
                </a:moveTo>
                <a:cubicBezTo>
                  <a:pt x="6" y="6"/>
                  <a:pt x="6" y="6"/>
                  <a:pt x="5" y="6"/>
                </a:cubicBezTo>
                <a:cubicBezTo>
                  <a:pt x="5" y="7"/>
                  <a:pt x="5" y="7"/>
                  <a:pt x="5" y="8"/>
                </a:cubicBezTo>
                <a:cubicBezTo>
                  <a:pt x="5" y="8"/>
                  <a:pt x="5" y="8"/>
                  <a:pt x="5" y="8"/>
                </a:cubicBezTo>
                <a:cubicBezTo>
                  <a:pt x="5" y="8"/>
                  <a:pt x="5" y="8"/>
                  <a:pt x="5" y="8"/>
                </a:cubicBezTo>
                <a:cubicBezTo>
                  <a:pt x="5" y="8"/>
                  <a:pt x="5" y="8"/>
                  <a:pt x="5" y="8"/>
                </a:cubicBezTo>
                <a:cubicBezTo>
                  <a:pt x="5" y="8"/>
                  <a:pt x="5" y="8"/>
                  <a:pt x="5" y="8"/>
                </a:cubicBezTo>
                <a:cubicBezTo>
                  <a:pt x="5" y="9"/>
                  <a:pt x="5" y="9"/>
                  <a:pt x="6" y="9"/>
                </a:cubicBezTo>
                <a:cubicBezTo>
                  <a:pt x="6" y="10"/>
                  <a:pt x="6" y="10"/>
                  <a:pt x="6" y="10"/>
                </a:cubicBezTo>
                <a:cubicBezTo>
                  <a:pt x="6" y="5"/>
                  <a:pt x="6" y="5"/>
                  <a:pt x="6" y="5"/>
                </a:cubicBezTo>
                <a:close/>
                <a:moveTo>
                  <a:pt x="6" y="1"/>
                </a:moveTo>
                <a:cubicBezTo>
                  <a:pt x="6" y="1"/>
                  <a:pt x="6" y="1"/>
                  <a:pt x="6" y="1"/>
                </a:cubicBezTo>
                <a:cubicBezTo>
                  <a:pt x="6" y="1"/>
                  <a:pt x="6" y="1"/>
                  <a:pt x="6" y="1"/>
                </a:cubicBezTo>
                <a:cubicBezTo>
                  <a:pt x="6" y="1"/>
                  <a:pt x="6" y="1"/>
                  <a:pt x="6" y="1"/>
                </a:cubicBezTo>
                <a:close/>
                <a:moveTo>
                  <a:pt x="6" y="14"/>
                </a:moveTo>
                <a:cubicBezTo>
                  <a:pt x="6" y="15"/>
                  <a:pt x="6" y="15"/>
                  <a:pt x="6" y="15"/>
                </a:cubicBezTo>
                <a:cubicBezTo>
                  <a:pt x="5" y="15"/>
                  <a:pt x="4" y="14"/>
                  <a:pt x="3" y="13"/>
                </a:cubicBezTo>
                <a:cubicBezTo>
                  <a:pt x="2" y="12"/>
                  <a:pt x="1" y="11"/>
                  <a:pt x="0" y="9"/>
                </a:cubicBezTo>
                <a:cubicBezTo>
                  <a:pt x="0" y="9"/>
                  <a:pt x="0" y="9"/>
                  <a:pt x="0" y="9"/>
                </a:cubicBezTo>
                <a:cubicBezTo>
                  <a:pt x="6" y="14"/>
                  <a:pt x="6" y="14"/>
                  <a:pt x="6" y="14"/>
                </a:cubicBezTo>
                <a:close/>
                <a:moveTo>
                  <a:pt x="6" y="1"/>
                </a:moveTo>
                <a:cubicBezTo>
                  <a:pt x="6" y="1"/>
                  <a:pt x="6" y="1"/>
                  <a:pt x="6" y="1"/>
                </a:cubicBezTo>
                <a:cubicBezTo>
                  <a:pt x="6" y="1"/>
                  <a:pt x="6" y="1"/>
                  <a:pt x="6" y="1"/>
                </a:cubicBezTo>
                <a:close/>
                <a:moveTo>
                  <a:pt x="1" y="4"/>
                </a:moveTo>
                <a:cubicBezTo>
                  <a:pt x="2" y="2"/>
                  <a:pt x="4" y="1"/>
                  <a:pt x="6" y="1"/>
                </a:cubicBezTo>
                <a:cubicBezTo>
                  <a:pt x="6" y="1"/>
                  <a:pt x="6" y="1"/>
                  <a:pt x="6" y="1"/>
                </a:cubicBezTo>
                <a:cubicBezTo>
                  <a:pt x="1" y="4"/>
                  <a:pt x="1" y="4"/>
                  <a:pt x="1" y="4"/>
                </a:cubicBezTo>
                <a:close/>
                <a:moveTo>
                  <a:pt x="0" y="9"/>
                </a:moveTo>
                <a:cubicBezTo>
                  <a:pt x="1" y="4"/>
                  <a:pt x="1" y="4"/>
                  <a:pt x="1" y="4"/>
                </a:cubicBezTo>
                <a:cubicBezTo>
                  <a:pt x="0" y="5"/>
                  <a:pt x="0" y="7"/>
                  <a:pt x="0" y="9"/>
                </a:cubicBezTo>
                <a:close/>
                <a:moveTo>
                  <a:pt x="0" y="9"/>
                </a:moveTo>
                <a:cubicBezTo>
                  <a:pt x="0" y="9"/>
                  <a:pt x="0" y="9"/>
                  <a:pt x="0" y="9"/>
                </a:cubicBezTo>
                <a:cubicBezTo>
                  <a:pt x="0" y="9"/>
                  <a:pt x="0" y="9"/>
                  <a:pt x="0" y="9"/>
                </a:cubicBezTo>
                <a:close/>
                <a:moveTo>
                  <a:pt x="0" y="9"/>
                </a:moveTo>
                <a:cubicBezTo>
                  <a:pt x="0" y="9"/>
                  <a:pt x="0" y="9"/>
                  <a:pt x="0" y="9"/>
                </a:cubicBezTo>
                <a:cubicBezTo>
                  <a:pt x="0" y="9"/>
                  <a:pt x="0" y="9"/>
                  <a:pt x="0" y="9"/>
                </a:cubicBezTo>
                <a:cubicBezTo>
                  <a:pt x="0" y="9"/>
                  <a:pt x="0" y="9"/>
                  <a:pt x="0" y="9"/>
                </a:cubicBezTo>
                <a:close/>
                <a:moveTo>
                  <a:pt x="0" y="9"/>
                </a:moveTo>
                <a:cubicBezTo>
                  <a:pt x="0" y="9"/>
                  <a:pt x="0" y="9"/>
                  <a:pt x="0" y="9"/>
                </a:cubicBezTo>
                <a:cubicBezTo>
                  <a:pt x="0" y="9"/>
                  <a:pt x="0" y="9"/>
                  <a:pt x="0" y="9"/>
                </a:cubicBezTo>
                <a:close/>
                <a:moveTo>
                  <a:pt x="0" y="9"/>
                </a:moveTo>
                <a:cubicBezTo>
                  <a:pt x="0" y="9"/>
                  <a:pt x="0" y="9"/>
                  <a:pt x="0" y="9"/>
                </a:cubicBez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343" name="Freeform 345"/>
          <p:cNvSpPr>
            <a:spLocks noEditPoints="1"/>
          </p:cNvSpPr>
          <p:nvPr/>
        </p:nvSpPr>
        <p:spPr bwMode="auto">
          <a:xfrm rot="5400000">
            <a:off x="7742943" y="4142669"/>
            <a:ext cx="39281" cy="36900"/>
          </a:xfrm>
          <a:custGeom>
            <a:avLst/>
            <a:gdLst>
              <a:gd name="T0" fmla="*/ 13 w 23"/>
              <a:gd name="T1" fmla="*/ 17 h 22"/>
              <a:gd name="T2" fmla="*/ 16 w 23"/>
              <a:gd name="T3" fmla="*/ 17 h 22"/>
              <a:gd name="T4" fmla="*/ 11 w 23"/>
              <a:gd name="T5" fmla="*/ 11 h 22"/>
              <a:gd name="T6" fmla="*/ 11 w 23"/>
              <a:gd name="T7" fmla="*/ 3 h 22"/>
              <a:gd name="T8" fmla="*/ 22 w 23"/>
              <a:gd name="T9" fmla="*/ 18 h 22"/>
              <a:gd name="T10" fmla="*/ 23 w 23"/>
              <a:gd name="T11" fmla="*/ 20 h 22"/>
              <a:gd name="T12" fmla="*/ 20 w 23"/>
              <a:gd name="T13" fmla="*/ 22 h 22"/>
              <a:gd name="T14" fmla="*/ 12 w 23"/>
              <a:gd name="T15" fmla="*/ 22 h 22"/>
              <a:gd name="T16" fmla="*/ 12 w 23"/>
              <a:gd name="T17" fmla="*/ 22 h 22"/>
              <a:gd name="T18" fmla="*/ 11 w 23"/>
              <a:gd name="T19" fmla="*/ 22 h 22"/>
              <a:gd name="T20" fmla="*/ 11 w 23"/>
              <a:gd name="T21" fmla="*/ 14 h 22"/>
              <a:gd name="T22" fmla="*/ 13 w 23"/>
              <a:gd name="T23" fmla="*/ 17 h 22"/>
              <a:gd name="T24" fmla="*/ 11 w 23"/>
              <a:gd name="T25" fmla="*/ 11 h 22"/>
              <a:gd name="T26" fmla="*/ 7 w 23"/>
              <a:gd name="T27" fmla="*/ 7 h 22"/>
              <a:gd name="T28" fmla="*/ 7 w 23"/>
              <a:gd name="T29" fmla="*/ 7 h 22"/>
              <a:gd name="T30" fmla="*/ 6 w 23"/>
              <a:gd name="T31" fmla="*/ 8 h 22"/>
              <a:gd name="T32" fmla="*/ 11 w 23"/>
              <a:gd name="T33" fmla="*/ 14 h 22"/>
              <a:gd name="T34" fmla="*/ 11 w 23"/>
              <a:gd name="T35" fmla="*/ 22 h 22"/>
              <a:gd name="T36" fmla="*/ 10 w 23"/>
              <a:gd name="T37" fmla="*/ 21 h 22"/>
              <a:gd name="T38" fmla="*/ 0 w 23"/>
              <a:gd name="T39" fmla="*/ 8 h 22"/>
              <a:gd name="T40" fmla="*/ 0 w 23"/>
              <a:gd name="T41" fmla="*/ 7 h 22"/>
              <a:gd name="T42" fmla="*/ 2 w 23"/>
              <a:gd name="T43" fmla="*/ 4 h 22"/>
              <a:gd name="T44" fmla="*/ 4 w 23"/>
              <a:gd name="T45" fmla="*/ 3 h 22"/>
              <a:gd name="T46" fmla="*/ 5 w 23"/>
              <a:gd name="T47" fmla="*/ 2 h 22"/>
              <a:gd name="T48" fmla="*/ 5 w 23"/>
              <a:gd name="T49" fmla="*/ 2 h 22"/>
              <a:gd name="T50" fmla="*/ 6 w 23"/>
              <a:gd name="T51" fmla="*/ 1 h 22"/>
              <a:gd name="T52" fmla="*/ 9 w 23"/>
              <a:gd name="T53" fmla="*/ 1 h 22"/>
              <a:gd name="T54" fmla="*/ 11 w 23"/>
              <a:gd name="T55" fmla="*/ 3 h 22"/>
              <a:gd name="T56" fmla="*/ 11 w 23"/>
              <a:gd name="T57" fmla="*/ 11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3" h="22">
                <a:moveTo>
                  <a:pt x="13" y="17"/>
                </a:moveTo>
                <a:cubicBezTo>
                  <a:pt x="16" y="17"/>
                  <a:pt x="16" y="17"/>
                  <a:pt x="16" y="17"/>
                </a:cubicBezTo>
                <a:cubicBezTo>
                  <a:pt x="11" y="11"/>
                  <a:pt x="11" y="11"/>
                  <a:pt x="11" y="11"/>
                </a:cubicBezTo>
                <a:cubicBezTo>
                  <a:pt x="11" y="3"/>
                  <a:pt x="11" y="3"/>
                  <a:pt x="11" y="3"/>
                </a:cubicBezTo>
                <a:cubicBezTo>
                  <a:pt x="22" y="18"/>
                  <a:pt x="22" y="18"/>
                  <a:pt x="22" y="18"/>
                </a:cubicBezTo>
                <a:cubicBezTo>
                  <a:pt x="23" y="18"/>
                  <a:pt x="23" y="19"/>
                  <a:pt x="23" y="20"/>
                </a:cubicBezTo>
                <a:cubicBezTo>
                  <a:pt x="23" y="21"/>
                  <a:pt x="22" y="22"/>
                  <a:pt x="20" y="22"/>
                </a:cubicBezTo>
                <a:cubicBezTo>
                  <a:pt x="12" y="22"/>
                  <a:pt x="12" y="22"/>
                  <a:pt x="12" y="22"/>
                </a:cubicBezTo>
                <a:cubicBezTo>
                  <a:pt x="12" y="22"/>
                  <a:pt x="12" y="22"/>
                  <a:pt x="12" y="22"/>
                </a:cubicBezTo>
                <a:cubicBezTo>
                  <a:pt x="12" y="22"/>
                  <a:pt x="11" y="22"/>
                  <a:pt x="11" y="22"/>
                </a:cubicBezTo>
                <a:cubicBezTo>
                  <a:pt x="11" y="14"/>
                  <a:pt x="11" y="14"/>
                  <a:pt x="11" y="14"/>
                </a:cubicBezTo>
                <a:lnTo>
                  <a:pt x="13" y="17"/>
                </a:lnTo>
                <a:close/>
                <a:moveTo>
                  <a:pt x="11" y="11"/>
                </a:moveTo>
                <a:cubicBezTo>
                  <a:pt x="7" y="7"/>
                  <a:pt x="7" y="7"/>
                  <a:pt x="7" y="7"/>
                </a:cubicBezTo>
                <a:cubicBezTo>
                  <a:pt x="7" y="7"/>
                  <a:pt x="7" y="7"/>
                  <a:pt x="7" y="7"/>
                </a:cubicBezTo>
                <a:cubicBezTo>
                  <a:pt x="7" y="7"/>
                  <a:pt x="6" y="7"/>
                  <a:pt x="6" y="8"/>
                </a:cubicBezTo>
                <a:cubicBezTo>
                  <a:pt x="11" y="14"/>
                  <a:pt x="11" y="14"/>
                  <a:pt x="11" y="14"/>
                </a:cubicBezTo>
                <a:cubicBezTo>
                  <a:pt x="11" y="22"/>
                  <a:pt x="11" y="22"/>
                  <a:pt x="11" y="22"/>
                </a:cubicBezTo>
                <a:cubicBezTo>
                  <a:pt x="11" y="21"/>
                  <a:pt x="10" y="21"/>
                  <a:pt x="10" y="21"/>
                </a:cubicBezTo>
                <a:cubicBezTo>
                  <a:pt x="0" y="8"/>
                  <a:pt x="0" y="8"/>
                  <a:pt x="0" y="8"/>
                </a:cubicBezTo>
                <a:cubicBezTo>
                  <a:pt x="0" y="8"/>
                  <a:pt x="0" y="7"/>
                  <a:pt x="0" y="7"/>
                </a:cubicBezTo>
                <a:cubicBezTo>
                  <a:pt x="0" y="6"/>
                  <a:pt x="1" y="4"/>
                  <a:pt x="2" y="4"/>
                </a:cubicBezTo>
                <a:cubicBezTo>
                  <a:pt x="3" y="4"/>
                  <a:pt x="3" y="4"/>
                  <a:pt x="4" y="3"/>
                </a:cubicBezTo>
                <a:cubicBezTo>
                  <a:pt x="4" y="3"/>
                  <a:pt x="5" y="2"/>
                  <a:pt x="5" y="2"/>
                </a:cubicBezTo>
                <a:cubicBezTo>
                  <a:pt x="5" y="2"/>
                  <a:pt x="5" y="2"/>
                  <a:pt x="5" y="2"/>
                </a:cubicBezTo>
                <a:cubicBezTo>
                  <a:pt x="5" y="1"/>
                  <a:pt x="6" y="1"/>
                  <a:pt x="6" y="1"/>
                </a:cubicBezTo>
                <a:cubicBezTo>
                  <a:pt x="7" y="0"/>
                  <a:pt x="9" y="0"/>
                  <a:pt x="9" y="1"/>
                </a:cubicBezTo>
                <a:cubicBezTo>
                  <a:pt x="11" y="3"/>
                  <a:pt x="11" y="3"/>
                  <a:pt x="11" y="3"/>
                </a:cubicBezTo>
                <a:lnTo>
                  <a:pt x="11" y="11"/>
                </a:ln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344" name="Freeform 346"/>
          <p:cNvSpPr>
            <a:spLocks noEditPoints="1"/>
          </p:cNvSpPr>
          <p:nvPr/>
        </p:nvSpPr>
        <p:spPr bwMode="auto">
          <a:xfrm rot="5400000">
            <a:off x="7770321" y="4130765"/>
            <a:ext cx="23807" cy="26187"/>
          </a:xfrm>
          <a:custGeom>
            <a:avLst/>
            <a:gdLst>
              <a:gd name="T0" fmla="*/ 7 w 14"/>
              <a:gd name="T1" fmla="*/ 5 h 15"/>
              <a:gd name="T2" fmla="*/ 7 w 14"/>
              <a:gd name="T3" fmla="*/ 5 h 15"/>
              <a:gd name="T4" fmla="*/ 7 w 14"/>
              <a:gd name="T5" fmla="*/ 0 h 15"/>
              <a:gd name="T6" fmla="*/ 9 w 14"/>
              <a:gd name="T7" fmla="*/ 1 h 15"/>
              <a:gd name="T8" fmla="*/ 13 w 14"/>
              <a:gd name="T9" fmla="*/ 4 h 15"/>
              <a:gd name="T10" fmla="*/ 14 w 14"/>
              <a:gd name="T11" fmla="*/ 9 h 15"/>
              <a:gd name="T12" fmla="*/ 14 w 14"/>
              <a:gd name="T13" fmla="*/ 9 h 15"/>
              <a:gd name="T14" fmla="*/ 14 w 14"/>
              <a:gd name="T15" fmla="*/ 9 h 15"/>
              <a:gd name="T16" fmla="*/ 14 w 14"/>
              <a:gd name="T17" fmla="*/ 9 h 15"/>
              <a:gd name="T18" fmla="*/ 12 w 14"/>
              <a:gd name="T19" fmla="*/ 13 h 15"/>
              <a:gd name="T20" fmla="*/ 7 w 14"/>
              <a:gd name="T21" fmla="*/ 15 h 15"/>
              <a:gd name="T22" fmla="*/ 7 w 14"/>
              <a:gd name="T23" fmla="*/ 10 h 15"/>
              <a:gd name="T24" fmla="*/ 7 w 14"/>
              <a:gd name="T25" fmla="*/ 10 h 15"/>
              <a:gd name="T26" fmla="*/ 9 w 14"/>
              <a:gd name="T27" fmla="*/ 8 h 15"/>
              <a:gd name="T28" fmla="*/ 9 w 14"/>
              <a:gd name="T29" fmla="*/ 8 h 15"/>
              <a:gd name="T30" fmla="*/ 9 w 14"/>
              <a:gd name="T31" fmla="*/ 8 h 15"/>
              <a:gd name="T32" fmla="*/ 9 w 14"/>
              <a:gd name="T33" fmla="*/ 8 h 15"/>
              <a:gd name="T34" fmla="*/ 8 w 14"/>
              <a:gd name="T35" fmla="*/ 5 h 15"/>
              <a:gd name="T36" fmla="*/ 6 w 14"/>
              <a:gd name="T37" fmla="*/ 6 h 15"/>
              <a:gd name="T38" fmla="*/ 5 w 14"/>
              <a:gd name="T39" fmla="*/ 1 h 15"/>
              <a:gd name="T40" fmla="*/ 7 w 14"/>
              <a:gd name="T41" fmla="*/ 5 h 15"/>
              <a:gd name="T42" fmla="*/ 5 w 14"/>
              <a:gd name="T43" fmla="*/ 9 h 15"/>
              <a:gd name="T44" fmla="*/ 6 w 14"/>
              <a:gd name="T45" fmla="*/ 10 h 15"/>
              <a:gd name="T46" fmla="*/ 7 w 14"/>
              <a:gd name="T47" fmla="*/ 10 h 15"/>
              <a:gd name="T48" fmla="*/ 7 w 14"/>
              <a:gd name="T49" fmla="*/ 10 h 15"/>
              <a:gd name="T50" fmla="*/ 7 w 14"/>
              <a:gd name="T51" fmla="*/ 15 h 15"/>
              <a:gd name="T52" fmla="*/ 7 w 14"/>
              <a:gd name="T53" fmla="*/ 15 h 15"/>
              <a:gd name="T54" fmla="*/ 7 w 14"/>
              <a:gd name="T55" fmla="*/ 15 h 15"/>
              <a:gd name="T56" fmla="*/ 6 w 14"/>
              <a:gd name="T57" fmla="*/ 15 h 15"/>
              <a:gd name="T58" fmla="*/ 6 w 14"/>
              <a:gd name="T59" fmla="*/ 15 h 15"/>
              <a:gd name="T60" fmla="*/ 6 w 14"/>
              <a:gd name="T61" fmla="*/ 15 h 15"/>
              <a:gd name="T62" fmla="*/ 5 w 14"/>
              <a:gd name="T63" fmla="*/ 14 h 15"/>
              <a:gd name="T64" fmla="*/ 5 w 14"/>
              <a:gd name="T65" fmla="*/ 7 h 15"/>
              <a:gd name="T66" fmla="*/ 5 w 14"/>
              <a:gd name="T67" fmla="*/ 1 h 15"/>
              <a:gd name="T68" fmla="*/ 5 w 14"/>
              <a:gd name="T69" fmla="*/ 1 h 15"/>
              <a:gd name="T70" fmla="*/ 5 w 14"/>
              <a:gd name="T71" fmla="*/ 14 h 15"/>
              <a:gd name="T72" fmla="*/ 5 w 14"/>
              <a:gd name="T73" fmla="*/ 7 h 15"/>
              <a:gd name="T74" fmla="*/ 5 w 14"/>
              <a:gd name="T75" fmla="*/ 7 h 15"/>
              <a:gd name="T76" fmla="*/ 5 w 14"/>
              <a:gd name="T77" fmla="*/ 8 h 15"/>
              <a:gd name="T78" fmla="*/ 5 w 14"/>
              <a:gd name="T79" fmla="*/ 8 h 15"/>
              <a:gd name="T80" fmla="*/ 2 w 14"/>
              <a:gd name="T81" fmla="*/ 12 h 15"/>
              <a:gd name="T82" fmla="*/ 0 w 14"/>
              <a:gd name="T83" fmla="*/ 8 h 15"/>
              <a:gd name="T84" fmla="*/ 0 w 14"/>
              <a:gd name="T85" fmla="*/ 7 h 15"/>
              <a:gd name="T86" fmla="*/ 0 w 14"/>
              <a:gd name="T87" fmla="*/ 7 h 15"/>
              <a:gd name="T88" fmla="*/ 0 w 14"/>
              <a:gd name="T89" fmla="*/ 6 h 15"/>
              <a:gd name="T90" fmla="*/ 0 w 14"/>
              <a:gd name="T91" fmla="*/ 6 h 15"/>
              <a:gd name="T92" fmla="*/ 0 w 14"/>
              <a:gd name="T93" fmla="*/ 6 h 15"/>
              <a:gd name="T94" fmla="*/ 5 w 14"/>
              <a:gd name="T95" fmla="*/ 1 h 15"/>
              <a:gd name="T96" fmla="*/ 0 w 14"/>
              <a:gd name="T97" fmla="*/ 7 h 15"/>
              <a:gd name="T98" fmla="*/ 0 w 14"/>
              <a:gd name="T99" fmla="*/ 7 h 15"/>
              <a:gd name="T100" fmla="*/ 0 w 14"/>
              <a:gd name="T101" fmla="*/ 8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4" h="15">
                <a:moveTo>
                  <a:pt x="8" y="5"/>
                </a:moveTo>
                <a:cubicBezTo>
                  <a:pt x="7" y="5"/>
                  <a:pt x="7" y="5"/>
                  <a:pt x="7" y="5"/>
                </a:cubicBezTo>
                <a:cubicBezTo>
                  <a:pt x="7" y="5"/>
                  <a:pt x="7" y="5"/>
                  <a:pt x="7" y="5"/>
                </a:cubicBezTo>
                <a:cubicBezTo>
                  <a:pt x="7" y="5"/>
                  <a:pt x="7" y="5"/>
                  <a:pt x="7" y="5"/>
                </a:cubicBezTo>
                <a:cubicBezTo>
                  <a:pt x="7" y="0"/>
                  <a:pt x="7" y="0"/>
                  <a:pt x="7" y="0"/>
                </a:cubicBezTo>
                <a:cubicBezTo>
                  <a:pt x="7" y="0"/>
                  <a:pt x="7" y="0"/>
                  <a:pt x="7" y="0"/>
                </a:cubicBezTo>
                <a:cubicBezTo>
                  <a:pt x="7" y="0"/>
                  <a:pt x="8" y="0"/>
                  <a:pt x="8" y="0"/>
                </a:cubicBezTo>
                <a:cubicBezTo>
                  <a:pt x="8" y="1"/>
                  <a:pt x="8" y="1"/>
                  <a:pt x="9" y="1"/>
                </a:cubicBezTo>
                <a:cubicBezTo>
                  <a:pt x="9" y="1"/>
                  <a:pt x="9" y="1"/>
                  <a:pt x="9" y="1"/>
                </a:cubicBezTo>
                <a:cubicBezTo>
                  <a:pt x="11" y="1"/>
                  <a:pt x="12" y="2"/>
                  <a:pt x="13" y="4"/>
                </a:cubicBezTo>
                <a:cubicBezTo>
                  <a:pt x="14" y="5"/>
                  <a:pt x="14" y="7"/>
                  <a:pt x="14" y="9"/>
                </a:cubicBezTo>
                <a:cubicBezTo>
                  <a:pt x="14" y="9"/>
                  <a:pt x="14" y="9"/>
                  <a:pt x="14" y="9"/>
                </a:cubicBezTo>
                <a:cubicBezTo>
                  <a:pt x="14" y="9"/>
                  <a:pt x="14" y="9"/>
                  <a:pt x="14" y="9"/>
                </a:cubicBezTo>
                <a:cubicBezTo>
                  <a:pt x="14" y="9"/>
                  <a:pt x="14" y="9"/>
                  <a:pt x="14" y="9"/>
                </a:cubicBezTo>
                <a:cubicBezTo>
                  <a:pt x="14" y="9"/>
                  <a:pt x="14" y="9"/>
                  <a:pt x="14" y="9"/>
                </a:cubicBezTo>
                <a:cubicBezTo>
                  <a:pt x="14" y="9"/>
                  <a:pt x="14" y="9"/>
                  <a:pt x="14" y="9"/>
                </a:cubicBezTo>
                <a:cubicBezTo>
                  <a:pt x="14" y="9"/>
                  <a:pt x="14" y="9"/>
                  <a:pt x="14" y="9"/>
                </a:cubicBezTo>
                <a:cubicBezTo>
                  <a:pt x="14" y="9"/>
                  <a:pt x="14" y="9"/>
                  <a:pt x="14" y="9"/>
                </a:cubicBezTo>
                <a:cubicBezTo>
                  <a:pt x="14" y="9"/>
                  <a:pt x="14" y="9"/>
                  <a:pt x="14" y="9"/>
                </a:cubicBezTo>
                <a:cubicBezTo>
                  <a:pt x="14" y="11"/>
                  <a:pt x="13" y="12"/>
                  <a:pt x="12" y="13"/>
                </a:cubicBezTo>
                <a:cubicBezTo>
                  <a:pt x="10" y="14"/>
                  <a:pt x="9" y="15"/>
                  <a:pt x="7" y="15"/>
                </a:cubicBezTo>
                <a:cubicBezTo>
                  <a:pt x="7" y="15"/>
                  <a:pt x="7" y="15"/>
                  <a:pt x="7" y="15"/>
                </a:cubicBezTo>
                <a:cubicBezTo>
                  <a:pt x="7" y="15"/>
                  <a:pt x="7" y="15"/>
                  <a:pt x="7" y="15"/>
                </a:cubicBezTo>
                <a:cubicBezTo>
                  <a:pt x="7" y="10"/>
                  <a:pt x="7" y="10"/>
                  <a:pt x="7" y="10"/>
                </a:cubicBezTo>
                <a:cubicBezTo>
                  <a:pt x="7" y="10"/>
                  <a:pt x="7" y="10"/>
                  <a:pt x="7" y="10"/>
                </a:cubicBezTo>
                <a:cubicBezTo>
                  <a:pt x="7" y="10"/>
                  <a:pt x="7" y="10"/>
                  <a:pt x="7" y="10"/>
                </a:cubicBezTo>
                <a:cubicBezTo>
                  <a:pt x="8" y="10"/>
                  <a:pt x="8" y="10"/>
                  <a:pt x="9" y="9"/>
                </a:cubicBezTo>
                <a:cubicBezTo>
                  <a:pt x="9" y="9"/>
                  <a:pt x="9" y="9"/>
                  <a:pt x="9" y="8"/>
                </a:cubicBezTo>
                <a:cubicBezTo>
                  <a:pt x="9" y="8"/>
                  <a:pt x="9" y="8"/>
                  <a:pt x="9" y="8"/>
                </a:cubicBezTo>
                <a:cubicBezTo>
                  <a:pt x="9" y="8"/>
                  <a:pt x="9" y="8"/>
                  <a:pt x="9" y="8"/>
                </a:cubicBezTo>
                <a:cubicBezTo>
                  <a:pt x="9" y="8"/>
                  <a:pt x="9" y="8"/>
                  <a:pt x="9" y="8"/>
                </a:cubicBezTo>
                <a:cubicBezTo>
                  <a:pt x="9" y="8"/>
                  <a:pt x="9" y="8"/>
                  <a:pt x="9" y="8"/>
                </a:cubicBezTo>
                <a:cubicBezTo>
                  <a:pt x="9" y="8"/>
                  <a:pt x="9" y="8"/>
                  <a:pt x="9" y="8"/>
                </a:cubicBezTo>
                <a:cubicBezTo>
                  <a:pt x="9" y="8"/>
                  <a:pt x="9" y="8"/>
                  <a:pt x="9" y="8"/>
                </a:cubicBezTo>
                <a:cubicBezTo>
                  <a:pt x="10" y="7"/>
                  <a:pt x="9" y="7"/>
                  <a:pt x="9" y="6"/>
                </a:cubicBezTo>
                <a:cubicBezTo>
                  <a:pt x="9" y="6"/>
                  <a:pt x="8" y="5"/>
                  <a:pt x="8" y="5"/>
                </a:cubicBezTo>
                <a:close/>
                <a:moveTo>
                  <a:pt x="7" y="5"/>
                </a:moveTo>
                <a:cubicBezTo>
                  <a:pt x="7" y="5"/>
                  <a:pt x="6" y="5"/>
                  <a:pt x="6" y="6"/>
                </a:cubicBezTo>
                <a:cubicBezTo>
                  <a:pt x="5" y="6"/>
                  <a:pt x="5" y="7"/>
                  <a:pt x="5" y="7"/>
                </a:cubicBezTo>
                <a:cubicBezTo>
                  <a:pt x="5" y="1"/>
                  <a:pt x="5" y="1"/>
                  <a:pt x="5" y="1"/>
                </a:cubicBezTo>
                <a:cubicBezTo>
                  <a:pt x="6" y="1"/>
                  <a:pt x="6" y="0"/>
                  <a:pt x="7" y="0"/>
                </a:cubicBezTo>
                <a:cubicBezTo>
                  <a:pt x="7" y="5"/>
                  <a:pt x="7" y="5"/>
                  <a:pt x="7" y="5"/>
                </a:cubicBezTo>
                <a:close/>
                <a:moveTo>
                  <a:pt x="5" y="8"/>
                </a:moveTo>
                <a:cubicBezTo>
                  <a:pt x="5" y="9"/>
                  <a:pt x="5" y="9"/>
                  <a:pt x="5" y="9"/>
                </a:cubicBezTo>
                <a:cubicBezTo>
                  <a:pt x="5" y="9"/>
                  <a:pt x="5" y="9"/>
                  <a:pt x="5" y="9"/>
                </a:cubicBezTo>
                <a:cubicBezTo>
                  <a:pt x="6" y="10"/>
                  <a:pt x="6" y="10"/>
                  <a:pt x="6" y="10"/>
                </a:cubicBezTo>
                <a:cubicBezTo>
                  <a:pt x="7" y="10"/>
                  <a:pt x="7" y="10"/>
                  <a:pt x="7" y="10"/>
                </a:cubicBezTo>
                <a:cubicBezTo>
                  <a:pt x="7" y="10"/>
                  <a:pt x="7" y="10"/>
                  <a:pt x="7" y="10"/>
                </a:cubicBezTo>
                <a:cubicBezTo>
                  <a:pt x="7" y="10"/>
                  <a:pt x="7" y="10"/>
                  <a:pt x="7" y="10"/>
                </a:cubicBezTo>
                <a:cubicBezTo>
                  <a:pt x="7" y="10"/>
                  <a:pt x="7" y="10"/>
                  <a:pt x="7" y="10"/>
                </a:cubicBezTo>
                <a:cubicBezTo>
                  <a:pt x="7" y="10"/>
                  <a:pt x="7" y="10"/>
                  <a:pt x="7" y="10"/>
                </a:cubicBezTo>
                <a:cubicBezTo>
                  <a:pt x="7" y="15"/>
                  <a:pt x="7" y="15"/>
                  <a:pt x="7" y="15"/>
                </a:cubicBezTo>
                <a:cubicBezTo>
                  <a:pt x="7" y="15"/>
                  <a:pt x="7" y="15"/>
                  <a:pt x="7" y="15"/>
                </a:cubicBezTo>
                <a:cubicBezTo>
                  <a:pt x="7" y="15"/>
                  <a:pt x="7" y="15"/>
                  <a:pt x="7" y="15"/>
                </a:cubicBezTo>
                <a:cubicBezTo>
                  <a:pt x="7" y="15"/>
                  <a:pt x="7" y="15"/>
                  <a:pt x="7" y="15"/>
                </a:cubicBezTo>
                <a:cubicBezTo>
                  <a:pt x="7" y="15"/>
                  <a:pt x="7" y="15"/>
                  <a:pt x="7"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5" y="15"/>
                  <a:pt x="5" y="15"/>
                  <a:pt x="5" y="15"/>
                </a:cubicBezTo>
                <a:cubicBezTo>
                  <a:pt x="5" y="15"/>
                  <a:pt x="5" y="14"/>
                  <a:pt x="5" y="14"/>
                </a:cubicBezTo>
                <a:cubicBezTo>
                  <a:pt x="5" y="8"/>
                  <a:pt x="5" y="8"/>
                  <a:pt x="5" y="8"/>
                </a:cubicBezTo>
                <a:close/>
                <a:moveTo>
                  <a:pt x="5" y="7"/>
                </a:moveTo>
                <a:cubicBezTo>
                  <a:pt x="5" y="7"/>
                  <a:pt x="5" y="7"/>
                  <a:pt x="5" y="7"/>
                </a:cubicBezTo>
                <a:close/>
                <a:moveTo>
                  <a:pt x="5" y="1"/>
                </a:moveTo>
                <a:cubicBezTo>
                  <a:pt x="5" y="7"/>
                  <a:pt x="5" y="7"/>
                  <a:pt x="5" y="7"/>
                </a:cubicBezTo>
                <a:cubicBezTo>
                  <a:pt x="5" y="1"/>
                  <a:pt x="5" y="1"/>
                  <a:pt x="5" y="1"/>
                </a:cubicBezTo>
                <a:close/>
                <a:moveTo>
                  <a:pt x="5" y="8"/>
                </a:moveTo>
                <a:cubicBezTo>
                  <a:pt x="5" y="14"/>
                  <a:pt x="5" y="14"/>
                  <a:pt x="5" y="14"/>
                </a:cubicBezTo>
                <a:lnTo>
                  <a:pt x="5" y="8"/>
                </a:lnTo>
                <a:close/>
                <a:moveTo>
                  <a:pt x="5" y="7"/>
                </a:moveTo>
                <a:cubicBezTo>
                  <a:pt x="5" y="7"/>
                  <a:pt x="5" y="7"/>
                  <a:pt x="5" y="7"/>
                </a:cubicBezTo>
                <a:cubicBezTo>
                  <a:pt x="5" y="7"/>
                  <a:pt x="5" y="7"/>
                  <a:pt x="5" y="7"/>
                </a:cubicBezTo>
                <a:cubicBezTo>
                  <a:pt x="5" y="8"/>
                  <a:pt x="5" y="8"/>
                  <a:pt x="5" y="8"/>
                </a:cubicBezTo>
                <a:cubicBezTo>
                  <a:pt x="5" y="8"/>
                  <a:pt x="5" y="8"/>
                  <a:pt x="5" y="8"/>
                </a:cubicBezTo>
                <a:cubicBezTo>
                  <a:pt x="5" y="8"/>
                  <a:pt x="5" y="8"/>
                  <a:pt x="5" y="8"/>
                </a:cubicBezTo>
                <a:cubicBezTo>
                  <a:pt x="5" y="8"/>
                  <a:pt x="5" y="8"/>
                  <a:pt x="5" y="8"/>
                </a:cubicBezTo>
                <a:cubicBezTo>
                  <a:pt x="5" y="14"/>
                  <a:pt x="5" y="14"/>
                  <a:pt x="5" y="14"/>
                </a:cubicBezTo>
                <a:cubicBezTo>
                  <a:pt x="4" y="14"/>
                  <a:pt x="2" y="13"/>
                  <a:pt x="2" y="12"/>
                </a:cubicBezTo>
                <a:cubicBezTo>
                  <a:pt x="2" y="12"/>
                  <a:pt x="2" y="12"/>
                  <a:pt x="1" y="12"/>
                </a:cubicBezTo>
                <a:cubicBezTo>
                  <a:pt x="0" y="11"/>
                  <a:pt x="0" y="9"/>
                  <a:pt x="0" y="8"/>
                </a:cubicBezTo>
                <a:cubicBezTo>
                  <a:pt x="0" y="8"/>
                  <a:pt x="0" y="8"/>
                  <a:pt x="0" y="8"/>
                </a:cubicBezTo>
                <a:cubicBezTo>
                  <a:pt x="0" y="7"/>
                  <a:pt x="0" y="7"/>
                  <a:pt x="0" y="7"/>
                </a:cubicBezTo>
                <a:cubicBezTo>
                  <a:pt x="0" y="7"/>
                  <a:pt x="0" y="7"/>
                  <a:pt x="0" y="7"/>
                </a:cubicBezTo>
                <a:cubicBezTo>
                  <a:pt x="0" y="7"/>
                  <a:pt x="0" y="7"/>
                  <a:pt x="0" y="7"/>
                </a:cubicBezTo>
                <a:cubicBezTo>
                  <a:pt x="0" y="6"/>
                  <a:pt x="0" y="6"/>
                  <a:pt x="0" y="6"/>
                </a:cubicBezTo>
                <a:cubicBezTo>
                  <a:pt x="0" y="6"/>
                  <a:pt x="0" y="6"/>
                  <a:pt x="0" y="6"/>
                </a:cubicBezTo>
                <a:cubicBezTo>
                  <a:pt x="0" y="6"/>
                  <a:pt x="0" y="6"/>
                  <a:pt x="0" y="6"/>
                </a:cubicBezTo>
                <a:cubicBezTo>
                  <a:pt x="0" y="6"/>
                  <a:pt x="0" y="6"/>
                  <a:pt x="0" y="6"/>
                </a:cubicBezTo>
                <a:cubicBezTo>
                  <a:pt x="0" y="6"/>
                  <a:pt x="0" y="6"/>
                  <a:pt x="0" y="6"/>
                </a:cubicBezTo>
                <a:cubicBezTo>
                  <a:pt x="0" y="6"/>
                  <a:pt x="0" y="6"/>
                  <a:pt x="0" y="6"/>
                </a:cubicBezTo>
                <a:cubicBezTo>
                  <a:pt x="0" y="4"/>
                  <a:pt x="1" y="3"/>
                  <a:pt x="3" y="2"/>
                </a:cubicBezTo>
                <a:cubicBezTo>
                  <a:pt x="3" y="1"/>
                  <a:pt x="4" y="1"/>
                  <a:pt x="5" y="1"/>
                </a:cubicBezTo>
                <a:cubicBezTo>
                  <a:pt x="5" y="7"/>
                  <a:pt x="5" y="7"/>
                  <a:pt x="5" y="7"/>
                </a:cubicBezTo>
                <a:close/>
                <a:moveTo>
                  <a:pt x="0" y="7"/>
                </a:moveTo>
                <a:cubicBezTo>
                  <a:pt x="0" y="7"/>
                  <a:pt x="0" y="7"/>
                  <a:pt x="0" y="7"/>
                </a:cubicBezTo>
                <a:cubicBezTo>
                  <a:pt x="0" y="7"/>
                  <a:pt x="0" y="7"/>
                  <a:pt x="0" y="7"/>
                </a:cubicBezTo>
                <a:close/>
                <a:moveTo>
                  <a:pt x="0" y="8"/>
                </a:moveTo>
                <a:cubicBezTo>
                  <a:pt x="0" y="8"/>
                  <a:pt x="0" y="8"/>
                  <a:pt x="0" y="8"/>
                </a:cubicBez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345" name="Freeform 347"/>
          <p:cNvSpPr>
            <a:spLocks noEditPoints="1"/>
          </p:cNvSpPr>
          <p:nvPr/>
        </p:nvSpPr>
        <p:spPr bwMode="auto">
          <a:xfrm rot="5400000">
            <a:off x="7656051" y="4101008"/>
            <a:ext cx="121412" cy="64277"/>
          </a:xfrm>
          <a:custGeom>
            <a:avLst/>
            <a:gdLst>
              <a:gd name="T0" fmla="*/ 36 w 72"/>
              <a:gd name="T1" fmla="*/ 34 h 38"/>
              <a:gd name="T2" fmla="*/ 59 w 72"/>
              <a:gd name="T3" fmla="*/ 34 h 38"/>
              <a:gd name="T4" fmla="*/ 67 w 72"/>
              <a:gd name="T5" fmla="*/ 5 h 38"/>
              <a:gd name="T6" fmla="*/ 63 w 72"/>
              <a:gd name="T7" fmla="*/ 5 h 38"/>
              <a:gd name="T8" fmla="*/ 55 w 72"/>
              <a:gd name="T9" fmla="*/ 5 h 38"/>
              <a:gd name="T10" fmla="*/ 36 w 72"/>
              <a:gd name="T11" fmla="*/ 5 h 38"/>
              <a:gd name="T12" fmla="*/ 36 w 72"/>
              <a:gd name="T13" fmla="*/ 0 h 38"/>
              <a:gd name="T14" fmla="*/ 55 w 72"/>
              <a:gd name="T15" fmla="*/ 0 h 38"/>
              <a:gd name="T16" fmla="*/ 63 w 72"/>
              <a:gd name="T17" fmla="*/ 0 h 38"/>
              <a:gd name="T18" fmla="*/ 70 w 72"/>
              <a:gd name="T19" fmla="*/ 0 h 38"/>
              <a:gd name="T20" fmla="*/ 70 w 72"/>
              <a:gd name="T21" fmla="*/ 0 h 38"/>
              <a:gd name="T22" fmla="*/ 70 w 72"/>
              <a:gd name="T23" fmla="*/ 0 h 38"/>
              <a:gd name="T24" fmla="*/ 72 w 72"/>
              <a:gd name="T25" fmla="*/ 3 h 38"/>
              <a:gd name="T26" fmla="*/ 63 w 72"/>
              <a:gd name="T27" fmla="*/ 37 h 38"/>
              <a:gd name="T28" fmla="*/ 61 w 72"/>
              <a:gd name="T29" fmla="*/ 38 h 38"/>
              <a:gd name="T30" fmla="*/ 36 w 72"/>
              <a:gd name="T31" fmla="*/ 38 h 38"/>
              <a:gd name="T32" fmla="*/ 36 w 72"/>
              <a:gd name="T33" fmla="*/ 34 h 38"/>
              <a:gd name="T34" fmla="*/ 6 w 72"/>
              <a:gd name="T35" fmla="*/ 5 h 38"/>
              <a:gd name="T36" fmla="*/ 13 w 72"/>
              <a:gd name="T37" fmla="*/ 34 h 38"/>
              <a:gd name="T38" fmla="*/ 36 w 72"/>
              <a:gd name="T39" fmla="*/ 34 h 38"/>
              <a:gd name="T40" fmla="*/ 36 w 72"/>
              <a:gd name="T41" fmla="*/ 38 h 38"/>
              <a:gd name="T42" fmla="*/ 11 w 72"/>
              <a:gd name="T43" fmla="*/ 38 h 38"/>
              <a:gd name="T44" fmla="*/ 11 w 72"/>
              <a:gd name="T45" fmla="*/ 38 h 38"/>
              <a:gd name="T46" fmla="*/ 9 w 72"/>
              <a:gd name="T47" fmla="*/ 37 h 38"/>
              <a:gd name="T48" fmla="*/ 0 w 72"/>
              <a:gd name="T49" fmla="*/ 3 h 38"/>
              <a:gd name="T50" fmla="*/ 0 w 72"/>
              <a:gd name="T51" fmla="*/ 3 h 38"/>
              <a:gd name="T52" fmla="*/ 3 w 72"/>
              <a:gd name="T53" fmla="*/ 0 h 38"/>
              <a:gd name="T54" fmla="*/ 10 w 72"/>
              <a:gd name="T55" fmla="*/ 0 h 38"/>
              <a:gd name="T56" fmla="*/ 18 w 72"/>
              <a:gd name="T57" fmla="*/ 0 h 38"/>
              <a:gd name="T58" fmla="*/ 36 w 72"/>
              <a:gd name="T59" fmla="*/ 0 h 38"/>
              <a:gd name="T60" fmla="*/ 36 w 72"/>
              <a:gd name="T61" fmla="*/ 5 h 38"/>
              <a:gd name="T62" fmla="*/ 18 w 72"/>
              <a:gd name="T63" fmla="*/ 5 h 38"/>
              <a:gd name="T64" fmla="*/ 10 w 72"/>
              <a:gd name="T65" fmla="*/ 5 h 38"/>
              <a:gd name="T66" fmla="*/ 6 w 72"/>
              <a:gd name="T67" fmla="*/ 5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72" h="38">
                <a:moveTo>
                  <a:pt x="36" y="34"/>
                </a:moveTo>
                <a:cubicBezTo>
                  <a:pt x="59" y="34"/>
                  <a:pt x="59" y="34"/>
                  <a:pt x="59" y="34"/>
                </a:cubicBezTo>
                <a:cubicBezTo>
                  <a:pt x="67" y="5"/>
                  <a:pt x="67" y="5"/>
                  <a:pt x="67" y="5"/>
                </a:cubicBezTo>
                <a:cubicBezTo>
                  <a:pt x="63" y="5"/>
                  <a:pt x="63" y="5"/>
                  <a:pt x="63" y="5"/>
                </a:cubicBezTo>
                <a:cubicBezTo>
                  <a:pt x="55" y="5"/>
                  <a:pt x="55" y="5"/>
                  <a:pt x="55" y="5"/>
                </a:cubicBezTo>
                <a:cubicBezTo>
                  <a:pt x="36" y="5"/>
                  <a:pt x="36" y="5"/>
                  <a:pt x="36" y="5"/>
                </a:cubicBezTo>
                <a:cubicBezTo>
                  <a:pt x="36" y="0"/>
                  <a:pt x="36" y="0"/>
                  <a:pt x="36" y="0"/>
                </a:cubicBezTo>
                <a:cubicBezTo>
                  <a:pt x="55" y="0"/>
                  <a:pt x="55" y="0"/>
                  <a:pt x="55" y="0"/>
                </a:cubicBezTo>
                <a:cubicBezTo>
                  <a:pt x="63" y="0"/>
                  <a:pt x="63" y="0"/>
                  <a:pt x="63" y="0"/>
                </a:cubicBezTo>
                <a:cubicBezTo>
                  <a:pt x="70" y="0"/>
                  <a:pt x="70" y="0"/>
                  <a:pt x="70" y="0"/>
                </a:cubicBezTo>
                <a:cubicBezTo>
                  <a:pt x="70" y="0"/>
                  <a:pt x="70" y="0"/>
                  <a:pt x="70" y="0"/>
                </a:cubicBezTo>
                <a:cubicBezTo>
                  <a:pt x="70" y="0"/>
                  <a:pt x="70" y="0"/>
                  <a:pt x="70" y="0"/>
                </a:cubicBezTo>
                <a:cubicBezTo>
                  <a:pt x="72" y="1"/>
                  <a:pt x="72" y="2"/>
                  <a:pt x="72" y="3"/>
                </a:cubicBezTo>
                <a:cubicBezTo>
                  <a:pt x="63" y="37"/>
                  <a:pt x="63" y="37"/>
                  <a:pt x="63" y="37"/>
                </a:cubicBezTo>
                <a:cubicBezTo>
                  <a:pt x="63" y="38"/>
                  <a:pt x="62" y="38"/>
                  <a:pt x="61" y="38"/>
                </a:cubicBezTo>
                <a:cubicBezTo>
                  <a:pt x="36" y="38"/>
                  <a:pt x="36" y="38"/>
                  <a:pt x="36" y="38"/>
                </a:cubicBezTo>
                <a:lnTo>
                  <a:pt x="36" y="34"/>
                </a:lnTo>
                <a:close/>
                <a:moveTo>
                  <a:pt x="6" y="5"/>
                </a:moveTo>
                <a:cubicBezTo>
                  <a:pt x="13" y="34"/>
                  <a:pt x="13" y="34"/>
                  <a:pt x="13" y="34"/>
                </a:cubicBezTo>
                <a:cubicBezTo>
                  <a:pt x="36" y="34"/>
                  <a:pt x="36" y="34"/>
                  <a:pt x="36" y="34"/>
                </a:cubicBezTo>
                <a:cubicBezTo>
                  <a:pt x="36" y="38"/>
                  <a:pt x="36" y="38"/>
                  <a:pt x="36" y="38"/>
                </a:cubicBezTo>
                <a:cubicBezTo>
                  <a:pt x="11" y="38"/>
                  <a:pt x="11" y="38"/>
                  <a:pt x="11" y="38"/>
                </a:cubicBezTo>
                <a:cubicBezTo>
                  <a:pt x="11" y="38"/>
                  <a:pt x="11" y="38"/>
                  <a:pt x="11" y="38"/>
                </a:cubicBezTo>
                <a:cubicBezTo>
                  <a:pt x="10" y="38"/>
                  <a:pt x="9" y="38"/>
                  <a:pt x="9" y="37"/>
                </a:cubicBezTo>
                <a:cubicBezTo>
                  <a:pt x="0" y="3"/>
                  <a:pt x="0" y="3"/>
                  <a:pt x="0" y="3"/>
                </a:cubicBezTo>
                <a:cubicBezTo>
                  <a:pt x="0" y="3"/>
                  <a:pt x="0" y="3"/>
                  <a:pt x="0" y="3"/>
                </a:cubicBezTo>
                <a:cubicBezTo>
                  <a:pt x="0" y="1"/>
                  <a:pt x="1" y="0"/>
                  <a:pt x="3" y="0"/>
                </a:cubicBezTo>
                <a:cubicBezTo>
                  <a:pt x="10" y="0"/>
                  <a:pt x="10" y="0"/>
                  <a:pt x="10" y="0"/>
                </a:cubicBezTo>
                <a:cubicBezTo>
                  <a:pt x="18" y="0"/>
                  <a:pt x="18" y="0"/>
                  <a:pt x="18" y="0"/>
                </a:cubicBezTo>
                <a:cubicBezTo>
                  <a:pt x="36" y="0"/>
                  <a:pt x="36" y="0"/>
                  <a:pt x="36" y="0"/>
                </a:cubicBezTo>
                <a:cubicBezTo>
                  <a:pt x="36" y="5"/>
                  <a:pt x="36" y="5"/>
                  <a:pt x="36" y="5"/>
                </a:cubicBezTo>
                <a:cubicBezTo>
                  <a:pt x="18" y="5"/>
                  <a:pt x="18" y="5"/>
                  <a:pt x="18" y="5"/>
                </a:cubicBezTo>
                <a:cubicBezTo>
                  <a:pt x="10" y="5"/>
                  <a:pt x="10" y="5"/>
                  <a:pt x="10" y="5"/>
                </a:cubicBezTo>
                <a:lnTo>
                  <a:pt x="6" y="5"/>
                </a:lnTo>
                <a:close/>
              </a:path>
            </a:pathLst>
          </a:custGeom>
          <a:solidFill>
            <a:schemeClr val="accent1">
              <a:alpha val="42000"/>
            </a:schemeClr>
          </a:solidFill>
          <a:ln>
            <a:noFill/>
          </a:ln>
        </p:spPr>
        <p:txBody>
          <a:bodyPr vert="horz" wrap="square" lIns="68562" tIns="34281" rIns="68562" bIns="34281" numCol="1" anchor="t" anchorCtr="0" compatLnSpc="1"/>
          <a:lstStyle/>
          <a:p>
            <a:endParaRPr lang="id-ID"/>
          </a:p>
        </p:txBody>
      </p:sp>
      <p:sp>
        <p:nvSpPr>
          <p:cNvPr id="7" name="标题 1"/>
          <p:cNvSpPr>
            <a:spLocks noGrp="1"/>
          </p:cNvSpPr>
          <p:nvPr>
            <p:ph type="ctrTitle" hasCustomPrompt="1"/>
          </p:nvPr>
        </p:nvSpPr>
        <p:spPr>
          <a:xfrm>
            <a:off x="305526" y="2293990"/>
            <a:ext cx="4838128" cy="776205"/>
          </a:xfrm>
        </p:spPr>
        <p:txBody>
          <a:bodyPr bIns="0" anchor="ctr" anchorCtr="0">
            <a:normAutofit/>
          </a:bodyPr>
          <a:lstStyle>
            <a:lvl1pPr algn="l">
              <a:defRPr sz="4050">
                <a:solidFill>
                  <a:schemeClr val="accent1"/>
                </a:solidFill>
              </a:defRPr>
            </a:lvl1pPr>
          </a:lstStyle>
          <a:p>
            <a:r>
              <a:rPr lang="zh-CN" altLang="en-US" dirty="0"/>
              <a:t>单击此处</a:t>
            </a:r>
            <a:r>
              <a:rPr lang="zh-CN" altLang="en-US" dirty="0" smtClean="0"/>
              <a:t>编辑标题</a:t>
            </a:r>
            <a:endParaRPr lang="zh-CN" altLang="en-US" dirty="0"/>
          </a:p>
        </p:txBody>
      </p:sp>
      <p:sp>
        <p:nvSpPr>
          <p:cNvPr id="8" name="副标题 2"/>
          <p:cNvSpPr>
            <a:spLocks noGrp="1"/>
          </p:cNvSpPr>
          <p:nvPr>
            <p:ph type="subTitle" idx="1" hasCustomPrompt="1"/>
          </p:nvPr>
        </p:nvSpPr>
        <p:spPr>
          <a:xfrm>
            <a:off x="329711" y="1884766"/>
            <a:ext cx="1275786" cy="374607"/>
          </a:xfrm>
        </p:spPr>
        <p:txBody>
          <a:bodyPr tIns="0" anchor="ctr" anchorCtr="0">
            <a:normAutofit/>
          </a:bodyPr>
          <a:lstStyle>
            <a:lvl1pPr marL="0" indent="0" algn="ctr">
              <a:buNone/>
              <a:defRPr sz="1500" b="1">
                <a:solidFill>
                  <a:schemeClr val="accent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dirty="0" smtClean="0"/>
              <a:t>编辑副标题</a:t>
            </a:r>
            <a:endParaRPr lang="zh-CN" altLang="en-US" dirty="0"/>
          </a:p>
        </p:txBody>
      </p:sp>
      <p:sp>
        <p:nvSpPr>
          <p:cNvPr id="9" name="日期占位符 3"/>
          <p:cNvSpPr>
            <a:spLocks noGrp="1"/>
          </p:cNvSpPr>
          <p:nvPr>
            <p:ph type="dt" sz="half" idx="10"/>
          </p:nvPr>
        </p:nvSpPr>
        <p:spPr>
          <a:xfrm>
            <a:off x="628650" y="4767263"/>
            <a:ext cx="2057400" cy="273844"/>
          </a:xfrm>
        </p:spPr>
        <p:txBody>
          <a:bodyPr/>
          <a:lstStyle/>
          <a:p>
            <a:fld id="{D997B5FA-0921-464F-AAE1-844C04324D75}" type="datetimeFigureOut">
              <a:rPr lang="zh-CN" altLang="en-US" smtClean="0"/>
              <a:t>2019/5/6</a:t>
            </a:fld>
            <a:endParaRPr lang="zh-CN" altLang="en-US" dirty="0"/>
          </a:p>
        </p:txBody>
      </p:sp>
      <p:sp>
        <p:nvSpPr>
          <p:cNvPr id="10" name="页脚占位符 4"/>
          <p:cNvSpPr>
            <a:spLocks noGrp="1"/>
          </p:cNvSpPr>
          <p:nvPr>
            <p:ph type="ftr" sz="quarter" idx="11"/>
          </p:nvPr>
        </p:nvSpPr>
        <p:spPr>
          <a:xfrm>
            <a:off x="3028950" y="4767263"/>
            <a:ext cx="3086100" cy="273844"/>
          </a:xfrm>
        </p:spPr>
        <p:txBody>
          <a:bodyPr/>
          <a:lstStyle/>
          <a:p>
            <a:endParaRPr lang="zh-CN" altLang="en-US"/>
          </a:p>
        </p:txBody>
      </p:sp>
      <p:sp>
        <p:nvSpPr>
          <p:cNvPr id="11" name="灯片编号占位符 5"/>
          <p:cNvSpPr>
            <a:spLocks noGrp="1"/>
          </p:cNvSpPr>
          <p:nvPr>
            <p:ph type="sldNum" sz="quarter" idx="12"/>
          </p:nvPr>
        </p:nvSpPr>
        <p:spPr>
          <a:xfrm>
            <a:off x="6457950" y="4767263"/>
            <a:ext cx="2057400" cy="273844"/>
          </a:xfrm>
        </p:spPr>
        <p:txBody>
          <a:bodyPr/>
          <a:lstStyle/>
          <a:p>
            <a:fld id="{565CE74E-AB26-4998-AD42-012C4C1AD076}" type="slidenum">
              <a:rPr lang="zh-CN" altLang="en-US" smtClean="0"/>
              <a:t>‹#›</a:t>
            </a:fld>
            <a:endParaRPr lang="zh-CN" altLang="en-US"/>
          </a:p>
        </p:txBody>
      </p:sp>
      <p:pic>
        <p:nvPicPr>
          <p:cNvPr id="353" name="图片 352"/>
          <p:cNvPicPr>
            <a:picLocks noChangeAspect="1"/>
          </p:cNvPicPr>
          <p:nvPr/>
        </p:nvPicPr>
        <p:blipFill rotWithShape="1">
          <a:blip r:embed="rId2" cstate="print">
            <a:extLst>
              <a:ext uri="{28A0092B-C50C-407E-A947-70E740481C1C}">
                <a14:useLocalDpi xmlns:a14="http://schemas.microsoft.com/office/drawing/2010/main" val="0"/>
              </a:ext>
            </a:extLst>
          </a:blip>
          <a:srcRect/>
          <a:stretch>
            <a:fillRect/>
          </a:stretch>
        </p:blipFill>
        <p:spPr>
          <a:xfrm>
            <a:off x="410065" y="3188600"/>
            <a:ext cx="3352057" cy="1388018"/>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500"/>
                                  </p:stCondLst>
                                  <p:childTnLst>
                                    <p:set>
                                      <p:cBhvr>
                                        <p:cTn id="6" dur="1" fill="hold">
                                          <p:stCondLst>
                                            <p:cond delay="0"/>
                                          </p:stCondLst>
                                        </p:cTn>
                                        <p:tgtEl>
                                          <p:spTgt spid="349"/>
                                        </p:tgtEl>
                                        <p:attrNameLst>
                                          <p:attrName>style.visibility</p:attrName>
                                        </p:attrNameLst>
                                      </p:cBhvr>
                                      <p:to>
                                        <p:strVal val="visible"/>
                                      </p:to>
                                    </p:set>
                                    <p:animEffect transition="in" filter="wipe(left)">
                                      <p:cBhvr>
                                        <p:cTn id="7" dur="500"/>
                                        <p:tgtEl>
                                          <p:spTgt spid="349"/>
                                        </p:tgtEl>
                                      </p:cBhvr>
                                    </p:animEffect>
                                  </p:childTnLst>
                                </p:cTn>
                              </p:par>
                              <p:par>
                                <p:cTn id="8" presetID="22" presetClass="entr" presetSubtype="8" fill="hold" grpId="0" nodeType="withEffect">
                                  <p:stCondLst>
                                    <p:cond delay="500"/>
                                  </p:stCondLst>
                                  <p:childTnLst>
                                    <p:set>
                                      <p:cBhvr>
                                        <p:cTn id="9" dur="1" fill="hold">
                                          <p:stCondLst>
                                            <p:cond delay="0"/>
                                          </p:stCondLst>
                                        </p:cTn>
                                        <p:tgtEl>
                                          <p:spTgt spid="350"/>
                                        </p:tgtEl>
                                        <p:attrNameLst>
                                          <p:attrName>style.visibility</p:attrName>
                                        </p:attrNameLst>
                                      </p:cBhvr>
                                      <p:to>
                                        <p:strVal val="visible"/>
                                      </p:to>
                                    </p:set>
                                    <p:animEffect transition="in" filter="wipe(left)">
                                      <p:cBhvr>
                                        <p:cTn id="10" dur="500"/>
                                        <p:tgtEl>
                                          <p:spTgt spid="350"/>
                                        </p:tgtEl>
                                      </p:cBhvr>
                                    </p:animEffect>
                                  </p:childTnLst>
                                </p:cTn>
                              </p:par>
                              <p:par>
                                <p:cTn id="11" presetID="22" presetClass="entr" presetSubtype="8" fill="hold" grpId="0" nodeType="withEffect">
                                  <p:stCondLst>
                                    <p:cond delay="500"/>
                                  </p:stCondLst>
                                  <p:childTnLst>
                                    <p:set>
                                      <p:cBhvr>
                                        <p:cTn id="12" dur="1" fill="hold">
                                          <p:stCondLst>
                                            <p:cond delay="0"/>
                                          </p:stCondLst>
                                        </p:cTn>
                                        <p:tgtEl>
                                          <p:spTgt spid="351"/>
                                        </p:tgtEl>
                                        <p:attrNameLst>
                                          <p:attrName>style.visibility</p:attrName>
                                        </p:attrNameLst>
                                      </p:cBhvr>
                                      <p:to>
                                        <p:strVal val="visible"/>
                                      </p:to>
                                    </p:set>
                                    <p:animEffect transition="in" filter="wipe(left)">
                                      <p:cBhvr>
                                        <p:cTn id="13" dur="500"/>
                                        <p:tgtEl>
                                          <p:spTgt spid="351"/>
                                        </p:tgtEl>
                                      </p:cBhvr>
                                    </p:animEffect>
                                  </p:childTnLst>
                                </p:cTn>
                              </p:par>
                              <p:par>
                                <p:cTn id="14" presetID="22" presetClass="entr" presetSubtype="8" fill="hold" grpId="0" nodeType="withEffect">
                                  <p:stCondLst>
                                    <p:cond delay="500"/>
                                  </p:stCondLst>
                                  <p:childTnLst>
                                    <p:set>
                                      <p:cBhvr>
                                        <p:cTn id="15" dur="1" fill="hold">
                                          <p:stCondLst>
                                            <p:cond delay="0"/>
                                          </p:stCondLst>
                                        </p:cTn>
                                        <p:tgtEl>
                                          <p:spTgt spid="352"/>
                                        </p:tgtEl>
                                        <p:attrNameLst>
                                          <p:attrName>style.visibility</p:attrName>
                                        </p:attrNameLst>
                                      </p:cBhvr>
                                      <p:to>
                                        <p:strVal val="visible"/>
                                      </p:to>
                                    </p:set>
                                    <p:animEffect transition="in" filter="wipe(left)">
                                      <p:cBhvr>
                                        <p:cTn id="16" dur="500"/>
                                        <p:tgtEl>
                                          <p:spTgt spid="3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9" grpId="0" bldLvl="0" animBg="1"/>
      <p:bldP spid="350" grpId="0" bldLvl="0" animBg="1"/>
      <p:bldP spid="351" grpId="0" bldLvl="0" animBg="1"/>
      <p:bldP spid="352" grpId="0" bldLvl="0" animBg="1"/>
    </p:bld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nchor="ctr" anchorCtr="0"/>
          <a:lstStyle/>
          <a:p>
            <a:r>
              <a:rPr lang="zh-CN" altLang="en-US" dirty="0" smtClean="0"/>
              <a:t>单击此处编辑母版标题样式</a:t>
            </a:r>
            <a:endParaRPr lang="zh-CN" altLang="en-US" dirty="0"/>
          </a:p>
        </p:txBody>
      </p:sp>
      <p:sp>
        <p:nvSpPr>
          <p:cNvPr id="3" name="内容占位符 2"/>
          <p:cNvSpPr>
            <a:spLocks noGrp="1"/>
          </p:cNvSpPr>
          <p:nvPr>
            <p:ph idx="1"/>
          </p:nvPr>
        </p:nvSpPr>
        <p:spPr/>
        <p:txBody>
          <a:bodyPr/>
          <a:lstStyle>
            <a:lvl1pPr>
              <a:defRPr sz="1800"/>
            </a:lvl1pPr>
            <a:lvl2pPr>
              <a:defRPr sz="1500"/>
            </a:lvl2pPr>
            <a:lvl3pPr>
              <a:defRPr sz="1350"/>
            </a:lvl3pPr>
            <a:lvl4pPr>
              <a:defRPr sz="1350"/>
            </a:lvl4pPr>
            <a:lvl5pPr>
              <a:defRPr sz="1350"/>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t>2019/5/6</a:t>
            </a:fld>
            <a:endParaRPr lang="zh-CN" altLang="en-US" dirty="0"/>
          </a:p>
        </p:txBody>
      </p:sp>
      <p:sp>
        <p:nvSpPr>
          <p:cNvPr id="5" name="页脚占位符 4"/>
          <p:cNvSpPr>
            <a:spLocks noGrp="1"/>
          </p:cNvSpPr>
          <p:nvPr>
            <p:ph type="ftr" sz="quarter" idx="11"/>
          </p:nvPr>
        </p:nvSpPr>
        <p:spPr/>
        <p:txBody>
          <a:bodyPr/>
          <a:lstStyle/>
          <a:p>
            <a:endParaRPr lang="zh-CN" altLang="en-US" dirty="0"/>
          </a:p>
        </p:txBody>
      </p:sp>
      <p:sp>
        <p:nvSpPr>
          <p:cNvPr id="6" name="灯片编号占位符 5"/>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pic>
        <p:nvPicPr>
          <p:cNvPr id="8" name="图片 7"/>
          <p:cNvPicPr>
            <a:picLocks noChangeAspect="1"/>
          </p:cNvPicPr>
          <p:nvPr/>
        </p:nvPicPr>
        <p:blipFill rotWithShape="1">
          <a:blip r:embed="rId2" cstate="print">
            <a:extLst>
              <a:ext uri="{BEBA8EAE-BF5A-486C-A8C5-ECC9F3942E4B}">
                <a14:imgProps xmlns:a14="http://schemas.microsoft.com/office/drawing/2010/main">
                  <a14:imgLayer r:embed="rId3">
                    <a14:imgEffect>
                      <a14:saturation sat="66000"/>
                    </a14:imgEffect>
                  </a14:imgLayer>
                </a14:imgProps>
              </a:ext>
              <a:ext uri="{28A0092B-C50C-407E-A947-70E740481C1C}">
                <a14:useLocalDpi xmlns:a14="http://schemas.microsoft.com/office/drawing/2010/main" val="0"/>
              </a:ext>
            </a:extLst>
          </a:blip>
          <a:srcRect/>
          <a:stretch>
            <a:fillRect/>
          </a:stretch>
        </p:blipFill>
        <p:spPr>
          <a:xfrm>
            <a:off x="3594269" y="2809667"/>
            <a:ext cx="2733991" cy="150941"/>
          </a:xfrm>
          <a:prstGeom prst="rect">
            <a:avLst/>
          </a:prstGeom>
        </p:spPr>
      </p:pic>
      <p:sp>
        <p:nvSpPr>
          <p:cNvPr id="9" name="圆角矩形 8"/>
          <p:cNvSpPr/>
          <p:nvPr/>
        </p:nvSpPr>
        <p:spPr>
          <a:xfrm>
            <a:off x="3315809" y="2198859"/>
            <a:ext cx="3290911" cy="718405"/>
          </a:xfrm>
          <a:prstGeom prst="roundRect">
            <a:avLst>
              <a:gd name="adj" fmla="val 9218"/>
            </a:avLst>
          </a:prstGeom>
          <a:gradFill>
            <a:gsLst>
              <a:gs pos="47000">
                <a:schemeClr val="accent2"/>
              </a:gs>
              <a:gs pos="53000">
                <a:schemeClr val="accent2">
                  <a:lumMod val="85000"/>
                </a:schemeClr>
              </a:gs>
              <a:gs pos="100000">
                <a:schemeClr val="accent2"/>
              </a:gs>
            </a:gsLst>
            <a:lin ang="5400000" scaled="1"/>
          </a:gradFill>
          <a:ln>
            <a:noFill/>
          </a:ln>
          <a:effectLst>
            <a:outerShdw blurRad="292100" dist="38100" algn="l" rotWithShape="0">
              <a:schemeClr val="accent3">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流程图: 手动输入 32"/>
          <p:cNvSpPr/>
          <p:nvPr/>
        </p:nvSpPr>
        <p:spPr>
          <a:xfrm flipH="1" flipV="1">
            <a:off x="3351475" y="2182893"/>
            <a:ext cx="259128" cy="468231"/>
          </a:xfrm>
          <a:custGeom>
            <a:avLst/>
            <a:gdLst>
              <a:gd name="connsiteX0" fmla="*/ 0 w 10000"/>
              <a:gd name="connsiteY0" fmla="*/ 200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2000 h 10000"/>
              <a:gd name="connsiteX0-1" fmla="*/ 0 w 10000"/>
              <a:gd name="connsiteY0-2" fmla="*/ 6677 h 10000"/>
              <a:gd name="connsiteX1-3" fmla="*/ 10000 w 10000"/>
              <a:gd name="connsiteY1-4" fmla="*/ 0 h 10000"/>
              <a:gd name="connsiteX2-5" fmla="*/ 10000 w 10000"/>
              <a:gd name="connsiteY2-6" fmla="*/ 10000 h 10000"/>
              <a:gd name="connsiteX3-7" fmla="*/ 0 w 10000"/>
              <a:gd name="connsiteY3-8" fmla="*/ 10000 h 10000"/>
              <a:gd name="connsiteX4-9" fmla="*/ 0 w 10000"/>
              <a:gd name="connsiteY4-10" fmla="*/ 6677 h 10000"/>
              <a:gd name="connsiteX0-11" fmla="*/ 0 w 10000"/>
              <a:gd name="connsiteY0-12" fmla="*/ 6875 h 10000"/>
              <a:gd name="connsiteX1-13" fmla="*/ 10000 w 10000"/>
              <a:gd name="connsiteY1-14" fmla="*/ 0 h 10000"/>
              <a:gd name="connsiteX2-15" fmla="*/ 10000 w 10000"/>
              <a:gd name="connsiteY2-16" fmla="*/ 10000 h 10000"/>
              <a:gd name="connsiteX3-17" fmla="*/ 0 w 10000"/>
              <a:gd name="connsiteY3-18" fmla="*/ 10000 h 10000"/>
              <a:gd name="connsiteX4-19" fmla="*/ 0 w 10000"/>
              <a:gd name="connsiteY4-20" fmla="*/ 6875 h 10000"/>
              <a:gd name="connsiteX0-21" fmla="*/ 0 w 10185"/>
              <a:gd name="connsiteY0-22" fmla="*/ 6624 h 10000"/>
              <a:gd name="connsiteX1-23" fmla="*/ 10185 w 10185"/>
              <a:gd name="connsiteY1-24" fmla="*/ 0 h 10000"/>
              <a:gd name="connsiteX2-25" fmla="*/ 10185 w 10185"/>
              <a:gd name="connsiteY2-26" fmla="*/ 10000 h 10000"/>
              <a:gd name="connsiteX3-27" fmla="*/ 185 w 10185"/>
              <a:gd name="connsiteY3-28" fmla="*/ 10000 h 10000"/>
              <a:gd name="connsiteX4-29" fmla="*/ 0 w 10185"/>
              <a:gd name="connsiteY4-30" fmla="*/ 6624 h 10000"/>
              <a:gd name="connsiteX0-31" fmla="*/ 0 w 10092"/>
              <a:gd name="connsiteY0-32" fmla="*/ 8092 h 10000"/>
              <a:gd name="connsiteX1-33" fmla="*/ 10092 w 10092"/>
              <a:gd name="connsiteY1-34" fmla="*/ 0 h 10000"/>
              <a:gd name="connsiteX2-35" fmla="*/ 10092 w 10092"/>
              <a:gd name="connsiteY2-36" fmla="*/ 10000 h 10000"/>
              <a:gd name="connsiteX3-37" fmla="*/ 92 w 10092"/>
              <a:gd name="connsiteY3-38" fmla="*/ 10000 h 10000"/>
              <a:gd name="connsiteX4-39" fmla="*/ 0 w 10092"/>
              <a:gd name="connsiteY4-40" fmla="*/ 8092 h 10000"/>
              <a:gd name="connsiteX0-41" fmla="*/ 0 w 10092"/>
              <a:gd name="connsiteY0-42" fmla="*/ 8736 h 10000"/>
              <a:gd name="connsiteX1-43" fmla="*/ 10092 w 10092"/>
              <a:gd name="connsiteY1-44" fmla="*/ 0 h 10000"/>
              <a:gd name="connsiteX2-45" fmla="*/ 10092 w 10092"/>
              <a:gd name="connsiteY2-46" fmla="*/ 10000 h 10000"/>
              <a:gd name="connsiteX3-47" fmla="*/ 92 w 10092"/>
              <a:gd name="connsiteY3-48" fmla="*/ 10000 h 10000"/>
              <a:gd name="connsiteX4-49" fmla="*/ 0 w 10092"/>
              <a:gd name="connsiteY4-50" fmla="*/ 8736 h 10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92" h="10000">
                <a:moveTo>
                  <a:pt x="0" y="8736"/>
                </a:moveTo>
                <a:lnTo>
                  <a:pt x="10092" y="0"/>
                </a:lnTo>
                <a:lnTo>
                  <a:pt x="10092" y="10000"/>
                </a:lnTo>
                <a:lnTo>
                  <a:pt x="92" y="10000"/>
                </a:lnTo>
                <a:cubicBezTo>
                  <a:pt x="30" y="8875"/>
                  <a:pt x="62" y="9861"/>
                  <a:pt x="0" y="8736"/>
                </a:cubicBezTo>
                <a:close/>
              </a:path>
            </a:pathLst>
          </a:custGeom>
          <a:gradFill>
            <a:gsLst>
              <a:gs pos="0">
                <a:schemeClr val="tx1">
                  <a:alpha val="21000"/>
                </a:schemeClr>
              </a:gs>
              <a:gs pos="100000">
                <a:srgbClr val="F2F2F2">
                  <a:alpha val="0"/>
                </a:srgbClr>
              </a:gs>
            </a:gsLst>
            <a:lin ang="10800000" scaled="0"/>
          </a:gra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圆角矩形 10"/>
          <p:cNvSpPr/>
          <p:nvPr/>
        </p:nvSpPr>
        <p:spPr>
          <a:xfrm>
            <a:off x="2320127" y="2198859"/>
            <a:ext cx="807034" cy="718405"/>
          </a:xfrm>
          <a:prstGeom prst="roundRect">
            <a:avLst>
              <a:gd name="adj" fmla="val 13889"/>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40"/>
          <p:cNvSpPr txBox="1"/>
          <p:nvPr/>
        </p:nvSpPr>
        <p:spPr>
          <a:xfrm>
            <a:off x="2312708" y="2198858"/>
            <a:ext cx="720822" cy="553085"/>
          </a:xfrm>
          <a:prstGeom prst="rect">
            <a:avLst/>
          </a:prstGeom>
          <a:noFill/>
        </p:spPr>
        <p:txBody>
          <a:bodyPr wrap="square" rtlCol="0">
            <a:spAutoFit/>
          </a:bodyPr>
          <a:lstStyle/>
          <a:p>
            <a:pPr algn="ctr"/>
            <a:r>
              <a:rPr lang="en-US" altLang="zh-CN" sz="3000" dirty="0">
                <a:solidFill>
                  <a:schemeClr val="bg1"/>
                </a:solidFill>
                <a:latin typeface="Impact" panose="020B0806030902050204" pitchFamily="34" charset="0"/>
              </a:rPr>
              <a:t>01</a:t>
            </a:r>
            <a:endParaRPr lang="zh-CN" altLang="en-US" sz="3000" dirty="0">
              <a:solidFill>
                <a:schemeClr val="bg1"/>
              </a:solidFill>
              <a:latin typeface="Impact" panose="020B0806030902050204" pitchFamily="34" charset="0"/>
            </a:endParaRPr>
          </a:p>
        </p:txBody>
      </p:sp>
      <p:sp>
        <p:nvSpPr>
          <p:cNvPr id="13" name="文本框 41"/>
          <p:cNvSpPr txBox="1"/>
          <p:nvPr/>
        </p:nvSpPr>
        <p:spPr>
          <a:xfrm>
            <a:off x="2306116" y="2689998"/>
            <a:ext cx="772684" cy="252730"/>
          </a:xfrm>
          <a:prstGeom prst="rect">
            <a:avLst/>
          </a:prstGeom>
          <a:noFill/>
        </p:spPr>
        <p:txBody>
          <a:bodyPr wrap="square" rtlCol="0">
            <a:spAutoFit/>
          </a:bodyPr>
          <a:lstStyle/>
          <a:p>
            <a:pPr algn="ctr"/>
            <a:r>
              <a:rPr lang="en-US" altLang="zh-CN" sz="1050" dirty="0">
                <a:solidFill>
                  <a:schemeClr val="bg1"/>
                </a:solidFill>
                <a:latin typeface="微软雅黑" panose="020B0503020204020204" pitchFamily="34" charset="-122"/>
                <a:ea typeface="微软雅黑" panose="020B0503020204020204" pitchFamily="34" charset="-122"/>
              </a:rPr>
              <a:t>OPTION</a:t>
            </a:r>
            <a:endParaRPr lang="zh-CN" altLang="en-US" sz="1050" dirty="0">
              <a:solidFill>
                <a:schemeClr val="bg1"/>
              </a:solidFill>
              <a:latin typeface="微软雅黑" panose="020B0503020204020204" pitchFamily="34" charset="-122"/>
              <a:ea typeface="微软雅黑" panose="020B0503020204020204" pitchFamily="34" charset="-122"/>
            </a:endParaRPr>
          </a:p>
        </p:txBody>
      </p:sp>
      <p:sp>
        <p:nvSpPr>
          <p:cNvPr id="14" name="Freeform 5"/>
          <p:cNvSpPr/>
          <p:nvPr/>
        </p:nvSpPr>
        <p:spPr bwMode="auto">
          <a:xfrm>
            <a:off x="4306943" y="2263540"/>
            <a:ext cx="101636" cy="91123"/>
          </a:xfrm>
          <a:custGeom>
            <a:avLst/>
            <a:gdLst>
              <a:gd name="T0" fmla="*/ 5 w 11"/>
              <a:gd name="T1" fmla="*/ 10 h 10"/>
              <a:gd name="T2" fmla="*/ 5 w 11"/>
              <a:gd name="T3" fmla="*/ 10 h 10"/>
              <a:gd name="T4" fmla="*/ 11 w 11"/>
              <a:gd name="T5" fmla="*/ 5 h 10"/>
              <a:gd name="T6" fmla="*/ 5 w 11"/>
              <a:gd name="T7" fmla="*/ 0 h 10"/>
              <a:gd name="T8" fmla="*/ 5 w 11"/>
              <a:gd name="T9" fmla="*/ 0 h 10"/>
              <a:gd name="T10" fmla="*/ 0 w 11"/>
              <a:gd name="T11" fmla="*/ 5 h 10"/>
              <a:gd name="T12" fmla="*/ 5 w 11"/>
              <a:gd name="T13" fmla="*/ 10 h 10"/>
            </a:gdLst>
            <a:ahLst/>
            <a:cxnLst>
              <a:cxn ang="0">
                <a:pos x="T0" y="T1"/>
              </a:cxn>
              <a:cxn ang="0">
                <a:pos x="T2" y="T3"/>
              </a:cxn>
              <a:cxn ang="0">
                <a:pos x="T4" y="T5"/>
              </a:cxn>
              <a:cxn ang="0">
                <a:pos x="T6" y="T7"/>
              </a:cxn>
              <a:cxn ang="0">
                <a:pos x="T8" y="T9"/>
              </a:cxn>
              <a:cxn ang="0">
                <a:pos x="T10" y="T11"/>
              </a:cxn>
              <a:cxn ang="0">
                <a:pos x="T12" y="T13"/>
              </a:cxn>
            </a:cxnLst>
            <a:rect l="0" t="0" r="r" b="b"/>
            <a:pathLst>
              <a:path w="11" h="10">
                <a:moveTo>
                  <a:pt x="5" y="10"/>
                </a:moveTo>
                <a:cubicBezTo>
                  <a:pt x="5" y="10"/>
                  <a:pt x="5" y="10"/>
                  <a:pt x="5" y="10"/>
                </a:cubicBezTo>
                <a:cubicBezTo>
                  <a:pt x="8" y="10"/>
                  <a:pt x="11" y="8"/>
                  <a:pt x="11" y="5"/>
                </a:cubicBezTo>
                <a:cubicBezTo>
                  <a:pt x="11" y="2"/>
                  <a:pt x="8" y="0"/>
                  <a:pt x="5" y="0"/>
                </a:cubicBezTo>
                <a:cubicBezTo>
                  <a:pt x="5" y="0"/>
                  <a:pt x="5" y="0"/>
                  <a:pt x="5" y="0"/>
                </a:cubicBezTo>
                <a:cubicBezTo>
                  <a:pt x="2" y="1"/>
                  <a:pt x="0" y="3"/>
                  <a:pt x="0" y="5"/>
                </a:cubicBezTo>
                <a:cubicBezTo>
                  <a:pt x="0" y="8"/>
                  <a:pt x="2" y="10"/>
                  <a:pt x="5" y="10"/>
                </a:cubicBezTo>
                <a:close/>
              </a:path>
            </a:pathLst>
          </a:custGeom>
          <a:solidFill>
            <a:schemeClr val="accent1"/>
          </a:solidFill>
          <a:ln>
            <a:noFill/>
          </a:ln>
        </p:spPr>
        <p:txBody>
          <a:bodyPr vert="horz" wrap="square" lIns="68562" tIns="34281" rIns="68562" bIns="34281" numCol="1" anchor="t" anchorCtr="0" compatLnSpc="1"/>
          <a:lstStyle/>
          <a:p>
            <a:endParaRPr lang="zh-CN" altLang="en-US">
              <a:solidFill>
                <a:prstClr val="black"/>
              </a:solidFill>
            </a:endParaRPr>
          </a:p>
        </p:txBody>
      </p:sp>
      <p:sp>
        <p:nvSpPr>
          <p:cNvPr id="15" name="Freeform 6"/>
          <p:cNvSpPr/>
          <p:nvPr/>
        </p:nvSpPr>
        <p:spPr bwMode="auto">
          <a:xfrm>
            <a:off x="4240355" y="2372186"/>
            <a:ext cx="224300" cy="143693"/>
          </a:xfrm>
          <a:custGeom>
            <a:avLst/>
            <a:gdLst>
              <a:gd name="T0" fmla="*/ 23 w 24"/>
              <a:gd name="T1" fmla="*/ 3 h 16"/>
              <a:gd name="T2" fmla="*/ 19 w 24"/>
              <a:gd name="T3" fmla="*/ 0 h 16"/>
              <a:gd name="T4" fmla="*/ 19 w 24"/>
              <a:gd name="T5" fmla="*/ 0 h 16"/>
              <a:gd name="T6" fmla="*/ 17 w 24"/>
              <a:gd name="T7" fmla="*/ 0 h 16"/>
              <a:gd name="T8" fmla="*/ 15 w 24"/>
              <a:gd name="T9" fmla="*/ 5 h 16"/>
              <a:gd name="T10" fmla="*/ 12 w 24"/>
              <a:gd name="T11" fmla="*/ 11 h 16"/>
              <a:gd name="T12" fmla="*/ 14 w 24"/>
              <a:gd name="T13" fmla="*/ 7 h 16"/>
              <a:gd name="T14" fmla="*/ 13 w 24"/>
              <a:gd name="T15" fmla="*/ 1 h 16"/>
              <a:gd name="T16" fmla="*/ 13 w 24"/>
              <a:gd name="T17" fmla="*/ 1 h 16"/>
              <a:gd name="T18" fmla="*/ 12 w 24"/>
              <a:gd name="T19" fmla="*/ 0 h 16"/>
              <a:gd name="T20" fmla="*/ 12 w 24"/>
              <a:gd name="T21" fmla="*/ 0 h 16"/>
              <a:gd name="T22" fmla="*/ 12 w 24"/>
              <a:gd name="T23" fmla="*/ 1 h 16"/>
              <a:gd name="T24" fmla="*/ 12 w 24"/>
              <a:gd name="T25" fmla="*/ 1 h 16"/>
              <a:gd name="T26" fmla="*/ 11 w 24"/>
              <a:gd name="T27" fmla="*/ 7 h 16"/>
              <a:gd name="T28" fmla="*/ 10 w 24"/>
              <a:gd name="T29" fmla="*/ 5 h 16"/>
              <a:gd name="T30" fmla="*/ 8 w 24"/>
              <a:gd name="T31" fmla="*/ 0 h 16"/>
              <a:gd name="T32" fmla="*/ 5 w 24"/>
              <a:gd name="T33" fmla="*/ 0 h 16"/>
              <a:gd name="T34" fmla="*/ 5 w 24"/>
              <a:gd name="T35" fmla="*/ 0 h 16"/>
              <a:gd name="T36" fmla="*/ 1 w 24"/>
              <a:gd name="T37" fmla="*/ 3 h 16"/>
              <a:gd name="T38" fmla="*/ 0 w 24"/>
              <a:gd name="T39" fmla="*/ 16 h 16"/>
              <a:gd name="T40" fmla="*/ 4 w 24"/>
              <a:gd name="T41" fmla="*/ 16 h 16"/>
              <a:gd name="T42" fmla="*/ 4 w 24"/>
              <a:gd name="T43" fmla="*/ 6 h 16"/>
              <a:gd name="T44" fmla="*/ 5 w 24"/>
              <a:gd name="T45" fmla="*/ 6 h 16"/>
              <a:gd name="T46" fmla="*/ 5 w 24"/>
              <a:gd name="T47" fmla="*/ 16 h 16"/>
              <a:gd name="T48" fmla="*/ 12 w 24"/>
              <a:gd name="T49" fmla="*/ 16 h 16"/>
              <a:gd name="T50" fmla="*/ 19 w 24"/>
              <a:gd name="T51" fmla="*/ 16 h 16"/>
              <a:gd name="T52" fmla="*/ 19 w 24"/>
              <a:gd name="T53" fmla="*/ 6 h 16"/>
              <a:gd name="T54" fmla="*/ 19 w 24"/>
              <a:gd name="T55" fmla="*/ 6 h 16"/>
              <a:gd name="T56" fmla="*/ 20 w 24"/>
              <a:gd name="T57" fmla="*/ 6 h 16"/>
              <a:gd name="T58" fmla="*/ 20 w 24"/>
              <a:gd name="T59" fmla="*/ 16 h 16"/>
              <a:gd name="T60" fmla="*/ 23 w 24"/>
              <a:gd name="T61" fmla="*/ 16 h 16"/>
              <a:gd name="T62" fmla="*/ 23 w 24"/>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4" h="16">
                <a:moveTo>
                  <a:pt x="23" y="3"/>
                </a:moveTo>
                <a:cubicBezTo>
                  <a:pt x="22" y="1"/>
                  <a:pt x="20" y="0"/>
                  <a:pt x="19" y="0"/>
                </a:cubicBezTo>
                <a:cubicBezTo>
                  <a:pt x="19" y="0"/>
                  <a:pt x="19" y="0"/>
                  <a:pt x="19" y="0"/>
                </a:cubicBezTo>
                <a:cubicBezTo>
                  <a:pt x="17" y="0"/>
                  <a:pt x="17" y="0"/>
                  <a:pt x="17" y="0"/>
                </a:cubicBezTo>
                <a:cubicBezTo>
                  <a:pt x="15" y="5"/>
                  <a:pt x="15" y="5"/>
                  <a:pt x="15" y="5"/>
                </a:cubicBezTo>
                <a:cubicBezTo>
                  <a:pt x="12" y="11"/>
                  <a:pt x="12" y="11"/>
                  <a:pt x="12" y="11"/>
                </a:cubicBezTo>
                <a:cubicBezTo>
                  <a:pt x="14" y="7"/>
                  <a:pt x="14" y="7"/>
                  <a:pt x="14" y="7"/>
                </a:cubicBezTo>
                <a:cubicBezTo>
                  <a:pt x="13" y="1"/>
                  <a:pt x="13" y="1"/>
                  <a:pt x="13" y="1"/>
                </a:cubicBezTo>
                <a:cubicBezTo>
                  <a:pt x="13" y="1"/>
                  <a:pt x="13" y="1"/>
                  <a:pt x="13" y="1"/>
                </a:cubicBezTo>
                <a:cubicBezTo>
                  <a:pt x="13" y="0"/>
                  <a:pt x="13" y="0"/>
                  <a:pt x="12" y="0"/>
                </a:cubicBezTo>
                <a:cubicBezTo>
                  <a:pt x="12" y="0"/>
                  <a:pt x="12" y="0"/>
                  <a:pt x="12" y="0"/>
                </a:cubicBezTo>
                <a:cubicBezTo>
                  <a:pt x="12" y="0"/>
                  <a:pt x="12" y="0"/>
                  <a:pt x="12" y="1"/>
                </a:cubicBezTo>
                <a:cubicBezTo>
                  <a:pt x="12" y="1"/>
                  <a:pt x="12" y="1"/>
                  <a:pt x="12" y="1"/>
                </a:cubicBezTo>
                <a:cubicBezTo>
                  <a:pt x="11" y="7"/>
                  <a:pt x="11" y="7"/>
                  <a:pt x="11" y="7"/>
                </a:cubicBezTo>
                <a:cubicBezTo>
                  <a:pt x="10" y="5"/>
                  <a:pt x="10" y="5"/>
                  <a:pt x="10" y="5"/>
                </a:cubicBezTo>
                <a:cubicBezTo>
                  <a:pt x="8" y="0"/>
                  <a:pt x="8" y="0"/>
                  <a:pt x="8" y="0"/>
                </a:cubicBezTo>
                <a:cubicBezTo>
                  <a:pt x="5" y="0"/>
                  <a:pt x="5" y="0"/>
                  <a:pt x="5" y="0"/>
                </a:cubicBezTo>
                <a:cubicBezTo>
                  <a:pt x="5" y="0"/>
                  <a:pt x="5" y="0"/>
                  <a:pt x="5" y="0"/>
                </a:cubicBezTo>
                <a:cubicBezTo>
                  <a:pt x="3" y="0"/>
                  <a:pt x="2" y="1"/>
                  <a:pt x="1" y="3"/>
                </a:cubicBezTo>
                <a:cubicBezTo>
                  <a:pt x="0" y="5"/>
                  <a:pt x="0" y="11"/>
                  <a:pt x="0" y="16"/>
                </a:cubicBezTo>
                <a:cubicBezTo>
                  <a:pt x="4" y="16"/>
                  <a:pt x="4" y="16"/>
                  <a:pt x="4" y="16"/>
                </a:cubicBezTo>
                <a:cubicBezTo>
                  <a:pt x="4" y="6"/>
                  <a:pt x="4" y="6"/>
                  <a:pt x="4" y="6"/>
                </a:cubicBezTo>
                <a:cubicBezTo>
                  <a:pt x="4" y="6"/>
                  <a:pt x="4" y="6"/>
                  <a:pt x="5" y="6"/>
                </a:cubicBezTo>
                <a:cubicBezTo>
                  <a:pt x="5" y="16"/>
                  <a:pt x="5" y="16"/>
                  <a:pt x="5" y="16"/>
                </a:cubicBezTo>
                <a:cubicBezTo>
                  <a:pt x="12" y="16"/>
                  <a:pt x="12" y="16"/>
                  <a:pt x="12" y="16"/>
                </a:cubicBezTo>
                <a:cubicBezTo>
                  <a:pt x="19" y="16"/>
                  <a:pt x="19" y="16"/>
                  <a:pt x="19" y="16"/>
                </a:cubicBezTo>
                <a:cubicBezTo>
                  <a:pt x="19" y="6"/>
                  <a:pt x="19" y="6"/>
                  <a:pt x="19" y="6"/>
                </a:cubicBezTo>
                <a:cubicBezTo>
                  <a:pt x="19" y="6"/>
                  <a:pt x="19" y="6"/>
                  <a:pt x="19" y="6"/>
                </a:cubicBezTo>
                <a:cubicBezTo>
                  <a:pt x="19" y="6"/>
                  <a:pt x="20" y="6"/>
                  <a:pt x="20" y="6"/>
                </a:cubicBezTo>
                <a:cubicBezTo>
                  <a:pt x="20" y="16"/>
                  <a:pt x="20" y="16"/>
                  <a:pt x="20" y="16"/>
                </a:cubicBezTo>
                <a:cubicBezTo>
                  <a:pt x="23" y="16"/>
                  <a:pt x="23" y="16"/>
                  <a:pt x="23" y="16"/>
                </a:cubicBezTo>
                <a:cubicBezTo>
                  <a:pt x="24" y="11"/>
                  <a:pt x="24" y="5"/>
                  <a:pt x="23" y="3"/>
                </a:cubicBezTo>
                <a:close/>
              </a:path>
            </a:pathLst>
          </a:custGeom>
          <a:solidFill>
            <a:schemeClr val="accent1"/>
          </a:solidFill>
          <a:ln>
            <a:noFill/>
          </a:ln>
        </p:spPr>
        <p:txBody>
          <a:bodyPr vert="horz" wrap="square" lIns="68562" tIns="34281" rIns="68562" bIns="34281" numCol="1" anchor="t" anchorCtr="0" compatLnSpc="1"/>
          <a:lstStyle/>
          <a:p>
            <a:endParaRPr lang="zh-CN" altLang="en-US">
              <a:solidFill>
                <a:prstClr val="black"/>
              </a:solidFill>
            </a:endParaRPr>
          </a:p>
        </p:txBody>
      </p:sp>
      <p:sp>
        <p:nvSpPr>
          <p:cNvPr id="16" name="Freeform 7"/>
          <p:cNvSpPr/>
          <p:nvPr/>
        </p:nvSpPr>
        <p:spPr bwMode="auto">
          <a:xfrm>
            <a:off x="4306943" y="2253026"/>
            <a:ext cx="101636" cy="91123"/>
          </a:xfrm>
          <a:custGeom>
            <a:avLst/>
            <a:gdLst>
              <a:gd name="T0" fmla="*/ 5 w 11"/>
              <a:gd name="T1" fmla="*/ 10 h 10"/>
              <a:gd name="T2" fmla="*/ 5 w 11"/>
              <a:gd name="T3" fmla="*/ 10 h 10"/>
              <a:gd name="T4" fmla="*/ 11 w 11"/>
              <a:gd name="T5" fmla="*/ 5 h 10"/>
              <a:gd name="T6" fmla="*/ 5 w 11"/>
              <a:gd name="T7" fmla="*/ 0 h 10"/>
              <a:gd name="T8" fmla="*/ 5 w 11"/>
              <a:gd name="T9" fmla="*/ 0 h 10"/>
              <a:gd name="T10" fmla="*/ 0 w 11"/>
              <a:gd name="T11" fmla="*/ 5 h 10"/>
              <a:gd name="T12" fmla="*/ 5 w 11"/>
              <a:gd name="T13" fmla="*/ 10 h 10"/>
            </a:gdLst>
            <a:ahLst/>
            <a:cxnLst>
              <a:cxn ang="0">
                <a:pos x="T0" y="T1"/>
              </a:cxn>
              <a:cxn ang="0">
                <a:pos x="T2" y="T3"/>
              </a:cxn>
              <a:cxn ang="0">
                <a:pos x="T4" y="T5"/>
              </a:cxn>
              <a:cxn ang="0">
                <a:pos x="T6" y="T7"/>
              </a:cxn>
              <a:cxn ang="0">
                <a:pos x="T8" y="T9"/>
              </a:cxn>
              <a:cxn ang="0">
                <a:pos x="T10" y="T11"/>
              </a:cxn>
              <a:cxn ang="0">
                <a:pos x="T12" y="T13"/>
              </a:cxn>
            </a:cxnLst>
            <a:rect l="0" t="0" r="r" b="b"/>
            <a:pathLst>
              <a:path w="11" h="10">
                <a:moveTo>
                  <a:pt x="5" y="10"/>
                </a:moveTo>
                <a:cubicBezTo>
                  <a:pt x="5" y="10"/>
                  <a:pt x="5" y="10"/>
                  <a:pt x="5" y="10"/>
                </a:cubicBezTo>
                <a:cubicBezTo>
                  <a:pt x="8" y="10"/>
                  <a:pt x="11" y="8"/>
                  <a:pt x="11" y="5"/>
                </a:cubicBezTo>
                <a:cubicBezTo>
                  <a:pt x="11" y="2"/>
                  <a:pt x="8" y="0"/>
                  <a:pt x="5" y="0"/>
                </a:cubicBezTo>
                <a:cubicBezTo>
                  <a:pt x="5" y="0"/>
                  <a:pt x="5" y="0"/>
                  <a:pt x="5" y="0"/>
                </a:cubicBezTo>
                <a:cubicBezTo>
                  <a:pt x="2" y="1"/>
                  <a:pt x="0" y="3"/>
                  <a:pt x="0" y="5"/>
                </a:cubicBezTo>
                <a:cubicBezTo>
                  <a:pt x="0" y="8"/>
                  <a:pt x="2" y="10"/>
                  <a:pt x="5" y="10"/>
                </a:cubicBezTo>
                <a:close/>
              </a:path>
            </a:pathLst>
          </a:custGeom>
          <a:solidFill>
            <a:schemeClr val="accent1"/>
          </a:solidFill>
          <a:ln>
            <a:noFill/>
          </a:ln>
        </p:spPr>
        <p:txBody>
          <a:bodyPr vert="horz" wrap="square" lIns="68562" tIns="34281" rIns="68562" bIns="34281" numCol="1" anchor="t" anchorCtr="0" compatLnSpc="1"/>
          <a:lstStyle/>
          <a:p>
            <a:endParaRPr lang="zh-CN" altLang="en-US">
              <a:solidFill>
                <a:prstClr val="black"/>
              </a:solidFill>
            </a:endParaRPr>
          </a:p>
        </p:txBody>
      </p:sp>
      <p:sp>
        <p:nvSpPr>
          <p:cNvPr id="17" name="Freeform 8"/>
          <p:cNvSpPr/>
          <p:nvPr/>
        </p:nvSpPr>
        <p:spPr bwMode="auto">
          <a:xfrm>
            <a:off x="4240355" y="2361671"/>
            <a:ext cx="224300" cy="147198"/>
          </a:xfrm>
          <a:custGeom>
            <a:avLst/>
            <a:gdLst>
              <a:gd name="T0" fmla="*/ 23 w 24"/>
              <a:gd name="T1" fmla="*/ 3 h 16"/>
              <a:gd name="T2" fmla="*/ 19 w 24"/>
              <a:gd name="T3" fmla="*/ 0 h 16"/>
              <a:gd name="T4" fmla="*/ 19 w 24"/>
              <a:gd name="T5" fmla="*/ 0 h 16"/>
              <a:gd name="T6" fmla="*/ 17 w 24"/>
              <a:gd name="T7" fmla="*/ 0 h 16"/>
              <a:gd name="T8" fmla="*/ 15 w 24"/>
              <a:gd name="T9" fmla="*/ 5 h 16"/>
              <a:gd name="T10" fmla="*/ 12 w 24"/>
              <a:gd name="T11" fmla="*/ 11 h 16"/>
              <a:gd name="T12" fmla="*/ 14 w 24"/>
              <a:gd name="T13" fmla="*/ 7 h 16"/>
              <a:gd name="T14" fmla="*/ 13 w 24"/>
              <a:gd name="T15" fmla="*/ 1 h 16"/>
              <a:gd name="T16" fmla="*/ 13 w 24"/>
              <a:gd name="T17" fmla="*/ 1 h 16"/>
              <a:gd name="T18" fmla="*/ 12 w 24"/>
              <a:gd name="T19" fmla="*/ 0 h 16"/>
              <a:gd name="T20" fmla="*/ 12 w 24"/>
              <a:gd name="T21" fmla="*/ 0 h 16"/>
              <a:gd name="T22" fmla="*/ 12 w 24"/>
              <a:gd name="T23" fmla="*/ 1 h 16"/>
              <a:gd name="T24" fmla="*/ 12 w 24"/>
              <a:gd name="T25" fmla="*/ 1 h 16"/>
              <a:gd name="T26" fmla="*/ 11 w 24"/>
              <a:gd name="T27" fmla="*/ 7 h 16"/>
              <a:gd name="T28" fmla="*/ 10 w 24"/>
              <a:gd name="T29" fmla="*/ 5 h 16"/>
              <a:gd name="T30" fmla="*/ 8 w 24"/>
              <a:gd name="T31" fmla="*/ 0 h 16"/>
              <a:gd name="T32" fmla="*/ 5 w 24"/>
              <a:gd name="T33" fmla="*/ 0 h 16"/>
              <a:gd name="T34" fmla="*/ 5 w 24"/>
              <a:gd name="T35" fmla="*/ 0 h 16"/>
              <a:gd name="T36" fmla="*/ 1 w 24"/>
              <a:gd name="T37" fmla="*/ 3 h 16"/>
              <a:gd name="T38" fmla="*/ 0 w 24"/>
              <a:gd name="T39" fmla="*/ 16 h 16"/>
              <a:gd name="T40" fmla="*/ 4 w 24"/>
              <a:gd name="T41" fmla="*/ 16 h 16"/>
              <a:gd name="T42" fmla="*/ 4 w 24"/>
              <a:gd name="T43" fmla="*/ 6 h 16"/>
              <a:gd name="T44" fmla="*/ 5 w 24"/>
              <a:gd name="T45" fmla="*/ 6 h 16"/>
              <a:gd name="T46" fmla="*/ 5 w 24"/>
              <a:gd name="T47" fmla="*/ 16 h 16"/>
              <a:gd name="T48" fmla="*/ 12 w 24"/>
              <a:gd name="T49" fmla="*/ 16 h 16"/>
              <a:gd name="T50" fmla="*/ 19 w 24"/>
              <a:gd name="T51" fmla="*/ 16 h 16"/>
              <a:gd name="T52" fmla="*/ 19 w 24"/>
              <a:gd name="T53" fmla="*/ 6 h 16"/>
              <a:gd name="T54" fmla="*/ 19 w 24"/>
              <a:gd name="T55" fmla="*/ 6 h 16"/>
              <a:gd name="T56" fmla="*/ 20 w 24"/>
              <a:gd name="T57" fmla="*/ 6 h 16"/>
              <a:gd name="T58" fmla="*/ 20 w 24"/>
              <a:gd name="T59" fmla="*/ 16 h 16"/>
              <a:gd name="T60" fmla="*/ 23 w 24"/>
              <a:gd name="T61" fmla="*/ 16 h 16"/>
              <a:gd name="T62" fmla="*/ 23 w 24"/>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4" h="16">
                <a:moveTo>
                  <a:pt x="23" y="3"/>
                </a:moveTo>
                <a:cubicBezTo>
                  <a:pt x="22" y="1"/>
                  <a:pt x="20" y="0"/>
                  <a:pt x="19" y="0"/>
                </a:cubicBezTo>
                <a:cubicBezTo>
                  <a:pt x="19" y="0"/>
                  <a:pt x="19" y="0"/>
                  <a:pt x="19" y="0"/>
                </a:cubicBezTo>
                <a:cubicBezTo>
                  <a:pt x="17" y="0"/>
                  <a:pt x="17" y="0"/>
                  <a:pt x="17" y="0"/>
                </a:cubicBezTo>
                <a:cubicBezTo>
                  <a:pt x="15" y="5"/>
                  <a:pt x="15" y="5"/>
                  <a:pt x="15" y="5"/>
                </a:cubicBezTo>
                <a:cubicBezTo>
                  <a:pt x="12" y="11"/>
                  <a:pt x="12" y="11"/>
                  <a:pt x="12" y="11"/>
                </a:cubicBezTo>
                <a:cubicBezTo>
                  <a:pt x="14" y="7"/>
                  <a:pt x="14" y="7"/>
                  <a:pt x="14" y="7"/>
                </a:cubicBezTo>
                <a:cubicBezTo>
                  <a:pt x="13" y="1"/>
                  <a:pt x="13" y="1"/>
                  <a:pt x="13" y="1"/>
                </a:cubicBezTo>
                <a:cubicBezTo>
                  <a:pt x="13" y="1"/>
                  <a:pt x="13" y="1"/>
                  <a:pt x="13" y="1"/>
                </a:cubicBezTo>
                <a:cubicBezTo>
                  <a:pt x="13" y="0"/>
                  <a:pt x="13" y="0"/>
                  <a:pt x="12" y="0"/>
                </a:cubicBezTo>
                <a:cubicBezTo>
                  <a:pt x="12" y="0"/>
                  <a:pt x="12" y="0"/>
                  <a:pt x="12" y="0"/>
                </a:cubicBezTo>
                <a:cubicBezTo>
                  <a:pt x="12" y="0"/>
                  <a:pt x="12" y="0"/>
                  <a:pt x="12" y="1"/>
                </a:cubicBezTo>
                <a:cubicBezTo>
                  <a:pt x="12" y="1"/>
                  <a:pt x="12" y="1"/>
                  <a:pt x="12" y="1"/>
                </a:cubicBezTo>
                <a:cubicBezTo>
                  <a:pt x="11" y="7"/>
                  <a:pt x="11" y="7"/>
                  <a:pt x="11" y="7"/>
                </a:cubicBezTo>
                <a:cubicBezTo>
                  <a:pt x="10" y="5"/>
                  <a:pt x="10" y="5"/>
                  <a:pt x="10" y="5"/>
                </a:cubicBezTo>
                <a:cubicBezTo>
                  <a:pt x="8" y="0"/>
                  <a:pt x="8" y="0"/>
                  <a:pt x="8" y="0"/>
                </a:cubicBezTo>
                <a:cubicBezTo>
                  <a:pt x="5" y="0"/>
                  <a:pt x="5" y="0"/>
                  <a:pt x="5" y="0"/>
                </a:cubicBezTo>
                <a:cubicBezTo>
                  <a:pt x="5" y="0"/>
                  <a:pt x="5" y="0"/>
                  <a:pt x="5" y="0"/>
                </a:cubicBezTo>
                <a:cubicBezTo>
                  <a:pt x="3" y="0"/>
                  <a:pt x="2" y="1"/>
                  <a:pt x="1" y="3"/>
                </a:cubicBezTo>
                <a:cubicBezTo>
                  <a:pt x="0" y="5"/>
                  <a:pt x="0" y="11"/>
                  <a:pt x="0" y="16"/>
                </a:cubicBezTo>
                <a:cubicBezTo>
                  <a:pt x="4" y="16"/>
                  <a:pt x="4" y="16"/>
                  <a:pt x="4" y="16"/>
                </a:cubicBezTo>
                <a:cubicBezTo>
                  <a:pt x="4" y="6"/>
                  <a:pt x="4" y="6"/>
                  <a:pt x="4" y="6"/>
                </a:cubicBezTo>
                <a:cubicBezTo>
                  <a:pt x="4" y="6"/>
                  <a:pt x="4" y="6"/>
                  <a:pt x="5" y="6"/>
                </a:cubicBezTo>
                <a:cubicBezTo>
                  <a:pt x="5" y="16"/>
                  <a:pt x="5" y="16"/>
                  <a:pt x="5" y="16"/>
                </a:cubicBezTo>
                <a:cubicBezTo>
                  <a:pt x="12" y="16"/>
                  <a:pt x="12" y="16"/>
                  <a:pt x="12" y="16"/>
                </a:cubicBezTo>
                <a:cubicBezTo>
                  <a:pt x="19" y="16"/>
                  <a:pt x="19" y="16"/>
                  <a:pt x="19" y="16"/>
                </a:cubicBezTo>
                <a:cubicBezTo>
                  <a:pt x="19" y="6"/>
                  <a:pt x="19" y="6"/>
                  <a:pt x="19" y="6"/>
                </a:cubicBezTo>
                <a:cubicBezTo>
                  <a:pt x="19" y="6"/>
                  <a:pt x="19" y="6"/>
                  <a:pt x="19" y="6"/>
                </a:cubicBezTo>
                <a:cubicBezTo>
                  <a:pt x="19" y="6"/>
                  <a:pt x="20" y="6"/>
                  <a:pt x="20" y="6"/>
                </a:cubicBezTo>
                <a:cubicBezTo>
                  <a:pt x="20" y="16"/>
                  <a:pt x="20" y="16"/>
                  <a:pt x="20" y="16"/>
                </a:cubicBezTo>
                <a:cubicBezTo>
                  <a:pt x="23" y="16"/>
                  <a:pt x="23" y="16"/>
                  <a:pt x="23" y="16"/>
                </a:cubicBezTo>
                <a:cubicBezTo>
                  <a:pt x="24" y="11"/>
                  <a:pt x="24" y="5"/>
                  <a:pt x="23" y="3"/>
                </a:cubicBezTo>
                <a:close/>
              </a:path>
            </a:pathLst>
          </a:custGeom>
          <a:solidFill>
            <a:schemeClr val="accent1"/>
          </a:solidFill>
          <a:ln>
            <a:noFill/>
          </a:ln>
        </p:spPr>
        <p:txBody>
          <a:bodyPr vert="horz" wrap="square" lIns="68562" tIns="34281" rIns="68562" bIns="34281" numCol="1" anchor="t" anchorCtr="0" compatLnSpc="1"/>
          <a:lstStyle/>
          <a:p>
            <a:endParaRPr lang="zh-CN" altLang="en-US">
              <a:solidFill>
                <a:prstClr val="black"/>
              </a:solidFill>
            </a:endParaRPr>
          </a:p>
        </p:txBody>
      </p:sp>
      <p:sp>
        <p:nvSpPr>
          <p:cNvPr id="18" name="矩形 17"/>
          <p:cNvSpPr/>
          <p:nvPr/>
        </p:nvSpPr>
        <p:spPr>
          <a:xfrm>
            <a:off x="3033530" y="2198858"/>
            <a:ext cx="339407" cy="732554"/>
          </a:xfrm>
          <a:prstGeom prst="rect">
            <a:avLst/>
          </a:prstGeom>
          <a:solidFill>
            <a:schemeClr val="accent2">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hasCustomPrompt="1"/>
          </p:nvPr>
        </p:nvSpPr>
        <p:spPr>
          <a:xfrm>
            <a:off x="4464654" y="2182893"/>
            <a:ext cx="2142066" cy="388857"/>
          </a:xfrm>
        </p:spPr>
        <p:txBody>
          <a:bodyPr anchor="b">
            <a:normAutofit/>
          </a:bodyPr>
          <a:lstStyle>
            <a:lvl1pPr algn="ctr">
              <a:defRPr sz="2100">
                <a:solidFill>
                  <a:schemeClr val="accent1"/>
                </a:solidFill>
              </a:defRPr>
            </a:lvl1pPr>
          </a:lstStyle>
          <a:p>
            <a:r>
              <a:rPr lang="zh-CN" altLang="en-US" dirty="0" smtClean="0"/>
              <a:t>编辑标题</a:t>
            </a:r>
            <a:endParaRPr lang="zh-CN" altLang="en-US" dirty="0"/>
          </a:p>
        </p:txBody>
      </p:sp>
      <p:sp>
        <p:nvSpPr>
          <p:cNvPr id="3" name="文本占位符 2"/>
          <p:cNvSpPr>
            <a:spLocks noGrp="1"/>
          </p:cNvSpPr>
          <p:nvPr>
            <p:ph type="body" idx="1"/>
          </p:nvPr>
        </p:nvSpPr>
        <p:spPr>
          <a:xfrm>
            <a:off x="3372938" y="2578759"/>
            <a:ext cx="3233783" cy="359662"/>
          </a:xfrm>
        </p:spPr>
        <p:txBody>
          <a:bodyPr>
            <a:normAutofit/>
          </a:bodyPr>
          <a:lstStyle>
            <a:lvl1pPr marL="0" indent="0" algn="ctr">
              <a:buNone/>
              <a:defRPr sz="135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dirty="0" smtClean="0"/>
              <a:t>单击此处编辑母版文本样式</a:t>
            </a:r>
          </a:p>
        </p:txBody>
      </p:sp>
      <p:sp>
        <p:nvSpPr>
          <p:cNvPr id="4" name="日期占位符 3"/>
          <p:cNvSpPr>
            <a:spLocks noGrp="1"/>
          </p:cNvSpPr>
          <p:nvPr>
            <p:ph type="dt" sz="half" idx="10"/>
          </p:nvPr>
        </p:nvSpPr>
        <p:spPr/>
        <p:txBody>
          <a:bodyPr/>
          <a:lstStyle/>
          <a:p>
            <a:fld id="{760FBDFE-C587-4B4C-A407-44438C67B59E}" type="datetimeFigureOut">
              <a:rPr lang="zh-CN" altLang="en-US" smtClean="0"/>
              <a:t>2019/5/6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nchor="ctr" anchorCtr="0"/>
          <a:lstStyle/>
          <a:p>
            <a:r>
              <a:rPr lang="zh-CN" altLang="en-US" smtClean="0"/>
              <a:t>单击此处编辑母版标题样式</a:t>
            </a:r>
            <a:endParaRPr lang="zh-CN" altLang="en-US"/>
          </a:p>
        </p:txBody>
      </p:sp>
      <p:sp>
        <p:nvSpPr>
          <p:cNvPr id="3" name="内容占位符 2"/>
          <p:cNvSpPr>
            <a:spLocks noGrp="1"/>
          </p:cNvSpPr>
          <p:nvPr>
            <p:ph sz="half" idx="1"/>
          </p:nvPr>
        </p:nvSpPr>
        <p:spPr>
          <a:xfrm>
            <a:off x="628650" y="1369219"/>
            <a:ext cx="3886200" cy="3263504"/>
          </a:xfrm>
        </p:spPr>
        <p:txBody>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内容占位符 3"/>
          <p:cNvSpPr>
            <a:spLocks noGrp="1"/>
          </p:cNvSpPr>
          <p:nvPr>
            <p:ph sz="half" idx="2"/>
          </p:nvPr>
        </p:nvSpPr>
        <p:spPr>
          <a:xfrm>
            <a:off x="4629150" y="1369219"/>
            <a:ext cx="3886200" cy="3263504"/>
          </a:xfrm>
        </p:spPr>
        <p:txBody>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5" name="日期占位符 4"/>
          <p:cNvSpPr>
            <a:spLocks noGrp="1"/>
          </p:cNvSpPr>
          <p:nvPr>
            <p:ph type="dt" sz="half" idx="10"/>
          </p:nvPr>
        </p:nvSpPr>
        <p:spPr/>
        <p:txBody>
          <a:bodyPr/>
          <a:lstStyle/>
          <a:p>
            <a:fld id="{760FBDFE-C587-4B4C-A407-44438C67B59E}" type="datetimeFigureOut">
              <a:rPr lang="zh-CN" altLang="en-US" smtClean="0"/>
              <a:t>2019/5/6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273844"/>
            <a:ext cx="7886700" cy="994172"/>
          </a:xfrm>
        </p:spPr>
        <p:txBody>
          <a:bodyPr anchor="ctr" anchorCtr="0"/>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9841" y="1308721"/>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dirty="0" smtClean="0"/>
              <a:t>单击此处编辑母版文本样式</a:t>
            </a:r>
          </a:p>
        </p:txBody>
      </p:sp>
      <p:sp>
        <p:nvSpPr>
          <p:cNvPr id="4" name="内容占位符 3"/>
          <p:cNvSpPr>
            <a:spLocks noGrp="1"/>
          </p:cNvSpPr>
          <p:nvPr>
            <p:ph sz="half" idx="2"/>
          </p:nvPr>
        </p:nvSpPr>
        <p:spPr>
          <a:xfrm>
            <a:off x="629841" y="1961707"/>
            <a:ext cx="3868340" cy="2680541"/>
          </a:xfrm>
        </p:spPr>
        <p:txBody>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5" name="文本占位符 4"/>
          <p:cNvSpPr>
            <a:spLocks noGrp="1"/>
          </p:cNvSpPr>
          <p:nvPr>
            <p:ph type="body" sz="quarter" idx="3"/>
          </p:nvPr>
        </p:nvSpPr>
        <p:spPr>
          <a:xfrm>
            <a:off x="4629150" y="1308721"/>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dirty="0" smtClean="0"/>
              <a:t>单击此处编辑母版文本样式</a:t>
            </a:r>
          </a:p>
        </p:txBody>
      </p:sp>
      <p:sp>
        <p:nvSpPr>
          <p:cNvPr id="6" name="内容占位符 5"/>
          <p:cNvSpPr>
            <a:spLocks noGrp="1"/>
          </p:cNvSpPr>
          <p:nvPr>
            <p:ph sz="quarter" idx="4"/>
          </p:nvPr>
        </p:nvSpPr>
        <p:spPr>
          <a:xfrm>
            <a:off x="4629150" y="1961707"/>
            <a:ext cx="3887391" cy="2680541"/>
          </a:xfrm>
        </p:spPr>
        <p:txBody>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7" name="日期占位符 6"/>
          <p:cNvSpPr>
            <a:spLocks noGrp="1"/>
          </p:cNvSpPr>
          <p:nvPr>
            <p:ph type="dt" sz="half" idx="10"/>
          </p:nvPr>
        </p:nvSpPr>
        <p:spPr/>
        <p:txBody>
          <a:bodyPr/>
          <a:lstStyle/>
          <a:p>
            <a:fld id="{760FBDFE-C587-4B4C-A407-44438C67B59E}" type="datetimeFigureOut">
              <a:rPr lang="zh-CN" altLang="en-US" smtClean="0"/>
              <a:t>2019/5/6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grpSp>
        <p:nvGrpSpPr>
          <p:cNvPr id="23" name="组合 22"/>
          <p:cNvGrpSpPr/>
          <p:nvPr/>
        </p:nvGrpSpPr>
        <p:grpSpPr>
          <a:xfrm>
            <a:off x="4309364" y="740956"/>
            <a:ext cx="278349" cy="278349"/>
            <a:chOff x="6053198" y="1449568"/>
            <a:chExt cx="371132" cy="371132"/>
          </a:xfrm>
          <a:effectLst>
            <a:outerShdw blurRad="279400" dist="203200" dir="7560000" sx="79000" sy="79000" algn="ctr" rotWithShape="0">
              <a:schemeClr val="accent3">
                <a:alpha val="38000"/>
              </a:schemeClr>
            </a:outerShdw>
          </a:effectLst>
        </p:grpSpPr>
        <p:sp>
          <p:nvSpPr>
            <p:cNvPr id="24" name="同心圆 23"/>
            <p:cNvSpPr/>
            <p:nvPr/>
          </p:nvSpPr>
          <p:spPr>
            <a:xfrm>
              <a:off x="6053198" y="1449568"/>
              <a:ext cx="371132" cy="371132"/>
            </a:xfrm>
            <a:prstGeom prst="donut">
              <a:avLst>
                <a:gd name="adj" fmla="val 4879"/>
              </a:avLst>
            </a:prstGeom>
            <a:gradFill>
              <a:gsLst>
                <a:gs pos="0">
                  <a:schemeClr val="accent2"/>
                </a:gs>
                <a:gs pos="55000">
                  <a:schemeClr val="accent2">
                    <a:lumMod val="95000"/>
                  </a:schemeClr>
                </a:gs>
                <a:gs pos="100000">
                  <a:schemeClr val="accent2">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5" name="椭圆 24"/>
            <p:cNvSpPr/>
            <p:nvPr/>
          </p:nvSpPr>
          <p:spPr>
            <a:xfrm>
              <a:off x="6061298" y="1457668"/>
              <a:ext cx="354932" cy="354932"/>
            </a:xfrm>
            <a:prstGeom prst="ellipse">
              <a:avLst/>
            </a:prstGeom>
            <a:gradFill>
              <a:gsLst>
                <a:gs pos="0">
                  <a:schemeClr val="accent2"/>
                </a:gs>
                <a:gs pos="51000">
                  <a:schemeClr val="accent2">
                    <a:lumMod val="95000"/>
                  </a:schemeClr>
                </a:gs>
                <a:gs pos="100000">
                  <a:schemeClr val="accent2">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6" name="组合 25"/>
          <p:cNvGrpSpPr/>
          <p:nvPr/>
        </p:nvGrpSpPr>
        <p:grpSpPr>
          <a:xfrm>
            <a:off x="5282448" y="2079086"/>
            <a:ext cx="199324" cy="199324"/>
            <a:chOff x="7043264" y="2772114"/>
            <a:chExt cx="265765" cy="265765"/>
          </a:xfrm>
          <a:effectLst>
            <a:outerShdw blurRad="317500" dist="127000" dir="7560000" algn="ctr" rotWithShape="0">
              <a:schemeClr val="accent3">
                <a:alpha val="49000"/>
              </a:schemeClr>
            </a:outerShdw>
          </a:effectLst>
        </p:grpSpPr>
        <p:sp>
          <p:nvSpPr>
            <p:cNvPr id="27" name="同心圆 26"/>
            <p:cNvSpPr/>
            <p:nvPr/>
          </p:nvSpPr>
          <p:spPr>
            <a:xfrm>
              <a:off x="7043264" y="2772114"/>
              <a:ext cx="265765" cy="265765"/>
            </a:xfrm>
            <a:prstGeom prst="donut">
              <a:avLst>
                <a:gd name="adj" fmla="val 4879"/>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8" name="椭圆 27"/>
            <p:cNvSpPr/>
            <p:nvPr/>
          </p:nvSpPr>
          <p:spPr>
            <a:xfrm>
              <a:off x="7049065" y="2777915"/>
              <a:ext cx="254164" cy="25416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9" name="组合 28"/>
          <p:cNvGrpSpPr/>
          <p:nvPr/>
        </p:nvGrpSpPr>
        <p:grpSpPr>
          <a:xfrm>
            <a:off x="6158630" y="2068019"/>
            <a:ext cx="299648" cy="299648"/>
            <a:chOff x="8211507" y="2757359"/>
            <a:chExt cx="399531" cy="399531"/>
          </a:xfrm>
          <a:effectLst>
            <a:outerShdw blurRad="279400" dist="203200" dir="7560000" sx="79000" sy="79000" algn="ctr" rotWithShape="0">
              <a:schemeClr val="accent3">
                <a:alpha val="38000"/>
              </a:schemeClr>
            </a:outerShdw>
          </a:effectLst>
        </p:grpSpPr>
        <p:sp>
          <p:nvSpPr>
            <p:cNvPr id="30" name="同心圆 29"/>
            <p:cNvSpPr/>
            <p:nvPr/>
          </p:nvSpPr>
          <p:spPr>
            <a:xfrm>
              <a:off x="8211507" y="2757359"/>
              <a:ext cx="399531" cy="399531"/>
            </a:xfrm>
            <a:prstGeom prst="donut">
              <a:avLst>
                <a:gd name="adj" fmla="val 4879"/>
              </a:avLst>
            </a:prstGeom>
            <a:gradFill>
              <a:gsLst>
                <a:gs pos="0">
                  <a:schemeClr val="accent2"/>
                </a:gs>
                <a:gs pos="55000">
                  <a:schemeClr val="accent2">
                    <a:lumMod val="95000"/>
                  </a:schemeClr>
                </a:gs>
                <a:gs pos="100000">
                  <a:schemeClr val="accent2">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1" name="椭圆 30"/>
            <p:cNvSpPr/>
            <p:nvPr/>
          </p:nvSpPr>
          <p:spPr>
            <a:xfrm>
              <a:off x="8220227" y="2766079"/>
              <a:ext cx="382091" cy="382091"/>
            </a:xfrm>
            <a:prstGeom prst="ellipse">
              <a:avLst/>
            </a:prstGeom>
            <a:gradFill>
              <a:gsLst>
                <a:gs pos="0">
                  <a:schemeClr val="accent2"/>
                </a:gs>
                <a:gs pos="51000">
                  <a:schemeClr val="accent2">
                    <a:lumMod val="95000"/>
                  </a:schemeClr>
                </a:gs>
                <a:gs pos="100000">
                  <a:schemeClr val="accent2">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2" name="组合 31"/>
          <p:cNvGrpSpPr/>
          <p:nvPr/>
        </p:nvGrpSpPr>
        <p:grpSpPr>
          <a:xfrm>
            <a:off x="6569705" y="1598763"/>
            <a:ext cx="137168" cy="137168"/>
            <a:chOff x="8759606" y="2131684"/>
            <a:chExt cx="182890" cy="182890"/>
          </a:xfrm>
          <a:effectLst>
            <a:outerShdw blurRad="317500" dist="127000" dir="7560000" algn="ctr" rotWithShape="0">
              <a:schemeClr val="accent3">
                <a:alpha val="49000"/>
              </a:schemeClr>
            </a:outerShdw>
          </a:effectLst>
        </p:grpSpPr>
        <p:sp>
          <p:nvSpPr>
            <p:cNvPr id="33" name="同心圆 32"/>
            <p:cNvSpPr/>
            <p:nvPr/>
          </p:nvSpPr>
          <p:spPr>
            <a:xfrm>
              <a:off x="8759606" y="2131684"/>
              <a:ext cx="182890" cy="182890"/>
            </a:xfrm>
            <a:prstGeom prst="donut">
              <a:avLst>
                <a:gd name="adj" fmla="val 4879"/>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4" name="椭圆 33"/>
            <p:cNvSpPr/>
            <p:nvPr/>
          </p:nvSpPr>
          <p:spPr>
            <a:xfrm>
              <a:off x="8763598" y="2135676"/>
              <a:ext cx="174907" cy="17490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5" name="组合 34"/>
          <p:cNvGrpSpPr/>
          <p:nvPr/>
        </p:nvGrpSpPr>
        <p:grpSpPr>
          <a:xfrm>
            <a:off x="2412743" y="1390366"/>
            <a:ext cx="149824" cy="149824"/>
            <a:chOff x="3216990" y="1853821"/>
            <a:chExt cx="199765" cy="199765"/>
          </a:xfrm>
          <a:effectLst>
            <a:outerShdw blurRad="317500" dist="127000" dir="7560000" algn="ctr" rotWithShape="0">
              <a:schemeClr val="accent3">
                <a:alpha val="49000"/>
              </a:schemeClr>
            </a:outerShdw>
          </a:effectLst>
        </p:grpSpPr>
        <p:sp>
          <p:nvSpPr>
            <p:cNvPr id="36" name="同心圆 35"/>
            <p:cNvSpPr/>
            <p:nvPr/>
          </p:nvSpPr>
          <p:spPr>
            <a:xfrm>
              <a:off x="3216990" y="1853821"/>
              <a:ext cx="199765" cy="199765"/>
            </a:xfrm>
            <a:prstGeom prst="donut">
              <a:avLst>
                <a:gd name="adj" fmla="val 4879"/>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7" name="椭圆 36"/>
            <p:cNvSpPr/>
            <p:nvPr/>
          </p:nvSpPr>
          <p:spPr>
            <a:xfrm>
              <a:off x="3221350" y="1858181"/>
              <a:ext cx="191045" cy="19104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8" name="组合 37"/>
          <p:cNvGrpSpPr/>
          <p:nvPr/>
        </p:nvGrpSpPr>
        <p:grpSpPr>
          <a:xfrm>
            <a:off x="1922726" y="1191830"/>
            <a:ext cx="173695" cy="173695"/>
            <a:chOff x="2563635" y="1589107"/>
            <a:chExt cx="231593" cy="231593"/>
          </a:xfrm>
          <a:effectLst>
            <a:outerShdw blurRad="317500" dist="127000" dir="7560000" algn="ctr" rotWithShape="0">
              <a:schemeClr val="accent3">
                <a:alpha val="49000"/>
              </a:schemeClr>
            </a:outerShdw>
          </a:effectLst>
        </p:grpSpPr>
        <p:sp>
          <p:nvSpPr>
            <p:cNvPr id="39" name="同心圆 38"/>
            <p:cNvSpPr/>
            <p:nvPr/>
          </p:nvSpPr>
          <p:spPr>
            <a:xfrm>
              <a:off x="2563635" y="1589107"/>
              <a:ext cx="231593" cy="231593"/>
            </a:xfrm>
            <a:prstGeom prst="donut">
              <a:avLst>
                <a:gd name="adj" fmla="val 4879"/>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0" name="椭圆 39"/>
            <p:cNvSpPr/>
            <p:nvPr/>
          </p:nvSpPr>
          <p:spPr>
            <a:xfrm>
              <a:off x="2568690" y="1594162"/>
              <a:ext cx="221484" cy="22148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1" name="组合 40"/>
          <p:cNvGrpSpPr/>
          <p:nvPr/>
        </p:nvGrpSpPr>
        <p:grpSpPr>
          <a:xfrm>
            <a:off x="3417448" y="2126837"/>
            <a:ext cx="225737" cy="225737"/>
            <a:chOff x="4556597" y="2835783"/>
            <a:chExt cx="300982" cy="300982"/>
          </a:xfrm>
          <a:effectLst>
            <a:outerShdw blurRad="279400" dist="203200" dir="7560000" sx="79000" sy="79000" algn="ctr" rotWithShape="0">
              <a:schemeClr val="accent3">
                <a:alpha val="38000"/>
              </a:schemeClr>
            </a:outerShdw>
          </a:effectLst>
        </p:grpSpPr>
        <p:sp>
          <p:nvSpPr>
            <p:cNvPr id="42" name="同心圆 41"/>
            <p:cNvSpPr/>
            <p:nvPr/>
          </p:nvSpPr>
          <p:spPr>
            <a:xfrm>
              <a:off x="4556597" y="2835783"/>
              <a:ext cx="300982" cy="300982"/>
            </a:xfrm>
            <a:prstGeom prst="donut">
              <a:avLst>
                <a:gd name="adj" fmla="val 4879"/>
              </a:avLst>
            </a:prstGeom>
            <a:gradFill>
              <a:gsLst>
                <a:gs pos="0">
                  <a:schemeClr val="accent2"/>
                </a:gs>
                <a:gs pos="55000">
                  <a:schemeClr val="accent2">
                    <a:lumMod val="95000"/>
                  </a:schemeClr>
                </a:gs>
                <a:gs pos="100000">
                  <a:schemeClr val="accent2">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3" name="椭圆 42"/>
            <p:cNvSpPr/>
            <p:nvPr/>
          </p:nvSpPr>
          <p:spPr>
            <a:xfrm>
              <a:off x="4569735" y="2848921"/>
              <a:ext cx="274706" cy="274706"/>
            </a:xfrm>
            <a:prstGeom prst="ellipse">
              <a:avLst/>
            </a:prstGeom>
            <a:gradFill>
              <a:gsLst>
                <a:gs pos="0">
                  <a:schemeClr val="accent2"/>
                </a:gs>
                <a:gs pos="51000">
                  <a:schemeClr val="accent2">
                    <a:lumMod val="95000"/>
                  </a:schemeClr>
                </a:gs>
                <a:gs pos="100000">
                  <a:schemeClr val="accent2">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44" name="组合 43"/>
          <p:cNvGrpSpPr/>
          <p:nvPr/>
        </p:nvGrpSpPr>
        <p:grpSpPr>
          <a:xfrm>
            <a:off x="6947645" y="1529655"/>
            <a:ext cx="225737" cy="225737"/>
            <a:chOff x="9263527" y="2039540"/>
            <a:chExt cx="300982" cy="300982"/>
          </a:xfrm>
          <a:effectLst>
            <a:outerShdw blurRad="279400" dist="203200" dir="7560000" sx="79000" sy="79000" algn="ctr" rotWithShape="0">
              <a:schemeClr val="accent3">
                <a:alpha val="38000"/>
              </a:schemeClr>
            </a:outerShdw>
          </a:effectLst>
        </p:grpSpPr>
        <p:sp>
          <p:nvSpPr>
            <p:cNvPr id="45" name="同心圆 44"/>
            <p:cNvSpPr/>
            <p:nvPr/>
          </p:nvSpPr>
          <p:spPr>
            <a:xfrm>
              <a:off x="9263527" y="2039540"/>
              <a:ext cx="300982" cy="300982"/>
            </a:xfrm>
            <a:prstGeom prst="donut">
              <a:avLst>
                <a:gd name="adj" fmla="val 4879"/>
              </a:avLst>
            </a:prstGeom>
            <a:gradFill>
              <a:gsLst>
                <a:gs pos="0">
                  <a:schemeClr val="accent2"/>
                </a:gs>
                <a:gs pos="55000">
                  <a:schemeClr val="accent2">
                    <a:lumMod val="95000"/>
                  </a:schemeClr>
                </a:gs>
                <a:gs pos="100000">
                  <a:schemeClr val="accent2">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6" name="椭圆 45"/>
            <p:cNvSpPr/>
            <p:nvPr/>
          </p:nvSpPr>
          <p:spPr>
            <a:xfrm>
              <a:off x="9276665" y="2052678"/>
              <a:ext cx="274706" cy="274706"/>
            </a:xfrm>
            <a:prstGeom prst="ellipse">
              <a:avLst/>
            </a:prstGeom>
            <a:gradFill>
              <a:gsLst>
                <a:gs pos="0">
                  <a:schemeClr val="accent2"/>
                </a:gs>
                <a:gs pos="51000">
                  <a:schemeClr val="accent2">
                    <a:lumMod val="95000"/>
                  </a:schemeClr>
                </a:gs>
                <a:gs pos="100000">
                  <a:schemeClr val="accent2">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cxnSp>
        <p:nvCxnSpPr>
          <p:cNvPr id="48" name="直接连接符 47"/>
          <p:cNvCxnSpPr/>
          <p:nvPr/>
        </p:nvCxnSpPr>
        <p:spPr bwMode="auto">
          <a:xfrm>
            <a:off x="2223980" y="3578137"/>
            <a:ext cx="1287832" cy="0"/>
          </a:xfrm>
          <a:prstGeom prst="line">
            <a:avLst/>
          </a:prstGeom>
          <a:noFill/>
          <a:ln w="12700" cap="flat" cmpd="sng" algn="ctr">
            <a:solidFill>
              <a:schemeClr val="accent2">
                <a:lumMod val="50000"/>
              </a:schemeClr>
            </a:solidFill>
            <a:prstDash val="solid"/>
          </a:ln>
          <a:effectLst/>
        </p:spPr>
      </p:cxnSp>
      <p:cxnSp>
        <p:nvCxnSpPr>
          <p:cNvPr id="49" name="直接连接符 48"/>
          <p:cNvCxnSpPr/>
          <p:nvPr/>
        </p:nvCxnSpPr>
        <p:spPr bwMode="auto">
          <a:xfrm>
            <a:off x="5509514" y="3578137"/>
            <a:ext cx="1287831" cy="0"/>
          </a:xfrm>
          <a:prstGeom prst="line">
            <a:avLst/>
          </a:prstGeom>
          <a:noFill/>
          <a:ln w="12700" cap="flat" cmpd="sng" algn="ctr">
            <a:solidFill>
              <a:schemeClr val="accent2">
                <a:lumMod val="50000"/>
              </a:schemeClr>
            </a:solidFill>
            <a:prstDash val="solid"/>
          </a:ln>
          <a:effectLst/>
        </p:spPr>
      </p:cxnSp>
      <p:sp>
        <p:nvSpPr>
          <p:cNvPr id="50" name="圆角矩形 49"/>
          <p:cNvSpPr/>
          <p:nvPr/>
        </p:nvSpPr>
        <p:spPr>
          <a:xfrm>
            <a:off x="3978089" y="3396392"/>
            <a:ext cx="1187823" cy="363490"/>
          </a:xfrm>
          <a:prstGeom prst="roundRect">
            <a:avLst>
              <a:gd name="adj" fmla="val 50000"/>
            </a:avLst>
          </a:prstGeom>
          <a:solidFill>
            <a:schemeClr val="accent1"/>
          </a:solidFill>
          <a:ln>
            <a:noFill/>
          </a:ln>
          <a:effectLst>
            <a:outerShdw blurRad="431800" dist="88900" dir="2700000" algn="tl" rotWithShape="0">
              <a:schemeClr val="accent3">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51" name="圆角矩形 50"/>
          <p:cNvSpPr/>
          <p:nvPr/>
        </p:nvSpPr>
        <p:spPr>
          <a:xfrm>
            <a:off x="4029155" y="3425223"/>
            <a:ext cx="1085690" cy="305828"/>
          </a:xfrm>
          <a:prstGeom prst="roundRect">
            <a:avLst>
              <a:gd name="adj" fmla="val 50000"/>
            </a:avLst>
          </a:prstGeom>
          <a:gradFill>
            <a:gsLst>
              <a:gs pos="0">
                <a:schemeClr val="accent2"/>
              </a:gs>
              <a:gs pos="74000">
                <a:schemeClr val="accent2">
                  <a:lumMod val="75000"/>
                </a:schemeClr>
              </a:gs>
              <a:gs pos="83000">
                <a:schemeClr val="accent2">
                  <a:lumMod val="75000"/>
                </a:schemeClr>
              </a:gs>
              <a:gs pos="100000">
                <a:schemeClr val="accent2">
                  <a:lumMod val="75000"/>
                </a:schemeClr>
              </a:gs>
            </a:gsLst>
            <a:lin ang="5400000" scaled="1"/>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2" name="标题 1"/>
          <p:cNvSpPr>
            <a:spLocks noGrp="1"/>
          </p:cNvSpPr>
          <p:nvPr>
            <p:ph type="title" hasCustomPrompt="1"/>
          </p:nvPr>
        </p:nvSpPr>
        <p:spPr>
          <a:xfrm>
            <a:off x="1898247" y="2419231"/>
            <a:ext cx="5347506" cy="808931"/>
          </a:xfrm>
        </p:spPr>
        <p:txBody>
          <a:bodyPr bIns="0" anchor="b" anchorCtr="0">
            <a:normAutofit/>
          </a:bodyPr>
          <a:lstStyle>
            <a:lvl1pPr algn="ctr">
              <a:defRPr sz="4050" b="1">
                <a:solidFill>
                  <a:schemeClr val="accent1"/>
                </a:solidFill>
              </a:defRPr>
            </a:lvl1pPr>
          </a:lstStyle>
          <a:p>
            <a:r>
              <a:rPr lang="zh-CN" altLang="en-US" dirty="0" smtClean="0"/>
              <a:t>单击此处编辑标题</a:t>
            </a:r>
            <a:endParaRPr lang="zh-CN" altLang="en-US" dirty="0"/>
          </a:p>
        </p:txBody>
      </p:sp>
      <p:sp>
        <p:nvSpPr>
          <p:cNvPr id="3" name="日期占位符 2"/>
          <p:cNvSpPr>
            <a:spLocks noGrp="1"/>
          </p:cNvSpPr>
          <p:nvPr>
            <p:ph type="dt" sz="half" idx="10"/>
          </p:nvPr>
        </p:nvSpPr>
        <p:spPr/>
        <p:txBody>
          <a:bodyPr/>
          <a:lstStyle/>
          <a:p>
            <a:fld id="{760FBDFE-C587-4B4C-A407-44438C67B59E}" type="datetimeFigureOut">
              <a:rPr lang="zh-CN" altLang="en-US" smtClean="0"/>
              <a:t>2019/5/6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t>2019/5/6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628650" y="535255"/>
            <a:ext cx="3511241" cy="1071121"/>
          </a:xfrm>
        </p:spPr>
        <p:txBody>
          <a:bodyPr anchor="t" anchorCtr="0">
            <a:normAutofit/>
          </a:bodyPr>
          <a:lstStyle>
            <a:lvl1pPr>
              <a:defRPr sz="2700"/>
            </a:lvl1pPr>
          </a:lstStyle>
          <a:p>
            <a:r>
              <a:rPr lang="zh-CN" altLang="en-US" dirty="0" smtClean="0"/>
              <a:t>单击此处编辑标题</a:t>
            </a:r>
            <a:endParaRPr lang="zh-CN" altLang="en-US" dirty="0"/>
          </a:p>
        </p:txBody>
      </p:sp>
      <p:sp>
        <p:nvSpPr>
          <p:cNvPr id="3" name="图片占位符 2"/>
          <p:cNvSpPr>
            <a:spLocks noGrp="1" noChangeAspect="1"/>
          </p:cNvSpPr>
          <p:nvPr>
            <p:ph type="pic" idx="1"/>
          </p:nvPr>
        </p:nvSpPr>
        <p:spPr>
          <a:xfrm>
            <a:off x="4231888" y="535255"/>
            <a:ext cx="4283912" cy="40527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dirty="0"/>
          </a:p>
        </p:txBody>
      </p:sp>
      <p:sp>
        <p:nvSpPr>
          <p:cNvPr id="4" name="文本占位符 3"/>
          <p:cNvSpPr>
            <a:spLocks noGrp="1"/>
          </p:cNvSpPr>
          <p:nvPr>
            <p:ph type="body" sz="half" idx="2"/>
          </p:nvPr>
        </p:nvSpPr>
        <p:spPr>
          <a:xfrm>
            <a:off x="628650" y="1735405"/>
            <a:ext cx="3511241" cy="2858691"/>
          </a:xfrm>
        </p:spPr>
        <p:txBody>
          <a:bodyPr>
            <a:normAutofit/>
          </a:bodyPr>
          <a:lstStyle>
            <a:lvl1pPr marL="0" indent="0">
              <a:buNone/>
              <a:defRPr sz="135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dirty="0" smtClean="0"/>
              <a:t>单击此处编辑母版文本样式</a:t>
            </a:r>
          </a:p>
        </p:txBody>
      </p:sp>
      <p:sp>
        <p:nvSpPr>
          <p:cNvPr id="5" name="日期占位符 4"/>
          <p:cNvSpPr>
            <a:spLocks noGrp="1"/>
          </p:cNvSpPr>
          <p:nvPr>
            <p:ph type="dt" sz="half" idx="10"/>
          </p:nvPr>
        </p:nvSpPr>
        <p:spPr/>
        <p:txBody>
          <a:bodyPr/>
          <a:lstStyle/>
          <a:p>
            <a:fld id="{9EFD9D74-47D9-4702-A33C-335B63B48DBF}" type="datetimeFigureOut">
              <a:rPr lang="zh-CN" altLang="en-US" smtClean="0"/>
              <a:t>2019/5/6</a:t>
            </a:fld>
            <a:endParaRPr lang="zh-CN" altLang="en-US" dirty="0"/>
          </a:p>
        </p:txBody>
      </p:sp>
      <p:sp>
        <p:nvSpPr>
          <p:cNvPr id="6" name="页脚占位符 5"/>
          <p:cNvSpPr>
            <a:spLocks noGrp="1"/>
          </p:cNvSpPr>
          <p:nvPr>
            <p:ph type="ftr" sz="quarter" idx="11"/>
          </p:nvPr>
        </p:nvSpPr>
        <p:spPr/>
        <p:txBody>
          <a:bodyPr/>
          <a:lstStyle/>
          <a:p>
            <a:endParaRPr lang="zh-CN" altLang="en-US" dirty="0"/>
          </a:p>
        </p:txBody>
      </p:sp>
      <p:sp>
        <p:nvSpPr>
          <p:cNvPr id="7" name="灯片编号占位符 6"/>
          <p:cNvSpPr>
            <a:spLocks noGrp="1"/>
          </p:cNvSpPr>
          <p:nvPr>
            <p:ph type="sldNum" sz="quarter" idx="12"/>
          </p:nvPr>
        </p:nvSpPr>
        <p:spPr/>
        <p:txBody>
          <a:bodyPr/>
          <a:lstStyle/>
          <a:p>
            <a:fld id="{FABC47A4-756D-490B-A52F-7D9E2C9FC05F}"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BB313543-044D-4F0A-A251-4AC2F8CC5F73}" type="datetimeFigureOut">
              <a:rPr lang="zh-CN" altLang="en-US" smtClean="0"/>
              <a:t>2019/5/6</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BC946B92-1FF9-4B8E-A765-D54652D30A56}" type="slidenum">
              <a:rPr lang="zh-CN" altLang="en-US" smtClean="0"/>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nvPr>
        </p:nvSpPr>
        <p:spPr>
          <a:xfrm>
            <a:off x="7833674" y="273844"/>
            <a:ext cx="681676" cy="4358879"/>
          </a:xfrm>
        </p:spPr>
        <p:txBody>
          <a:bodyPr vert="eaVert">
            <a:normAutofit/>
          </a:bodyPr>
          <a:lstStyle>
            <a:lvl1pPr>
              <a:defRPr sz="3300"/>
            </a:lvl1pPr>
          </a:lstStyle>
          <a:p>
            <a:r>
              <a:rPr lang="zh-CN" altLang="en-US" dirty="0" smtClean="0"/>
              <a:t>单击此处编辑标题</a:t>
            </a:r>
            <a:endParaRPr lang="zh-CN" altLang="en-US" dirty="0"/>
          </a:p>
        </p:txBody>
      </p:sp>
      <p:sp>
        <p:nvSpPr>
          <p:cNvPr id="3" name="竖排文字占位符 2"/>
          <p:cNvSpPr>
            <a:spLocks noGrp="1"/>
          </p:cNvSpPr>
          <p:nvPr>
            <p:ph type="body" orient="vert" idx="1"/>
          </p:nvPr>
        </p:nvSpPr>
        <p:spPr>
          <a:xfrm>
            <a:off x="628649" y="273844"/>
            <a:ext cx="7084832" cy="4358879"/>
          </a:xfrm>
        </p:spPr>
        <p:txBody>
          <a:bodyPr vert="eaVert"/>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t>2019/5/6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760FBDFE-C587-4B4C-A407-44438C67B59E}" type="datetimeFigureOut">
              <a:rPr lang="zh-CN" altLang="en-US" smtClean="0"/>
              <a:t>2019/5/6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nvPr>
        </p:nvSpPr>
        <p:spPr>
          <a:xfrm>
            <a:off x="628650" y="413657"/>
            <a:ext cx="7886700" cy="4169228"/>
          </a:xfrm>
        </p:spPr>
        <p:txBody>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t>2019/5/6</a:t>
            </a:fld>
            <a:endParaRPr lang="zh-CN" altLang="en-US" dirty="0"/>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502412" y="1941211"/>
            <a:ext cx="8139178" cy="674375"/>
          </a:xfrm>
        </p:spPr>
        <p:txBody>
          <a:bodyPr lIns="101600" tIns="38100" rIns="25400" bIns="38100" anchor="t" anchorCtr="0">
            <a:noAutofit/>
          </a:bodyPr>
          <a:lstStyle>
            <a:lvl1pPr algn="ctr">
              <a:defRPr sz="4050" b="0" spc="600">
                <a:effectLst>
                  <a:outerShdw blurRad="38100" dist="38100" dir="2700000" algn="tl">
                    <a:srgbClr val="000000">
                      <a:alpha val="43137"/>
                    </a:srgbClr>
                  </a:outerShdw>
                </a:effectLst>
              </a:defRPr>
            </a:lvl1pPr>
          </a:lstStyle>
          <a:p>
            <a:r>
              <a:rPr lang="zh-CN" altLang="en-US" dirty="0"/>
              <a:t>单击此处编辑标题</a:t>
            </a:r>
          </a:p>
        </p:txBody>
      </p:sp>
      <p:sp>
        <p:nvSpPr>
          <p:cNvPr id="3" name="副标题 2"/>
          <p:cNvSpPr>
            <a:spLocks noGrp="1"/>
          </p:cNvSpPr>
          <p:nvPr>
            <p:ph type="subTitle" idx="1" hasCustomPrompt="1"/>
            <p:custDataLst>
              <p:tags r:id="rId2"/>
            </p:custDataLst>
          </p:nvPr>
        </p:nvSpPr>
        <p:spPr>
          <a:xfrm>
            <a:off x="502412" y="2674620"/>
            <a:ext cx="8139178" cy="713238"/>
          </a:xfrm>
        </p:spPr>
        <p:txBody>
          <a:bodyPr lIns="101600" tIns="38100" rIns="76200" bIns="38100">
            <a:noAutofit/>
          </a:bodyPr>
          <a:lstStyle>
            <a:lvl1pPr marL="0" indent="0" algn="ctr" eaLnBrk="1" fontAlgn="auto" latinLnBrk="0" hangingPunct="1">
              <a:lnSpc>
                <a:spcPct val="100000"/>
              </a:lnSpc>
              <a:buNone/>
              <a:defRPr sz="1800" u="none" strike="noStrike" kern="1200" cap="none" spc="200" normalizeH="0" baseline="0">
                <a:solidFill>
                  <a:schemeClr val="tx1"/>
                </a:solidFill>
                <a:uFillTx/>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dirty="0"/>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2019/5/6</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502412" y="324000"/>
            <a:ext cx="8139178" cy="486000"/>
          </a:xfrm>
        </p:spPr>
        <p:txBody>
          <a:bodyPr vert="horz" lIns="101600" tIns="38100" rIns="76200" bIns="38100" rtlCol="0" anchor="ctr" anchorCtr="0">
            <a:noAutofit/>
          </a:bodyPr>
          <a:lstStyle>
            <a:lvl1pPr marL="0" marR="0" algn="l" defTabSz="914400" rtl="0" eaLnBrk="1" fontAlgn="auto" latinLnBrk="0" hangingPunct="1">
              <a:lnSpc>
                <a:spcPct val="100000"/>
              </a:lnSpc>
              <a:buNone/>
              <a:defRPr kumimoji="0" lang="zh-CN" altLang="en-US" sz="2100" b="1" i="0" u="none" strike="noStrike" kern="1200" cap="none" spc="200" normalizeH="0" baseline="0" noProof="1" dirty="0">
                <a:solidFill>
                  <a:schemeClr val="tx1"/>
                </a:solidFill>
                <a:uFillTx/>
                <a:latin typeface="+mj-lt"/>
                <a:ea typeface="+mj-ea"/>
                <a:cs typeface="+mj-cs"/>
                <a:sym typeface="+mn-ea"/>
              </a:defRPr>
            </a:lvl1pPr>
          </a:lstStyle>
          <a:p>
            <a:pPr lvl="0"/>
            <a:r>
              <a:rPr dirty="0">
                <a:sym typeface="+mn-ea"/>
              </a:rPr>
              <a:t>单击此处编辑母版标题样式</a:t>
            </a:r>
          </a:p>
        </p:txBody>
      </p:sp>
      <p:sp>
        <p:nvSpPr>
          <p:cNvPr id="3" name="内容占位符 2"/>
          <p:cNvSpPr>
            <a:spLocks noGrp="1"/>
          </p:cNvSpPr>
          <p:nvPr>
            <p:ph idx="1"/>
            <p:custDataLst>
              <p:tags r:id="rId2"/>
            </p:custDataLst>
          </p:nvPr>
        </p:nvSpPr>
        <p:spPr>
          <a:xfrm>
            <a:off x="502412" y="972000"/>
            <a:ext cx="8139178" cy="3781016"/>
          </a:xfrm>
        </p:spPr>
        <p:txBody>
          <a:bodyPr vert="horz" lIns="101600" tIns="0" rIns="82550" bIns="0" rtlCol="0">
            <a:no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2019/5/6</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502448" y="2856548"/>
            <a:ext cx="8139178" cy="468634"/>
          </a:xfrm>
        </p:spPr>
        <p:txBody>
          <a:bodyPr lIns="101600" tIns="38100" rIns="63500" bIns="38100" anchor="t" anchorCtr="0">
            <a:noAutofit/>
          </a:bodyPr>
          <a:lstStyle>
            <a:lvl1pPr>
              <a:defRPr sz="2700" b="0" u="none" strike="noStrike" kern="1200" cap="none" spc="300" normalizeH="0">
                <a:solidFill>
                  <a:schemeClr val="tx1"/>
                </a:solidFill>
                <a:effectLst>
                  <a:outerShdw blurRad="38100" dist="38100" dir="2700000" algn="tl">
                    <a:srgbClr val="000000">
                      <a:alpha val="43137"/>
                    </a:srgbClr>
                  </a:outerShdw>
                </a:effectLst>
                <a:uFillTx/>
              </a:defRPr>
            </a:lvl1pPr>
          </a:lstStyle>
          <a:p>
            <a:r>
              <a:rPr lang="zh-CN" altLang="en-US" dirty="0"/>
              <a:t>单击此处编辑母版标题样式</a:t>
            </a:r>
          </a:p>
        </p:txBody>
      </p:sp>
      <p:sp>
        <p:nvSpPr>
          <p:cNvPr id="3" name="文本占位符 2"/>
          <p:cNvSpPr>
            <a:spLocks noGrp="1"/>
          </p:cNvSpPr>
          <p:nvPr>
            <p:ph type="body" idx="1"/>
            <p:custDataLst>
              <p:tags r:id="rId2"/>
            </p:custDataLst>
          </p:nvPr>
        </p:nvSpPr>
        <p:spPr>
          <a:xfrm>
            <a:off x="502444" y="3383756"/>
            <a:ext cx="8139178" cy="808489"/>
          </a:xfrm>
        </p:spPr>
        <p:txBody>
          <a:bodyPr lIns="101600" tIns="38100" rIns="76200" bIns="38100">
            <a:noAutofit/>
          </a:bodyPr>
          <a:lstStyle>
            <a:lvl1pPr marL="0" indent="0" eaLnBrk="1" fontAlgn="auto" latinLnBrk="0" hangingPunct="1">
              <a:buNone/>
              <a:defRPr kumimoji="0" lang="zh-CN" altLang="en-US" sz="1200" b="0" i="0" u="none" strike="noStrike" kern="1200" cap="none" spc="150" normalizeH="0" baseline="0" noProof="1">
                <a:solidFill>
                  <a:schemeClr val="tx1"/>
                </a:solidFill>
                <a:uFillTx/>
                <a:latin typeface="+mn-lt"/>
                <a:ea typeface="+mn-ea"/>
                <a:cs typeface="+mn-cs"/>
                <a:sym typeface="+mn-ea"/>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dirty="0"/>
              <a:t>单击此处编辑母版文本样式</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2019/5/6</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502412" y="324000"/>
            <a:ext cx="8139178" cy="486000"/>
          </a:xfrm>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100" b="1" i="0" u="none" strike="noStrike" kern="1200" cap="none" spc="200" normalizeH="0" baseline="0" noProof="1" dirty="0">
                <a:solidFill>
                  <a:schemeClr val="tx1"/>
                </a:solidFill>
                <a:uFillTx/>
                <a:latin typeface="+mj-lt"/>
                <a:ea typeface="+mj-ea"/>
                <a:cs typeface="+mj-cs"/>
                <a:sym typeface="+mn-ea"/>
              </a:defRPr>
            </a:lvl1pPr>
          </a:lstStyle>
          <a:p>
            <a:pPr lvl="0"/>
            <a:r>
              <a:rPr dirty="0">
                <a:sym typeface="+mn-ea"/>
              </a:rPr>
              <a:t>单击此处编辑母版标题样式</a:t>
            </a:r>
          </a:p>
        </p:txBody>
      </p:sp>
      <p:sp>
        <p:nvSpPr>
          <p:cNvPr id="3" name="内容占位符 2"/>
          <p:cNvSpPr>
            <a:spLocks noGrp="1"/>
          </p:cNvSpPr>
          <p:nvPr>
            <p:ph sz="half" idx="1"/>
            <p:custDataLst>
              <p:tags r:id="rId2"/>
            </p:custDataLst>
          </p:nvPr>
        </p:nvSpPr>
        <p:spPr>
          <a:xfrm>
            <a:off x="502448" y="972000"/>
            <a:ext cx="3962432" cy="3780000"/>
          </a:xfrm>
        </p:spPr>
        <p:txBody>
          <a:bodyPr vert="horz" lIns="101600" tIns="0" rIns="82550" bIns="0" rtlCol="0">
            <a:no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内容占位符 3"/>
          <p:cNvSpPr>
            <a:spLocks noGrp="1"/>
          </p:cNvSpPr>
          <p:nvPr>
            <p:ph sz="half" idx="2"/>
            <p:custDataLst>
              <p:tags r:id="rId3"/>
            </p:custDataLst>
          </p:nvPr>
        </p:nvSpPr>
        <p:spPr>
          <a:xfrm>
            <a:off x="4679158" y="972000"/>
            <a:ext cx="3962432" cy="3780000"/>
          </a:xfrm>
        </p:spPr>
        <p:txBody>
          <a:bodyPr>
            <a:noAutofit/>
          </a:bodyPr>
          <a:lstStyle>
            <a:lvl1pPr>
              <a:defRPr sz="1200">
                <a:solidFill>
                  <a:schemeClr val="tx1">
                    <a:lumMod val="75000"/>
                    <a:lumOff val="25000"/>
                  </a:schemeClr>
                </a:solidFill>
              </a:defRPr>
            </a:lvl1pPr>
            <a:lvl2pPr>
              <a:defRPr sz="1200">
                <a:solidFill>
                  <a:schemeClr val="tx1">
                    <a:lumMod val="75000"/>
                    <a:lumOff val="25000"/>
                  </a:schemeClr>
                </a:solidFill>
              </a:defRPr>
            </a:lvl2pPr>
            <a:lvl3pPr>
              <a:defRPr sz="1200">
                <a:solidFill>
                  <a:schemeClr val="tx1">
                    <a:lumMod val="75000"/>
                    <a:lumOff val="25000"/>
                  </a:schemeClr>
                </a:solidFill>
              </a:defRPr>
            </a:lvl3pPr>
            <a:lvl4pPr>
              <a:defRPr sz="1200">
                <a:solidFill>
                  <a:schemeClr val="tx1">
                    <a:lumMod val="75000"/>
                    <a:lumOff val="25000"/>
                  </a:schemeClr>
                </a:solidFill>
              </a:defRPr>
            </a:lvl4pPr>
            <a:lvl5pPr>
              <a:defRPr sz="1200">
                <a:solidFill>
                  <a:schemeClr val="tx1">
                    <a:lumMod val="75000"/>
                    <a:lumOff val="25000"/>
                  </a:schemeClr>
                </a:solidFill>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2019/5/6</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502412" y="324000"/>
            <a:ext cx="8139178" cy="486000"/>
          </a:xfrm>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100" b="1" i="0" u="none" strike="noStrike" kern="1200" cap="none" spc="200" normalizeH="0" baseline="0" noProof="1" dirty="0">
                <a:solidFill>
                  <a:schemeClr val="tx1"/>
                </a:solidFill>
                <a:uFillTx/>
                <a:latin typeface="+mj-lt"/>
                <a:ea typeface="+mj-ea"/>
                <a:cs typeface="+mj-cs"/>
                <a:sym typeface="+mn-ea"/>
              </a:defRPr>
            </a:lvl1pPr>
          </a:lstStyle>
          <a:p>
            <a:pPr lvl="0"/>
            <a:r>
              <a:rPr dirty="0">
                <a:sym typeface="+mn-ea"/>
              </a:rPr>
              <a:t>单击此处编辑母版标题样式</a:t>
            </a:r>
          </a:p>
        </p:txBody>
      </p:sp>
      <p:sp>
        <p:nvSpPr>
          <p:cNvPr id="3" name="文本占位符 2"/>
          <p:cNvSpPr>
            <a:spLocks noGrp="1"/>
          </p:cNvSpPr>
          <p:nvPr>
            <p:ph type="body" idx="1" hasCustomPrompt="1"/>
            <p:custDataLst>
              <p:tags r:id="rId2"/>
            </p:custDataLst>
          </p:nvPr>
        </p:nvSpPr>
        <p:spPr>
          <a:xfrm>
            <a:off x="502448" y="972000"/>
            <a:ext cx="3962432" cy="285752"/>
          </a:xfrm>
        </p:spPr>
        <p:txBody>
          <a:bodyPr lIns="101600" tIns="38100" rIns="76200" bIns="38100" anchor="t" anchorCtr="0">
            <a:noAutofit/>
          </a:bodyPr>
          <a:lstStyle>
            <a:lvl1pPr marL="0" indent="0" eaLnBrk="1" fontAlgn="auto" latinLnBrk="0" hangingPunct="1">
              <a:lnSpc>
                <a:spcPct val="100000"/>
              </a:lnSpc>
              <a:spcAft>
                <a:spcPts val="0"/>
              </a:spcAft>
              <a:buNone/>
              <a:defRPr sz="1500" b="1" u="none" strike="noStrike" kern="1200" cap="none" spc="200" normalizeH="0" baseline="0">
                <a:solidFill>
                  <a:schemeClr val="tx1"/>
                </a:solidFill>
                <a:uFillTx/>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dirty="0"/>
              <a:t>单击此处编辑文本</a:t>
            </a:r>
          </a:p>
        </p:txBody>
      </p:sp>
      <p:sp>
        <p:nvSpPr>
          <p:cNvPr id="4" name="内容占位符 3"/>
          <p:cNvSpPr>
            <a:spLocks noGrp="1"/>
          </p:cNvSpPr>
          <p:nvPr>
            <p:ph sz="half" idx="2"/>
            <p:custDataLst>
              <p:tags r:id="rId3"/>
            </p:custDataLst>
          </p:nvPr>
        </p:nvSpPr>
        <p:spPr>
          <a:xfrm>
            <a:off x="502444" y="1341782"/>
            <a:ext cx="3962400" cy="3414176"/>
          </a:xfrm>
        </p:spPr>
        <p:txBody>
          <a:bodyPr vert="horz" lIns="101600" tIns="0" rIns="82550" bIns="0" rtlCol="0">
            <a:no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5" name="文本占位符 4"/>
          <p:cNvSpPr>
            <a:spLocks noGrp="1"/>
          </p:cNvSpPr>
          <p:nvPr>
            <p:ph type="body" sz="quarter" idx="3" hasCustomPrompt="1"/>
            <p:custDataLst>
              <p:tags r:id="rId4"/>
            </p:custDataLst>
          </p:nvPr>
        </p:nvSpPr>
        <p:spPr>
          <a:xfrm>
            <a:off x="4676813" y="972000"/>
            <a:ext cx="3962432" cy="285752"/>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1500" b="1" i="0" u="none" strike="noStrike" kern="1200" cap="none" spc="200" normalizeH="0" baseline="0" noProof="1" dirty="0">
                <a:solidFill>
                  <a:schemeClr val="tx1"/>
                </a:solidFill>
                <a:uFillTx/>
                <a:latin typeface="+mn-lt"/>
                <a:ea typeface="+mn-ea"/>
                <a:cs typeface="+mn-cs"/>
                <a:sym typeface="+mn-ea"/>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4676813" y="1341782"/>
            <a:ext cx="3962432" cy="3414176"/>
          </a:xfrm>
        </p:spPr>
        <p:txBody>
          <a:bodyPr vert="horz" lIns="101600" tIns="0" rIns="82550" bIns="0" rtlCol="0">
            <a:no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t>2019/5/6</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100" b="1" i="0" u="none" strike="noStrike" kern="1200" cap="none" spc="200" normalizeH="0" baseline="0" noProof="1" dirty="0">
                <a:solidFill>
                  <a:schemeClr val="tx1"/>
                </a:solidFill>
                <a:uFillTx/>
                <a:latin typeface="+mj-lt"/>
                <a:ea typeface="+mj-ea"/>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2019/5/6</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2019/5/6</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a:t>单击此处编辑母版标题样式</a:t>
            </a:r>
            <a:endParaRPr lang="en-US" dirty="0"/>
          </a:p>
        </p:txBody>
      </p:sp>
      <p:sp>
        <p:nvSpPr>
          <p:cNvPr id="3" name="Text Placeholder 2"/>
          <p:cNvSpPr>
            <a:spLocks noGrp="1"/>
          </p:cNvSpPr>
          <p:nvPr>
            <p:ph type="body" idx="1" hasCustomPrompt="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编辑母版文本样式</a:t>
            </a:r>
          </a:p>
        </p:txBody>
      </p:sp>
      <p:sp>
        <p:nvSpPr>
          <p:cNvPr id="4" name="Date Placeholder 3"/>
          <p:cNvSpPr>
            <a:spLocks noGrp="1"/>
          </p:cNvSpPr>
          <p:nvPr>
            <p:ph type="dt" sz="half" idx="10"/>
          </p:nvPr>
        </p:nvSpPr>
        <p:spPr/>
        <p:txBody>
          <a:bodyPr/>
          <a:lstStyle/>
          <a:p>
            <a:fld id="{BB313543-044D-4F0A-A251-4AC2F8CC5F73}" type="datetimeFigureOut">
              <a:rPr lang="zh-CN" altLang="en-US" smtClean="0"/>
              <a:t>2019/5/6</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BC946B92-1FF9-4B8E-A765-D54652D30A56}" type="slidenum">
              <a:rPr lang="zh-CN" altLang="en-US" smtClean="0"/>
              <a:t>‹#›</a:t>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1"/>
            </p:custDataLst>
          </p:nvPr>
        </p:nvSpPr>
        <p:spPr>
          <a:xfrm>
            <a:off x="502448" y="972000"/>
            <a:ext cx="3962432" cy="3780000"/>
          </a:xfrm>
        </p:spPr>
        <p:txBody>
          <a:bodyPr vert="horz" lIns="101600" tIns="0" rIns="82550" bIns="0" rtlCol="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2"/>
            </p:custDataLst>
          </p:nvPr>
        </p:nvSpPr>
        <p:spPr>
          <a:xfrm>
            <a:off x="4679194" y="972000"/>
            <a:ext cx="3962432" cy="3780000"/>
          </a:xfrm>
        </p:spPr>
        <p:txBody>
          <a:bodyPr vert="horz" lIns="101600" tIns="0" rIns="82550" bIns="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1pPr>
          </a:lstStyle>
          <a:p>
            <a:pPr lvl="0"/>
            <a:r>
              <a:rPr>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t>2019/5/6</a:t>
            </a:fld>
            <a:endParaRPr lang="zh-CN" altLang="en-US" dirty="0"/>
          </a:p>
        </p:txBody>
      </p:sp>
      <p:sp>
        <p:nvSpPr>
          <p:cNvPr id="6" name="页脚占位符 5"/>
          <p:cNvSpPr>
            <a:spLocks noGrp="1"/>
          </p:cNvSpPr>
          <p:nvPr>
            <p:ph type="ftr" sz="quarter" idx="11"/>
            <p:custDataLst>
              <p:tags r:id="rId4"/>
            </p:custDataLst>
          </p:nvPr>
        </p:nvSpPr>
        <p:spPr/>
        <p:txBody>
          <a:bodyPr/>
          <a:lstStyle/>
          <a:p>
            <a:endParaRPr lang="zh-CN" altLang="en-US" dirty="0"/>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t>‹#›</a:t>
            </a:fld>
            <a:endParaRPr lang="zh-CN" altLang="en-US"/>
          </a:p>
        </p:txBody>
      </p:sp>
      <p:sp>
        <p:nvSpPr>
          <p:cNvPr id="9" name="标题 8"/>
          <p:cNvSpPr>
            <a:spLocks noGrp="1"/>
          </p:cNvSpPr>
          <p:nvPr>
            <p:ph type="title"/>
            <p:custDataLst>
              <p:tags r:id="rId6"/>
            </p:custDataLst>
          </p:nvPr>
        </p:nvSpPr>
        <p:spPr/>
        <p:txBody>
          <a:bodyPr/>
          <a:lstStyle/>
          <a:p>
            <a:r>
              <a:rPr lang="zh-CN" altLang="en-US"/>
              <a:t>单击此处编辑母版标题样式</a:t>
            </a: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custDataLst>
              <p:tags r:id="rId1"/>
            </p:custDataLst>
          </p:nvPr>
        </p:nvSpPr>
        <p:spPr>
          <a:xfrm>
            <a:off x="7928351" y="714381"/>
            <a:ext cx="713238" cy="4041680"/>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ts val="0"/>
              </a:spcAft>
              <a:buNone/>
              <a:defRPr kumimoji="0" lang="zh-CN" altLang="en-US" sz="1800" b="1" i="0" u="none" strike="noStrike" kern="1200" cap="none" spc="200" normalizeH="0" baseline="0" noProof="1" dirty="0">
                <a:solidFill>
                  <a:schemeClr val="tx1"/>
                </a:solidFill>
                <a:uFillTx/>
                <a:latin typeface="+mj-lt"/>
                <a:ea typeface="+mj-ea"/>
                <a:cs typeface="+mj-cs"/>
                <a:sym typeface="+mn-ea"/>
              </a:defRPr>
            </a:lvl1pPr>
          </a:lstStyle>
          <a:p>
            <a:pPr lvl="0"/>
            <a:r>
              <a:rPr>
                <a:sym typeface="+mn-ea"/>
              </a:rPr>
              <a:t>单击此处编辑母版标题样式</a:t>
            </a:r>
          </a:p>
        </p:txBody>
      </p:sp>
      <p:sp>
        <p:nvSpPr>
          <p:cNvPr id="3" name="竖排文字占位符 2"/>
          <p:cNvSpPr>
            <a:spLocks noGrp="1"/>
          </p:cNvSpPr>
          <p:nvPr>
            <p:ph type="body" orient="vert" idx="1"/>
            <p:custDataLst>
              <p:tags r:id="rId2"/>
            </p:custDataLst>
          </p:nvPr>
        </p:nvSpPr>
        <p:spPr>
          <a:xfrm>
            <a:off x="502444" y="714375"/>
            <a:ext cx="7371076" cy="4041680"/>
          </a:xfrm>
        </p:spPr>
        <p:txBody>
          <a:bodyPr vert="eaVert"/>
          <a:lstStyle>
            <a:lvl1pPr indent="0" eaLnBrk="1" fontAlgn="auto" latinLnBrk="0" hangingPunct="1">
              <a:defRPr>
                <a:solidFill>
                  <a:schemeClr val="tx1">
                    <a:lumMod val="75000"/>
                    <a:lumOff val="25000"/>
                  </a:schemeClr>
                </a:solidFill>
              </a:defRPr>
            </a:lvl1pPr>
            <a:lvl2pPr indent="0" eaLnBrk="1" fontAlgn="auto" latinLnBrk="0" hangingPunct="1">
              <a:defRPr>
                <a:solidFill>
                  <a:schemeClr val="tx1">
                    <a:lumMod val="75000"/>
                    <a:lumOff val="25000"/>
                  </a:schemeClr>
                </a:solidFill>
              </a:defRPr>
            </a:lvl2pPr>
            <a:lvl3pPr indent="0" eaLnBrk="1" fontAlgn="auto" latinLnBrk="0" hangingPunct="1">
              <a:defRPr>
                <a:solidFill>
                  <a:schemeClr val="tx1">
                    <a:lumMod val="75000"/>
                    <a:lumOff val="25000"/>
                  </a:schemeClr>
                </a:solidFill>
              </a:defRPr>
            </a:lvl3pPr>
            <a:lvl4pPr indent="0" eaLnBrk="1" fontAlgn="auto" latinLnBrk="0" hangingPunct="1">
              <a:defRPr>
                <a:solidFill>
                  <a:schemeClr val="tx1">
                    <a:lumMod val="75000"/>
                    <a:lumOff val="25000"/>
                  </a:schemeClr>
                </a:solidFill>
              </a:defRPr>
            </a:lvl4pPr>
            <a:lvl5pPr indent="0" eaLnBrk="1" fontAlgn="auto" latinLnBrk="0" hangingPunct="1">
              <a:defRPr>
                <a:solidFill>
                  <a:schemeClr val="tx1">
                    <a:lumMod val="75000"/>
                    <a:lumOff val="25000"/>
                  </a:schemeClr>
                </a:solidFill>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2019/5/6</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2019/5/6</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502448" y="714381"/>
            <a:ext cx="8139178" cy="3780000"/>
          </a:xfrm>
        </p:spPr>
        <p:txBody>
          <a:bodyPr/>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2019/5/6</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502412" y="1941211"/>
            <a:ext cx="8139178" cy="674375"/>
          </a:xfrm>
        </p:spPr>
        <p:txBody>
          <a:bodyPr vert="horz" lIns="101600" tIns="38100" rIns="25400" bIns="38100" rtlCol="0" anchor="t" anchorCtr="0">
            <a:noAutofit/>
          </a:bodyPr>
          <a:lstStyle>
            <a:lvl1pPr marL="0" marR="0" algn="ctr" defTabSz="914400" rtl="0" eaLnBrk="1" fontAlgn="auto" latinLnBrk="0" hangingPunct="1">
              <a:lnSpc>
                <a:spcPct val="100000"/>
              </a:lnSpc>
              <a:buNone/>
              <a:defRPr kumimoji="0" lang="zh-CN" altLang="en-US" sz="4050" b="0" i="0" u="none" strike="noStrike" kern="1200" cap="none" spc="600" normalizeH="0" baseline="0" noProof="1" dirty="0">
                <a:solidFill>
                  <a:schemeClr val="tx1"/>
                </a:solidFill>
                <a:effectLst>
                  <a:outerShdw blurRad="38100" dist="38100" dir="2700000" algn="tl">
                    <a:srgbClr val="000000">
                      <a:alpha val="43137"/>
                    </a:srgbClr>
                  </a:outerShdw>
                </a:effectLst>
                <a:uFillTx/>
                <a:latin typeface="+mj-lt"/>
                <a:ea typeface="+mj-ea"/>
                <a:cs typeface="+mj-cs"/>
                <a:sym typeface="+mn-ea"/>
              </a:defRPr>
            </a:lvl1pPr>
          </a:lstStyle>
          <a:p>
            <a:pPr lvl="0"/>
            <a:r>
              <a:rPr>
                <a:sym typeface="+mn-ea"/>
              </a:rPr>
              <a:t>单击此处编辑标题</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hasCustomPrompt="1"/>
          </p:nvPr>
        </p:nvSpPr>
        <p:spPr>
          <a:xfrm>
            <a:off x="628650" y="1369219"/>
            <a:ext cx="3886200" cy="3263504"/>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Content Placeholder 3"/>
          <p:cNvSpPr>
            <a:spLocks noGrp="1"/>
          </p:cNvSpPr>
          <p:nvPr>
            <p:ph sz="half" idx="2" hasCustomPrompt="1"/>
          </p:nvPr>
        </p:nvSpPr>
        <p:spPr>
          <a:xfrm>
            <a:off x="4629150" y="1369219"/>
            <a:ext cx="3886200" cy="3263504"/>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Date Placeholder 4"/>
          <p:cNvSpPr>
            <a:spLocks noGrp="1"/>
          </p:cNvSpPr>
          <p:nvPr>
            <p:ph type="dt" sz="half" idx="10"/>
          </p:nvPr>
        </p:nvSpPr>
        <p:spPr/>
        <p:txBody>
          <a:bodyPr/>
          <a:lstStyle/>
          <a:p>
            <a:fld id="{BB313543-044D-4F0A-A251-4AC2F8CC5F73}" type="datetimeFigureOut">
              <a:rPr lang="zh-CN" altLang="en-US" smtClean="0"/>
              <a:t>2019/5/6</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BC946B92-1FF9-4B8E-A765-D54652D30A56}"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a:t>单击此处编辑母版标题样式</a:t>
            </a:r>
            <a:endParaRPr lang="en-US" dirty="0"/>
          </a:p>
        </p:txBody>
      </p:sp>
      <p:sp>
        <p:nvSpPr>
          <p:cNvPr id="3" name="Text Placeholder 2"/>
          <p:cNvSpPr>
            <a:spLocks noGrp="1"/>
          </p:cNvSpPr>
          <p:nvPr>
            <p:ph type="body" idx="1" hasCustomPrompt="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4" name="Content Placeholder 3"/>
          <p:cNvSpPr>
            <a:spLocks noGrp="1"/>
          </p:cNvSpPr>
          <p:nvPr>
            <p:ph sz="half" idx="2" hasCustomPrompt="1"/>
          </p:nvPr>
        </p:nvSpPr>
        <p:spPr>
          <a:xfrm>
            <a:off x="629842" y="1878806"/>
            <a:ext cx="3868340" cy="2763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hasCustomPrompt="1"/>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6" name="Content Placeholder 5"/>
          <p:cNvSpPr>
            <a:spLocks noGrp="1"/>
          </p:cNvSpPr>
          <p:nvPr>
            <p:ph sz="quarter" idx="4" hasCustomPrompt="1"/>
          </p:nvPr>
        </p:nvSpPr>
        <p:spPr>
          <a:xfrm>
            <a:off x="4629150" y="1878806"/>
            <a:ext cx="3887391" cy="2763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7" name="Date Placeholder 6"/>
          <p:cNvSpPr>
            <a:spLocks noGrp="1"/>
          </p:cNvSpPr>
          <p:nvPr>
            <p:ph type="dt" sz="half" idx="10"/>
          </p:nvPr>
        </p:nvSpPr>
        <p:spPr/>
        <p:txBody>
          <a:bodyPr/>
          <a:lstStyle/>
          <a:p>
            <a:fld id="{BB313543-044D-4F0A-A251-4AC2F8CC5F73}" type="datetimeFigureOut">
              <a:rPr lang="zh-CN" altLang="en-US" smtClean="0"/>
              <a:t>2019/5/6</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BC946B92-1FF9-4B8E-A765-D54652D30A56}"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BB313543-044D-4F0A-A251-4AC2F8CC5F73}" type="datetimeFigureOut">
              <a:rPr lang="zh-CN" altLang="en-US" smtClean="0"/>
              <a:t>2019/5/6</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BC946B92-1FF9-4B8E-A765-D54652D30A56}"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B313543-044D-4F0A-A251-4AC2F8CC5F73}" type="datetimeFigureOut">
              <a:rPr lang="zh-CN" altLang="en-US" smtClean="0"/>
              <a:t>2019/5/6</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BC946B92-1FF9-4B8E-A765-D54652D30A56}"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endParaRPr lang="en-US" dirty="0"/>
          </a:p>
        </p:txBody>
      </p:sp>
      <p:sp>
        <p:nvSpPr>
          <p:cNvPr id="3" name="Content Placeholder 2"/>
          <p:cNvSpPr>
            <a:spLocks noGrp="1"/>
          </p:cNvSpPr>
          <p:nvPr>
            <p:ph idx="1" hasCustomPrompt="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hasCustomPrompt="1"/>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p>
        </p:txBody>
      </p:sp>
      <p:sp>
        <p:nvSpPr>
          <p:cNvPr id="5" name="Date Placeholder 4"/>
          <p:cNvSpPr>
            <a:spLocks noGrp="1"/>
          </p:cNvSpPr>
          <p:nvPr>
            <p:ph type="dt" sz="half" idx="10"/>
          </p:nvPr>
        </p:nvSpPr>
        <p:spPr/>
        <p:txBody>
          <a:bodyPr/>
          <a:lstStyle/>
          <a:p>
            <a:fld id="{BB313543-044D-4F0A-A251-4AC2F8CC5F73}" type="datetimeFigureOut">
              <a:rPr lang="zh-CN" altLang="en-US" smtClean="0"/>
              <a:t>2019/5/6</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BC946B92-1FF9-4B8E-A765-D54652D30A56}"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a:t>单击图标添加图片</a:t>
            </a:r>
            <a:endParaRPr lang="en-US" dirty="0"/>
          </a:p>
        </p:txBody>
      </p:sp>
      <p:sp>
        <p:nvSpPr>
          <p:cNvPr id="4" name="Text Placeholder 3"/>
          <p:cNvSpPr>
            <a:spLocks noGrp="1"/>
          </p:cNvSpPr>
          <p:nvPr>
            <p:ph type="body" sz="half" idx="2" hasCustomPrompt="1"/>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p>
        </p:txBody>
      </p:sp>
      <p:sp>
        <p:nvSpPr>
          <p:cNvPr id="5" name="Date Placeholder 4"/>
          <p:cNvSpPr>
            <a:spLocks noGrp="1"/>
          </p:cNvSpPr>
          <p:nvPr>
            <p:ph type="dt" sz="half" idx="10"/>
          </p:nvPr>
        </p:nvSpPr>
        <p:spPr/>
        <p:txBody>
          <a:bodyPr/>
          <a:lstStyle/>
          <a:p>
            <a:fld id="{BB313543-044D-4F0A-A251-4AC2F8CC5F73}" type="datetimeFigureOut">
              <a:rPr lang="zh-CN" altLang="en-US" smtClean="0"/>
              <a:t>2019/5/6</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BC946B92-1FF9-4B8E-A765-D54652D30A56}"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ags" Target="../tags/tag1.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tags" Target="../tags/tag3.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tags" Target="../tags/tag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tags" Target="../tags/tag4.xml"/><Relationship Id="rId18" Type="http://schemas.openxmlformats.org/officeDocument/2006/relationships/tags" Target="../tags/tag9.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17" Type="http://schemas.openxmlformats.org/officeDocument/2006/relationships/tags" Target="../tags/tag8.xml"/><Relationship Id="rId2" Type="http://schemas.openxmlformats.org/officeDocument/2006/relationships/slideLayout" Target="../slideLayouts/slideLayout24.xml"/><Relationship Id="rId16" Type="http://schemas.openxmlformats.org/officeDocument/2006/relationships/tags" Target="../tags/tag7.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5" Type="http://schemas.openxmlformats.org/officeDocument/2006/relationships/tags" Target="../tags/tag6.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tags" Target="../tags/tag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BB313543-044D-4F0A-A251-4AC2F8CC5F73}" type="datetimeFigureOut">
              <a:rPr lang="zh-CN" altLang="en-US" smtClean="0"/>
              <a:t>2019/5/6</a:t>
            </a:fld>
            <a:endParaRPr lang="zh-CN" altLang="en-US"/>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BC946B92-1FF9-4B8E-A765-D54652D30A56}"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bg2"/>
            </a:gs>
            <a:gs pos="100000">
              <a:schemeClr val="bg2">
                <a:lumMod val="75000"/>
              </a:schemeClr>
            </a:gs>
          </a:gsLst>
          <a:lin ang="9000000" scaled="0"/>
          <a:tileRect/>
        </a:gradFill>
        <a:effectLst/>
      </p:bgPr>
    </p:bg>
    <p:spTree>
      <p:nvGrpSpPr>
        <p:cNvPr id="1" name=""/>
        <p:cNvGrpSpPr/>
        <p:nvPr/>
      </p:nvGrpSpPr>
      <p:grpSpPr>
        <a:xfrm>
          <a:off x="0" y="0"/>
          <a:ext cx="0" cy="0"/>
          <a:chOff x="0" y="0"/>
          <a:chExt cx="0" cy="0"/>
        </a:xfrm>
      </p:grpSpPr>
      <p:sp>
        <p:nvSpPr>
          <p:cNvPr id="7" name="标题占位符 1"/>
          <p:cNvSpPr>
            <a:spLocks noGrp="1"/>
          </p:cNvSpPr>
          <p:nvPr>
            <p:ph type="title"/>
            <p:custDataLst>
              <p:tags r:id="rId13"/>
            </p:custDataLst>
          </p:nvPr>
        </p:nvSpPr>
        <p:spPr>
          <a:xfrm>
            <a:off x="628650" y="273844"/>
            <a:ext cx="7886700" cy="994172"/>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8" name="文本占位符 2"/>
          <p:cNvSpPr>
            <a:spLocks noGrp="1"/>
          </p:cNvSpPr>
          <p:nvPr>
            <p:ph type="body" idx="1"/>
            <p:custDataLst>
              <p:tags r:id="rId14"/>
            </p:custDataLst>
          </p:nvPr>
        </p:nvSpPr>
        <p:spPr>
          <a:xfrm>
            <a:off x="628650" y="1369219"/>
            <a:ext cx="7886700" cy="3263504"/>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日期占位符 3"/>
          <p:cNvSpPr>
            <a:spLocks noGrp="1"/>
          </p:cNvSpPr>
          <p:nvPr>
            <p:ph type="dt" sz="half" idx="2"/>
          </p:nvPr>
        </p:nvSpPr>
        <p:spPr>
          <a:xfrm>
            <a:off x="628650" y="4767263"/>
            <a:ext cx="2057400" cy="273844"/>
          </a:xfrm>
          <a:prstGeom prst="rect">
            <a:avLst/>
          </a:prstGeom>
        </p:spPr>
        <p:txBody>
          <a:bodyPr vert="horz" lIns="91440" tIns="45720" rIns="91440" bIns="45720" rtlCol="0" anchor="ctr">
            <a:normAutofit/>
          </a:bodyPr>
          <a:lstStyle>
            <a:lvl1pPr algn="ctr">
              <a:defRPr sz="900">
                <a:solidFill>
                  <a:schemeClr val="bg1">
                    <a:lumMod val="50000"/>
                  </a:schemeClr>
                </a:solidFill>
                <a:latin typeface="黑体" panose="02010609060101010101" charset="-122"/>
                <a:ea typeface="黑体" panose="02010609060101010101" charset="-122"/>
              </a:defRPr>
            </a:lvl1pPr>
          </a:lstStyle>
          <a:p>
            <a:fld id="{D997B5FA-0921-464F-AAE1-844C04324D75}" type="datetimeFigureOut">
              <a:rPr lang="zh-CN" altLang="en-US" smtClean="0"/>
              <a:t>2019/5/6</a:t>
            </a:fld>
            <a:endParaRPr lang="zh-CN" altLang="en-US" dirty="0"/>
          </a:p>
        </p:txBody>
      </p:sp>
      <p:sp>
        <p:nvSpPr>
          <p:cNvPr id="10" name="页脚占位符 4"/>
          <p:cNvSpPr>
            <a:spLocks noGrp="1"/>
          </p:cNvSpPr>
          <p:nvPr>
            <p:ph type="ftr" sz="quarter" idx="3"/>
          </p:nvPr>
        </p:nvSpPr>
        <p:spPr>
          <a:xfrm>
            <a:off x="3028950" y="4767263"/>
            <a:ext cx="3086100" cy="273844"/>
          </a:xfrm>
          <a:prstGeom prst="rect">
            <a:avLst/>
          </a:prstGeom>
        </p:spPr>
        <p:txBody>
          <a:bodyPr vert="horz" lIns="91440" tIns="45720" rIns="91440" bIns="45720" rtlCol="0" anchor="ctr">
            <a:normAutofit/>
          </a:bodyPr>
          <a:lstStyle>
            <a:lvl1pPr algn="ctr">
              <a:defRPr sz="900">
                <a:solidFill>
                  <a:schemeClr val="bg1">
                    <a:lumMod val="50000"/>
                  </a:schemeClr>
                </a:solidFill>
                <a:latin typeface="黑体" panose="02010609060101010101" charset="-122"/>
                <a:ea typeface="黑体" panose="02010609060101010101" charset="-122"/>
              </a:defRPr>
            </a:lvl1pPr>
          </a:lstStyle>
          <a:p>
            <a:endParaRPr lang="zh-CN" altLang="en-US"/>
          </a:p>
        </p:txBody>
      </p:sp>
      <p:sp>
        <p:nvSpPr>
          <p:cNvPr id="11" name="灯片编号占位符 5"/>
          <p:cNvSpPr>
            <a:spLocks noGrp="1"/>
          </p:cNvSpPr>
          <p:nvPr>
            <p:ph type="sldNum" sz="quarter" idx="4"/>
          </p:nvPr>
        </p:nvSpPr>
        <p:spPr>
          <a:xfrm>
            <a:off x="6457950" y="4767263"/>
            <a:ext cx="2057400" cy="273844"/>
          </a:xfrm>
          <a:prstGeom prst="rect">
            <a:avLst/>
          </a:prstGeom>
        </p:spPr>
        <p:txBody>
          <a:bodyPr vert="horz" lIns="91440" tIns="45720" rIns="91440" bIns="45720" rtlCol="0" anchor="ctr">
            <a:normAutofit/>
          </a:bodyPr>
          <a:lstStyle>
            <a:lvl1pPr algn="ctr">
              <a:defRPr sz="900">
                <a:solidFill>
                  <a:schemeClr val="bg1">
                    <a:lumMod val="50000"/>
                  </a:schemeClr>
                </a:solidFill>
                <a:latin typeface="黑体" panose="02010609060101010101" charset="-122"/>
                <a:ea typeface="黑体" panose="02010609060101010101" charset="-122"/>
              </a:defRPr>
            </a:lvl1pPr>
          </a:lstStyle>
          <a:p>
            <a:fld id="{565CE74E-AB26-4998-AD42-012C4C1AD076}" type="slidenum">
              <a:rPr lang="zh-CN" altLang="en-US" smtClean="0"/>
              <a:t>‹#›</a:t>
            </a:fld>
            <a:endParaRPr lang="zh-CN" altLang="en-US"/>
          </a:p>
        </p:txBody>
      </p:sp>
      <p:sp>
        <p:nvSpPr>
          <p:cNvPr id="2" name="KSO_TEMPLATE" hidden="1"/>
          <p:cNvSpPr/>
          <p:nvPr>
            <p:custDataLst>
              <p:tags r:id="rId15"/>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lang="zh-CN" altLang="en-US" sz="1800" kern="1200" dirty="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lang="zh-CN" altLang="en-US" sz="1500" kern="1200" dirty="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lang="zh-CN" altLang="en-US" sz="1350" kern="1200" dirty="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FFFFFF"/>
            </a:gs>
            <a:gs pos="100000">
              <a:srgbClr val="DCDCDC"/>
            </a:gs>
          </a:gsLst>
          <a:lin ang="5400000" scaled="0"/>
        </a:gra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3"/>
            </p:custDataLst>
          </p:nvPr>
        </p:nvSpPr>
        <p:spPr>
          <a:xfrm>
            <a:off x="502412" y="324000"/>
            <a:ext cx="8139178" cy="486000"/>
          </a:xfrm>
          <a:prstGeom prst="rect">
            <a:avLst/>
          </a:prstGeom>
        </p:spPr>
        <p:txBody>
          <a:bodyPr vert="horz" lIns="101600" tIns="38100" rIns="76200" bIns="38100" rtlCol="0" anchor="ctr" anchorCtr="0">
            <a:noAutofit/>
          </a:bodyPr>
          <a:lstStyle/>
          <a:p>
            <a:r>
              <a:rPr lang="zh-CN" altLang="en-US" dirty="0"/>
              <a:t>单击此处编辑母版标题样式</a:t>
            </a:r>
          </a:p>
        </p:txBody>
      </p:sp>
      <p:sp>
        <p:nvSpPr>
          <p:cNvPr id="3" name="文本占位符 2"/>
          <p:cNvSpPr>
            <a:spLocks noGrp="1"/>
          </p:cNvSpPr>
          <p:nvPr>
            <p:ph type="body" idx="1"/>
            <p:custDataLst>
              <p:tags r:id="rId14"/>
            </p:custDataLst>
          </p:nvPr>
        </p:nvSpPr>
        <p:spPr>
          <a:xfrm>
            <a:off x="502412" y="972000"/>
            <a:ext cx="8139178" cy="3780000"/>
          </a:xfrm>
          <a:prstGeom prst="rect">
            <a:avLst/>
          </a:prstGeom>
        </p:spPr>
        <p:txBody>
          <a:bodyPr vert="horz" lIns="101600" tIns="0" rIns="82550" bIns="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custDataLst>
              <p:tags r:id="rId15"/>
            </p:custDataLst>
          </p:nvPr>
        </p:nvSpPr>
        <p:spPr>
          <a:xfrm>
            <a:off x="659807" y="4762375"/>
            <a:ext cx="2025000" cy="237600"/>
          </a:xfrm>
          <a:prstGeom prst="rect">
            <a:avLst/>
          </a:prstGeom>
        </p:spPr>
        <p:txBody>
          <a:bodyPr vert="horz" lIns="91440" tIns="45720" rIns="91440" bIns="45720" rtlCol="0" anchor="ctr">
            <a:normAutofit/>
          </a:bodyPr>
          <a:lstStyle>
            <a:lvl1pPr algn="l">
              <a:defRPr sz="900">
                <a:solidFill>
                  <a:schemeClr val="tx1">
                    <a:tint val="75000"/>
                  </a:schemeClr>
                </a:solidFill>
              </a:defRPr>
            </a:lvl1pPr>
          </a:lstStyle>
          <a:p>
            <a:fld id="{760FBDFE-C587-4B4C-A407-44438C67B59E}" type="datetimeFigureOut">
              <a:rPr lang="zh-CN" altLang="en-US" smtClean="0"/>
              <a:t>2019/5/6</a:t>
            </a:fld>
            <a:endParaRPr lang="zh-CN" altLang="en-US"/>
          </a:p>
        </p:txBody>
      </p:sp>
      <p:sp>
        <p:nvSpPr>
          <p:cNvPr id="5" name="页脚占位符 4"/>
          <p:cNvSpPr>
            <a:spLocks noGrp="1"/>
          </p:cNvSpPr>
          <p:nvPr>
            <p:ph type="ftr" sz="quarter" idx="3"/>
            <p:custDataLst>
              <p:tags r:id="rId16"/>
            </p:custDataLst>
          </p:nvPr>
        </p:nvSpPr>
        <p:spPr>
          <a:xfrm>
            <a:off x="3087000" y="4762375"/>
            <a:ext cx="2970000" cy="237600"/>
          </a:xfrm>
          <a:prstGeom prst="rect">
            <a:avLst/>
          </a:prstGeom>
        </p:spPr>
        <p:txBody>
          <a:bodyPr vert="horz" lIns="91440" tIns="45720" rIns="91440" bIns="45720" rtlCol="0" anchor="ctr">
            <a:normAutofit/>
          </a:bodyPr>
          <a:lstStyle>
            <a:lvl1pPr algn="ctr">
              <a:defRPr sz="9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7"/>
            </p:custDataLst>
          </p:nvPr>
        </p:nvSpPr>
        <p:spPr>
          <a:xfrm>
            <a:off x="6457950" y="4762375"/>
            <a:ext cx="2025000" cy="237600"/>
          </a:xfrm>
          <a:prstGeom prst="rect">
            <a:avLst/>
          </a:prstGeom>
        </p:spPr>
        <p:txBody>
          <a:bodyPr vert="horz" lIns="91440" tIns="45720" rIns="91440" bIns="45720" rtlCol="0" anchor="ctr">
            <a:normAutofit/>
          </a:bodyPr>
          <a:lstStyle>
            <a:lvl1pPr algn="r">
              <a:defRPr sz="900">
                <a:solidFill>
                  <a:schemeClr val="tx1">
                    <a:tint val="75000"/>
                  </a:schemeClr>
                </a:solidFill>
              </a:defRPr>
            </a:lvl1pPr>
          </a:lstStyle>
          <a:p>
            <a:fld id="{49AE70B2-8BF9-45C0-BB95-33D1B9D3A854}" type="slidenum">
              <a:rPr lang="zh-CN" altLang="en-US" smtClean="0"/>
              <a:t>‹#›</a:t>
            </a:fld>
            <a:endParaRPr lang="zh-CN" altLang="en-US" dirty="0"/>
          </a:p>
        </p:txBody>
      </p:sp>
      <p:sp>
        <p:nvSpPr>
          <p:cNvPr id="7" name="KSO_TEMPLATE" hidden="1"/>
          <p:cNvSpPr/>
          <p:nvPr>
            <p:custDataLst>
              <p:tags r:id="rId18"/>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685800" rtl="0" eaLnBrk="1" fontAlgn="auto" latinLnBrk="0" hangingPunct="1">
        <a:lnSpc>
          <a:spcPct val="100000"/>
        </a:lnSpc>
        <a:spcBef>
          <a:spcPct val="0"/>
        </a:spcBef>
        <a:buNone/>
        <a:defRPr sz="2100" b="1" u="none" strike="noStrike" kern="1200" cap="none" spc="200" normalizeH="0">
          <a:solidFill>
            <a:schemeClr val="tx1"/>
          </a:solidFill>
          <a:uFillTx/>
          <a:latin typeface="+mj-lt"/>
          <a:ea typeface="+mj-ea"/>
          <a:cs typeface="+mj-cs"/>
        </a:defRPr>
      </a:lvl1pPr>
    </p:titleStyle>
    <p:bodyStyle>
      <a:lvl1pPr marL="1714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mn-lt"/>
          <a:ea typeface="+mn-ea"/>
          <a:cs typeface="+mn-cs"/>
        </a:defRPr>
      </a:lvl1pPr>
      <a:lvl2pPr marL="514350" indent="-171450" algn="l" defTabSz="685800" rtl="0" eaLnBrk="1" fontAlgn="auto" latinLnBrk="0" hangingPunct="1">
        <a:lnSpc>
          <a:spcPct val="130000"/>
        </a:lnSpc>
        <a:spcBef>
          <a:spcPts val="0"/>
        </a:spcBef>
        <a:spcAft>
          <a:spcPts val="1000"/>
        </a:spcAft>
        <a:buFont typeface="Arial" panose="020B0604020202020204" pitchFamily="34" charset="0"/>
        <a:buChar char="•"/>
        <a:tabLst>
          <a:tab pos="1207135" algn="l"/>
        </a:tabLst>
        <a:defRPr sz="1200" u="none" strike="noStrike" kern="1200" cap="none" spc="150" normalizeH="0" baseline="0">
          <a:solidFill>
            <a:schemeClr val="tx1"/>
          </a:solidFill>
          <a:uFillTx/>
          <a:latin typeface="+mn-lt"/>
          <a:ea typeface="+mn-ea"/>
          <a:cs typeface="+mn-cs"/>
        </a:defRPr>
      </a:lvl2pPr>
      <a:lvl3pPr marL="8572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mn-lt"/>
          <a:ea typeface="+mn-ea"/>
          <a:cs typeface="+mn-cs"/>
        </a:defRPr>
      </a:lvl3pPr>
      <a:lvl4pPr marL="12001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mn-lt"/>
          <a:ea typeface="+mn-ea"/>
          <a:cs typeface="+mn-cs"/>
        </a:defRPr>
      </a:lvl4pPr>
      <a:lvl5pPr marL="15430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5.png"/><Relationship Id="rId5" Type="http://schemas.openxmlformats.org/officeDocument/2006/relationships/image" Target="../media/image4.jpe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4.jpeg"/><Relationship Id="rId7" Type="http://schemas.openxmlformats.org/officeDocument/2006/relationships/image" Target="../media/image25.pn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24.jpeg"/><Relationship Id="rId5" Type="http://schemas.openxmlformats.org/officeDocument/2006/relationships/image" Target="../media/image23.png"/><Relationship Id="rId4" Type="http://schemas.openxmlformats.org/officeDocument/2006/relationships/image" Target="../media/image22.jpeg"/></Relationships>
</file>

<file path=ppt/slides/_rels/slide1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slideLayout" Target="../slideLayouts/slideLayout13.xml"/><Relationship Id="rId1" Type="http://schemas.openxmlformats.org/officeDocument/2006/relationships/tags" Target="../tags/tag71.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14.jpeg"/></Relationships>
</file>

<file path=ppt/slides/_rels/slide13.xml.rels><?xml version="1.0" encoding="UTF-8" standalone="yes"?>
<Relationships xmlns="http://schemas.openxmlformats.org/package/2006/relationships"><Relationship Id="rId3" Type="http://schemas.openxmlformats.org/officeDocument/2006/relationships/image" Target="../media/image14.jpeg"/><Relationship Id="rId7" Type="http://schemas.openxmlformats.org/officeDocument/2006/relationships/image" Target="../media/image30.png"/><Relationship Id="rId2" Type="http://schemas.openxmlformats.org/officeDocument/2006/relationships/image" Target="../media/image4.jpeg"/><Relationship Id="rId1" Type="http://schemas.openxmlformats.org/officeDocument/2006/relationships/slideLayout" Target="../slideLayouts/slideLayout2.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2.jpeg"/></Relationships>
</file>

<file path=ppt/slides/_rels/slide1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slideLayout" Target="../slideLayouts/slideLayout13.xml"/><Relationship Id="rId1" Type="http://schemas.openxmlformats.org/officeDocument/2006/relationships/tags" Target="../tags/tag72.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14.jpe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2.xml"/><Relationship Id="rId1" Type="http://schemas.openxmlformats.org/officeDocument/2006/relationships/tags" Target="../tags/tag73.xml"/><Relationship Id="rId5" Type="http://schemas.openxmlformats.org/officeDocument/2006/relationships/image" Target="../media/image33.png"/><Relationship Id="rId4" Type="http://schemas.openxmlformats.org/officeDocument/2006/relationships/image" Target="../media/image4.jpeg"/></Relationships>
</file>

<file path=ppt/slides/_rels/slide1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34.jpeg"/></Relationships>
</file>

<file path=ppt/slides/_rels/slide1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4.jpeg"/><Relationship Id="rId1" Type="http://schemas.openxmlformats.org/officeDocument/2006/relationships/slideLayout" Target="../slideLayouts/slideLayout3.xml"/><Relationship Id="rId4" Type="http://schemas.openxmlformats.org/officeDocument/2006/relationships/image" Target="../media/image35.png"/></Relationships>
</file>

<file path=ppt/slides/_rels/slide1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4.jpeg"/><Relationship Id="rId1" Type="http://schemas.openxmlformats.org/officeDocument/2006/relationships/slideLayout" Target="../slideLayouts/slideLayout2.xml"/><Relationship Id="rId5" Type="http://schemas.openxmlformats.org/officeDocument/2006/relationships/image" Target="../media/image37.png"/><Relationship Id="rId4" Type="http://schemas.openxmlformats.org/officeDocument/2006/relationships/image" Target="../media/image36.png"/></Relationships>
</file>

<file path=ppt/slides/_rels/slide19.xml.rels><?xml version="1.0" encoding="UTF-8" standalone="yes"?>
<Relationships xmlns="http://schemas.openxmlformats.org/package/2006/relationships"><Relationship Id="rId8" Type="http://schemas.openxmlformats.org/officeDocument/2006/relationships/image" Target="../media/image38.png"/><Relationship Id="rId3" Type="http://schemas.openxmlformats.org/officeDocument/2006/relationships/tags" Target="../tags/tag76.xml"/><Relationship Id="rId7" Type="http://schemas.openxmlformats.org/officeDocument/2006/relationships/image" Target="../media/image14.jpeg"/><Relationship Id="rId2" Type="http://schemas.openxmlformats.org/officeDocument/2006/relationships/tags" Target="../tags/tag75.xml"/><Relationship Id="rId1" Type="http://schemas.openxmlformats.org/officeDocument/2006/relationships/tags" Target="../tags/tag74.xml"/><Relationship Id="rId6" Type="http://schemas.openxmlformats.org/officeDocument/2006/relationships/image" Target="../media/image4.jpeg"/><Relationship Id="rId5" Type="http://schemas.openxmlformats.org/officeDocument/2006/relationships/notesSlide" Target="../notesSlides/notesSlide9.xml"/><Relationship Id="rId4" Type="http://schemas.openxmlformats.org/officeDocument/2006/relationships/slideLayout" Target="../slideLayouts/slideLayout22.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slideLayout" Target="../slideLayouts/slideLayout13.xml"/><Relationship Id="rId1" Type="http://schemas.openxmlformats.org/officeDocument/2006/relationships/tags" Target="../tags/tag77.xml"/><Relationship Id="rId4" Type="http://schemas.openxmlformats.org/officeDocument/2006/relationships/image" Target="../media/image39.png"/></Relationships>
</file>

<file path=ppt/slides/_rels/slide2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slideLayout" Target="../slideLayouts/slideLayout13.xml"/><Relationship Id="rId1" Type="http://schemas.openxmlformats.org/officeDocument/2006/relationships/tags" Target="../tags/tag78.xml"/><Relationship Id="rId4" Type="http://schemas.openxmlformats.org/officeDocument/2006/relationships/image" Target="../media/image40.png"/></Relationships>
</file>

<file path=ppt/slides/_rels/slide2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slideLayout" Target="../slideLayouts/slideLayout13.xml"/><Relationship Id="rId1" Type="http://schemas.openxmlformats.org/officeDocument/2006/relationships/tags" Target="../tags/tag79.xml"/></Relationships>
</file>

<file path=ppt/slides/_rels/slide2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slideLayout" Target="../slideLayouts/slideLayout13.xml"/><Relationship Id="rId1" Type="http://schemas.openxmlformats.org/officeDocument/2006/relationships/tags" Target="../tags/tag80.xml"/></Relationships>
</file>

<file path=ppt/slides/_rels/slide2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slideLayout" Target="../slideLayouts/slideLayout13.xml"/><Relationship Id="rId1" Type="http://schemas.openxmlformats.org/officeDocument/2006/relationships/tags" Target="../tags/tag81.xml"/></Relationships>
</file>

<file path=ppt/slides/_rels/slide2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slideLayout" Target="../slideLayouts/slideLayout13.xml"/><Relationship Id="rId1" Type="http://schemas.openxmlformats.org/officeDocument/2006/relationships/tags" Target="../tags/tag82.xml"/><Relationship Id="rId4" Type="http://schemas.openxmlformats.org/officeDocument/2006/relationships/image" Target="../media/image41.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3.xml"/><Relationship Id="rId1" Type="http://schemas.openxmlformats.org/officeDocument/2006/relationships/tags" Target="../tags/tag83.xml"/><Relationship Id="rId4" Type="http://schemas.openxmlformats.org/officeDocument/2006/relationships/image" Target="../media/image4.jpeg"/></Relationships>
</file>

<file path=ppt/slides/_rels/slide2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slideLayout" Target="../slideLayouts/slideLayout13.xml"/><Relationship Id="rId1" Type="http://schemas.openxmlformats.org/officeDocument/2006/relationships/tags" Target="../tags/tag84.xml"/><Relationship Id="rId4" Type="http://schemas.openxmlformats.org/officeDocument/2006/relationships/image" Target="../media/image42.png"/></Relationships>
</file>

<file path=ppt/slides/_rels/slide3.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4.jpeg"/><Relationship Id="rId7" Type="http://schemas.openxmlformats.org/officeDocument/2006/relationships/image" Target="../media/image9.png"/><Relationship Id="rId2" Type="http://schemas.openxmlformats.org/officeDocument/2006/relationships/slideLayout" Target="../slideLayouts/slideLayout18.xml"/><Relationship Id="rId1" Type="http://schemas.openxmlformats.org/officeDocument/2006/relationships/tags" Target="../tags/tag65.xml"/><Relationship Id="rId6" Type="http://schemas.openxmlformats.org/officeDocument/2006/relationships/image" Target="../media/image8.png"/><Relationship Id="rId5" Type="http://schemas.openxmlformats.org/officeDocument/2006/relationships/image" Target="../media/image7.png"/><Relationship Id="rId10" Type="http://schemas.openxmlformats.org/officeDocument/2006/relationships/image" Target="../media/image12.png"/><Relationship Id="rId4" Type="http://schemas.openxmlformats.org/officeDocument/2006/relationships/image" Target="../media/image6.png"/><Relationship Id="rId9" Type="http://schemas.openxmlformats.org/officeDocument/2006/relationships/image" Target="../media/image11.png"/></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slideLayout" Target="../slideLayouts/slideLayout13.xml"/><Relationship Id="rId1" Type="http://schemas.openxmlformats.org/officeDocument/2006/relationships/tags" Target="../tags/tag66.xml"/><Relationship Id="rId4" Type="http://schemas.openxmlformats.org/officeDocument/2006/relationships/image" Target="../media/image13.png"/></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slideLayout" Target="../slideLayouts/slideLayout13.xml"/><Relationship Id="rId1" Type="http://schemas.openxmlformats.org/officeDocument/2006/relationships/tags" Target="../tags/tag67.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jpeg"/></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slideLayout" Target="../slideLayouts/slideLayout13.xml"/><Relationship Id="rId1" Type="http://schemas.openxmlformats.org/officeDocument/2006/relationships/tags" Target="../tags/tag68.xml"/><Relationship Id="rId5" Type="http://schemas.openxmlformats.org/officeDocument/2006/relationships/image" Target="../media/image17.png"/><Relationship Id="rId4" Type="http://schemas.openxmlformats.org/officeDocument/2006/relationships/image" Target="../media/image14.jpeg"/></Relationships>
</file>

<file path=ppt/slides/_rels/slide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2.xml"/><Relationship Id="rId1" Type="http://schemas.openxmlformats.org/officeDocument/2006/relationships/tags" Target="../tags/tag69.xml"/><Relationship Id="rId5" Type="http://schemas.openxmlformats.org/officeDocument/2006/relationships/image" Target="../media/image19.png"/><Relationship Id="rId4" Type="http://schemas.openxmlformats.org/officeDocument/2006/relationships/image" Target="../media/image4.jpeg"/></Relationships>
</file>

<file path=ppt/slides/_rels/slide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slideLayout" Target="../slideLayouts/slideLayout15.xml"/><Relationship Id="rId1" Type="http://schemas.openxmlformats.org/officeDocument/2006/relationships/tags" Target="../tags/tag70.xml"/><Relationship Id="rId6" Type="http://schemas.openxmlformats.org/officeDocument/2006/relationships/image" Target="../media/image14.jpeg"/><Relationship Id="rId5" Type="http://schemas.openxmlformats.org/officeDocument/2006/relationships/image" Target="../media/image21.png"/><Relationship Id="rId4" Type="http://schemas.openxmlformats.org/officeDocument/2006/relationships/image" Target="../media/image20.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887337" y="1068705"/>
            <a:ext cx="7369325" cy="1107996"/>
          </a:xfrm>
          <a:prstGeom prst="rect">
            <a:avLst/>
          </a:prstGeom>
          <a:noFill/>
        </p:spPr>
        <p:txBody>
          <a:bodyPr wrap="none" rtlCol="0">
            <a:spAutoFit/>
          </a:bodyPr>
          <a:lstStyle/>
          <a:p>
            <a:pPr algn="ctr"/>
            <a:r>
              <a:rPr lang="zh-CN" altLang="en-US" sz="6600">
                <a:solidFill>
                  <a:schemeClr val="accent6">
                    <a:lumMod val="50000"/>
                  </a:schemeClr>
                </a:solidFill>
                <a:latin typeface="华文新魏" panose="02010800040101010101" charset="-122"/>
                <a:ea typeface="华文新魏" panose="02010800040101010101" charset="-122"/>
                <a:cs typeface="华文新魏" panose="02010800040101010101" charset="-122"/>
              </a:rPr>
              <a:t>健康人生  绿色无</a:t>
            </a:r>
            <a:r>
              <a:rPr lang="zh-CN" altLang="en-US" sz="6600" smtClean="0">
                <a:solidFill>
                  <a:schemeClr val="accent6">
                    <a:lumMod val="50000"/>
                  </a:schemeClr>
                </a:solidFill>
                <a:latin typeface="华文新魏" panose="02010800040101010101" charset="-122"/>
                <a:ea typeface="华文新魏" panose="02010800040101010101" charset="-122"/>
                <a:cs typeface="华文新魏" panose="02010800040101010101" charset="-122"/>
              </a:rPr>
              <a:t>毒</a:t>
            </a:r>
            <a:endParaRPr lang="zh-CN" altLang="en-US" sz="6600">
              <a:solidFill>
                <a:schemeClr val="accent6">
                  <a:lumMod val="50000"/>
                </a:schemeClr>
              </a:solidFill>
              <a:latin typeface="华文新魏" panose="02010800040101010101" charset="-122"/>
              <a:ea typeface="华文新魏" panose="02010800040101010101" charset="-122"/>
              <a:cs typeface="华文新魏" panose="02010800040101010101" charset="-122"/>
            </a:endParaRPr>
          </a:p>
        </p:txBody>
      </p:sp>
      <p:sp>
        <p:nvSpPr>
          <p:cNvPr id="6" name="文本框 5"/>
          <p:cNvSpPr txBox="1"/>
          <p:nvPr/>
        </p:nvSpPr>
        <p:spPr>
          <a:xfrm>
            <a:off x="2880360" y="2433211"/>
            <a:ext cx="3383280" cy="521970"/>
          </a:xfrm>
          <a:prstGeom prst="rect">
            <a:avLst/>
          </a:prstGeom>
          <a:noFill/>
        </p:spPr>
        <p:txBody>
          <a:bodyPr wrap="none" rtlCol="0">
            <a:spAutoFit/>
          </a:bodyPr>
          <a:lstStyle/>
          <a:p>
            <a:pPr algn="ctr"/>
            <a:r>
              <a:rPr lang="zh-CN" altLang="en-US" sz="2800">
                <a:solidFill>
                  <a:schemeClr val="accent6">
                    <a:lumMod val="50000"/>
                  </a:schemeClr>
                </a:solidFill>
                <a:latin typeface="华文新魏" panose="02010800040101010101" charset="-122"/>
                <a:ea typeface="华文新魏" panose="02010800040101010101" charset="-122"/>
              </a:rPr>
              <a:t>珍爱生命，远离毒品</a:t>
            </a:r>
          </a:p>
        </p:txBody>
      </p:sp>
      <p:sp>
        <p:nvSpPr>
          <p:cNvPr id="7" name="文本框 6"/>
          <p:cNvSpPr txBox="1"/>
          <p:nvPr/>
        </p:nvSpPr>
        <p:spPr>
          <a:xfrm>
            <a:off x="3058160" y="3102054"/>
            <a:ext cx="3027680" cy="521970"/>
          </a:xfrm>
          <a:prstGeom prst="rect">
            <a:avLst/>
          </a:prstGeom>
          <a:noFill/>
        </p:spPr>
        <p:txBody>
          <a:bodyPr wrap="none" rtlCol="0">
            <a:spAutoFit/>
          </a:bodyPr>
          <a:lstStyle/>
          <a:p>
            <a:r>
              <a:rPr lang="zh-CN" altLang="en-US" sz="2800">
                <a:solidFill>
                  <a:schemeClr val="accent6">
                    <a:lumMod val="50000"/>
                  </a:schemeClr>
                </a:solidFill>
                <a:latin typeface="华文新魏" panose="02010800040101010101" charset="-122"/>
                <a:ea typeface="华文新魏" panose="02010800040101010101" charset="-122"/>
              </a:rPr>
              <a:t>共建无毒健康城市</a:t>
            </a:r>
          </a:p>
        </p:txBody>
      </p:sp>
      <p:pic>
        <p:nvPicPr>
          <p:cNvPr id="2" name="Bandari - New Morning">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277737" y="126921"/>
            <a:ext cx="609600" cy="609600"/>
          </a:xfrm>
          <a:prstGeom prst="rect">
            <a:avLst/>
          </a:prstGeom>
        </p:spPr>
      </p:pic>
      <p:sp>
        <p:nvSpPr>
          <p:cNvPr id="3" name="文本框 2"/>
          <p:cNvSpPr txBox="1"/>
          <p:nvPr/>
        </p:nvSpPr>
        <p:spPr>
          <a:xfrm>
            <a:off x="5063883" y="4143178"/>
            <a:ext cx="2883774" cy="338554"/>
          </a:xfrm>
          <a:prstGeom prst="rect">
            <a:avLst/>
          </a:prstGeom>
          <a:noFill/>
        </p:spPr>
        <p:txBody>
          <a:bodyPr wrap="square" rtlCol="0">
            <a:spAutoFit/>
          </a:bodyPr>
          <a:lstStyle/>
          <a:p>
            <a:r>
              <a:rPr lang="zh-CN" altLang="zh-CN" sz="1600">
                <a:effectLst>
                  <a:outerShdw blurRad="38100" dist="38100" dir="2700000" algn="tl">
                    <a:srgbClr val="000000">
                      <a:alpha val="43137"/>
                    </a:srgbClr>
                  </a:outerShdw>
                </a:effectLst>
                <a:latin typeface="方正黑体简体" panose="03000509000000000000" pitchFamily="65" charset="-122"/>
                <a:ea typeface="方正黑体简体" panose="03000509000000000000" pitchFamily="65" charset="-122"/>
              </a:rPr>
              <a:t>常德市文化旅游广电体育局 宣</a:t>
            </a:r>
            <a:endParaRPr lang="zh-CN" altLang="en-US" sz="1600">
              <a:effectLst>
                <a:outerShdw blurRad="38100" dist="38100" dir="2700000" algn="tl">
                  <a:srgbClr val="000000">
                    <a:alpha val="43137"/>
                  </a:srgbClr>
                </a:outerShdw>
              </a:effectLst>
              <a:latin typeface="方正黑体简体" panose="03000509000000000000" pitchFamily="65" charset="-122"/>
              <a:ea typeface="方正黑体简体" panose="03000509000000000000" pitchFamily="65" charset="-122"/>
            </a:endParaRPr>
          </a:p>
        </p:txBody>
      </p:sp>
    </p:spTree>
  </p:cSld>
  <p:clrMapOvr>
    <a:masterClrMapping/>
  </p:clrMapOvr>
  <mc:AlternateContent xmlns:mc="http://schemas.openxmlformats.org/markup-compatibility/2006" xmlns:p14="http://schemas.microsoft.com/office/powerpoint/2010/main">
    <mc:Choice Requires="p14">
      <p:transition spd="slow"/>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100000" numSld="999" showWhenStopped="0">
                <p:cTn id="7" repeatCount="indefinite" fill="hold" display="0">
                  <p:stCondLst>
                    <p:cond delay="indefinite"/>
                  </p:stCondLst>
                  <p:endCondLst>
                    <p:cond evt="onStopAudio" delay="0">
                      <p:tgtEl>
                        <p:sldTgt/>
                      </p:tgtEl>
                    </p:cond>
                  </p:endCondLst>
                </p:cTn>
                <p:tgtEl>
                  <p:spTgt spid="2"/>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5" name="矩形: 圆角 4"/>
          <p:cNvSpPr/>
          <p:nvPr/>
        </p:nvSpPr>
        <p:spPr>
          <a:xfrm>
            <a:off x="672467" y="826563"/>
            <a:ext cx="7823198" cy="3649124"/>
          </a:xfrm>
          <a:prstGeom prst="roundRect">
            <a:avLst>
              <a:gd name="adj" fmla="val 1727"/>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标题 1"/>
          <p:cNvSpPr txBox="1"/>
          <p:nvPr/>
        </p:nvSpPr>
        <p:spPr>
          <a:xfrm>
            <a:off x="1783377" y="3772714"/>
            <a:ext cx="6289717" cy="422910"/>
          </a:xfrm>
          <a:prstGeom prst="rect">
            <a:avLst/>
          </a:prstGeom>
        </p:spPr>
        <p:txBody>
          <a:bodyPr vert="horz" wrap="square" lIns="0" tIns="0" rIns="0" bIns="0" rtlCol="0" anchor="ctr">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lnSpc>
                <a:spcPct val="250000"/>
              </a:lnSpc>
            </a:pPr>
            <a:r>
              <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rPr>
              <a:t>。</a:t>
            </a:r>
          </a:p>
        </p:txBody>
      </p:sp>
      <p:sp>
        <p:nvSpPr>
          <p:cNvPr id="4" name="文本框 3"/>
          <p:cNvSpPr txBox="1"/>
          <p:nvPr/>
        </p:nvSpPr>
        <p:spPr>
          <a:xfrm>
            <a:off x="2835265" y="1102995"/>
            <a:ext cx="3416320" cy="646331"/>
          </a:xfrm>
          <a:prstGeom prst="rect">
            <a:avLst/>
          </a:prstGeom>
          <a:noFill/>
        </p:spPr>
        <p:txBody>
          <a:bodyPr wrap="none" rtlCol="0">
            <a:spAutoFit/>
          </a:bodyPr>
          <a:lstStyle/>
          <a:p>
            <a:r>
              <a:rPr lang="zh-CN" altLang="en-US" sz="3600">
                <a:solidFill>
                  <a:schemeClr val="accent6">
                    <a:lumMod val="50000"/>
                  </a:schemeClr>
                </a:solidFill>
                <a:latin typeface="华文新魏" panose="02010800040101010101" charset="-122"/>
                <a:ea typeface="华文新魏" panose="02010800040101010101" charset="-122"/>
              </a:rPr>
              <a:t>毒</a:t>
            </a:r>
            <a:r>
              <a:rPr lang="zh-CN" altLang="en-US" sz="3600" smtClean="0">
                <a:solidFill>
                  <a:schemeClr val="accent6">
                    <a:lumMod val="50000"/>
                  </a:schemeClr>
                </a:solidFill>
                <a:latin typeface="华文新魏" panose="02010800040101010101" charset="-122"/>
                <a:ea typeface="华文新魏" panose="02010800040101010101" charset="-122"/>
              </a:rPr>
              <a:t>品知识小科普</a:t>
            </a:r>
            <a:endParaRPr lang="zh-CN" altLang="en-US" sz="3600">
              <a:solidFill>
                <a:schemeClr val="accent6">
                  <a:lumMod val="50000"/>
                </a:schemeClr>
              </a:solidFill>
              <a:latin typeface="华文新魏" panose="02010800040101010101" charset="-122"/>
              <a:ea typeface="华文新魏" panose="02010800040101010101" charset="-122"/>
            </a:endParaRPr>
          </a:p>
        </p:txBody>
      </p:sp>
      <p:sp>
        <p:nvSpPr>
          <p:cNvPr id="7" name="文本框 6"/>
          <p:cNvSpPr txBox="1"/>
          <p:nvPr/>
        </p:nvSpPr>
        <p:spPr>
          <a:xfrm>
            <a:off x="1014095" y="1834515"/>
            <a:ext cx="7058660" cy="1938020"/>
          </a:xfrm>
          <a:prstGeom prst="rect">
            <a:avLst/>
          </a:prstGeom>
          <a:noFill/>
        </p:spPr>
        <p:txBody>
          <a:bodyPr wrap="square" rtlCol="0">
            <a:spAutoFit/>
          </a:bodyPr>
          <a:lstStyle/>
          <a:p>
            <a:pPr algn="l"/>
            <a:r>
              <a:rPr lang="zh-CN" altLang="en-US" sz="2400">
                <a:solidFill>
                  <a:schemeClr val="tx1"/>
                </a:solidFill>
                <a:latin typeface="华文新魏" panose="02010800040101010101" charset="-122"/>
                <a:ea typeface="华文新魏" panose="02010800040101010101" charset="-122"/>
                <a:cs typeface="华文新魏" panose="02010800040101010101" charset="-122"/>
              </a:rPr>
              <a:t>根据《中华人民共和国刑法》第357条规定，毒品是指鸦片、海洛因、冰毒、吗啡、大麻、可卡因以及国家规定管制的其他能够使人形成瘾癖的麻醉药品和精神药品。</a:t>
            </a:r>
            <a:r>
              <a:rPr lang="zh-CN" altLang="en-US" sz="2400" dirty="0">
                <a:solidFill>
                  <a:schemeClr val="tx1"/>
                </a:solidFill>
                <a:latin typeface="华文新魏" panose="02010800040101010101" charset="-122"/>
                <a:ea typeface="华文新魏" panose="02010800040101010101" charset="-122"/>
                <a:cs typeface="华文新魏" panose="02010800040101010101" charset="-122"/>
                <a:sym typeface="+mn-ea"/>
              </a:rPr>
              <a:t>目前，我国吸毒者常用的毒品是：</a:t>
            </a:r>
            <a:r>
              <a:rPr lang="zh-CN" altLang="en-US" sz="2400" dirty="0">
                <a:solidFill>
                  <a:srgbClr val="FF0000"/>
                </a:solidFill>
                <a:latin typeface="华文新魏" panose="02010800040101010101" charset="-122"/>
                <a:ea typeface="华文新魏" panose="02010800040101010101" charset="-122"/>
                <a:cs typeface="华文新魏" panose="02010800040101010101" charset="-122"/>
                <a:sym typeface="+mn-ea"/>
              </a:rPr>
              <a:t>海洛因、鸦片、大麻、冰毒、摇头丸等</a:t>
            </a:r>
          </a:p>
        </p:txBody>
      </p:sp>
    </p:spTree>
  </p:cSld>
  <p:clrMapOvr>
    <a:masterClrMapping/>
  </p:clrMapOvr>
  <mc:AlternateContent xmlns:mc="http://schemas.openxmlformats.org/markup-compatibility/2006" xmlns:p14="http://schemas.microsoft.com/office/powerpoint/2010/main">
    <mc:Choice Requires="p14">
      <p:transition spd="slow">
        <p:split orient="vert"/>
      </p:transition>
    </mc:Choice>
    <mc:Fallback xmlns="">
      <p:transition spd="slow">
        <p:split orient="vert"/>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10" name="矩形: 圆角 9"/>
          <p:cNvSpPr/>
          <p:nvPr/>
        </p:nvSpPr>
        <p:spPr>
          <a:xfrm>
            <a:off x="261303" y="180975"/>
            <a:ext cx="8620125" cy="4781550"/>
          </a:xfrm>
          <a:prstGeom prst="roundRect">
            <a:avLst>
              <a:gd name="adj" fmla="val 1727"/>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 </a:t>
            </a:r>
          </a:p>
        </p:txBody>
      </p:sp>
      <p:sp>
        <p:nvSpPr>
          <p:cNvPr id="11" name="文本框 10"/>
          <p:cNvSpPr txBox="1"/>
          <p:nvPr/>
        </p:nvSpPr>
        <p:spPr>
          <a:xfrm>
            <a:off x="1508760" y="560070"/>
            <a:ext cx="2339102" cy="523220"/>
          </a:xfrm>
          <a:prstGeom prst="rect">
            <a:avLst/>
          </a:prstGeom>
          <a:noFill/>
        </p:spPr>
        <p:txBody>
          <a:bodyPr wrap="none" rtlCol="0">
            <a:spAutoFit/>
          </a:bodyPr>
          <a:lstStyle/>
          <a:p>
            <a:r>
              <a:rPr lang="zh-CN" altLang="en-US" sz="2800" smtClean="0">
                <a:latin typeface="华文新魏" panose="02010800040101010101" charset="-122"/>
                <a:ea typeface="华文新魏" panose="02010800040101010101" charset="-122"/>
              </a:rPr>
              <a:t>常见传统毒品</a:t>
            </a:r>
            <a:endParaRPr lang="zh-CN" altLang="en-US" sz="2800">
              <a:latin typeface="华文新魏" panose="02010800040101010101" charset="-122"/>
              <a:ea typeface="华文新魏" panose="02010800040101010101" charset="-122"/>
            </a:endParaRPr>
          </a:p>
        </p:txBody>
      </p:sp>
      <p:pic>
        <p:nvPicPr>
          <p:cNvPr id="13" name="图片 12" descr="842a6e0221fc7604f752e41f72230533"/>
          <p:cNvPicPr>
            <a:picLocks noChangeAspect="1"/>
          </p:cNvPicPr>
          <p:nvPr/>
        </p:nvPicPr>
        <p:blipFill>
          <a:blip r:embed="rId4"/>
          <a:stretch>
            <a:fillRect/>
          </a:stretch>
        </p:blipFill>
        <p:spPr>
          <a:xfrm>
            <a:off x="614045" y="374015"/>
            <a:ext cx="894715" cy="894715"/>
          </a:xfrm>
          <a:prstGeom prst="rect">
            <a:avLst/>
          </a:prstGeom>
        </p:spPr>
      </p:pic>
      <p:pic>
        <p:nvPicPr>
          <p:cNvPr id="16" name="图片 15"/>
          <p:cNvPicPr>
            <a:picLocks noChangeAspect="1"/>
          </p:cNvPicPr>
          <p:nvPr/>
        </p:nvPicPr>
        <p:blipFill>
          <a:blip r:embed="rId5"/>
          <a:stretch>
            <a:fillRect/>
          </a:stretch>
        </p:blipFill>
        <p:spPr>
          <a:xfrm>
            <a:off x="614045" y="1268730"/>
            <a:ext cx="2506345" cy="2034540"/>
          </a:xfrm>
          <a:prstGeom prst="rect">
            <a:avLst/>
          </a:prstGeom>
        </p:spPr>
      </p:pic>
      <p:sp>
        <p:nvSpPr>
          <p:cNvPr id="24" name="文本框 23"/>
          <p:cNvSpPr txBox="1"/>
          <p:nvPr/>
        </p:nvSpPr>
        <p:spPr>
          <a:xfrm>
            <a:off x="1508760" y="3577590"/>
            <a:ext cx="1097280" cy="460375"/>
          </a:xfrm>
          <a:prstGeom prst="rect">
            <a:avLst/>
          </a:prstGeom>
          <a:noFill/>
        </p:spPr>
        <p:txBody>
          <a:bodyPr wrap="none" rtlCol="0">
            <a:spAutoFit/>
          </a:bodyPr>
          <a:lstStyle/>
          <a:p>
            <a:r>
              <a:rPr lang="zh-CN" altLang="en-US" sz="2400">
                <a:latin typeface="楷体" panose="02010609060101010101" charset="-122"/>
                <a:ea typeface="楷体" panose="02010609060101010101" charset="-122"/>
              </a:rPr>
              <a:t>海洛因</a:t>
            </a:r>
          </a:p>
        </p:txBody>
      </p:sp>
      <p:sp>
        <p:nvSpPr>
          <p:cNvPr id="25" name="文本框 24"/>
          <p:cNvSpPr txBox="1"/>
          <p:nvPr/>
        </p:nvSpPr>
        <p:spPr>
          <a:xfrm>
            <a:off x="4309745" y="3577590"/>
            <a:ext cx="792480" cy="460375"/>
          </a:xfrm>
          <a:prstGeom prst="rect">
            <a:avLst/>
          </a:prstGeom>
          <a:noFill/>
        </p:spPr>
        <p:txBody>
          <a:bodyPr wrap="none" rtlCol="0">
            <a:spAutoFit/>
          </a:bodyPr>
          <a:lstStyle/>
          <a:p>
            <a:r>
              <a:rPr lang="zh-CN" altLang="en-US" sz="2400">
                <a:latin typeface="楷体" panose="02010609060101010101" charset="-122"/>
                <a:ea typeface="楷体" panose="02010609060101010101" charset="-122"/>
              </a:rPr>
              <a:t>鸦片</a:t>
            </a:r>
          </a:p>
        </p:txBody>
      </p:sp>
      <p:sp>
        <p:nvSpPr>
          <p:cNvPr id="26" name="文本框 25"/>
          <p:cNvSpPr txBox="1"/>
          <p:nvPr/>
        </p:nvSpPr>
        <p:spPr>
          <a:xfrm>
            <a:off x="6886575" y="3577590"/>
            <a:ext cx="792480" cy="460375"/>
          </a:xfrm>
          <a:prstGeom prst="rect">
            <a:avLst/>
          </a:prstGeom>
          <a:noFill/>
        </p:spPr>
        <p:txBody>
          <a:bodyPr wrap="none" rtlCol="0">
            <a:spAutoFit/>
          </a:bodyPr>
          <a:lstStyle/>
          <a:p>
            <a:r>
              <a:rPr lang="zh-CN" altLang="en-US" sz="2400">
                <a:latin typeface="楷体" panose="02010609060101010101" charset="-122"/>
                <a:ea typeface="楷体" panose="02010609060101010101" charset="-122"/>
              </a:rPr>
              <a:t>吗啡</a:t>
            </a:r>
          </a:p>
        </p:txBody>
      </p:sp>
      <p:pic>
        <p:nvPicPr>
          <p:cNvPr id="58" name="图片 57"/>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3283585" y="1361440"/>
            <a:ext cx="2576195" cy="1827530"/>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pic>
        <p:nvPicPr>
          <p:cNvPr id="2" name="图片 1"/>
          <p:cNvPicPr>
            <a:picLocks noChangeAspect="1"/>
          </p:cNvPicPr>
          <p:nvPr/>
        </p:nvPicPr>
        <p:blipFill>
          <a:blip r:embed="rId7"/>
          <a:stretch>
            <a:fillRect/>
          </a:stretch>
        </p:blipFill>
        <p:spPr>
          <a:xfrm>
            <a:off x="6087745" y="1268730"/>
            <a:ext cx="2527300" cy="203390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split orient="vert"/>
      </p:transition>
    </mc:Choice>
    <mc:Fallback xmlns="">
      <p:transition spd="slow">
        <p:split orient="vert"/>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rotWithShape="1">
          <a:blip r:embed="rId3">
            <a:alphaModFix amt="99000"/>
          </a:blip>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4" name="内容占位符 3" descr="白色"/>
          <p:cNvPicPr>
            <a:picLocks noGrp="1" noChangeAspect="1"/>
          </p:cNvPicPr>
          <p:nvPr>
            <p:ph idx="1"/>
          </p:nvPr>
        </p:nvPicPr>
        <p:blipFill>
          <a:blip r:embed="rId4"/>
          <a:stretch>
            <a:fillRect/>
          </a:stretch>
        </p:blipFill>
        <p:spPr>
          <a:xfrm>
            <a:off x="628650" y="502285"/>
            <a:ext cx="7566660" cy="3574415"/>
          </a:xfrm>
          <a:prstGeom prst="rect">
            <a:avLst/>
          </a:prstGeom>
        </p:spPr>
      </p:pic>
      <p:pic>
        <p:nvPicPr>
          <p:cNvPr id="5" name="图片 4"/>
          <p:cNvPicPr>
            <a:picLocks noChangeAspect="1"/>
          </p:cNvPicPr>
          <p:nvPr/>
        </p:nvPicPr>
        <p:blipFill>
          <a:blip r:embed="rId5"/>
          <a:stretch>
            <a:fillRect/>
          </a:stretch>
        </p:blipFill>
        <p:spPr>
          <a:xfrm>
            <a:off x="788670" y="1050290"/>
            <a:ext cx="3122295" cy="2204720"/>
          </a:xfrm>
          <a:prstGeom prst="rect">
            <a:avLst/>
          </a:prstGeom>
        </p:spPr>
      </p:pic>
      <p:sp>
        <p:nvSpPr>
          <p:cNvPr id="6" name="文本框 5"/>
          <p:cNvSpPr txBox="1"/>
          <p:nvPr/>
        </p:nvSpPr>
        <p:spPr>
          <a:xfrm>
            <a:off x="1800860" y="3480435"/>
            <a:ext cx="1097280" cy="460375"/>
          </a:xfrm>
          <a:prstGeom prst="rect">
            <a:avLst/>
          </a:prstGeom>
          <a:noFill/>
        </p:spPr>
        <p:txBody>
          <a:bodyPr wrap="none" rtlCol="0">
            <a:spAutoFit/>
          </a:bodyPr>
          <a:lstStyle/>
          <a:p>
            <a:r>
              <a:rPr lang="zh-CN" altLang="en-US" sz="2400">
                <a:latin typeface="楷体" panose="02010609060101010101" charset="-122"/>
                <a:ea typeface="楷体" panose="02010609060101010101" charset="-122"/>
              </a:rPr>
              <a:t>可卡因</a:t>
            </a:r>
          </a:p>
        </p:txBody>
      </p:sp>
      <p:pic>
        <p:nvPicPr>
          <p:cNvPr id="7" name="图片 6"/>
          <p:cNvPicPr>
            <a:picLocks noChangeAspect="1"/>
          </p:cNvPicPr>
          <p:nvPr/>
        </p:nvPicPr>
        <p:blipFill>
          <a:blip r:embed="rId6"/>
          <a:stretch>
            <a:fillRect/>
          </a:stretch>
        </p:blipFill>
        <p:spPr>
          <a:xfrm>
            <a:off x="4448175" y="993140"/>
            <a:ext cx="3385185" cy="2261870"/>
          </a:xfrm>
          <a:prstGeom prst="rect">
            <a:avLst/>
          </a:prstGeom>
        </p:spPr>
      </p:pic>
      <p:sp>
        <p:nvSpPr>
          <p:cNvPr id="8" name="文本框 7"/>
          <p:cNvSpPr txBox="1"/>
          <p:nvPr/>
        </p:nvSpPr>
        <p:spPr>
          <a:xfrm>
            <a:off x="5744210" y="3480435"/>
            <a:ext cx="792480" cy="460375"/>
          </a:xfrm>
          <a:prstGeom prst="rect">
            <a:avLst/>
          </a:prstGeom>
          <a:noFill/>
        </p:spPr>
        <p:txBody>
          <a:bodyPr wrap="none" rtlCol="0">
            <a:spAutoFit/>
          </a:bodyPr>
          <a:lstStyle/>
          <a:p>
            <a:r>
              <a:rPr lang="zh-CN" altLang="en-US" sz="2400">
                <a:latin typeface="楷体" panose="02010609060101010101" charset="-122"/>
                <a:ea typeface="楷体" panose="02010609060101010101" charset="-122"/>
              </a:rPr>
              <a:t>大麻</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split orient="vert"/>
      </p:transition>
    </mc:Choice>
    <mc:Fallback xmlns="">
      <p:transition spd="slow">
        <p:split orient="vert"/>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pic>
        <p:nvPicPr>
          <p:cNvPr id="4" name="图片 3" descr="白色"/>
          <p:cNvPicPr>
            <a:picLocks noChangeAspect="1"/>
          </p:cNvPicPr>
          <p:nvPr/>
        </p:nvPicPr>
        <p:blipFill>
          <a:blip r:embed="rId3"/>
          <a:stretch>
            <a:fillRect/>
          </a:stretch>
        </p:blipFill>
        <p:spPr>
          <a:xfrm>
            <a:off x="158115" y="343535"/>
            <a:ext cx="8827770" cy="3714750"/>
          </a:xfrm>
          <a:prstGeom prst="rect">
            <a:avLst/>
          </a:prstGeom>
        </p:spPr>
      </p:pic>
      <p:sp>
        <p:nvSpPr>
          <p:cNvPr id="8" name="文本框 7"/>
          <p:cNvSpPr txBox="1"/>
          <p:nvPr/>
        </p:nvSpPr>
        <p:spPr>
          <a:xfrm>
            <a:off x="1203325" y="3429000"/>
            <a:ext cx="792480" cy="460375"/>
          </a:xfrm>
          <a:prstGeom prst="rect">
            <a:avLst/>
          </a:prstGeom>
          <a:noFill/>
        </p:spPr>
        <p:txBody>
          <a:bodyPr wrap="none" rtlCol="0">
            <a:spAutoFit/>
          </a:bodyPr>
          <a:lstStyle/>
          <a:p>
            <a:r>
              <a:rPr lang="zh-CN" altLang="en-US" sz="2400">
                <a:latin typeface="楷体" panose="02010609060101010101" charset="-122"/>
                <a:ea typeface="楷体" panose="02010609060101010101" charset="-122"/>
              </a:rPr>
              <a:t>冰毒</a:t>
            </a:r>
          </a:p>
        </p:txBody>
      </p:sp>
      <p:sp>
        <p:nvSpPr>
          <p:cNvPr id="9" name="文本框 8"/>
          <p:cNvSpPr txBox="1"/>
          <p:nvPr/>
        </p:nvSpPr>
        <p:spPr>
          <a:xfrm>
            <a:off x="4017645" y="3429000"/>
            <a:ext cx="1108710" cy="460375"/>
          </a:xfrm>
          <a:prstGeom prst="rect">
            <a:avLst/>
          </a:prstGeom>
          <a:noFill/>
        </p:spPr>
        <p:txBody>
          <a:bodyPr wrap="square" rtlCol="0">
            <a:spAutoFit/>
          </a:bodyPr>
          <a:lstStyle/>
          <a:p>
            <a:r>
              <a:rPr lang="zh-CN" altLang="en-US" sz="2400">
                <a:latin typeface="楷体" panose="02010609060101010101" charset="-122"/>
                <a:ea typeface="楷体" panose="02010609060101010101" charset="-122"/>
              </a:rPr>
              <a:t>麻古</a:t>
            </a:r>
          </a:p>
        </p:txBody>
      </p:sp>
      <p:pic>
        <p:nvPicPr>
          <p:cNvPr id="13" name="图片 12" descr="842a6e0221fc7604f752e41f72230533"/>
          <p:cNvPicPr>
            <a:picLocks noChangeAspect="1"/>
          </p:cNvPicPr>
          <p:nvPr/>
        </p:nvPicPr>
        <p:blipFill>
          <a:blip r:embed="rId4"/>
          <a:stretch>
            <a:fillRect/>
          </a:stretch>
        </p:blipFill>
        <p:spPr>
          <a:xfrm>
            <a:off x="596265" y="343535"/>
            <a:ext cx="894715" cy="894715"/>
          </a:xfrm>
          <a:prstGeom prst="rect">
            <a:avLst/>
          </a:prstGeom>
        </p:spPr>
      </p:pic>
      <p:sp>
        <p:nvSpPr>
          <p:cNvPr id="2" name="文本框 1"/>
          <p:cNvSpPr txBox="1"/>
          <p:nvPr/>
        </p:nvSpPr>
        <p:spPr>
          <a:xfrm>
            <a:off x="1490980" y="529590"/>
            <a:ext cx="2006600" cy="583565"/>
          </a:xfrm>
          <a:prstGeom prst="rect">
            <a:avLst/>
          </a:prstGeom>
          <a:noFill/>
        </p:spPr>
        <p:txBody>
          <a:bodyPr wrap="none" rtlCol="0">
            <a:spAutoFit/>
          </a:bodyPr>
          <a:lstStyle/>
          <a:p>
            <a:r>
              <a:rPr lang="en-US" altLang="zh-CN" sz="3200">
                <a:latin typeface="华文新魏" panose="02010800040101010101" charset="-122"/>
                <a:ea typeface="华文新魏" panose="02010800040101010101" charset="-122"/>
              </a:rPr>
              <a:t>  </a:t>
            </a:r>
            <a:r>
              <a:rPr lang="zh-CN" altLang="en-US" sz="3200">
                <a:latin typeface="华文新魏" panose="02010800040101010101" charset="-122"/>
                <a:ea typeface="华文新魏" panose="02010800040101010101" charset="-122"/>
              </a:rPr>
              <a:t>合成毒品</a:t>
            </a:r>
          </a:p>
        </p:txBody>
      </p:sp>
      <p:pic>
        <p:nvPicPr>
          <p:cNvPr id="3" name="图片 2"/>
          <p:cNvPicPr>
            <a:picLocks noChangeAspect="1"/>
          </p:cNvPicPr>
          <p:nvPr/>
        </p:nvPicPr>
        <p:blipFill>
          <a:blip r:embed="rId5"/>
          <a:stretch>
            <a:fillRect/>
          </a:stretch>
        </p:blipFill>
        <p:spPr>
          <a:xfrm>
            <a:off x="394335" y="1238250"/>
            <a:ext cx="2411095" cy="2111375"/>
          </a:xfrm>
          <a:prstGeom prst="rect">
            <a:avLst/>
          </a:prstGeom>
        </p:spPr>
      </p:pic>
      <p:pic>
        <p:nvPicPr>
          <p:cNvPr id="11" name="图片 10"/>
          <p:cNvPicPr>
            <a:picLocks noChangeAspect="1"/>
          </p:cNvPicPr>
          <p:nvPr/>
        </p:nvPicPr>
        <p:blipFill>
          <a:blip r:embed="rId6"/>
          <a:stretch>
            <a:fillRect/>
          </a:stretch>
        </p:blipFill>
        <p:spPr>
          <a:xfrm>
            <a:off x="3207385" y="1229995"/>
            <a:ext cx="2399665" cy="2110740"/>
          </a:xfrm>
          <a:prstGeom prst="rect">
            <a:avLst/>
          </a:prstGeom>
        </p:spPr>
      </p:pic>
      <p:pic>
        <p:nvPicPr>
          <p:cNvPr id="12" name="图片 11"/>
          <p:cNvPicPr>
            <a:picLocks noChangeAspect="1"/>
          </p:cNvPicPr>
          <p:nvPr/>
        </p:nvPicPr>
        <p:blipFill>
          <a:blip r:embed="rId7"/>
          <a:stretch>
            <a:fillRect/>
          </a:stretch>
        </p:blipFill>
        <p:spPr>
          <a:xfrm>
            <a:off x="6009640" y="1229995"/>
            <a:ext cx="2679700" cy="2118360"/>
          </a:xfrm>
          <a:prstGeom prst="rect">
            <a:avLst/>
          </a:prstGeom>
        </p:spPr>
      </p:pic>
      <p:sp>
        <p:nvSpPr>
          <p:cNvPr id="14" name="文本框 13"/>
          <p:cNvSpPr txBox="1"/>
          <p:nvPr/>
        </p:nvSpPr>
        <p:spPr>
          <a:xfrm>
            <a:off x="6800850" y="3429000"/>
            <a:ext cx="1097280" cy="460375"/>
          </a:xfrm>
          <a:prstGeom prst="rect">
            <a:avLst/>
          </a:prstGeom>
          <a:noFill/>
        </p:spPr>
        <p:txBody>
          <a:bodyPr wrap="none" rtlCol="0">
            <a:spAutoFit/>
          </a:bodyPr>
          <a:lstStyle/>
          <a:p>
            <a:r>
              <a:rPr lang="zh-CN" altLang="en-US" sz="2400">
                <a:latin typeface="楷体" panose="02010609060101010101" charset="-122"/>
                <a:ea typeface="楷体" panose="02010609060101010101" charset="-122"/>
              </a:rPr>
              <a:t>摇头丸</a:t>
            </a:r>
          </a:p>
        </p:txBody>
      </p:sp>
    </p:spTree>
  </p:cSld>
  <p:clrMapOvr>
    <a:masterClrMapping/>
  </p:clrMapOvr>
  <mc:AlternateContent xmlns:mc="http://schemas.openxmlformats.org/markup-compatibility/2006" xmlns:p14="http://schemas.microsoft.com/office/powerpoint/2010/main">
    <mc:Choice Requires="p14">
      <p:transition spd="slow" p14:dur="1500">
        <p:split orient="vert" dir="in"/>
      </p:transition>
    </mc:Choice>
    <mc:Fallback xmlns="">
      <p:transition spd="slow">
        <p:split orient="vert" dir="in"/>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rotWithShape="1">
          <a:blip r:embed="rId3">
            <a:alphaModFix amt="99000"/>
          </a:blip>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4" name="内容占位符 3" descr="白色"/>
          <p:cNvPicPr>
            <a:picLocks noGrp="1" noChangeAspect="1"/>
          </p:cNvPicPr>
          <p:nvPr>
            <p:ph idx="1"/>
          </p:nvPr>
        </p:nvPicPr>
        <p:blipFill>
          <a:blip r:embed="rId4"/>
          <a:stretch>
            <a:fillRect/>
          </a:stretch>
        </p:blipFill>
        <p:spPr>
          <a:xfrm>
            <a:off x="436880" y="478790"/>
            <a:ext cx="7790815" cy="3448050"/>
          </a:xfrm>
          <a:prstGeom prst="rect">
            <a:avLst/>
          </a:prstGeom>
        </p:spPr>
      </p:pic>
      <p:pic>
        <p:nvPicPr>
          <p:cNvPr id="5" name="图片 4"/>
          <p:cNvPicPr>
            <a:picLocks noChangeAspect="1"/>
          </p:cNvPicPr>
          <p:nvPr/>
        </p:nvPicPr>
        <p:blipFill>
          <a:blip r:embed="rId5"/>
          <a:stretch>
            <a:fillRect/>
          </a:stretch>
        </p:blipFill>
        <p:spPr>
          <a:xfrm>
            <a:off x="969010" y="803275"/>
            <a:ext cx="2998470" cy="2187575"/>
          </a:xfrm>
          <a:prstGeom prst="rect">
            <a:avLst/>
          </a:prstGeom>
        </p:spPr>
      </p:pic>
      <p:sp>
        <p:nvSpPr>
          <p:cNvPr id="6" name="文本框 5"/>
          <p:cNvSpPr txBox="1"/>
          <p:nvPr/>
        </p:nvSpPr>
        <p:spPr>
          <a:xfrm>
            <a:off x="1614805" y="3280410"/>
            <a:ext cx="1706880" cy="460375"/>
          </a:xfrm>
          <a:prstGeom prst="rect">
            <a:avLst/>
          </a:prstGeom>
          <a:noFill/>
        </p:spPr>
        <p:txBody>
          <a:bodyPr wrap="none" rtlCol="0">
            <a:spAutoFit/>
          </a:bodyPr>
          <a:lstStyle/>
          <a:p>
            <a:r>
              <a:rPr lang="en-US" altLang="zh-CN" sz="2400">
                <a:latin typeface="楷体" panose="02010609060101010101" charset="-122"/>
                <a:ea typeface="楷体" panose="02010609060101010101" charset="-122"/>
              </a:rPr>
              <a:t>“</a:t>
            </a:r>
            <a:r>
              <a:rPr lang="zh-CN" altLang="en-US" sz="2400">
                <a:latin typeface="楷体" panose="02010609060101010101" charset="-122"/>
                <a:ea typeface="楷体" panose="02010609060101010101" charset="-122"/>
              </a:rPr>
              <a:t>开心水</a:t>
            </a:r>
            <a:r>
              <a:rPr lang="en-US" altLang="zh-CN" sz="2400">
                <a:latin typeface="楷体" panose="02010609060101010101" charset="-122"/>
                <a:ea typeface="楷体" panose="02010609060101010101" charset="-122"/>
              </a:rPr>
              <a:t>”</a:t>
            </a:r>
          </a:p>
        </p:txBody>
      </p:sp>
      <p:pic>
        <p:nvPicPr>
          <p:cNvPr id="7" name="图片 6"/>
          <p:cNvPicPr>
            <a:picLocks noChangeAspect="1"/>
          </p:cNvPicPr>
          <p:nvPr/>
        </p:nvPicPr>
        <p:blipFill>
          <a:blip r:embed="rId6"/>
          <a:stretch>
            <a:fillRect/>
          </a:stretch>
        </p:blipFill>
        <p:spPr>
          <a:xfrm>
            <a:off x="4559300" y="803275"/>
            <a:ext cx="3094990" cy="2187575"/>
          </a:xfrm>
          <a:prstGeom prst="rect">
            <a:avLst/>
          </a:prstGeom>
        </p:spPr>
      </p:pic>
      <p:sp>
        <p:nvSpPr>
          <p:cNvPr id="8" name="文本框 7"/>
          <p:cNvSpPr txBox="1"/>
          <p:nvPr/>
        </p:nvSpPr>
        <p:spPr>
          <a:xfrm>
            <a:off x="5253355" y="3280410"/>
            <a:ext cx="1706880" cy="460375"/>
          </a:xfrm>
          <a:prstGeom prst="rect">
            <a:avLst/>
          </a:prstGeom>
          <a:noFill/>
        </p:spPr>
        <p:txBody>
          <a:bodyPr wrap="none" rtlCol="0">
            <a:spAutoFit/>
          </a:bodyPr>
          <a:lstStyle/>
          <a:p>
            <a:r>
              <a:rPr lang="en-US" altLang="zh-CN" sz="2400">
                <a:latin typeface="楷体" panose="02010609060101010101" charset="-122"/>
                <a:ea typeface="楷体" panose="02010609060101010101" charset="-122"/>
                <a:cs typeface="楷体" panose="02010609060101010101" charset="-122"/>
              </a:rPr>
              <a:t>“</a:t>
            </a:r>
            <a:r>
              <a:rPr lang="zh-CN" altLang="en-US" sz="2400">
                <a:latin typeface="楷体" panose="02010609060101010101" charset="-122"/>
                <a:ea typeface="楷体" panose="02010609060101010101" charset="-122"/>
                <a:cs typeface="楷体" panose="02010609060101010101" charset="-122"/>
              </a:rPr>
              <a:t>神仙水</a:t>
            </a:r>
            <a:r>
              <a:rPr lang="en-US" altLang="zh-CN" sz="2400">
                <a:latin typeface="楷体" panose="02010609060101010101" charset="-122"/>
                <a:ea typeface="楷体" panose="02010609060101010101" charset="-122"/>
                <a:cs typeface="楷体" panose="02010609060101010101" charset="-122"/>
              </a:rPr>
              <a:t>”</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split orient="vert" dir="in"/>
      </p:transition>
    </mc:Choice>
    <mc:Fallback xmlns="">
      <p:transition spd="slow">
        <p:split orient="vert" dir="in"/>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rotWithShape="1">
          <a:blip r:embed="rId4"/>
          <a:stretch>
            <a:fillRect/>
          </a:stretch>
        </a:blipFill>
        <a:effectLst/>
      </p:bgPr>
    </p:bg>
    <p:spTree>
      <p:nvGrpSpPr>
        <p:cNvPr id="1" name=""/>
        <p:cNvGrpSpPr/>
        <p:nvPr/>
      </p:nvGrpSpPr>
      <p:grpSpPr>
        <a:xfrm>
          <a:off x="0" y="0"/>
          <a:ext cx="0" cy="0"/>
          <a:chOff x="0" y="0"/>
          <a:chExt cx="0" cy="0"/>
        </a:xfrm>
      </p:grpSpPr>
      <p:pic>
        <p:nvPicPr>
          <p:cNvPr id="15" name="图片 14"/>
          <p:cNvPicPr>
            <a:picLocks noChangeAspect="1"/>
          </p:cNvPicPr>
          <p:nvPr/>
        </p:nvPicPr>
        <p:blipFill>
          <a:blip r:embed="rId5"/>
          <a:stretch>
            <a:fillRect/>
          </a:stretch>
        </p:blipFill>
        <p:spPr>
          <a:xfrm>
            <a:off x="1103586" y="2420885"/>
            <a:ext cx="6653048" cy="2415112"/>
          </a:xfrm>
          <a:prstGeom prst="rect">
            <a:avLst/>
          </a:prstGeom>
        </p:spPr>
      </p:pic>
      <p:sp>
        <p:nvSpPr>
          <p:cNvPr id="2" name="文本框 1"/>
          <p:cNvSpPr txBox="1"/>
          <p:nvPr/>
        </p:nvSpPr>
        <p:spPr>
          <a:xfrm>
            <a:off x="983282" y="981474"/>
            <a:ext cx="7082842" cy="1015663"/>
          </a:xfrm>
          <a:prstGeom prst="rect">
            <a:avLst/>
          </a:prstGeom>
          <a:noFill/>
          <a:effectLst>
            <a:outerShdw blurRad="50800" dist="38100" dir="2700000" algn="tl" rotWithShape="0">
              <a:prstClr val="black">
                <a:alpha val="40000"/>
              </a:prstClr>
            </a:outerShdw>
          </a:effectLst>
        </p:spPr>
        <p:txBody>
          <a:bodyPr wrap="square" rtlCol="0">
            <a:spAutoFit/>
          </a:bodyPr>
          <a:lstStyle/>
          <a:p>
            <a:r>
              <a:rPr lang="zh-CN" altLang="en-US" sz="6000" smtClean="0">
                <a:solidFill>
                  <a:srgbClr val="FF0000"/>
                </a:solidFill>
                <a:latin typeface="方正大黑简体" panose="03000509000000000000" pitchFamily="65" charset="-122"/>
                <a:ea typeface="方正大黑简体" panose="03000509000000000000" pitchFamily="65" charset="-122"/>
              </a:rPr>
              <a:t>吸</a:t>
            </a:r>
            <a:r>
              <a:rPr lang="zh-CN" altLang="en-US" sz="6000" smtClean="0">
                <a:solidFill>
                  <a:srgbClr val="FF0000"/>
                </a:solidFill>
                <a:latin typeface="方正大黑简体" panose="03000509000000000000" pitchFamily="65" charset="-122"/>
                <a:ea typeface="方正大黑简体" panose="03000509000000000000" pitchFamily="65" charset="-122"/>
              </a:rPr>
              <a:t>毒的危害是什么？</a:t>
            </a:r>
            <a:endParaRPr lang="zh-CN" altLang="en-US" sz="6000">
              <a:solidFill>
                <a:srgbClr val="FF0000"/>
              </a:solidFill>
              <a:latin typeface="方正大黑简体" panose="03000509000000000000" pitchFamily="65" charset="-122"/>
              <a:ea typeface="方正大黑简体" panose="03000509000000000000" pitchFamily="65" charset="-122"/>
            </a:endParaRP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newsflash/>
      </p:transition>
    </mc:Choice>
    <mc:Fallback xmlns="">
      <p:transition spd="slow">
        <p:newsflash/>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0" name="矩形: 圆角 39"/>
          <p:cNvSpPr/>
          <p:nvPr/>
        </p:nvSpPr>
        <p:spPr>
          <a:xfrm>
            <a:off x="261938" y="180975"/>
            <a:ext cx="8620125" cy="4781550"/>
          </a:xfrm>
          <a:prstGeom prst="roundRect">
            <a:avLst>
              <a:gd name="adj" fmla="val 0"/>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t>精神依赖性</a:t>
            </a:r>
          </a:p>
        </p:txBody>
      </p:sp>
      <p:cxnSp>
        <p:nvCxnSpPr>
          <p:cNvPr id="10" name="直接连接符 9"/>
          <p:cNvCxnSpPr/>
          <p:nvPr/>
        </p:nvCxnSpPr>
        <p:spPr>
          <a:xfrm flipV="1">
            <a:off x="492760" y="925830"/>
            <a:ext cx="4582160" cy="762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
        <p:nvSpPr>
          <p:cNvPr id="16" name="标题 1"/>
          <p:cNvSpPr txBox="1"/>
          <p:nvPr/>
        </p:nvSpPr>
        <p:spPr>
          <a:xfrm>
            <a:off x="1593942" y="3262567"/>
            <a:ext cx="486284" cy="769441"/>
          </a:xfrm>
          <a:prstGeom prst="rect">
            <a:avLst/>
          </a:prstGeom>
        </p:spPr>
        <p:txBody>
          <a:bodyPr vert="horz" wrap="square" lIns="0" tIns="0" rIns="0" bIns="0" rtlCol="0" anchor="ctr">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lnSpc>
                <a:spcPct val="100000"/>
              </a:lnSpc>
            </a:pPr>
            <a:r>
              <a:rPr lang="en-US" altLang="zh-CN" sz="5000" b="1" dirty="0">
                <a:solidFill>
                  <a:schemeClr val="bg1">
                    <a:alpha val="28000"/>
                  </a:schemeClr>
                </a:solidFill>
                <a:latin typeface="微软雅黑" panose="020B0503020204020204" pitchFamily="34" charset="-122"/>
                <a:ea typeface="微软雅黑" panose="020B0503020204020204" pitchFamily="34" charset="-122"/>
              </a:rPr>
              <a:t>!</a:t>
            </a:r>
            <a:endParaRPr lang="zh-CN" altLang="en-US" sz="5000" b="1" dirty="0">
              <a:solidFill>
                <a:schemeClr val="bg1">
                  <a:alpha val="28000"/>
                </a:schemeClr>
              </a:solidFill>
              <a:latin typeface="微软雅黑" panose="020B0503020204020204" pitchFamily="34" charset="-122"/>
              <a:ea typeface="微软雅黑" panose="020B0503020204020204" pitchFamily="34" charset="-122"/>
            </a:endParaRPr>
          </a:p>
        </p:txBody>
      </p:sp>
      <p:sp>
        <p:nvSpPr>
          <p:cNvPr id="21" name="标题 1"/>
          <p:cNvSpPr txBox="1"/>
          <p:nvPr/>
        </p:nvSpPr>
        <p:spPr>
          <a:xfrm>
            <a:off x="2657809" y="3331147"/>
            <a:ext cx="486284" cy="769441"/>
          </a:xfrm>
          <a:prstGeom prst="rect">
            <a:avLst/>
          </a:prstGeom>
        </p:spPr>
        <p:txBody>
          <a:bodyPr vert="horz" wrap="square" lIns="0" tIns="0" rIns="0" bIns="0" rtlCol="0" anchor="ctr">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lnSpc>
                <a:spcPct val="100000"/>
              </a:lnSpc>
            </a:pPr>
            <a:r>
              <a:rPr lang="en-US" altLang="zh-CN" sz="5000" b="1" dirty="0">
                <a:solidFill>
                  <a:schemeClr val="bg1">
                    <a:alpha val="28000"/>
                  </a:schemeClr>
                </a:solidFill>
                <a:latin typeface="微软雅黑" panose="020B0503020204020204" pitchFamily="34" charset="-122"/>
                <a:ea typeface="微软雅黑" panose="020B0503020204020204" pitchFamily="34" charset="-122"/>
              </a:rPr>
              <a:t>!</a:t>
            </a:r>
            <a:endParaRPr lang="zh-CN" altLang="en-US" sz="5000" b="1" dirty="0">
              <a:solidFill>
                <a:schemeClr val="bg1">
                  <a:alpha val="28000"/>
                </a:schemeClr>
              </a:solidFill>
              <a:latin typeface="微软雅黑" panose="020B0503020204020204" pitchFamily="34" charset="-122"/>
              <a:ea typeface="微软雅黑" panose="020B0503020204020204" pitchFamily="34" charset="-122"/>
            </a:endParaRPr>
          </a:p>
        </p:txBody>
      </p:sp>
      <p:sp>
        <p:nvSpPr>
          <p:cNvPr id="25" name="标题 1"/>
          <p:cNvSpPr txBox="1"/>
          <p:nvPr/>
        </p:nvSpPr>
        <p:spPr>
          <a:xfrm>
            <a:off x="3771841" y="3331147"/>
            <a:ext cx="486284" cy="769441"/>
          </a:xfrm>
          <a:prstGeom prst="rect">
            <a:avLst/>
          </a:prstGeom>
        </p:spPr>
        <p:txBody>
          <a:bodyPr vert="horz" wrap="square" lIns="0" tIns="0" rIns="0" bIns="0" rtlCol="0" anchor="ctr">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lnSpc>
                <a:spcPct val="100000"/>
              </a:lnSpc>
            </a:pPr>
            <a:r>
              <a:rPr lang="en-US" altLang="zh-CN" sz="5000" b="1" dirty="0">
                <a:solidFill>
                  <a:schemeClr val="bg1">
                    <a:alpha val="28000"/>
                  </a:schemeClr>
                </a:solidFill>
                <a:latin typeface="微软雅黑" panose="020B0503020204020204" pitchFamily="34" charset="-122"/>
                <a:ea typeface="微软雅黑" panose="020B0503020204020204" pitchFamily="34" charset="-122"/>
              </a:rPr>
              <a:t>!</a:t>
            </a:r>
            <a:endParaRPr lang="zh-CN" altLang="en-US" sz="5000" b="1" dirty="0">
              <a:solidFill>
                <a:schemeClr val="bg1">
                  <a:alpha val="28000"/>
                </a:schemeClr>
              </a:solidFill>
              <a:latin typeface="微软雅黑" panose="020B0503020204020204" pitchFamily="34" charset="-122"/>
              <a:ea typeface="微软雅黑" panose="020B0503020204020204" pitchFamily="34" charset="-122"/>
            </a:endParaRPr>
          </a:p>
        </p:txBody>
      </p:sp>
      <p:sp>
        <p:nvSpPr>
          <p:cNvPr id="29" name="标题 1"/>
          <p:cNvSpPr txBox="1"/>
          <p:nvPr/>
        </p:nvSpPr>
        <p:spPr>
          <a:xfrm>
            <a:off x="4885873" y="3331147"/>
            <a:ext cx="486284" cy="769441"/>
          </a:xfrm>
          <a:prstGeom prst="rect">
            <a:avLst/>
          </a:prstGeom>
        </p:spPr>
        <p:txBody>
          <a:bodyPr vert="horz" wrap="square" lIns="0" tIns="0" rIns="0" bIns="0" rtlCol="0" anchor="ctr">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lnSpc>
                <a:spcPct val="100000"/>
              </a:lnSpc>
            </a:pPr>
            <a:r>
              <a:rPr lang="en-US" altLang="zh-CN" sz="5000" b="1" dirty="0">
                <a:solidFill>
                  <a:schemeClr val="bg1">
                    <a:alpha val="28000"/>
                  </a:schemeClr>
                </a:solidFill>
                <a:latin typeface="微软雅黑" panose="020B0503020204020204" pitchFamily="34" charset="-122"/>
                <a:ea typeface="微软雅黑" panose="020B0503020204020204" pitchFamily="34" charset="-122"/>
              </a:rPr>
              <a:t>!</a:t>
            </a:r>
            <a:endParaRPr lang="zh-CN" altLang="en-US" sz="5000" b="1" dirty="0">
              <a:solidFill>
                <a:schemeClr val="bg1">
                  <a:alpha val="28000"/>
                </a:schemeClr>
              </a:solidFill>
              <a:latin typeface="微软雅黑" panose="020B0503020204020204" pitchFamily="34" charset="-122"/>
              <a:ea typeface="微软雅黑" panose="020B0503020204020204" pitchFamily="34" charset="-122"/>
            </a:endParaRPr>
          </a:p>
        </p:txBody>
      </p:sp>
      <p:sp>
        <p:nvSpPr>
          <p:cNvPr id="33" name="标题 1"/>
          <p:cNvSpPr txBox="1"/>
          <p:nvPr/>
        </p:nvSpPr>
        <p:spPr>
          <a:xfrm>
            <a:off x="5999270" y="3262567"/>
            <a:ext cx="486284" cy="769441"/>
          </a:xfrm>
          <a:prstGeom prst="rect">
            <a:avLst/>
          </a:prstGeom>
        </p:spPr>
        <p:txBody>
          <a:bodyPr vert="horz" wrap="square" lIns="0" tIns="0" rIns="0" bIns="0" rtlCol="0" anchor="ctr">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lnSpc>
                <a:spcPct val="100000"/>
              </a:lnSpc>
            </a:pPr>
            <a:r>
              <a:rPr lang="en-US" altLang="zh-CN" sz="5000" b="1" dirty="0">
                <a:solidFill>
                  <a:schemeClr val="bg1">
                    <a:alpha val="28000"/>
                  </a:schemeClr>
                </a:solidFill>
                <a:latin typeface="微软雅黑" panose="020B0503020204020204" pitchFamily="34" charset="-122"/>
                <a:ea typeface="微软雅黑" panose="020B0503020204020204" pitchFamily="34" charset="-122"/>
              </a:rPr>
              <a:t>!</a:t>
            </a:r>
            <a:endParaRPr lang="zh-CN" altLang="en-US" sz="5000" b="1" dirty="0">
              <a:solidFill>
                <a:schemeClr val="bg1">
                  <a:alpha val="28000"/>
                </a:schemeClr>
              </a:solidFill>
              <a:latin typeface="微软雅黑" panose="020B0503020204020204" pitchFamily="34" charset="-122"/>
              <a:ea typeface="微软雅黑" panose="020B0503020204020204" pitchFamily="34" charset="-122"/>
            </a:endParaRPr>
          </a:p>
        </p:txBody>
      </p:sp>
      <p:sp>
        <p:nvSpPr>
          <p:cNvPr id="37" name="标题 1"/>
          <p:cNvSpPr txBox="1"/>
          <p:nvPr/>
        </p:nvSpPr>
        <p:spPr>
          <a:xfrm>
            <a:off x="7113939" y="3331147"/>
            <a:ext cx="486284" cy="769441"/>
          </a:xfrm>
          <a:prstGeom prst="rect">
            <a:avLst/>
          </a:prstGeom>
        </p:spPr>
        <p:txBody>
          <a:bodyPr vert="horz" wrap="square" lIns="0" tIns="0" rIns="0" bIns="0" rtlCol="0" anchor="ctr">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lnSpc>
                <a:spcPct val="100000"/>
              </a:lnSpc>
            </a:pPr>
            <a:r>
              <a:rPr lang="en-US" altLang="zh-CN" sz="5000" b="1" dirty="0">
                <a:solidFill>
                  <a:schemeClr val="bg1">
                    <a:alpha val="28000"/>
                  </a:schemeClr>
                </a:solidFill>
                <a:latin typeface="微软雅黑" panose="020B0503020204020204" pitchFamily="34" charset="-122"/>
                <a:ea typeface="微软雅黑" panose="020B0503020204020204" pitchFamily="34" charset="-122"/>
              </a:rPr>
              <a:t>!</a:t>
            </a:r>
            <a:endParaRPr lang="zh-CN" altLang="en-US" sz="5000" b="1" dirty="0">
              <a:solidFill>
                <a:schemeClr val="bg1">
                  <a:alpha val="28000"/>
                </a:schemeClr>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1170305" y="788670"/>
            <a:ext cx="153035" cy="299085"/>
          </a:xfrm>
          <a:prstGeom prst="rect">
            <a:avLst/>
          </a:prstGeom>
          <a:noFill/>
        </p:spPr>
        <p:txBody>
          <a:bodyPr wrap="square" rtlCol="0">
            <a:spAutoFit/>
          </a:bodyPr>
          <a:lstStyle/>
          <a:p>
            <a:endParaRPr lang="zh-CN" altLang="en-US"/>
          </a:p>
        </p:txBody>
      </p:sp>
      <p:sp>
        <p:nvSpPr>
          <p:cNvPr id="3" name="文本框 2"/>
          <p:cNvSpPr txBox="1"/>
          <p:nvPr/>
        </p:nvSpPr>
        <p:spPr>
          <a:xfrm>
            <a:off x="492760" y="371475"/>
            <a:ext cx="4450080" cy="521970"/>
          </a:xfrm>
          <a:prstGeom prst="rect">
            <a:avLst/>
          </a:prstGeom>
          <a:noFill/>
        </p:spPr>
        <p:txBody>
          <a:bodyPr wrap="square" rtlCol="0">
            <a:spAutoFit/>
          </a:bodyPr>
          <a:lstStyle/>
          <a:p>
            <a:r>
              <a:rPr lang="zh-CN" altLang="en-US" sz="2800">
                <a:solidFill>
                  <a:schemeClr val="accent6">
                    <a:lumMod val="50000"/>
                  </a:schemeClr>
                </a:solidFill>
                <a:latin typeface="华文新魏" panose="02010800040101010101" charset="-122"/>
                <a:ea typeface="华文新魏" panose="02010800040101010101" charset="-122"/>
              </a:rPr>
              <a:t>（一）、毒品对人体的危害</a:t>
            </a:r>
          </a:p>
        </p:txBody>
      </p:sp>
      <p:sp>
        <p:nvSpPr>
          <p:cNvPr id="6" name="文本框 5"/>
          <p:cNvSpPr txBox="1"/>
          <p:nvPr/>
        </p:nvSpPr>
        <p:spPr>
          <a:xfrm>
            <a:off x="492760" y="1087755"/>
            <a:ext cx="6948170" cy="398780"/>
          </a:xfrm>
          <a:prstGeom prst="rect">
            <a:avLst/>
          </a:prstGeom>
          <a:noFill/>
        </p:spPr>
        <p:txBody>
          <a:bodyPr wrap="none" rtlCol="0">
            <a:spAutoFit/>
          </a:bodyPr>
          <a:lstStyle/>
          <a:p>
            <a:pPr algn="l"/>
            <a:r>
              <a:rPr lang="en-US" altLang="zh-CN" sz="2000" b="1">
                <a:solidFill>
                  <a:srgbClr val="FF0000"/>
                </a:solidFill>
                <a:latin typeface="楷体" panose="02010609060101010101" charset="-122"/>
                <a:ea typeface="楷体" panose="02010609060101010101" charset="-122"/>
                <a:cs typeface="楷体" panose="02010609060101010101" charset="-122"/>
              </a:rPr>
              <a:t>1</a:t>
            </a:r>
            <a:r>
              <a:rPr lang="zh-CN" altLang="en-US" sz="2000" b="1">
                <a:solidFill>
                  <a:srgbClr val="FF0000"/>
                </a:solidFill>
                <a:latin typeface="楷体" panose="02010609060101010101" charset="-122"/>
                <a:ea typeface="楷体" panose="02010609060101010101" charset="-122"/>
                <a:cs typeface="楷体" panose="02010609060101010101" charset="-122"/>
              </a:rPr>
              <a:t>、身体依赖性，由于反复用药所造成的一种强烈的依赖性。</a:t>
            </a:r>
          </a:p>
        </p:txBody>
      </p:sp>
      <p:sp>
        <p:nvSpPr>
          <p:cNvPr id="8" name="文本框 7"/>
          <p:cNvSpPr txBox="1"/>
          <p:nvPr/>
        </p:nvSpPr>
        <p:spPr>
          <a:xfrm>
            <a:off x="492760" y="1486535"/>
            <a:ext cx="4208145" cy="1568450"/>
          </a:xfrm>
          <a:prstGeom prst="rect">
            <a:avLst/>
          </a:prstGeom>
          <a:noFill/>
        </p:spPr>
        <p:txBody>
          <a:bodyPr wrap="square" rtlCol="0">
            <a:spAutoFit/>
          </a:bodyPr>
          <a:lstStyle/>
          <a:p>
            <a:pPr algn="l"/>
            <a:r>
              <a:rPr lang="zh-CN" altLang="en-US" sz="1600">
                <a:latin typeface="宋体" panose="02010600030101010101" pitchFamily="2" charset="-122"/>
                <a:ea typeface="宋体" panose="02010600030101010101" pitchFamily="2" charset="-122"/>
              </a:rPr>
              <a:t>毒品作用于人体，使人体体能产生适应性改变。一旦停掉药物，生理功能就会发生紊乱，出现一系列严重反应，称为戒断反应，使人感到非常痛苦。用药者为了避免戒断反应，就必须定时用药，并且不断加大剂量，使吸毒者终日离不开毒品。</a:t>
            </a:r>
          </a:p>
        </p:txBody>
      </p:sp>
      <p:sp>
        <p:nvSpPr>
          <p:cNvPr id="9" name="文本框 8"/>
          <p:cNvSpPr txBox="1"/>
          <p:nvPr/>
        </p:nvSpPr>
        <p:spPr>
          <a:xfrm>
            <a:off x="560070" y="3262630"/>
            <a:ext cx="1842770" cy="398780"/>
          </a:xfrm>
          <a:prstGeom prst="rect">
            <a:avLst/>
          </a:prstGeom>
          <a:noFill/>
        </p:spPr>
        <p:txBody>
          <a:bodyPr wrap="none" rtlCol="0">
            <a:spAutoFit/>
          </a:bodyPr>
          <a:lstStyle/>
          <a:p>
            <a:pPr algn="l"/>
            <a:r>
              <a:rPr lang="en-US" altLang="zh-CN" sz="2000" b="1">
                <a:solidFill>
                  <a:srgbClr val="FF0000"/>
                </a:solidFill>
                <a:latin typeface="楷体" panose="02010609060101010101" charset="-122"/>
                <a:ea typeface="楷体" panose="02010609060101010101" charset="-122"/>
                <a:cs typeface="楷体" panose="02010609060101010101" charset="-122"/>
              </a:rPr>
              <a:t>2</a:t>
            </a:r>
            <a:r>
              <a:rPr lang="zh-CN" altLang="en-US" sz="2000" b="1">
                <a:solidFill>
                  <a:srgbClr val="FF0000"/>
                </a:solidFill>
                <a:latin typeface="楷体" panose="02010609060101010101" charset="-122"/>
                <a:ea typeface="楷体" panose="02010609060101010101" charset="-122"/>
                <a:cs typeface="楷体" panose="02010609060101010101" charset="-122"/>
              </a:rPr>
              <a:t>、精神依赖性</a:t>
            </a:r>
          </a:p>
        </p:txBody>
      </p:sp>
      <p:sp>
        <p:nvSpPr>
          <p:cNvPr id="11" name="文本框 10"/>
          <p:cNvSpPr txBox="1"/>
          <p:nvPr/>
        </p:nvSpPr>
        <p:spPr>
          <a:xfrm>
            <a:off x="560070" y="3661410"/>
            <a:ext cx="4140835" cy="829945"/>
          </a:xfrm>
          <a:prstGeom prst="rect">
            <a:avLst/>
          </a:prstGeom>
          <a:noFill/>
        </p:spPr>
        <p:txBody>
          <a:bodyPr wrap="square" rtlCol="0">
            <a:spAutoFit/>
          </a:bodyPr>
          <a:lstStyle/>
          <a:p>
            <a:pPr algn="l"/>
            <a:r>
              <a:rPr lang="zh-CN" altLang="en-US" sz="1600">
                <a:latin typeface="宋体" panose="02010600030101010101" pitchFamily="2" charset="-122"/>
                <a:ea typeface="宋体" panose="02010600030101010101" pitchFamily="2" charset="-122"/>
              </a:rPr>
              <a:t>毒品进入人体后作用于人的神经系统，使吸毒者出现一种渴求用药的强烈欲望，驱使吸毒者不顾一切地寻求和使用毒品。</a:t>
            </a:r>
          </a:p>
        </p:txBody>
      </p:sp>
      <p:pic>
        <p:nvPicPr>
          <p:cNvPr id="13" name="图片 12" descr="u=2744066271,2229701234&amp;fm=26&amp;gp=0"/>
          <p:cNvPicPr>
            <a:picLocks noChangeAspect="1"/>
          </p:cNvPicPr>
          <p:nvPr/>
        </p:nvPicPr>
        <p:blipFill>
          <a:blip r:embed="rId4"/>
          <a:stretch>
            <a:fillRect/>
          </a:stretch>
        </p:blipFill>
        <p:spPr>
          <a:xfrm>
            <a:off x="4700905" y="1634490"/>
            <a:ext cx="3809365" cy="285686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p:diamond/>
      </p:transition>
    </mc:Choice>
    <mc:Fallback xmlns="">
      <p:transition spd="slow">
        <p:diamond/>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rotWithShape="1">
          <a:blip r:embed="rId2">
            <a:alphaModFix amt="99000"/>
          </a:blip>
          <a:stretch>
            <a:fillRect/>
          </a:stretch>
        </a:blipFill>
        <a:effectLst/>
      </p:bgPr>
    </p:bg>
    <p:spTree>
      <p:nvGrpSpPr>
        <p:cNvPr id="1" name=""/>
        <p:cNvGrpSpPr/>
        <p:nvPr/>
      </p:nvGrpSpPr>
      <p:grpSpPr>
        <a:xfrm>
          <a:off x="0" y="0"/>
          <a:ext cx="0" cy="0"/>
          <a:chOff x="0" y="0"/>
          <a:chExt cx="0" cy="0"/>
        </a:xfrm>
      </p:grpSpPr>
      <p:pic>
        <p:nvPicPr>
          <p:cNvPr id="4" name="图片 3" descr="白色"/>
          <p:cNvPicPr>
            <a:picLocks noChangeAspect="1"/>
          </p:cNvPicPr>
          <p:nvPr/>
        </p:nvPicPr>
        <p:blipFill>
          <a:blip r:embed="rId3"/>
          <a:stretch>
            <a:fillRect/>
          </a:stretch>
        </p:blipFill>
        <p:spPr>
          <a:xfrm>
            <a:off x="344718" y="288324"/>
            <a:ext cx="8493847" cy="3668361"/>
          </a:xfrm>
          <a:prstGeom prst="rect">
            <a:avLst/>
          </a:prstGeom>
        </p:spPr>
      </p:pic>
      <p:sp>
        <p:nvSpPr>
          <p:cNvPr id="5" name="文本框 4"/>
          <p:cNvSpPr txBox="1"/>
          <p:nvPr/>
        </p:nvSpPr>
        <p:spPr>
          <a:xfrm>
            <a:off x="662940" y="421640"/>
            <a:ext cx="3397250" cy="460375"/>
          </a:xfrm>
          <a:prstGeom prst="rect">
            <a:avLst/>
          </a:prstGeom>
          <a:noFill/>
        </p:spPr>
        <p:txBody>
          <a:bodyPr wrap="none" rtlCol="0">
            <a:spAutoFit/>
          </a:bodyPr>
          <a:lstStyle/>
          <a:p>
            <a:pPr algn="l"/>
            <a:r>
              <a:rPr lang="en-US" altLang="zh-CN" sz="2400" b="1">
                <a:solidFill>
                  <a:srgbClr val="FF0000"/>
                </a:solidFill>
                <a:latin typeface="楷体" panose="02010609060101010101" charset="-122"/>
                <a:ea typeface="楷体" panose="02010609060101010101" charset="-122"/>
                <a:cs typeface="楷体" panose="02010609060101010101" charset="-122"/>
              </a:rPr>
              <a:t>3</a:t>
            </a:r>
            <a:r>
              <a:rPr lang="zh-CN" altLang="en-US" sz="2400" b="1">
                <a:solidFill>
                  <a:srgbClr val="FF0000"/>
                </a:solidFill>
                <a:latin typeface="楷体" panose="02010609060101010101" charset="-122"/>
                <a:ea typeface="楷体" panose="02010609060101010101" charset="-122"/>
                <a:cs typeface="楷体" panose="02010609060101010101" charset="-122"/>
              </a:rPr>
              <a:t>、毒品危害人体的机理</a:t>
            </a:r>
          </a:p>
        </p:txBody>
      </p:sp>
      <p:sp>
        <p:nvSpPr>
          <p:cNvPr id="6" name="文本框 5"/>
          <p:cNvSpPr txBox="1"/>
          <p:nvPr/>
        </p:nvSpPr>
        <p:spPr>
          <a:xfrm>
            <a:off x="662940" y="991870"/>
            <a:ext cx="3592195" cy="2861310"/>
          </a:xfrm>
          <a:prstGeom prst="rect">
            <a:avLst/>
          </a:prstGeom>
          <a:noFill/>
        </p:spPr>
        <p:txBody>
          <a:bodyPr wrap="square" rtlCol="0">
            <a:spAutoFit/>
          </a:bodyPr>
          <a:lstStyle/>
          <a:p>
            <a:pPr algn="l"/>
            <a:r>
              <a:rPr lang="zh-CN" altLang="en-US" sz="2000">
                <a:latin typeface="宋体" panose="02010600030101010101" pitchFamily="2" charset="-122"/>
                <a:ea typeface="宋体" panose="02010600030101010101" pitchFamily="2" charset="-122"/>
              </a:rPr>
              <a:t>人在吸食毒品后，逐渐形成在毒品作用下的新平衡状态，一旦停用就会出现</a:t>
            </a:r>
            <a:r>
              <a:rPr lang="zh-CN" altLang="en-US" sz="2000" b="1">
                <a:solidFill>
                  <a:srgbClr val="C0000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rPr>
              <a:t>不安、焦虑、忽冷忽热、起鸡皮疙瘩、流泪、流涕、出汗、恶心、呕吐、腹痛、腹泻</a:t>
            </a:r>
            <a:r>
              <a:rPr lang="zh-CN" altLang="en-US" sz="2000">
                <a:latin typeface="宋体" panose="02010600030101010101" pitchFamily="2" charset="-122"/>
                <a:ea typeface="宋体" panose="02010600030101010101" pitchFamily="2" charset="-122"/>
              </a:rPr>
              <a:t>等。这种戒断反应的痛苦，反过来又促使吸毒者为避免这种痛苦而千方百计地维持吸毒状态。</a:t>
            </a:r>
          </a:p>
        </p:txBody>
      </p:sp>
      <p:pic>
        <p:nvPicPr>
          <p:cNvPr id="9" name="图片 8"/>
          <p:cNvPicPr>
            <a:picLocks noChangeAspect="1"/>
          </p:cNvPicPr>
          <p:nvPr/>
        </p:nvPicPr>
        <p:blipFill>
          <a:blip r:embed="rId4"/>
          <a:stretch>
            <a:fillRect/>
          </a:stretch>
        </p:blipFill>
        <p:spPr>
          <a:xfrm>
            <a:off x="4618355" y="991870"/>
            <a:ext cx="4220210" cy="296481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diamond/>
      </p:transition>
    </mc:Choice>
    <mc:Fallback xmlns="">
      <p:transition spd="slow">
        <p:diamond/>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pic>
        <p:nvPicPr>
          <p:cNvPr id="4" name="内容占位符 3" descr="白色"/>
          <p:cNvPicPr>
            <a:picLocks noGrp="1" noChangeAspect="1"/>
          </p:cNvPicPr>
          <p:nvPr>
            <p:ph idx="1"/>
          </p:nvPr>
        </p:nvPicPr>
        <p:blipFill>
          <a:blip r:embed="rId3"/>
          <a:stretch>
            <a:fillRect/>
          </a:stretch>
        </p:blipFill>
        <p:spPr>
          <a:xfrm>
            <a:off x="320675" y="366395"/>
            <a:ext cx="8472805" cy="3616960"/>
          </a:xfrm>
          <a:prstGeom prst="rect">
            <a:avLst/>
          </a:prstGeom>
        </p:spPr>
      </p:pic>
      <p:sp>
        <p:nvSpPr>
          <p:cNvPr id="5" name="文本框 4"/>
          <p:cNvSpPr txBox="1"/>
          <p:nvPr/>
        </p:nvSpPr>
        <p:spPr>
          <a:xfrm>
            <a:off x="445770" y="480060"/>
            <a:ext cx="4036060" cy="1222375"/>
          </a:xfrm>
          <a:prstGeom prst="rect">
            <a:avLst/>
          </a:prstGeom>
          <a:noFill/>
        </p:spPr>
        <p:txBody>
          <a:bodyPr wrap="square" rtlCol="0">
            <a:spAutoFit/>
          </a:bodyPr>
          <a:lstStyle/>
          <a:p>
            <a:pPr algn="l"/>
            <a:r>
              <a:rPr lang="en-US" altLang="zh-CN" sz="2400" b="1">
                <a:solidFill>
                  <a:srgbClr val="FF0000"/>
                </a:solidFill>
                <a:latin typeface="楷体" panose="02010609060101010101" charset="-122"/>
                <a:ea typeface="楷体" panose="02010609060101010101" charset="-122"/>
                <a:cs typeface="楷体" panose="02010609060101010101" charset="-122"/>
                <a:sym typeface="+mn-ea"/>
              </a:rPr>
              <a:t>4</a:t>
            </a:r>
            <a:r>
              <a:rPr lang="zh-CN" altLang="en-US" sz="2400" b="1">
                <a:solidFill>
                  <a:srgbClr val="FF0000"/>
                </a:solidFill>
                <a:latin typeface="楷体" panose="02010609060101010101" charset="-122"/>
                <a:ea typeface="楷体" panose="02010609060101010101" charset="-122"/>
                <a:cs typeface="楷体" panose="02010609060101010101" charset="-122"/>
                <a:sym typeface="+mn-ea"/>
              </a:rPr>
              <a:t>、影响寿命</a:t>
            </a:r>
            <a:endParaRPr lang="zh-CN" altLang="en-US" sz="2400"/>
          </a:p>
          <a:p>
            <a:pPr algn="l"/>
            <a:endParaRPr lang="zh-CN" altLang="en-US"/>
          </a:p>
          <a:p>
            <a:pPr algn="l"/>
            <a:r>
              <a:rPr lang="zh-CN" altLang="en-US" sz="1800">
                <a:latin typeface="宋体" panose="02010600030101010101" pitchFamily="2" charset="-122"/>
                <a:ea typeface="宋体" panose="02010600030101010101" pitchFamily="2" charset="-122"/>
                <a:sym typeface="+mn-ea"/>
              </a:rPr>
              <a:t>据国外有关部门统计，吸毒者多数短命，一般寿命不超过四十岁。</a:t>
            </a:r>
          </a:p>
        </p:txBody>
      </p:sp>
      <p:sp>
        <p:nvSpPr>
          <p:cNvPr id="6" name="文本框 5"/>
          <p:cNvSpPr txBox="1"/>
          <p:nvPr/>
        </p:nvSpPr>
        <p:spPr>
          <a:xfrm>
            <a:off x="445770" y="1804035"/>
            <a:ext cx="4036695" cy="2330450"/>
          </a:xfrm>
          <a:prstGeom prst="rect">
            <a:avLst/>
          </a:prstGeom>
          <a:noFill/>
        </p:spPr>
        <p:txBody>
          <a:bodyPr wrap="square" rtlCol="0">
            <a:spAutoFit/>
          </a:bodyPr>
          <a:lstStyle/>
          <a:p>
            <a:pPr algn="l"/>
            <a:r>
              <a:rPr lang="en-US" altLang="zh-CN" sz="2400" b="1">
                <a:solidFill>
                  <a:srgbClr val="FF0000"/>
                </a:solidFill>
                <a:latin typeface="楷体" panose="02010609060101010101" charset="-122"/>
                <a:ea typeface="楷体" panose="02010609060101010101" charset="-122"/>
                <a:cs typeface="楷体" panose="02010609060101010101" charset="-122"/>
                <a:sym typeface="+mn-ea"/>
              </a:rPr>
              <a:t>5</a:t>
            </a:r>
            <a:r>
              <a:rPr lang="zh-CN" altLang="en-US" sz="2400" b="1">
                <a:solidFill>
                  <a:srgbClr val="FF0000"/>
                </a:solidFill>
                <a:latin typeface="楷体" panose="02010609060101010101" charset="-122"/>
                <a:ea typeface="楷体" panose="02010609060101010101" charset="-122"/>
                <a:cs typeface="楷体" panose="02010609060101010101" charset="-122"/>
                <a:sym typeface="+mn-ea"/>
              </a:rPr>
              <a:t>、助长传染病</a:t>
            </a:r>
            <a:endParaRPr lang="zh-CN" altLang="en-US" sz="2400" b="1">
              <a:solidFill>
                <a:srgbClr val="FF0000"/>
              </a:solidFill>
              <a:latin typeface="楷体" panose="02010609060101010101" charset="-122"/>
              <a:ea typeface="楷体" panose="02010609060101010101" charset="-122"/>
              <a:cs typeface="楷体" panose="02010609060101010101" charset="-122"/>
            </a:endParaRPr>
          </a:p>
          <a:p>
            <a:pPr algn="l"/>
            <a:endParaRPr lang="zh-CN" altLang="en-US"/>
          </a:p>
          <a:p>
            <a:pPr algn="l"/>
            <a:r>
              <a:rPr lang="zh-CN" altLang="en-US" sz="1800">
                <a:latin typeface="宋体" panose="02010600030101010101" pitchFamily="2" charset="-122"/>
                <a:ea typeface="宋体" panose="02010600030101010101" pitchFamily="2" charset="-122"/>
                <a:sym typeface="+mn-ea"/>
              </a:rPr>
              <a:t>吸毒不仅损害本人健康，还会造成乙型肝炎、丙型肝炎、性病的传播等公共卫生问题，其中最严重的是艾滋病的感染和传播。原因是静脉注射毒品者共用不洁注射器造成艾滋病感染率极高。</a:t>
            </a:r>
            <a:endParaRPr lang="zh-CN" altLang="en-US" sz="1800"/>
          </a:p>
        </p:txBody>
      </p:sp>
      <p:pic>
        <p:nvPicPr>
          <p:cNvPr id="7" name="图片 6"/>
          <p:cNvPicPr>
            <a:picLocks noChangeAspect="1"/>
          </p:cNvPicPr>
          <p:nvPr/>
        </p:nvPicPr>
        <p:blipFill>
          <a:blip r:embed="rId4"/>
          <a:stretch>
            <a:fillRect/>
          </a:stretch>
        </p:blipFill>
        <p:spPr>
          <a:xfrm>
            <a:off x="4726940" y="480060"/>
            <a:ext cx="3558540" cy="2029460"/>
          </a:xfrm>
          <a:prstGeom prst="rect">
            <a:avLst/>
          </a:prstGeom>
        </p:spPr>
      </p:pic>
      <p:pic>
        <p:nvPicPr>
          <p:cNvPr id="8" name="图片 7"/>
          <p:cNvPicPr>
            <a:picLocks noChangeAspect="1"/>
          </p:cNvPicPr>
          <p:nvPr/>
        </p:nvPicPr>
        <p:blipFill>
          <a:blip r:embed="rId5"/>
          <a:stretch>
            <a:fillRect/>
          </a:stretch>
        </p:blipFill>
        <p:spPr>
          <a:xfrm>
            <a:off x="5162550" y="2509520"/>
            <a:ext cx="2536190" cy="16891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diamond/>
      </p:transition>
    </mc:Choice>
    <mc:Fallback xmlns="">
      <p:transition spd="slow">
        <p:diamond/>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ox(in)">
                                      <p:cBhvr>
                                        <p:cTn id="7" dur="2000"/>
                                        <p:tgtEl>
                                          <p:spTgt spid="7"/>
                                        </p:tgtEl>
                                      </p:cBhvr>
                                    </p:animEffect>
                                  </p:childTnLst>
                                </p:cTn>
                              </p:par>
                            </p:childTnLst>
                          </p:cTn>
                        </p:par>
                        <p:par>
                          <p:cTn id="8" fill="hold">
                            <p:stCondLst>
                              <p:cond delay="2000"/>
                            </p:stCondLst>
                            <p:childTnLst>
                              <p:par>
                                <p:cTn id="9" presetID="4" presetClass="entr" presetSubtype="16"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box(in)">
                                      <p:cBhvr>
                                        <p:cTn id="11"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rotWithShape="1">
          <a:blip r:embed="rId6">
            <a:alphaModFix amt="99000"/>
          </a:blip>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p:custDataLst>
              <p:tags r:id="rId2"/>
            </p:custDataLst>
          </p:nvPr>
        </p:nvSpPr>
        <p:spPr/>
        <p:txBody>
          <a:bodyPr/>
          <a:lstStyle/>
          <a:p>
            <a:r>
              <a:rPr lang="zh-CN" altLang="en-US"/>
              <a:t>空白演示</a:t>
            </a:r>
          </a:p>
        </p:txBody>
      </p:sp>
      <p:sp>
        <p:nvSpPr>
          <p:cNvPr id="3" name="副标题 2"/>
          <p:cNvSpPr>
            <a:spLocks noGrp="1"/>
          </p:cNvSpPr>
          <p:nvPr>
            <p:ph type="subTitle" idx="1"/>
            <p:custDataLst>
              <p:tags r:id="rId3"/>
            </p:custDataLst>
          </p:nvPr>
        </p:nvSpPr>
        <p:spPr/>
        <p:txBody>
          <a:bodyPr/>
          <a:lstStyle/>
          <a:p>
            <a:pPr marL="0" indent="0">
              <a:buNone/>
            </a:pPr>
            <a:endParaRPr lang="zh-CN" altLang="en-US"/>
          </a:p>
        </p:txBody>
      </p:sp>
      <p:pic>
        <p:nvPicPr>
          <p:cNvPr id="4" name="图片 3" descr="白色"/>
          <p:cNvPicPr>
            <a:picLocks noChangeAspect="1"/>
          </p:cNvPicPr>
          <p:nvPr/>
        </p:nvPicPr>
        <p:blipFill>
          <a:blip r:embed="rId7"/>
          <a:stretch>
            <a:fillRect/>
          </a:stretch>
        </p:blipFill>
        <p:spPr>
          <a:xfrm>
            <a:off x="419100" y="386715"/>
            <a:ext cx="8010525" cy="4037330"/>
          </a:xfrm>
          <a:prstGeom prst="rect">
            <a:avLst/>
          </a:prstGeom>
        </p:spPr>
      </p:pic>
      <p:sp>
        <p:nvSpPr>
          <p:cNvPr id="5" name="文本框 4"/>
          <p:cNvSpPr txBox="1"/>
          <p:nvPr/>
        </p:nvSpPr>
        <p:spPr>
          <a:xfrm>
            <a:off x="845820" y="1131570"/>
            <a:ext cx="7583805" cy="1476375"/>
          </a:xfrm>
          <a:prstGeom prst="rect">
            <a:avLst/>
          </a:prstGeom>
          <a:noFill/>
        </p:spPr>
        <p:txBody>
          <a:bodyPr wrap="square" rtlCol="0">
            <a:spAutoFit/>
          </a:bodyPr>
          <a:lstStyle/>
          <a:p>
            <a:pPr algn="l"/>
            <a:r>
              <a:rPr lang="zh-CN" altLang="en-US" sz="1800">
                <a:solidFill>
                  <a:srgbClr val="FF0000"/>
                </a:solidFill>
                <a:latin typeface="宋体" panose="02010600030101010101" pitchFamily="2" charset="-122"/>
                <a:ea typeface="宋体" panose="02010600030101010101" pitchFamily="2" charset="-122"/>
                <a:cs typeface="宋体" panose="02010600030101010101" pitchFamily="2" charset="-122"/>
              </a:rPr>
              <a:t>对社会生产力的巨大破坏：</a:t>
            </a:r>
            <a:r>
              <a:rPr lang="zh-CN" altLang="en-US" sz="1800">
                <a:latin typeface="宋体" panose="02010600030101010101" pitchFamily="2" charset="-122"/>
                <a:ea typeface="宋体" panose="02010600030101010101" pitchFamily="2" charset="-122"/>
                <a:cs typeface="宋体" panose="02010600030101010101" pitchFamily="2" charset="-122"/>
              </a:rPr>
              <a:t>吸毒首先导致身体疾病，影响生产，其次是造成社会财富的巨大损失和浪费，同时毒品活动还造成环境恶化，缩小了人类的生存空间。</a:t>
            </a:r>
          </a:p>
          <a:p>
            <a:pPr algn="l"/>
            <a:r>
              <a:rPr lang="zh-CN" altLang="en-US" sz="1800">
                <a:solidFill>
                  <a:srgbClr val="FF0000"/>
                </a:solidFill>
                <a:latin typeface="宋体" panose="02010600030101010101" pitchFamily="2" charset="-122"/>
                <a:ea typeface="宋体" panose="02010600030101010101" pitchFamily="2" charset="-122"/>
                <a:cs typeface="宋体" panose="02010600030101010101" pitchFamily="2" charset="-122"/>
              </a:rPr>
              <a:t>毒品活动扰乱社会治安：</a:t>
            </a:r>
            <a:r>
              <a:rPr lang="zh-CN" altLang="en-US" sz="1800">
                <a:latin typeface="宋体" panose="02010600030101010101" pitchFamily="2" charset="-122"/>
                <a:ea typeface="宋体" panose="02010600030101010101" pitchFamily="2" charset="-122"/>
                <a:cs typeface="宋体" panose="02010600030101010101" pitchFamily="2" charset="-122"/>
              </a:rPr>
              <a:t>毒品活动加剧诱发了各种违法犯罪活动，扰乱了社会治安，给社会安定带来巨大威胁。</a:t>
            </a:r>
          </a:p>
        </p:txBody>
      </p:sp>
      <p:sp>
        <p:nvSpPr>
          <p:cNvPr id="6" name="文本框 5"/>
          <p:cNvSpPr txBox="1"/>
          <p:nvPr/>
        </p:nvSpPr>
        <p:spPr>
          <a:xfrm>
            <a:off x="845820" y="548005"/>
            <a:ext cx="4576894" cy="584775"/>
          </a:xfrm>
          <a:prstGeom prst="rect">
            <a:avLst/>
          </a:prstGeom>
          <a:noFill/>
        </p:spPr>
        <p:txBody>
          <a:bodyPr wrap="none" rtlCol="0">
            <a:spAutoFit/>
          </a:bodyPr>
          <a:lstStyle/>
          <a:p>
            <a:r>
              <a:rPr lang="en-US" altLang="zh-CN" sz="3200" smtClean="0">
                <a:solidFill>
                  <a:schemeClr val="accent6">
                    <a:lumMod val="50000"/>
                  </a:schemeClr>
                </a:solidFill>
                <a:latin typeface="华文新魏" panose="02010800040101010101" charset="-122"/>
                <a:ea typeface="华文新魏" panose="02010800040101010101" charset="-122"/>
              </a:rPr>
              <a:t>(</a:t>
            </a:r>
            <a:r>
              <a:rPr lang="zh-CN" altLang="en-US" sz="3200" smtClean="0">
                <a:solidFill>
                  <a:schemeClr val="accent6">
                    <a:lumMod val="50000"/>
                  </a:schemeClr>
                </a:solidFill>
                <a:latin typeface="华文新魏" panose="02010800040101010101" charset="-122"/>
                <a:ea typeface="华文新魏" panose="02010800040101010101" charset="-122"/>
              </a:rPr>
              <a:t>二</a:t>
            </a:r>
            <a:r>
              <a:rPr lang="en-US" altLang="zh-CN" sz="3200" smtClean="0">
                <a:solidFill>
                  <a:schemeClr val="accent6">
                    <a:lumMod val="50000"/>
                  </a:schemeClr>
                </a:solidFill>
                <a:latin typeface="华文新魏" panose="02010800040101010101" charset="-122"/>
                <a:ea typeface="华文新魏" panose="02010800040101010101" charset="-122"/>
              </a:rPr>
              <a:t>)</a:t>
            </a:r>
            <a:r>
              <a:rPr lang="zh-CN" altLang="en-US" sz="3200">
                <a:solidFill>
                  <a:schemeClr val="accent6">
                    <a:lumMod val="50000"/>
                  </a:schemeClr>
                </a:solidFill>
                <a:latin typeface="华文新魏" panose="02010800040101010101" charset="-122"/>
                <a:ea typeface="华文新魏" panose="02010800040101010101" charset="-122"/>
              </a:rPr>
              <a:t>、毒品对社会的危害</a:t>
            </a:r>
          </a:p>
        </p:txBody>
      </p:sp>
      <p:cxnSp>
        <p:nvCxnSpPr>
          <p:cNvPr id="10" name="直接连接符 9"/>
          <p:cNvCxnSpPr/>
          <p:nvPr/>
        </p:nvCxnSpPr>
        <p:spPr>
          <a:xfrm>
            <a:off x="845820" y="1047750"/>
            <a:ext cx="4789170" cy="381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pic>
        <p:nvPicPr>
          <p:cNvPr id="7" name="图片 6"/>
          <p:cNvPicPr>
            <a:picLocks noChangeAspect="1"/>
          </p:cNvPicPr>
          <p:nvPr/>
        </p:nvPicPr>
        <p:blipFill>
          <a:blip r:embed="rId8"/>
          <a:stretch>
            <a:fillRect/>
          </a:stretch>
        </p:blipFill>
        <p:spPr>
          <a:xfrm>
            <a:off x="4683125" y="2447290"/>
            <a:ext cx="3568700" cy="1976755"/>
          </a:xfrm>
          <a:prstGeom prst="rect">
            <a:avLst/>
          </a:prstGeom>
        </p:spPr>
      </p:pic>
      <p:sp>
        <p:nvSpPr>
          <p:cNvPr id="8" name="矩形 7"/>
          <p:cNvSpPr/>
          <p:nvPr/>
        </p:nvSpPr>
        <p:spPr>
          <a:xfrm>
            <a:off x="845820" y="2929255"/>
            <a:ext cx="1608455" cy="1409065"/>
          </a:xfrm>
          <a:prstGeom prst="rect">
            <a:avLst/>
          </a:prstGeom>
          <a:noFill/>
          <a:ln w="76200">
            <a:solidFill>
              <a:srgbClr val="DA1F2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隶书" panose="02010509060101010101" pitchFamily="49" charset="-122"/>
              <a:sym typeface="Arial" panose="020B0604020202020204" pitchFamily="34" charset="0"/>
            </a:endParaRPr>
          </a:p>
        </p:txBody>
      </p:sp>
      <p:sp>
        <p:nvSpPr>
          <p:cNvPr id="12" name="文本框 11"/>
          <p:cNvSpPr txBox="1"/>
          <p:nvPr/>
        </p:nvSpPr>
        <p:spPr>
          <a:xfrm>
            <a:off x="994410" y="3015615"/>
            <a:ext cx="1769745" cy="1322070"/>
          </a:xfrm>
          <a:prstGeom prst="rect">
            <a:avLst/>
          </a:prstGeom>
          <a:noFill/>
        </p:spPr>
        <p:txBody>
          <a:bodyPr wrap="square" rtlCol="0">
            <a:spAutoFit/>
          </a:bodyPr>
          <a:lstStyle/>
          <a:p>
            <a:pPr algn="l"/>
            <a:r>
              <a:rPr lang="zh-CN" altLang="en-US" sz="4000" b="1" spc="600" dirty="0">
                <a:latin typeface="华文琥珀" panose="02010800040101010101" charset="-122"/>
                <a:ea typeface="华文琥珀" panose="02010800040101010101" charset="-122"/>
                <a:sym typeface="Arial" panose="020B0604020202020204" pitchFamily="34" charset="0"/>
              </a:rPr>
              <a:t>祸国</a:t>
            </a:r>
          </a:p>
          <a:p>
            <a:pPr algn="l"/>
            <a:r>
              <a:rPr lang="zh-CN" altLang="en-US" sz="4000" b="1" spc="600" dirty="0">
                <a:latin typeface="华文琥珀" panose="02010800040101010101" charset="-122"/>
                <a:ea typeface="华文琥珀" panose="02010800040101010101" charset="-122"/>
                <a:sym typeface="Arial" panose="020B0604020202020204" pitchFamily="34" charset="0"/>
              </a:rPr>
              <a:t>殃民</a:t>
            </a:r>
            <a:endParaRPr lang="zh-CN" altLang="en-US" sz="4000"/>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diamond/>
      </p:transition>
    </mc:Choice>
    <mc:Fallback xmlns="">
      <p:transition spd="slow">
        <p:diamond/>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12" name="文本框 11"/>
          <p:cNvSpPr txBox="1"/>
          <p:nvPr/>
        </p:nvSpPr>
        <p:spPr>
          <a:xfrm>
            <a:off x="1223010" y="684476"/>
            <a:ext cx="6647974" cy="1200329"/>
          </a:xfrm>
          <a:prstGeom prst="rect">
            <a:avLst/>
          </a:prstGeom>
          <a:noFill/>
        </p:spPr>
        <p:txBody>
          <a:bodyPr wrap="none" rtlCol="0">
            <a:spAutoFit/>
          </a:bodyPr>
          <a:lstStyle/>
          <a:p>
            <a:r>
              <a:rPr lang="zh-CN" altLang="en-US" sz="3600" smtClean="0">
                <a:solidFill>
                  <a:schemeClr val="accent6">
                    <a:lumMod val="50000"/>
                  </a:schemeClr>
                </a:solidFill>
                <a:latin typeface="华文新魏" panose="02010800040101010101" charset="-122"/>
                <a:ea typeface="华文新魏" panose="02010800040101010101" charset="-122"/>
              </a:rPr>
              <a:t>盘</a:t>
            </a:r>
            <a:r>
              <a:rPr lang="zh-CN" altLang="en-US" sz="3600">
                <a:solidFill>
                  <a:schemeClr val="accent6">
                    <a:lumMod val="50000"/>
                  </a:schemeClr>
                </a:solidFill>
                <a:latin typeface="华文新魏" panose="02010800040101010101" charset="-122"/>
                <a:ea typeface="华文新魏" panose="02010800040101010101" charset="-122"/>
              </a:rPr>
              <a:t>点：那些年影视行业吸毒明星</a:t>
            </a:r>
          </a:p>
          <a:p>
            <a:endParaRPr lang="zh-CN" altLang="en-US" sz="3600">
              <a:solidFill>
                <a:schemeClr val="accent6">
                  <a:lumMod val="50000"/>
                </a:schemeClr>
              </a:solidFill>
              <a:latin typeface="华文新魏" panose="02010800040101010101" charset="-122"/>
              <a:ea typeface="华文新魏" panose="02010800040101010101" charset="-122"/>
            </a:endParaRPr>
          </a:p>
        </p:txBody>
      </p:sp>
      <p:sp>
        <p:nvSpPr>
          <p:cNvPr id="13" name="文本框 12"/>
          <p:cNvSpPr txBox="1"/>
          <p:nvPr/>
        </p:nvSpPr>
        <p:spPr>
          <a:xfrm>
            <a:off x="1223010" y="1300426"/>
            <a:ext cx="6186309" cy="646331"/>
          </a:xfrm>
          <a:prstGeom prst="rect">
            <a:avLst/>
          </a:prstGeom>
          <a:noFill/>
        </p:spPr>
        <p:txBody>
          <a:bodyPr wrap="none" rtlCol="0">
            <a:spAutoFit/>
          </a:bodyPr>
          <a:lstStyle/>
          <a:p>
            <a:r>
              <a:rPr lang="zh-CN" altLang="en-US" sz="3600" smtClean="0">
                <a:solidFill>
                  <a:schemeClr val="accent6">
                    <a:lumMod val="50000"/>
                  </a:schemeClr>
                </a:solidFill>
                <a:latin typeface="华文新魏" panose="02010800040101010101" charset="-122"/>
                <a:ea typeface="华文新魏" panose="02010800040101010101" charset="-122"/>
                <a:sym typeface="+mn-ea"/>
              </a:rPr>
              <a:t>追</a:t>
            </a:r>
            <a:r>
              <a:rPr lang="zh-CN" altLang="en-US" sz="3600">
                <a:solidFill>
                  <a:schemeClr val="accent6">
                    <a:lumMod val="50000"/>
                  </a:schemeClr>
                </a:solidFill>
                <a:latin typeface="华文新魏" panose="02010800040101010101" charset="-122"/>
                <a:ea typeface="华文新魏" panose="02010800040101010101" charset="-122"/>
                <a:sym typeface="+mn-ea"/>
              </a:rPr>
              <a:t>问：为什么影视明星会吸毒</a:t>
            </a:r>
            <a:endParaRPr lang="zh-CN" altLang="en-US" sz="3600">
              <a:solidFill>
                <a:schemeClr val="accent6">
                  <a:lumMod val="50000"/>
                </a:schemeClr>
              </a:solidFill>
              <a:latin typeface="华文新魏" panose="02010800040101010101" charset="-122"/>
              <a:ea typeface="华文新魏" panose="02010800040101010101" charset="-122"/>
              <a:sym typeface="+mn-ea"/>
            </a:endParaRPr>
          </a:p>
        </p:txBody>
      </p:sp>
      <p:sp>
        <p:nvSpPr>
          <p:cNvPr id="15" name="文本框 14"/>
          <p:cNvSpPr txBox="1"/>
          <p:nvPr/>
        </p:nvSpPr>
        <p:spPr>
          <a:xfrm>
            <a:off x="1223010" y="1900590"/>
            <a:ext cx="3877985" cy="1200329"/>
          </a:xfrm>
          <a:prstGeom prst="rect">
            <a:avLst/>
          </a:prstGeom>
          <a:noFill/>
        </p:spPr>
        <p:txBody>
          <a:bodyPr wrap="none" rtlCol="0">
            <a:spAutoFit/>
          </a:bodyPr>
          <a:lstStyle/>
          <a:p>
            <a:r>
              <a:rPr lang="zh-CN" altLang="en-US" sz="3600" smtClean="0">
                <a:solidFill>
                  <a:schemeClr val="accent6">
                    <a:lumMod val="50000"/>
                  </a:schemeClr>
                </a:solidFill>
                <a:latin typeface="华文新魏" panose="02010800040101010101" charset="-122"/>
                <a:ea typeface="华文新魏" panose="02010800040101010101" charset="-122"/>
              </a:rPr>
              <a:t>分</a:t>
            </a:r>
            <a:r>
              <a:rPr lang="zh-CN" altLang="en-US" sz="3600">
                <a:solidFill>
                  <a:schemeClr val="accent6">
                    <a:lumMod val="50000"/>
                  </a:schemeClr>
                </a:solidFill>
                <a:latin typeface="华文新魏" panose="02010800040101010101" charset="-122"/>
                <a:ea typeface="华文新魏" panose="02010800040101010101" charset="-122"/>
              </a:rPr>
              <a:t>类：毒品的种类</a:t>
            </a:r>
            <a:endParaRPr lang="zh-CN" altLang="en-US" sz="3600">
              <a:solidFill>
                <a:schemeClr val="accent6">
                  <a:lumMod val="50000"/>
                </a:schemeClr>
              </a:solidFill>
              <a:latin typeface="华文新魏" panose="02010800040101010101" charset="-122"/>
              <a:ea typeface="华文新魏" panose="02010800040101010101" charset="-122"/>
            </a:endParaRPr>
          </a:p>
          <a:p>
            <a:endParaRPr lang="zh-CN" altLang="en-US" sz="3600">
              <a:solidFill>
                <a:schemeClr val="accent6">
                  <a:lumMod val="50000"/>
                </a:schemeClr>
              </a:solidFill>
              <a:latin typeface="华文新魏" panose="02010800040101010101" charset="-122"/>
              <a:ea typeface="华文新魏" panose="02010800040101010101" charset="-122"/>
            </a:endParaRPr>
          </a:p>
        </p:txBody>
      </p:sp>
      <p:sp>
        <p:nvSpPr>
          <p:cNvPr id="18" name="文本框 17"/>
          <p:cNvSpPr txBox="1"/>
          <p:nvPr/>
        </p:nvSpPr>
        <p:spPr>
          <a:xfrm>
            <a:off x="1223010" y="2562707"/>
            <a:ext cx="3877985" cy="646331"/>
          </a:xfrm>
          <a:prstGeom prst="rect">
            <a:avLst/>
          </a:prstGeom>
          <a:noFill/>
        </p:spPr>
        <p:txBody>
          <a:bodyPr wrap="none" rtlCol="0">
            <a:spAutoFit/>
          </a:bodyPr>
          <a:lstStyle/>
          <a:p>
            <a:r>
              <a:rPr lang="zh-CN" altLang="en-US" sz="3600" smtClean="0">
                <a:solidFill>
                  <a:schemeClr val="accent6">
                    <a:lumMod val="50000"/>
                  </a:schemeClr>
                </a:solidFill>
                <a:latin typeface="华文新魏" panose="02010800040101010101" charset="-122"/>
                <a:ea typeface="华文新魏" panose="02010800040101010101" charset="-122"/>
                <a:sym typeface="+mn-ea"/>
              </a:rPr>
              <a:t>危</a:t>
            </a:r>
            <a:r>
              <a:rPr lang="zh-CN" altLang="en-US" sz="3600">
                <a:solidFill>
                  <a:schemeClr val="accent6">
                    <a:lumMod val="50000"/>
                  </a:schemeClr>
                </a:solidFill>
                <a:latin typeface="华文新魏" panose="02010800040101010101" charset="-122"/>
                <a:ea typeface="华文新魏" panose="02010800040101010101" charset="-122"/>
                <a:sym typeface="+mn-ea"/>
              </a:rPr>
              <a:t>害：吸毒的</a:t>
            </a:r>
            <a:r>
              <a:rPr lang="zh-CN" altLang="en-US" sz="3600">
                <a:solidFill>
                  <a:schemeClr val="accent6">
                    <a:lumMod val="50000"/>
                  </a:schemeClr>
                </a:solidFill>
                <a:latin typeface="华文新魏" panose="02010800040101010101" charset="-122"/>
                <a:ea typeface="华文新魏" panose="02010800040101010101" charset="-122"/>
                <a:sym typeface="+mn-ea"/>
              </a:rPr>
              <a:t>危</a:t>
            </a:r>
            <a:r>
              <a:rPr lang="zh-CN" altLang="en-US" sz="3600" smtClean="0">
                <a:solidFill>
                  <a:schemeClr val="accent6">
                    <a:lumMod val="50000"/>
                  </a:schemeClr>
                </a:solidFill>
                <a:latin typeface="华文新魏" panose="02010800040101010101" charset="-122"/>
                <a:ea typeface="华文新魏" panose="02010800040101010101" charset="-122"/>
                <a:sym typeface="+mn-ea"/>
              </a:rPr>
              <a:t>害</a:t>
            </a:r>
            <a:endParaRPr lang="en-US" altLang="zh-CN" sz="3600" smtClean="0">
              <a:solidFill>
                <a:schemeClr val="accent6">
                  <a:lumMod val="50000"/>
                </a:schemeClr>
              </a:solidFill>
              <a:latin typeface="华文新魏" panose="02010800040101010101" charset="-122"/>
              <a:ea typeface="华文新魏" panose="02010800040101010101" charset="-122"/>
              <a:sym typeface="+mn-ea"/>
            </a:endParaRPr>
          </a:p>
        </p:txBody>
      </p:sp>
      <p:sp>
        <p:nvSpPr>
          <p:cNvPr id="7" name="文本框 6"/>
          <p:cNvSpPr txBox="1"/>
          <p:nvPr/>
        </p:nvSpPr>
        <p:spPr>
          <a:xfrm>
            <a:off x="1223010" y="3231164"/>
            <a:ext cx="7109639" cy="646331"/>
          </a:xfrm>
          <a:prstGeom prst="rect">
            <a:avLst/>
          </a:prstGeom>
          <a:noFill/>
        </p:spPr>
        <p:txBody>
          <a:bodyPr wrap="none" rtlCol="0">
            <a:spAutoFit/>
          </a:bodyPr>
          <a:lstStyle/>
          <a:p>
            <a:r>
              <a:rPr lang="zh-CN" altLang="en-US" sz="3600">
                <a:solidFill>
                  <a:schemeClr val="accent6">
                    <a:lumMod val="50000"/>
                  </a:schemeClr>
                </a:solidFill>
                <a:latin typeface="华文新魏" panose="02010800040101010101" charset="-122"/>
                <a:ea typeface="华文新魏" panose="02010800040101010101" charset="-122"/>
                <a:sym typeface="+mn-ea"/>
              </a:rPr>
              <a:t>措施：禁毒的相关规定及防毒措施</a:t>
            </a:r>
            <a:endParaRPr lang="zh-CN" altLang="en-US" sz="3600">
              <a:solidFill>
                <a:schemeClr val="accent6">
                  <a:lumMod val="50000"/>
                </a:schemeClr>
              </a:solidFill>
              <a:latin typeface="华文新魏" panose="02010800040101010101" charset="-122"/>
              <a:ea typeface="华文新魏" panose="02010800040101010101" charset="-122"/>
              <a:sym typeface="+mn-ea"/>
            </a:endParaRPr>
          </a:p>
        </p:txBody>
      </p:sp>
    </p:spTree>
  </p:cSld>
  <p:clrMapOvr>
    <a:masterClrMapping/>
  </p:clrMapOvr>
  <mc:AlternateContent xmlns:mc="http://schemas.openxmlformats.org/markup-compatibility/2006" xmlns:p14="http://schemas.microsoft.com/office/powerpoint/2010/main">
    <mc:Choice Requires="p14">
      <p:transition spd="slow" p14:dur="1500">
        <p:wipe dir="d"/>
      </p:transition>
    </mc:Choice>
    <mc:Fallback xmlns="">
      <p:transition spd="slow">
        <p:wipe dir="d"/>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rotWithShape="1">
          <a:blip r:embed="rId3">
            <a:alphaModFix amt="99000"/>
          </a:blip>
          <a:stretch>
            <a:fillRect/>
          </a:stretch>
        </a:blipFill>
        <a:effectLst/>
      </p:bgPr>
    </p:bg>
    <p:spTree>
      <p:nvGrpSpPr>
        <p:cNvPr id="1" name=""/>
        <p:cNvGrpSpPr/>
        <p:nvPr/>
      </p:nvGrpSpPr>
      <p:grpSpPr>
        <a:xfrm>
          <a:off x="0" y="0"/>
          <a:ext cx="0" cy="0"/>
          <a:chOff x="0" y="0"/>
          <a:chExt cx="0" cy="0"/>
        </a:xfrm>
      </p:grpSpPr>
      <p:pic>
        <p:nvPicPr>
          <p:cNvPr id="5" name="图片 4"/>
          <p:cNvPicPr>
            <a:picLocks noChangeAspect="1"/>
          </p:cNvPicPr>
          <p:nvPr/>
        </p:nvPicPr>
        <p:blipFill>
          <a:blip r:embed="rId4"/>
          <a:srcRect l="24675" t="16767" r="24517" b="26578"/>
          <a:stretch>
            <a:fillRect/>
          </a:stretch>
        </p:blipFill>
        <p:spPr>
          <a:xfrm>
            <a:off x="2244090" y="1916430"/>
            <a:ext cx="4066540" cy="3138170"/>
          </a:xfrm>
          <a:prstGeom prst="rect">
            <a:avLst/>
          </a:prstGeom>
        </p:spPr>
      </p:pic>
      <p:sp>
        <p:nvSpPr>
          <p:cNvPr id="7" name="文本框 6"/>
          <p:cNvSpPr txBox="1"/>
          <p:nvPr/>
        </p:nvSpPr>
        <p:spPr>
          <a:xfrm>
            <a:off x="750570" y="340995"/>
            <a:ext cx="7053580" cy="1753235"/>
          </a:xfrm>
          <a:prstGeom prst="rect">
            <a:avLst/>
          </a:prstGeom>
          <a:noFill/>
        </p:spPr>
        <p:txBody>
          <a:bodyPr wrap="none" rtlCol="0" anchor="t">
            <a:spAutoFit/>
          </a:bodyPr>
          <a:lstStyle/>
          <a:p>
            <a:pPr algn="ctr"/>
            <a:r>
              <a:rPr lang="zh-CN" altLang="en-US" sz="5400" b="1">
                <a:ln w="9525">
                  <a:solidFill>
                    <a:schemeClr val="bg1"/>
                  </a:solidFill>
                  <a:prstDash val="solid"/>
                </a:ln>
                <a:solidFill>
                  <a:schemeClr val="accent6">
                    <a:lumMod val="50000"/>
                  </a:schemeClr>
                </a:solidFill>
                <a:effectLst>
                  <a:outerShdw blurRad="12700" dist="38100" dir="2700000" algn="tl" rotWithShape="0">
                    <a:schemeClr val="accent5">
                      <a:lumMod val="60000"/>
                      <a:lumOff val="40000"/>
                    </a:schemeClr>
                  </a:outerShdw>
                </a:effectLst>
                <a:latin typeface="华文新魏" panose="02010800040101010101" charset="-122"/>
                <a:ea typeface="华文新魏" panose="02010800040101010101" charset="-122"/>
                <a:cs typeface="华文新魏" panose="02010800040101010101" charset="-122"/>
                <a:sym typeface="+mn-ea"/>
              </a:rPr>
              <a:t>吸毒危害这么大</a:t>
            </a:r>
            <a:br>
              <a:rPr lang="zh-CN" altLang="en-US" sz="5400" b="1">
                <a:ln w="9525">
                  <a:solidFill>
                    <a:schemeClr val="bg1"/>
                  </a:solidFill>
                  <a:prstDash val="solid"/>
                </a:ln>
                <a:solidFill>
                  <a:schemeClr val="accent6">
                    <a:lumMod val="50000"/>
                  </a:schemeClr>
                </a:solidFill>
                <a:effectLst>
                  <a:outerShdw blurRad="12700" dist="38100" dir="2700000" algn="tl" rotWithShape="0">
                    <a:schemeClr val="accent5">
                      <a:lumMod val="60000"/>
                      <a:lumOff val="40000"/>
                    </a:schemeClr>
                  </a:outerShdw>
                </a:effectLst>
                <a:latin typeface="华文新魏" panose="02010800040101010101" charset="-122"/>
                <a:ea typeface="华文新魏" panose="02010800040101010101" charset="-122"/>
                <a:cs typeface="华文新魏" panose="02010800040101010101" charset="-122"/>
                <a:sym typeface="+mn-ea"/>
              </a:rPr>
            </a:br>
            <a:r>
              <a:rPr lang="zh-CN" altLang="en-US" sz="5400" b="1">
                <a:ln w="9525">
                  <a:solidFill>
                    <a:schemeClr val="bg1"/>
                  </a:solidFill>
                  <a:prstDash val="solid"/>
                </a:ln>
                <a:solidFill>
                  <a:schemeClr val="accent6">
                    <a:lumMod val="50000"/>
                  </a:schemeClr>
                </a:solidFill>
                <a:effectLst>
                  <a:outerShdw blurRad="12700" dist="38100" dir="2700000" algn="tl" rotWithShape="0">
                    <a:schemeClr val="accent5">
                      <a:lumMod val="60000"/>
                      <a:lumOff val="40000"/>
                    </a:schemeClr>
                  </a:outerShdw>
                </a:effectLst>
                <a:latin typeface="华文新魏" panose="02010800040101010101" charset="-122"/>
                <a:ea typeface="华文新魏" panose="02010800040101010101" charset="-122"/>
                <a:cs typeface="华文新魏" panose="02010800040101010101" charset="-122"/>
                <a:sym typeface="+mn-ea"/>
              </a:rPr>
              <a:t>我们是怎样禁毒的呢？</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diamond/>
      </p:transition>
    </mc:Choice>
    <mc:Fallback xmlns="">
      <p:transition spd="slow">
        <p:diamond/>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rotWithShape="1">
          <a:blip r:embed="rId3">
            <a:alphaModFix amt="99000"/>
          </a:blip>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320040" y="520859"/>
            <a:ext cx="7886700" cy="994172"/>
          </a:xfrm>
        </p:spPr>
        <p:txBody>
          <a:bodyPr/>
          <a:lstStyle/>
          <a:p>
            <a:r>
              <a:rPr lang="zh-CN" altLang="en-US" sz="3600">
                <a:solidFill>
                  <a:srgbClr val="FF0000"/>
                </a:solidFill>
              </a:rPr>
              <a:t>6月26日</a:t>
            </a:r>
            <a:r>
              <a:rPr lang="zh-CN" altLang="en-US" sz="3600">
                <a:solidFill>
                  <a:schemeClr val="accent6">
                    <a:lumMod val="50000"/>
                  </a:schemeClr>
                </a:solidFill>
              </a:rPr>
              <a:t>是国际禁毒日即国际反毒品日</a:t>
            </a:r>
          </a:p>
        </p:txBody>
      </p:sp>
      <p:pic>
        <p:nvPicPr>
          <p:cNvPr id="4" name="内容占位符 3"/>
          <p:cNvPicPr>
            <a:picLocks noGrp="1" noChangeAspect="1"/>
          </p:cNvPicPr>
          <p:nvPr>
            <p:ph idx="1"/>
          </p:nvPr>
        </p:nvPicPr>
        <p:blipFill>
          <a:blip r:embed="rId4"/>
          <a:stretch>
            <a:fillRect/>
          </a:stretch>
        </p:blipFill>
        <p:spPr>
          <a:xfrm>
            <a:off x="320040" y="1515110"/>
            <a:ext cx="3420745" cy="2742565"/>
          </a:xfrm>
          <a:prstGeom prst="rect">
            <a:avLst/>
          </a:prstGeom>
        </p:spPr>
      </p:pic>
      <p:sp>
        <p:nvSpPr>
          <p:cNvPr id="5" name="文本框 4"/>
          <p:cNvSpPr txBox="1"/>
          <p:nvPr/>
        </p:nvSpPr>
        <p:spPr>
          <a:xfrm>
            <a:off x="4044315" y="1763395"/>
            <a:ext cx="4162425" cy="2245360"/>
          </a:xfrm>
          <a:prstGeom prst="rect">
            <a:avLst/>
          </a:prstGeom>
          <a:noFill/>
        </p:spPr>
        <p:txBody>
          <a:bodyPr wrap="square" rtlCol="0" anchor="t">
            <a:spAutoFit/>
          </a:bodyPr>
          <a:lstStyle/>
          <a:p>
            <a:r>
              <a:rPr lang="zh-CN" altLang="en-US" sz="2800" b="1">
                <a:latin typeface="宋体" panose="02010600030101010101" pitchFamily="2" charset="-122"/>
                <a:ea typeface="宋体" panose="02010600030101010101" pitchFamily="2" charset="-122"/>
                <a:cs typeface="宋体" panose="02010600030101010101" pitchFamily="2" charset="-122"/>
              </a:rPr>
              <a:t>每年“6.26”国际禁毒日前后，各级政府都会通过报刊、广播、电视等新闻媒介及其他多种形式集中开展禁毒宣传活动。</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diamond/>
      </p:transition>
    </mc:Choice>
    <mc:Fallback xmlns="">
      <p:transition spd="slow">
        <p:diamond/>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rotWithShape="1">
          <a:blip r:embed="rId3">
            <a:alphaModFix amt="99000"/>
          </a:blip>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400050" y="422434"/>
            <a:ext cx="7886700" cy="994172"/>
          </a:xfrm>
        </p:spPr>
        <p:txBody>
          <a:bodyPr>
            <a:normAutofit/>
          </a:bodyPr>
          <a:lstStyle/>
          <a:p>
            <a:r>
              <a:rPr lang="zh-CN" altLang="en-US" sz="4000" b="1" smtClean="0">
                <a:solidFill>
                  <a:srgbClr val="FF0000"/>
                </a:solidFill>
                <a:latin typeface="华文新魏" panose="02010800040101010101" charset="-122"/>
                <a:ea typeface="华文新魏" panose="02010800040101010101" charset="-122"/>
              </a:rPr>
              <a:t>我</a:t>
            </a:r>
            <a:r>
              <a:rPr lang="zh-CN" altLang="en-US" sz="4000" b="1">
                <a:solidFill>
                  <a:srgbClr val="FF0000"/>
                </a:solidFill>
                <a:latin typeface="华文新魏" panose="02010800040101010101" charset="-122"/>
                <a:ea typeface="华文新魏" panose="02010800040101010101" charset="-122"/>
              </a:rPr>
              <a:t>国关于禁毒的法律法规</a:t>
            </a:r>
          </a:p>
        </p:txBody>
      </p:sp>
      <p:sp>
        <p:nvSpPr>
          <p:cNvPr id="3" name="内容占位符 2"/>
          <p:cNvSpPr>
            <a:spLocks noGrp="1"/>
          </p:cNvSpPr>
          <p:nvPr>
            <p:ph idx="1"/>
          </p:nvPr>
        </p:nvSpPr>
        <p:spPr>
          <a:xfrm>
            <a:off x="570317" y="1309400"/>
            <a:ext cx="7716433" cy="3263504"/>
          </a:xfrm>
        </p:spPr>
        <p:txBody>
          <a:bodyPr/>
          <a:lstStyle/>
          <a:p>
            <a:pPr>
              <a:lnSpc>
                <a:spcPts val="3200"/>
              </a:lnSpc>
            </a:pPr>
            <a:r>
              <a:rPr sz="2400" b="1" smtClean="0">
                <a:latin typeface="楷体" panose="02010609060101010101" charset="-122"/>
                <a:ea typeface="楷体" panose="02010609060101010101" charset="-122"/>
                <a:sym typeface="+mn-ea"/>
              </a:rPr>
              <a:t>中华人民共和国禁毒法</a:t>
            </a:r>
            <a:endParaRPr lang="zh-CN" altLang="en-US" sz="2400" b="1">
              <a:latin typeface="楷体" panose="02010609060101010101" charset="-122"/>
              <a:ea typeface="楷体" panose="02010609060101010101" charset="-122"/>
            </a:endParaRPr>
          </a:p>
          <a:p>
            <a:pPr>
              <a:lnSpc>
                <a:spcPts val="3200"/>
              </a:lnSpc>
            </a:pPr>
            <a:r>
              <a:rPr sz="2400" b="1">
                <a:latin typeface="楷体" panose="02010609060101010101" charset="-122"/>
                <a:ea typeface="楷体" panose="02010609060101010101" charset="-122"/>
                <a:sym typeface="+mn-ea"/>
              </a:rPr>
              <a:t>易制毒化学品进出口国际核查管理规定</a:t>
            </a:r>
            <a:endParaRPr lang="zh-CN" altLang="en-US" sz="2400" b="1">
              <a:latin typeface="楷体" panose="02010609060101010101" charset="-122"/>
              <a:ea typeface="楷体" panose="02010609060101010101" charset="-122"/>
            </a:endParaRPr>
          </a:p>
          <a:p>
            <a:pPr>
              <a:lnSpc>
                <a:spcPts val="3200"/>
              </a:lnSpc>
            </a:pPr>
            <a:r>
              <a:rPr sz="2400" b="1">
                <a:latin typeface="楷体" panose="02010609060101010101" charset="-122"/>
                <a:ea typeface="楷体" panose="02010609060101010101" charset="-122"/>
                <a:sym typeface="+mn-ea"/>
              </a:rPr>
              <a:t>滥用阿片类物质成瘾者社区药物维持治疗工作方案</a:t>
            </a:r>
            <a:endParaRPr lang="zh-CN" altLang="en-US" sz="2400" b="1">
              <a:latin typeface="楷体" panose="02010609060101010101" charset="-122"/>
              <a:ea typeface="楷体" panose="02010609060101010101" charset="-122"/>
            </a:endParaRPr>
          </a:p>
          <a:p>
            <a:pPr>
              <a:lnSpc>
                <a:spcPts val="3200"/>
              </a:lnSpc>
            </a:pPr>
            <a:r>
              <a:rPr sz="2400" b="1">
                <a:latin typeface="楷体" panose="02010609060101010101" charset="-122"/>
                <a:ea typeface="楷体" panose="02010609060101010101" charset="-122"/>
                <a:sym typeface="+mn-ea"/>
              </a:rPr>
              <a:t>娱乐场所管理条例</a:t>
            </a:r>
            <a:endParaRPr lang="zh-CN" altLang="en-US" sz="2400" b="1">
              <a:latin typeface="楷体" panose="02010609060101010101" charset="-122"/>
              <a:ea typeface="楷体" panose="02010609060101010101" charset="-122"/>
            </a:endParaRPr>
          </a:p>
          <a:p>
            <a:pPr>
              <a:lnSpc>
                <a:spcPts val="3200"/>
              </a:lnSpc>
            </a:pPr>
            <a:r>
              <a:rPr sz="2400" b="1" smtClean="0">
                <a:latin typeface="楷体" panose="02010609060101010101" charset="-122"/>
                <a:ea typeface="楷体" panose="02010609060101010101" charset="-122"/>
                <a:sym typeface="+mn-ea"/>
              </a:rPr>
              <a:t>易制毒化学品管理条例</a:t>
            </a:r>
            <a:endParaRPr lang="zh-CN" altLang="en-US" sz="2400" b="1">
              <a:latin typeface="楷体" panose="02010609060101010101" charset="-122"/>
              <a:ea typeface="楷体" panose="02010609060101010101" charset="-122"/>
            </a:endParaRP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blinds/>
      </p:transition>
    </mc:Choice>
    <mc:Fallback xmlns="">
      <p:transition spd="slow">
        <p:blinds/>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rotWithShape="1">
          <a:blip r:embed="rId3">
            <a:alphaModFix amt="99000"/>
          </a:blip>
          <a:stretch>
            <a:fillRect/>
          </a:stretch>
        </a:blipFill>
        <a:effectLst/>
      </p:bgPr>
    </p:bg>
    <p:spTree>
      <p:nvGrpSpPr>
        <p:cNvPr id="1" name=""/>
        <p:cNvGrpSpPr/>
        <p:nvPr/>
      </p:nvGrpSpPr>
      <p:grpSpPr>
        <a:xfrm>
          <a:off x="0" y="0"/>
          <a:ext cx="0" cy="0"/>
          <a:chOff x="0" y="0"/>
          <a:chExt cx="0" cy="0"/>
        </a:xfrm>
      </p:grpSpPr>
      <p:sp>
        <p:nvSpPr>
          <p:cNvPr id="3" name="内容占位符 2"/>
          <p:cNvSpPr>
            <a:spLocks noGrp="1"/>
          </p:cNvSpPr>
          <p:nvPr>
            <p:ph idx="1"/>
          </p:nvPr>
        </p:nvSpPr>
        <p:spPr>
          <a:xfrm>
            <a:off x="628649" y="934419"/>
            <a:ext cx="8004547" cy="3334883"/>
          </a:xfrm>
        </p:spPr>
        <p:txBody>
          <a:bodyPr>
            <a:normAutofit/>
          </a:bodyPr>
          <a:lstStyle/>
          <a:p>
            <a:pPr>
              <a:lnSpc>
                <a:spcPts val="3200"/>
              </a:lnSpc>
            </a:pPr>
            <a:r>
              <a:rPr lang="en-US" altLang="zh-CN" sz="2400" b="1">
                <a:latin typeface="楷体" panose="02010609060101010101" charset="-122"/>
                <a:ea typeface="楷体" panose="02010609060101010101" charset="-122"/>
                <a:sym typeface="+mn-ea"/>
              </a:rPr>
              <a:t>《</a:t>
            </a:r>
            <a:r>
              <a:rPr lang="zh-CN" altLang="en-US" sz="2400" b="1">
                <a:latin typeface="楷体" panose="02010609060101010101" charset="-122"/>
                <a:ea typeface="楷体" panose="02010609060101010101" charset="-122"/>
                <a:sym typeface="+mn-ea"/>
              </a:rPr>
              <a:t>吸毒成瘾认定办法</a:t>
            </a:r>
            <a:r>
              <a:rPr lang="en-US" altLang="zh-CN" sz="2400" b="1">
                <a:latin typeface="楷体" panose="02010609060101010101" charset="-122"/>
                <a:ea typeface="楷体" panose="02010609060101010101" charset="-122"/>
                <a:sym typeface="+mn-ea"/>
              </a:rPr>
              <a:t>》</a:t>
            </a:r>
            <a:r>
              <a:rPr lang="zh-CN" altLang="en-US" sz="2400" b="1">
                <a:latin typeface="楷体" panose="02010609060101010101" charset="-122"/>
                <a:ea typeface="楷体" panose="02010609060101010101" charset="-122"/>
                <a:sym typeface="+mn-ea"/>
              </a:rPr>
              <a:t>修</a:t>
            </a:r>
            <a:r>
              <a:rPr lang="zh-CN" altLang="en-US" sz="2400" b="1" smtClean="0">
                <a:latin typeface="楷体" panose="02010609060101010101" charset="-122"/>
                <a:ea typeface="楷体" panose="02010609060101010101" charset="-122"/>
                <a:sym typeface="+mn-ea"/>
              </a:rPr>
              <a:t>订</a:t>
            </a:r>
            <a:endParaRPr lang="en-US" sz="2400" b="1" smtClean="0">
              <a:latin typeface="楷体" panose="02010609060101010101" charset="-122"/>
              <a:ea typeface="楷体" panose="02010609060101010101" charset="-122"/>
              <a:sym typeface="+mn-ea"/>
            </a:endParaRPr>
          </a:p>
          <a:p>
            <a:pPr>
              <a:lnSpc>
                <a:spcPts val="3200"/>
              </a:lnSpc>
            </a:pPr>
            <a:r>
              <a:rPr sz="2400" b="1" smtClean="0">
                <a:latin typeface="楷体" panose="02010609060101010101" charset="-122"/>
                <a:ea typeface="楷体" panose="02010609060101010101" charset="-122"/>
                <a:sym typeface="+mn-ea"/>
              </a:rPr>
              <a:t>麻黄素类易制毒化学品出口企业核定暂行办法</a:t>
            </a:r>
            <a:endParaRPr lang="zh-CN" altLang="en-US" sz="2400" b="1" smtClean="0">
              <a:latin typeface="楷体" panose="02010609060101010101" charset="-122"/>
              <a:ea typeface="楷体" panose="02010609060101010101" charset="-122"/>
            </a:endParaRPr>
          </a:p>
          <a:p>
            <a:pPr>
              <a:lnSpc>
                <a:spcPts val="3200"/>
              </a:lnSpc>
            </a:pPr>
            <a:r>
              <a:rPr sz="2400" b="1" smtClean="0">
                <a:latin typeface="楷体" panose="02010609060101010101" charset="-122"/>
                <a:ea typeface="楷体" panose="02010609060101010101" charset="-122"/>
                <a:sym typeface="+mn-ea"/>
              </a:rPr>
              <a:t>非药品类易制毒化学品生产</a:t>
            </a:r>
            <a:r>
              <a:rPr sz="2400" b="1">
                <a:latin typeface="楷体" panose="02010609060101010101" charset="-122"/>
                <a:ea typeface="楷体" panose="02010609060101010101" charset="-122"/>
                <a:sym typeface="+mn-ea"/>
              </a:rPr>
              <a:t>、经营许可办法</a:t>
            </a:r>
            <a:endParaRPr lang="zh-CN" altLang="en-US" sz="2400" b="1">
              <a:latin typeface="楷体" panose="02010609060101010101" charset="-122"/>
              <a:ea typeface="楷体" panose="02010609060101010101" charset="-122"/>
            </a:endParaRPr>
          </a:p>
          <a:p>
            <a:pPr>
              <a:lnSpc>
                <a:spcPts val="3200"/>
              </a:lnSpc>
            </a:pPr>
            <a:r>
              <a:rPr sz="2400" b="1" spc="-10">
                <a:latin typeface="楷体" panose="02010609060101010101" charset="-122"/>
                <a:ea typeface="楷体" panose="02010609060101010101" charset="-122"/>
                <a:sym typeface="+mn-ea"/>
              </a:rPr>
              <a:t>公安部等三部门联合出台意见依法办理制毒物品犯罪案件</a:t>
            </a:r>
            <a:endParaRPr lang="zh-CN" altLang="en-US" sz="2400" b="1" spc="-10">
              <a:latin typeface="楷体" panose="02010609060101010101" charset="-122"/>
              <a:ea typeface="楷体" panose="02010609060101010101" charset="-122"/>
            </a:endParaRPr>
          </a:p>
          <a:p>
            <a:pPr>
              <a:lnSpc>
                <a:spcPts val="3200"/>
              </a:lnSpc>
            </a:pPr>
            <a:r>
              <a:rPr sz="2400" b="1">
                <a:latin typeface="楷体" panose="02010609060101010101" charset="-122"/>
                <a:ea typeface="楷体" panose="02010609060101010101" charset="-122"/>
                <a:sym typeface="+mn-ea"/>
              </a:rPr>
              <a:t>《中华人民共和国刑法》</a:t>
            </a:r>
            <a:endParaRPr lang="zh-CN" altLang="en-US" sz="2400" b="1">
              <a:latin typeface="楷体" panose="02010609060101010101" charset="-122"/>
              <a:ea typeface="楷体" panose="02010609060101010101" charset="-122"/>
            </a:endParaRPr>
          </a:p>
          <a:p>
            <a:pPr>
              <a:lnSpc>
                <a:spcPts val="3200"/>
              </a:lnSpc>
            </a:pPr>
            <a:r>
              <a:rPr sz="2400" b="1">
                <a:latin typeface="楷体" panose="02010609060101010101" charset="-122"/>
                <a:ea typeface="楷体" panose="02010609060101010101" charset="-122"/>
                <a:sym typeface="+mn-ea"/>
              </a:rPr>
              <a:t>《中华人民共和国治安管理处罚法</a:t>
            </a:r>
            <a:r>
              <a:rPr sz="2400" b="1" smtClean="0">
                <a:latin typeface="楷体" panose="02010609060101010101" charset="-122"/>
                <a:ea typeface="楷体" panose="02010609060101010101" charset="-122"/>
                <a:sym typeface="+mn-ea"/>
              </a:rPr>
              <a:t>》</a:t>
            </a:r>
            <a:endParaRPr lang="zh-CN" altLang="en-US" sz="2400" b="1">
              <a:latin typeface="楷体" panose="02010609060101010101" charset="-122"/>
              <a:ea typeface="楷体" panose="02010609060101010101" charset="-122"/>
            </a:endParaRP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blinds/>
      </p:transition>
    </mc:Choice>
    <mc:Fallback xmlns="">
      <p:transition spd="slow">
        <p:blinds/>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rotWithShape="1">
          <a:blip r:embed="rId3">
            <a:alphaModFix amt="99000"/>
          </a:blip>
          <a:stretch>
            <a:fillRect/>
          </a:stretch>
        </a:blipFill>
        <a:effectLst/>
      </p:bgPr>
    </p:bg>
    <p:spTree>
      <p:nvGrpSpPr>
        <p:cNvPr id="1" name=""/>
        <p:cNvGrpSpPr/>
        <p:nvPr/>
      </p:nvGrpSpPr>
      <p:grpSpPr>
        <a:xfrm>
          <a:off x="0" y="0"/>
          <a:ext cx="0" cy="0"/>
          <a:chOff x="0" y="0"/>
          <a:chExt cx="0" cy="0"/>
        </a:xfrm>
      </p:grpSpPr>
      <p:sp>
        <p:nvSpPr>
          <p:cNvPr id="3" name="内容占位符 2"/>
          <p:cNvSpPr>
            <a:spLocks noGrp="1"/>
          </p:cNvSpPr>
          <p:nvPr>
            <p:ph idx="1"/>
          </p:nvPr>
        </p:nvSpPr>
        <p:spPr>
          <a:xfrm>
            <a:off x="628650" y="974687"/>
            <a:ext cx="7886700" cy="3263504"/>
          </a:xfrm>
        </p:spPr>
        <p:txBody>
          <a:bodyPr/>
          <a:lstStyle/>
          <a:p>
            <a:pPr>
              <a:lnSpc>
                <a:spcPts val="3200"/>
              </a:lnSpc>
            </a:pPr>
            <a:r>
              <a:rPr lang="zh-CN" altLang="en-US" sz="2400" b="1">
                <a:latin typeface="楷体" panose="02010609060101010101" charset="-122"/>
                <a:ea typeface="楷体" panose="02010609060101010101" charset="-122"/>
                <a:sym typeface="+mn-ea"/>
              </a:rPr>
              <a:t>最高人民法院关于审理毒品案件定罪量刑标准有关问题的解释</a:t>
            </a:r>
            <a:endParaRPr lang="zh-CN" altLang="en-US" sz="2400" b="1">
              <a:latin typeface="楷体" panose="02010609060101010101" charset="-122"/>
              <a:ea typeface="楷体" panose="02010609060101010101" charset="-122"/>
            </a:endParaRPr>
          </a:p>
          <a:p>
            <a:pPr>
              <a:lnSpc>
                <a:spcPts val="3200"/>
              </a:lnSpc>
            </a:pPr>
            <a:r>
              <a:rPr sz="2400" b="1" smtClean="0">
                <a:latin typeface="楷体" panose="02010609060101010101" charset="-122"/>
                <a:ea typeface="楷体" panose="02010609060101010101" charset="-122"/>
                <a:cs typeface="楷体" panose="02010609060101010101" charset="-122"/>
                <a:sym typeface="+mn-ea"/>
              </a:rPr>
              <a:t>办理毒品犯罪案件适用法律若干问题的意见</a:t>
            </a:r>
            <a:endParaRPr lang="zh-CN" altLang="en-US" sz="2400" b="1">
              <a:latin typeface="楷体" panose="02010609060101010101" charset="-122"/>
              <a:ea typeface="楷体" panose="02010609060101010101" charset="-122"/>
              <a:cs typeface="楷体" panose="02010609060101010101" charset="-122"/>
            </a:endParaRPr>
          </a:p>
          <a:p>
            <a:pPr>
              <a:lnSpc>
                <a:spcPts val="3200"/>
              </a:lnSpc>
            </a:pPr>
            <a:r>
              <a:rPr sz="2400" b="1">
                <a:latin typeface="楷体" panose="02010609060101010101" charset="-122"/>
                <a:ea typeface="楷体" panose="02010609060101010101" charset="-122"/>
                <a:cs typeface="楷体" panose="02010609060101010101" charset="-122"/>
                <a:sym typeface="+mn-ea"/>
              </a:rPr>
              <a:t>向特定国家（地区）出口易制毒化学品暂行管理规定</a:t>
            </a:r>
            <a:endParaRPr lang="zh-CN" altLang="en-US" sz="2400" b="1">
              <a:latin typeface="楷体" panose="02010609060101010101" charset="-122"/>
              <a:ea typeface="楷体" panose="02010609060101010101" charset="-122"/>
              <a:cs typeface="楷体" panose="02010609060101010101" charset="-122"/>
            </a:endParaRPr>
          </a:p>
          <a:p>
            <a:pPr>
              <a:lnSpc>
                <a:spcPts val="3200"/>
              </a:lnSpc>
            </a:pPr>
            <a:r>
              <a:rPr sz="2400" b="1">
                <a:latin typeface="楷体" panose="02010609060101010101" charset="-122"/>
                <a:ea typeface="楷体" panose="02010609060101010101" charset="-122"/>
                <a:cs typeface="楷体" panose="02010609060101010101" charset="-122"/>
                <a:sym typeface="+mn-ea"/>
              </a:rPr>
              <a:t>麻醉药品和精神药品管理条例</a:t>
            </a:r>
            <a:endParaRPr lang="zh-CN" altLang="en-US" sz="2400" b="1">
              <a:latin typeface="楷体" panose="02010609060101010101" charset="-122"/>
              <a:ea typeface="楷体" panose="02010609060101010101" charset="-122"/>
              <a:cs typeface="楷体" panose="02010609060101010101" charset="-122"/>
            </a:endParaRPr>
          </a:p>
          <a:p>
            <a:pPr>
              <a:lnSpc>
                <a:spcPts val="3200"/>
              </a:lnSpc>
            </a:pPr>
            <a:r>
              <a:rPr sz="2400" b="1">
                <a:latin typeface="楷体" panose="02010609060101010101" charset="-122"/>
                <a:ea typeface="楷体" panose="02010609060101010101" charset="-122"/>
                <a:cs typeface="楷体" panose="02010609060101010101" charset="-122"/>
                <a:sym typeface="+mn-ea"/>
              </a:rPr>
              <a:t>吸毒检测程序规定（公安部令第</a:t>
            </a:r>
            <a:r>
              <a:rPr lang="en-US" altLang="zh-CN" sz="2400" b="1">
                <a:latin typeface="楷体" panose="02010609060101010101" charset="-122"/>
                <a:ea typeface="楷体" panose="02010609060101010101" charset="-122"/>
                <a:cs typeface="楷体" panose="02010609060101010101" charset="-122"/>
                <a:sym typeface="+mn-ea"/>
              </a:rPr>
              <a:t>110</a:t>
            </a:r>
            <a:r>
              <a:rPr sz="2400" b="1">
                <a:latin typeface="楷体" panose="02010609060101010101" charset="-122"/>
                <a:ea typeface="楷体" panose="02010609060101010101" charset="-122"/>
                <a:cs typeface="楷体" panose="02010609060101010101" charset="-122"/>
                <a:sym typeface="+mn-ea"/>
              </a:rPr>
              <a:t>号</a:t>
            </a:r>
            <a:r>
              <a:rPr sz="2400" b="1" smtClean="0">
                <a:latin typeface="楷体" panose="02010609060101010101" charset="-122"/>
                <a:ea typeface="楷体" panose="02010609060101010101" charset="-122"/>
                <a:cs typeface="楷体" panose="02010609060101010101" charset="-122"/>
                <a:sym typeface="+mn-ea"/>
              </a:rPr>
              <a:t>）</a:t>
            </a:r>
            <a:endParaRPr lang="zh-CN" altLang="en-US" b="1"/>
          </a:p>
          <a:p>
            <a:endParaRPr lang="zh-CN" altLang="en-US" b="1"/>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blinds/>
      </p:transition>
    </mc:Choice>
    <mc:Fallback xmlns="">
      <p:transition spd="slow">
        <p:blinds/>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rotWithShape="1">
          <a:blip r:embed="rId3">
            <a:alphaModFix amt="99000"/>
          </a:blip>
          <a:stretch>
            <a:fillRect/>
          </a:stretch>
        </a:blipFill>
        <a:effectLst/>
      </p:bgPr>
    </p:bg>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4">
            <a:extLst>
              <a:ext uri="{28A0092B-C50C-407E-A947-70E740481C1C}">
                <a14:useLocalDpi xmlns:a14="http://schemas.microsoft.com/office/drawing/2010/main" val="0"/>
              </a:ext>
            </a:extLst>
          </a:blip>
          <a:srcRect r="11015" b="13438"/>
          <a:stretch/>
        </p:blipFill>
        <p:spPr>
          <a:xfrm>
            <a:off x="6212474" y="1481959"/>
            <a:ext cx="2931526" cy="2144110"/>
          </a:xfrm>
          <a:prstGeom prst="rect">
            <a:avLst/>
          </a:prstGeom>
        </p:spPr>
      </p:pic>
      <p:sp>
        <p:nvSpPr>
          <p:cNvPr id="2" name="标题 1"/>
          <p:cNvSpPr>
            <a:spLocks noGrp="1"/>
          </p:cNvSpPr>
          <p:nvPr>
            <p:ph type="title"/>
          </p:nvPr>
        </p:nvSpPr>
        <p:spPr>
          <a:xfrm>
            <a:off x="450850" y="314960"/>
            <a:ext cx="7886700" cy="755015"/>
          </a:xfrm>
        </p:spPr>
        <p:txBody>
          <a:bodyPr/>
          <a:lstStyle/>
          <a:p>
            <a:r>
              <a:rPr lang="zh-CN" altLang="en-US" sz="4000" smtClean="0">
                <a:solidFill>
                  <a:srgbClr val="FF0000"/>
                </a:solidFill>
                <a:latin typeface="华文新魏" panose="02010800040101010101" charset="-122"/>
                <a:ea typeface="华文新魏" panose="02010800040101010101" charset="-122"/>
              </a:rPr>
              <a:t>防</a:t>
            </a:r>
            <a:r>
              <a:rPr lang="zh-CN" altLang="en-US" sz="4000">
                <a:solidFill>
                  <a:srgbClr val="FF0000"/>
                </a:solidFill>
                <a:latin typeface="华文新魏" panose="02010800040101010101" charset="-122"/>
                <a:ea typeface="华文新魏" panose="02010800040101010101" charset="-122"/>
              </a:rPr>
              <a:t>毒措施</a:t>
            </a:r>
          </a:p>
        </p:txBody>
      </p:sp>
      <p:sp>
        <p:nvSpPr>
          <p:cNvPr id="3" name="内容占位符 2"/>
          <p:cNvSpPr>
            <a:spLocks noGrp="1"/>
          </p:cNvSpPr>
          <p:nvPr>
            <p:ph idx="1"/>
          </p:nvPr>
        </p:nvSpPr>
        <p:spPr>
          <a:xfrm>
            <a:off x="450850" y="962660"/>
            <a:ext cx="6526924" cy="3918344"/>
          </a:xfrm>
        </p:spPr>
        <p:txBody>
          <a:bodyPr>
            <a:normAutofit fontScale="97500"/>
          </a:bodyPr>
          <a:lstStyle/>
          <a:p>
            <a:pPr marL="0" indent="0" algn="just" eaLnBrk="0" fontAlgn="base" hangingPunct="0">
              <a:lnSpc>
                <a:spcPts val="3000"/>
              </a:lnSpc>
              <a:spcBef>
                <a:spcPct val="0"/>
              </a:spcBef>
              <a:spcAft>
                <a:spcPct val="0"/>
              </a:spcAft>
              <a:buNone/>
            </a:pPr>
            <a:r>
              <a:rPr lang="en-US" altLang="zh-CN" sz="2800" b="1">
                <a:solidFill>
                  <a:schemeClr val="tx1"/>
                </a:solidFill>
                <a:latin typeface="楷体" panose="02010609060101010101" charset="-122"/>
                <a:ea typeface="楷体" panose="02010609060101010101" charset="-122"/>
                <a:cs typeface="楷体" panose="02010609060101010101" charset="-122"/>
                <a:sym typeface="+mn-ea"/>
              </a:rPr>
              <a:t>1</a:t>
            </a:r>
            <a:r>
              <a:rPr sz="2800" b="1">
                <a:solidFill>
                  <a:schemeClr val="tx1"/>
                </a:solidFill>
                <a:latin typeface="楷体" panose="02010609060101010101" charset="-122"/>
                <a:ea typeface="楷体" panose="02010609060101010101" charset="-122"/>
                <a:cs typeface="楷体" panose="02010609060101010101" charset="-122"/>
                <a:sym typeface="+mn-ea"/>
              </a:rPr>
              <a:t>、</a:t>
            </a:r>
            <a:r>
              <a:rPr altLang="zh-CN" sz="2800" b="1" spc="-200">
                <a:solidFill>
                  <a:schemeClr val="tx1"/>
                </a:solidFill>
                <a:latin typeface="楷体" panose="02010609060101010101" charset="-122"/>
                <a:ea typeface="楷体" panose="02010609060101010101" charset="-122"/>
                <a:cs typeface="楷体" panose="02010609060101010101" charset="-122"/>
                <a:sym typeface="+mn-ea"/>
              </a:rPr>
              <a:t>接受毒品基本知识和禁毒法律法规教育，了解毒品的危害，懂得“吸毒一口，掉入虎口”</a:t>
            </a:r>
            <a:r>
              <a:rPr altLang="zh-CN" sz="2800" b="1" spc="-200" smtClean="0">
                <a:solidFill>
                  <a:schemeClr val="tx1"/>
                </a:solidFill>
                <a:latin typeface="楷体" panose="02010609060101010101" charset="-122"/>
                <a:ea typeface="楷体" panose="02010609060101010101" charset="-122"/>
                <a:cs typeface="楷体" panose="02010609060101010101" charset="-122"/>
                <a:sym typeface="+mn-ea"/>
              </a:rPr>
              <a:t>的道理</a:t>
            </a:r>
            <a:r>
              <a:rPr lang="zh-CN" altLang="en-US" sz="2800" b="1" spc="-200" smtClean="0">
                <a:solidFill>
                  <a:schemeClr val="tx1"/>
                </a:solidFill>
                <a:latin typeface="楷体" panose="02010609060101010101" charset="-122"/>
                <a:ea typeface="楷体" panose="02010609060101010101" charset="-122"/>
                <a:cs typeface="楷体" panose="02010609060101010101" charset="-122"/>
                <a:sym typeface="+mn-ea"/>
              </a:rPr>
              <a:t>。</a:t>
            </a:r>
            <a:endParaRPr altLang="zh-CN" sz="2800" b="1" spc="-200">
              <a:solidFill>
                <a:schemeClr val="tx1"/>
              </a:solidFill>
              <a:latin typeface="楷体" panose="02010609060101010101" charset="-122"/>
              <a:ea typeface="楷体" panose="02010609060101010101" charset="-122"/>
              <a:cs typeface="楷体" panose="02010609060101010101" charset="-122"/>
              <a:sym typeface="+mn-ea"/>
            </a:endParaRPr>
          </a:p>
          <a:p>
            <a:pPr marL="0" indent="0" algn="just" eaLnBrk="0" fontAlgn="base" hangingPunct="0">
              <a:lnSpc>
                <a:spcPct val="130000"/>
              </a:lnSpc>
              <a:spcBef>
                <a:spcPct val="0"/>
              </a:spcBef>
              <a:spcAft>
                <a:spcPct val="0"/>
              </a:spcAft>
              <a:buNone/>
            </a:pPr>
            <a:r>
              <a:rPr lang="en-US" altLang="zh-CN" sz="2800" b="1" spc="-100">
                <a:solidFill>
                  <a:schemeClr val="tx1"/>
                </a:solidFill>
                <a:latin typeface="楷体" panose="02010609060101010101" charset="-122"/>
                <a:ea typeface="楷体" panose="02010609060101010101" charset="-122"/>
                <a:cs typeface="楷体" panose="02010609060101010101" charset="-122"/>
                <a:sym typeface="+mn-ea"/>
              </a:rPr>
              <a:t>2</a:t>
            </a:r>
            <a:r>
              <a:rPr sz="2800" b="1" spc="-100">
                <a:solidFill>
                  <a:schemeClr val="tx1"/>
                </a:solidFill>
                <a:latin typeface="楷体" panose="02010609060101010101" charset="-122"/>
                <a:ea typeface="楷体" panose="02010609060101010101" charset="-122"/>
                <a:cs typeface="楷体" panose="02010609060101010101" charset="-122"/>
                <a:sym typeface="+mn-ea"/>
              </a:rPr>
              <a:t>、</a:t>
            </a:r>
            <a:r>
              <a:rPr altLang="zh-CN" sz="2800" b="1" spc="-100">
                <a:solidFill>
                  <a:schemeClr val="tx1"/>
                </a:solidFill>
                <a:latin typeface="楷体" panose="02010609060101010101" charset="-122"/>
                <a:ea typeface="楷体" panose="02010609060101010101" charset="-122"/>
                <a:cs typeface="楷体" panose="02010609060101010101" charset="-122"/>
                <a:sym typeface="+mn-ea"/>
              </a:rPr>
              <a:t>树立正确的人生观，不盲目追求享受，寻求刺激，</a:t>
            </a:r>
            <a:r>
              <a:rPr altLang="zh-CN" sz="2800" b="1" spc="-100" smtClean="0">
                <a:solidFill>
                  <a:schemeClr val="tx1"/>
                </a:solidFill>
                <a:latin typeface="楷体" panose="02010609060101010101" charset="-122"/>
                <a:ea typeface="楷体" panose="02010609060101010101" charset="-122"/>
                <a:cs typeface="楷体" panose="02010609060101010101" charset="-122"/>
                <a:sym typeface="+mn-ea"/>
              </a:rPr>
              <a:t>赶时髦</a:t>
            </a:r>
            <a:r>
              <a:rPr lang="zh-CN" altLang="en-US" sz="2800" b="1" spc="-100" smtClean="0">
                <a:solidFill>
                  <a:schemeClr val="tx1"/>
                </a:solidFill>
                <a:latin typeface="楷体" panose="02010609060101010101" charset="-122"/>
                <a:ea typeface="楷体" panose="02010609060101010101" charset="-122"/>
                <a:cs typeface="楷体" panose="02010609060101010101" charset="-122"/>
                <a:sym typeface="+mn-ea"/>
              </a:rPr>
              <a:t>。</a:t>
            </a:r>
            <a:endParaRPr altLang="zh-CN" sz="2800" b="1" spc="-100">
              <a:solidFill>
                <a:schemeClr val="tx1"/>
              </a:solidFill>
              <a:latin typeface="楷体" panose="02010609060101010101" charset="-122"/>
              <a:ea typeface="楷体" panose="02010609060101010101" charset="-122"/>
              <a:cs typeface="楷体" panose="02010609060101010101" charset="-122"/>
              <a:sym typeface="+mn-ea"/>
            </a:endParaRPr>
          </a:p>
          <a:p>
            <a:pPr marL="0" indent="0" algn="just" eaLnBrk="0" fontAlgn="base" hangingPunct="0">
              <a:lnSpc>
                <a:spcPct val="130000"/>
              </a:lnSpc>
              <a:spcBef>
                <a:spcPct val="0"/>
              </a:spcBef>
              <a:spcAft>
                <a:spcPct val="0"/>
              </a:spcAft>
              <a:buNone/>
            </a:pPr>
            <a:r>
              <a:rPr lang="en-US" altLang="zh-CN" sz="2800" b="1">
                <a:solidFill>
                  <a:schemeClr val="tx1"/>
                </a:solidFill>
                <a:latin typeface="楷体" panose="02010609060101010101" charset="-122"/>
                <a:ea typeface="楷体" panose="02010609060101010101" charset="-122"/>
                <a:cs typeface="楷体" panose="02010609060101010101" charset="-122"/>
                <a:sym typeface="+mn-ea"/>
              </a:rPr>
              <a:t>3</a:t>
            </a:r>
            <a:r>
              <a:rPr sz="2800" b="1">
                <a:solidFill>
                  <a:schemeClr val="tx1"/>
                </a:solidFill>
                <a:latin typeface="楷体" panose="02010609060101010101" charset="-122"/>
                <a:ea typeface="楷体" panose="02010609060101010101" charset="-122"/>
                <a:cs typeface="楷体" panose="02010609060101010101" charset="-122"/>
                <a:sym typeface="+mn-ea"/>
              </a:rPr>
              <a:t>、</a:t>
            </a:r>
            <a:r>
              <a:rPr altLang="zh-CN" sz="2800" b="1" spc="-180">
                <a:solidFill>
                  <a:schemeClr val="tx1"/>
                </a:solidFill>
                <a:latin typeface="楷体" panose="02010609060101010101" charset="-122"/>
                <a:ea typeface="楷体" panose="02010609060101010101" charset="-122"/>
                <a:cs typeface="楷体" panose="02010609060101010101" charset="-122"/>
                <a:sym typeface="+mn-ea"/>
              </a:rPr>
              <a:t>不听信毒品能治病，毒品能解脱烦恼和痛苦，</a:t>
            </a:r>
            <a:r>
              <a:rPr altLang="zh-CN" sz="2800" b="1" spc="-180" smtClean="0">
                <a:solidFill>
                  <a:schemeClr val="tx1"/>
                </a:solidFill>
                <a:latin typeface="楷体" panose="02010609060101010101" charset="-122"/>
                <a:ea typeface="楷体" panose="02010609060101010101" charset="-122"/>
                <a:cs typeface="楷体" panose="02010609060101010101" charset="-122"/>
                <a:sym typeface="+mn-ea"/>
              </a:rPr>
              <a:t>毒品能给人带来快乐等各种花言巧语</a:t>
            </a:r>
            <a:r>
              <a:rPr lang="zh-CN" altLang="en-US" sz="2800" b="1" spc="-180" smtClean="0">
                <a:solidFill>
                  <a:schemeClr val="tx1"/>
                </a:solidFill>
                <a:latin typeface="楷体" panose="02010609060101010101" charset="-122"/>
                <a:ea typeface="楷体" panose="02010609060101010101" charset="-122"/>
                <a:cs typeface="楷体" panose="02010609060101010101" charset="-122"/>
                <a:sym typeface="+mn-ea"/>
              </a:rPr>
              <a:t>。</a:t>
            </a:r>
            <a:endParaRPr lang="zh-CN" altLang="en-US" sz="2800" b="1" spc="-180" dirty="0">
              <a:solidFill>
                <a:schemeClr val="tx1"/>
              </a:solidFill>
              <a:latin typeface="楷体" panose="02010609060101010101" charset="-122"/>
              <a:ea typeface="楷体" panose="02010609060101010101" charset="-122"/>
              <a:cs typeface="楷体" panose="02010609060101010101" charset="-122"/>
            </a:endParaRPr>
          </a:p>
          <a:p>
            <a:pPr algn="l" eaLnBrk="0" fontAlgn="base" hangingPunct="0">
              <a:lnSpc>
                <a:spcPct val="130000"/>
              </a:lnSpc>
              <a:spcBef>
                <a:spcPct val="0"/>
              </a:spcBef>
              <a:spcAft>
                <a:spcPct val="0"/>
              </a:spcAft>
            </a:pPr>
            <a:endParaRPr altLang="zh-CN">
              <a:solidFill>
                <a:schemeClr val="accent6">
                  <a:lumMod val="50000"/>
                </a:schemeClr>
              </a:solidFill>
              <a:latin typeface="微软雅黑" panose="020B0503020204020204" pitchFamily="34" charset="-122"/>
              <a:ea typeface="微软雅黑" panose="020B0503020204020204" pitchFamily="34" charset="-122"/>
              <a:sym typeface="+mn-ea"/>
            </a:endParaRPr>
          </a:p>
          <a:p>
            <a:pPr marL="0" indent="0" algn="l" eaLnBrk="0" fontAlgn="base" hangingPunct="0">
              <a:lnSpc>
                <a:spcPct val="130000"/>
              </a:lnSpc>
              <a:spcBef>
                <a:spcPct val="0"/>
              </a:spcBef>
              <a:spcAft>
                <a:spcPct val="0"/>
              </a:spcAft>
              <a:buNone/>
            </a:pPr>
            <a:endParaRPr>
              <a:solidFill>
                <a:schemeClr val="accent6">
                  <a:lumMod val="50000"/>
                </a:schemeClr>
              </a:solidFill>
              <a:latin typeface="微软雅黑" panose="020B0503020204020204" pitchFamily="34" charset="-122"/>
              <a:ea typeface="微软雅黑" panose="020B0503020204020204" pitchFamily="34" charset="-122"/>
              <a:sym typeface="+mn-ea"/>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ox(in)">
                                      <p:cBhvr>
                                        <p:cTn id="7" dur="2000"/>
                                        <p:tgtEl>
                                          <p:spTgt spid="3">
                                            <p:txEl>
                                              <p:pRg st="0" end="0"/>
                                            </p:txEl>
                                          </p:spTgt>
                                        </p:tgtEl>
                                      </p:cBhvr>
                                    </p:animEffect>
                                  </p:childTnLst>
                                </p:cTn>
                              </p:par>
                              <p:par>
                                <p:cTn id="8" presetID="4" presetClass="entr" presetSubtype="16"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box(in)">
                                      <p:cBhvr>
                                        <p:cTn id="10" dur="2000"/>
                                        <p:tgtEl>
                                          <p:spTgt spid="3">
                                            <p:txEl>
                                              <p:pRg st="1" end="1"/>
                                            </p:txEl>
                                          </p:spTgt>
                                        </p:tgtEl>
                                      </p:cBhvr>
                                    </p:animEffect>
                                  </p:childTnLst>
                                </p:cTn>
                              </p:par>
                              <p:par>
                                <p:cTn id="11" presetID="4" presetClass="entr" presetSubtype="16"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box(in)">
                                      <p:cBhvr>
                                        <p:cTn id="13" dur="2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rotWithShape="1">
          <a:blip r:embed="rId4">
            <a:alphaModFix amt="99000"/>
          </a:blip>
          <a:stretch>
            <a:fillRect/>
          </a:stretch>
        </a:blipFill>
        <a:effectLst/>
      </p:bgPr>
    </p:bg>
    <p:spTree>
      <p:nvGrpSpPr>
        <p:cNvPr id="1" name=""/>
        <p:cNvGrpSpPr/>
        <p:nvPr/>
      </p:nvGrpSpPr>
      <p:grpSpPr>
        <a:xfrm>
          <a:off x="0" y="0"/>
          <a:ext cx="0" cy="0"/>
          <a:chOff x="0" y="0"/>
          <a:chExt cx="0" cy="0"/>
        </a:xfrm>
      </p:grpSpPr>
      <p:sp>
        <p:nvSpPr>
          <p:cNvPr id="6" name="文本框 5"/>
          <p:cNvSpPr txBox="1"/>
          <p:nvPr/>
        </p:nvSpPr>
        <p:spPr>
          <a:xfrm>
            <a:off x="599440" y="607695"/>
            <a:ext cx="7907633" cy="2905026"/>
          </a:xfrm>
          <a:prstGeom prst="rect">
            <a:avLst/>
          </a:prstGeom>
          <a:noFill/>
        </p:spPr>
        <p:txBody>
          <a:bodyPr wrap="square" rtlCol="0">
            <a:spAutoFit/>
          </a:bodyPr>
          <a:lstStyle/>
          <a:p>
            <a:pPr algn="just" eaLnBrk="0" fontAlgn="base" hangingPunct="0">
              <a:lnSpc>
                <a:spcPct val="130000"/>
              </a:lnSpc>
              <a:spcBef>
                <a:spcPct val="0"/>
              </a:spcBef>
              <a:spcAft>
                <a:spcPct val="0"/>
              </a:spcAft>
            </a:pPr>
            <a:r>
              <a:rPr lang="en-US" altLang="zh-CN" sz="2400" b="1" dirty="0">
                <a:latin typeface="楷体" panose="02010609060101010101" charset="-122"/>
                <a:ea typeface="楷体" panose="02010609060101010101" charset="-122"/>
                <a:cs typeface="楷体" panose="02010609060101010101" charset="-122"/>
                <a:sym typeface="+mn-ea"/>
              </a:rPr>
              <a:t>4</a:t>
            </a:r>
            <a:r>
              <a:rPr sz="2400" b="1" dirty="0">
                <a:latin typeface="楷体" panose="02010609060101010101" charset="-122"/>
                <a:ea typeface="楷体" panose="02010609060101010101" charset="-122"/>
                <a:cs typeface="楷体" panose="02010609060101010101" charset="-122"/>
                <a:sym typeface="+mn-ea"/>
              </a:rPr>
              <a:t>、</a:t>
            </a:r>
            <a:r>
              <a:rPr altLang="zh-CN" sz="2400" b="1">
                <a:latin typeface="楷体" panose="02010609060101010101" charset="-122"/>
                <a:ea typeface="楷体" panose="02010609060101010101" charset="-122"/>
                <a:cs typeface="楷体" panose="02010609060101010101" charset="-122"/>
                <a:sym typeface="+mn-ea"/>
              </a:rPr>
              <a:t>进歌舞厅要谨慎，决不吸食摇头丸、K</a:t>
            </a:r>
            <a:r>
              <a:rPr altLang="zh-CN" sz="2400" b="1" smtClean="0">
                <a:latin typeface="楷体" panose="02010609060101010101" charset="-122"/>
                <a:ea typeface="楷体" panose="02010609060101010101" charset="-122"/>
                <a:cs typeface="楷体" panose="02010609060101010101" charset="-122"/>
                <a:sym typeface="+mn-ea"/>
              </a:rPr>
              <a:t>粉等兴奋剂</a:t>
            </a:r>
            <a:r>
              <a:rPr lang="zh-CN" altLang="en-US" sz="2400" b="1" smtClean="0">
                <a:latin typeface="楷体" panose="02010609060101010101" charset="-122"/>
                <a:ea typeface="楷体" panose="02010609060101010101" charset="-122"/>
                <a:cs typeface="楷体" panose="02010609060101010101" charset="-122"/>
                <a:sym typeface="+mn-ea"/>
              </a:rPr>
              <a:t>。</a:t>
            </a:r>
            <a:endParaRPr lang="zh-CN" altLang="en-US" sz="2400" b="1" dirty="0">
              <a:solidFill>
                <a:schemeClr val="tx1"/>
              </a:solidFill>
              <a:latin typeface="楷体" panose="02010609060101010101" charset="-122"/>
              <a:ea typeface="楷体" panose="02010609060101010101" charset="-122"/>
              <a:cs typeface="楷体" panose="02010609060101010101" charset="-122"/>
            </a:endParaRPr>
          </a:p>
          <a:p>
            <a:pPr algn="just" eaLnBrk="0" fontAlgn="base" hangingPunct="0">
              <a:lnSpc>
                <a:spcPct val="130000"/>
              </a:lnSpc>
              <a:spcBef>
                <a:spcPct val="0"/>
              </a:spcBef>
              <a:spcAft>
                <a:spcPct val="0"/>
              </a:spcAft>
            </a:pPr>
            <a:r>
              <a:rPr lang="en-US" altLang="zh-CN" sz="2400" b="1" dirty="0">
                <a:latin typeface="楷体" panose="02010609060101010101" charset="-122"/>
                <a:ea typeface="楷体" panose="02010609060101010101" charset="-122"/>
                <a:cs typeface="楷体" panose="02010609060101010101" charset="-122"/>
                <a:sym typeface="+mn-ea"/>
              </a:rPr>
              <a:t>5</a:t>
            </a:r>
            <a:r>
              <a:rPr sz="2400" b="1" dirty="0">
                <a:latin typeface="楷体" panose="02010609060101010101" charset="-122"/>
                <a:ea typeface="楷体" panose="02010609060101010101" charset="-122"/>
                <a:cs typeface="楷体" panose="02010609060101010101" charset="-122"/>
                <a:sym typeface="+mn-ea"/>
              </a:rPr>
              <a:t>、</a:t>
            </a:r>
            <a:r>
              <a:rPr altLang="zh-CN" sz="2400" b="1">
                <a:latin typeface="楷体" panose="02010609060101010101" charset="-122"/>
                <a:ea typeface="楷体" panose="02010609060101010101" charset="-122"/>
                <a:cs typeface="楷体" panose="02010609060101010101" charset="-122"/>
                <a:sym typeface="+mn-ea"/>
              </a:rPr>
              <a:t>不结交有吸毒、贩毒行为的人。如发现亲朋好友中有吸、贩毒行为的人，一定要劝阻，二要远离，</a:t>
            </a:r>
            <a:r>
              <a:rPr altLang="zh-CN" sz="2400" b="1" smtClean="0">
                <a:latin typeface="楷体" panose="02010609060101010101" charset="-122"/>
                <a:ea typeface="楷体" panose="02010609060101010101" charset="-122"/>
                <a:cs typeface="楷体" panose="02010609060101010101" charset="-122"/>
                <a:sym typeface="+mn-ea"/>
              </a:rPr>
              <a:t>三要报告公安机关</a:t>
            </a:r>
            <a:r>
              <a:rPr lang="zh-CN" altLang="en-US" sz="2400" b="1" smtClean="0">
                <a:latin typeface="楷体" panose="02010609060101010101" charset="-122"/>
                <a:ea typeface="楷体" panose="02010609060101010101" charset="-122"/>
                <a:cs typeface="楷体" panose="02010609060101010101" charset="-122"/>
                <a:sym typeface="+mn-ea"/>
              </a:rPr>
              <a:t>。</a:t>
            </a:r>
            <a:endParaRPr altLang="zh-CN" sz="2400" b="1">
              <a:solidFill>
                <a:schemeClr val="tx1"/>
              </a:solidFill>
              <a:latin typeface="楷体" panose="02010609060101010101" charset="-122"/>
              <a:ea typeface="楷体" panose="02010609060101010101" charset="-122"/>
              <a:cs typeface="楷体" panose="02010609060101010101" charset="-122"/>
              <a:sym typeface="+mn-ea"/>
            </a:endParaRPr>
          </a:p>
          <a:p>
            <a:pPr algn="just" eaLnBrk="0" fontAlgn="base" hangingPunct="0">
              <a:lnSpc>
                <a:spcPct val="130000"/>
              </a:lnSpc>
              <a:spcBef>
                <a:spcPct val="0"/>
              </a:spcBef>
              <a:spcAft>
                <a:spcPct val="0"/>
              </a:spcAft>
            </a:pPr>
            <a:r>
              <a:rPr lang="en-US" altLang="zh-CN" sz="2400" b="1">
                <a:latin typeface="楷体" panose="02010609060101010101" charset="-122"/>
                <a:ea typeface="楷体" panose="02010609060101010101" charset="-122"/>
                <a:cs typeface="楷体" panose="02010609060101010101" charset="-122"/>
                <a:sym typeface="+mn-ea"/>
              </a:rPr>
              <a:t>6</a:t>
            </a:r>
            <a:r>
              <a:rPr sz="2400" b="1">
                <a:latin typeface="楷体" panose="02010609060101010101" charset="-122"/>
                <a:ea typeface="楷体" panose="02010609060101010101" charset="-122"/>
                <a:cs typeface="楷体" panose="02010609060101010101" charset="-122"/>
                <a:sym typeface="+mn-ea"/>
              </a:rPr>
              <a:t>、</a:t>
            </a:r>
            <a:r>
              <a:rPr altLang="zh-CN" sz="2400" b="1" spc="-40">
                <a:latin typeface="楷体" panose="02010609060101010101" charset="-122"/>
                <a:ea typeface="楷体" panose="02010609060101010101" charset="-122"/>
                <a:cs typeface="楷体" panose="02010609060101010101" charset="-122"/>
                <a:sym typeface="+mn-ea"/>
              </a:rPr>
              <a:t>即使自己在不知情的情况下，被引诱、欺骗吸毒一次，也要珍惜自己的生命，不再吸第二次，</a:t>
            </a:r>
            <a:r>
              <a:rPr altLang="zh-CN" sz="2400" b="1" spc="-40" smtClean="0">
                <a:latin typeface="楷体" panose="02010609060101010101" charset="-122"/>
                <a:ea typeface="楷体" panose="02010609060101010101" charset="-122"/>
                <a:cs typeface="楷体" panose="02010609060101010101" charset="-122"/>
                <a:sym typeface="+mn-ea"/>
              </a:rPr>
              <a:t>更不要吸第三次</a:t>
            </a:r>
            <a:r>
              <a:rPr lang="zh-CN" altLang="en-US" sz="2400" b="1" spc="-40" smtClean="0">
                <a:latin typeface="楷体" panose="02010609060101010101" charset="-122"/>
                <a:ea typeface="楷体" panose="02010609060101010101" charset="-122"/>
                <a:cs typeface="楷体" panose="02010609060101010101" charset="-122"/>
                <a:sym typeface="+mn-ea"/>
              </a:rPr>
              <a:t>。</a:t>
            </a:r>
            <a:endParaRPr lang="zh-CN" altLang="en-US" sz="2400" b="1" spc="-40" dirty="0">
              <a:solidFill>
                <a:schemeClr val="tx1"/>
              </a:solidFill>
              <a:latin typeface="楷体" panose="02010609060101010101" charset="-122"/>
              <a:ea typeface="楷体" panose="02010609060101010101" charset="-122"/>
              <a:cs typeface="楷体" panose="02010609060101010101" charset="-122"/>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nodeType="after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box(in)">
                                      <p:cBhvr>
                                        <p:cTn id="7" dur="2000"/>
                                        <p:tgtEl>
                                          <p:spTgt spid="6">
                                            <p:txEl>
                                              <p:pRg st="0" end="0"/>
                                            </p:txEl>
                                          </p:spTgt>
                                        </p:tgtEl>
                                      </p:cBhvr>
                                    </p:animEffect>
                                  </p:childTnLst>
                                </p:cTn>
                              </p:par>
                              <p:par>
                                <p:cTn id="8" presetID="4" presetClass="entr" presetSubtype="16" fill="hold" nodeType="withEffect">
                                  <p:stCondLst>
                                    <p:cond delay="0"/>
                                  </p:stCondLst>
                                  <p:childTnLst>
                                    <p:set>
                                      <p:cBhvr>
                                        <p:cTn id="9" dur="1" fill="hold">
                                          <p:stCondLst>
                                            <p:cond delay="0"/>
                                          </p:stCondLst>
                                        </p:cTn>
                                        <p:tgtEl>
                                          <p:spTgt spid="6">
                                            <p:txEl>
                                              <p:pRg st="1" end="1"/>
                                            </p:txEl>
                                          </p:spTgt>
                                        </p:tgtEl>
                                        <p:attrNameLst>
                                          <p:attrName>style.visibility</p:attrName>
                                        </p:attrNameLst>
                                      </p:cBhvr>
                                      <p:to>
                                        <p:strVal val="visible"/>
                                      </p:to>
                                    </p:set>
                                    <p:animEffect transition="in" filter="box(in)">
                                      <p:cBhvr>
                                        <p:cTn id="10" dur="2000"/>
                                        <p:tgtEl>
                                          <p:spTgt spid="6">
                                            <p:txEl>
                                              <p:pRg st="1" end="1"/>
                                            </p:txEl>
                                          </p:spTgt>
                                        </p:tgtEl>
                                      </p:cBhvr>
                                    </p:animEffect>
                                  </p:childTnLst>
                                </p:cTn>
                              </p:par>
                              <p:par>
                                <p:cTn id="11" presetID="4" presetClass="entr" presetSubtype="16" fill="hold" nodeType="withEffect">
                                  <p:stCondLst>
                                    <p:cond delay="0"/>
                                  </p:stCondLst>
                                  <p:childTnLst>
                                    <p:set>
                                      <p:cBhvr>
                                        <p:cTn id="12" dur="1" fill="hold">
                                          <p:stCondLst>
                                            <p:cond delay="0"/>
                                          </p:stCondLst>
                                        </p:cTn>
                                        <p:tgtEl>
                                          <p:spTgt spid="6">
                                            <p:txEl>
                                              <p:pRg st="2" end="2"/>
                                            </p:txEl>
                                          </p:spTgt>
                                        </p:tgtEl>
                                        <p:attrNameLst>
                                          <p:attrName>style.visibility</p:attrName>
                                        </p:attrNameLst>
                                      </p:cBhvr>
                                      <p:to>
                                        <p:strVal val="visible"/>
                                      </p:to>
                                    </p:set>
                                    <p:animEffect transition="in" filter="box(in)">
                                      <p:cBhvr>
                                        <p:cTn id="13" dur="2000"/>
                                        <p:tgtEl>
                                          <p:spTgt spid="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rotWithShape="1">
          <a:blip r:embed="rId3">
            <a:alphaModFix amt="99000"/>
          </a:blip>
          <a:stretch>
            <a:fillRect/>
          </a:stretch>
        </a:blipFill>
        <a:effectLst/>
      </p:bgPr>
    </p:bg>
    <p:spTree>
      <p:nvGrpSpPr>
        <p:cNvPr id="1" name=""/>
        <p:cNvGrpSpPr/>
        <p:nvPr/>
      </p:nvGrpSpPr>
      <p:grpSpPr>
        <a:xfrm>
          <a:off x="0" y="0"/>
          <a:ext cx="0" cy="0"/>
          <a:chOff x="0" y="0"/>
          <a:chExt cx="0" cy="0"/>
        </a:xfrm>
      </p:grpSpPr>
      <p:pic>
        <p:nvPicPr>
          <p:cNvPr id="7" name="内容占位符 6"/>
          <p:cNvPicPr>
            <a:picLocks noGrp="1" noChangeAspect="1"/>
          </p:cNvPicPr>
          <p:nvPr>
            <p:ph idx="1"/>
          </p:nvPr>
        </p:nvPicPr>
        <p:blipFill>
          <a:blip r:embed="rId4">
            <a:extLst>
              <a:ext uri="{28A0092B-C50C-407E-A947-70E740481C1C}">
                <a14:useLocalDpi xmlns:a14="http://schemas.microsoft.com/office/drawing/2010/main" val="0"/>
              </a:ext>
            </a:extLst>
          </a:blip>
          <a:stretch>
            <a:fillRect/>
          </a:stretch>
        </p:blipFill>
        <p:spPr>
          <a:xfrm>
            <a:off x="2484647" y="-190718"/>
            <a:ext cx="4231464" cy="4231464"/>
          </a:xfrm>
          <a:prstGeom prst="rect">
            <a:avLst/>
          </a:prstGeom>
        </p:spPr>
      </p:pic>
      <p:sp>
        <p:nvSpPr>
          <p:cNvPr id="3" name="文本框 2"/>
          <p:cNvSpPr txBox="1"/>
          <p:nvPr/>
        </p:nvSpPr>
        <p:spPr>
          <a:xfrm>
            <a:off x="2862101" y="3640636"/>
            <a:ext cx="3696355" cy="400110"/>
          </a:xfrm>
          <a:prstGeom prst="rect">
            <a:avLst/>
          </a:prstGeom>
          <a:noFill/>
        </p:spPr>
        <p:txBody>
          <a:bodyPr wrap="square" rtlCol="0">
            <a:spAutoFit/>
          </a:bodyPr>
          <a:lstStyle/>
          <a:p>
            <a:r>
              <a:rPr lang="zh-CN" altLang="zh-CN" sz="2000">
                <a:effectLst>
                  <a:outerShdw blurRad="38100" dist="38100" dir="2700000" algn="tl">
                    <a:srgbClr val="000000">
                      <a:alpha val="43137"/>
                    </a:srgbClr>
                  </a:outerShdw>
                </a:effectLst>
                <a:latin typeface="方正黑体简体" panose="03000509000000000000" pitchFamily="65" charset="-122"/>
                <a:ea typeface="方正黑体简体" panose="03000509000000000000" pitchFamily="65" charset="-122"/>
              </a:rPr>
              <a:t>常德市文化旅游广电体育局 </a:t>
            </a:r>
            <a:r>
              <a:rPr lang="en-US" altLang="zh-CN" sz="2000" smtClean="0">
                <a:effectLst>
                  <a:outerShdw blurRad="38100" dist="38100" dir="2700000" algn="tl">
                    <a:srgbClr val="000000">
                      <a:alpha val="43137"/>
                    </a:srgbClr>
                  </a:outerShdw>
                </a:effectLst>
                <a:latin typeface="方正黑体简体" panose="03000509000000000000" pitchFamily="65" charset="-122"/>
                <a:ea typeface="方正黑体简体" panose="03000509000000000000" pitchFamily="65" charset="-122"/>
              </a:rPr>
              <a:t> </a:t>
            </a:r>
            <a:r>
              <a:rPr lang="zh-CN" altLang="zh-CN" sz="2000" smtClean="0">
                <a:effectLst>
                  <a:outerShdw blurRad="38100" dist="38100" dir="2700000" algn="tl">
                    <a:srgbClr val="000000">
                      <a:alpha val="43137"/>
                    </a:srgbClr>
                  </a:outerShdw>
                </a:effectLst>
                <a:latin typeface="方正黑体简体" panose="03000509000000000000" pitchFamily="65" charset="-122"/>
                <a:ea typeface="方正黑体简体" panose="03000509000000000000" pitchFamily="65" charset="-122"/>
              </a:rPr>
              <a:t>宣</a:t>
            </a:r>
            <a:endParaRPr lang="zh-CN" altLang="en-US" sz="2000">
              <a:effectLst>
                <a:outerShdw blurRad="38100" dist="38100" dir="2700000" algn="tl">
                  <a:srgbClr val="000000">
                    <a:alpha val="43137"/>
                  </a:srgbClr>
                </a:outerShdw>
              </a:effectLst>
              <a:latin typeface="方正黑体简体" panose="03000509000000000000" pitchFamily="65" charset="-122"/>
              <a:ea typeface="方正黑体简体" panose="03000509000000000000" pitchFamily="65" charset="-122"/>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mph" presetSubtype="0" fill="hold" nodeType="afterEffect">
                                  <p:stCondLst>
                                    <p:cond delay="0"/>
                                  </p:stCondLst>
                                  <p:childTnLst>
                                    <p:animScale>
                                      <p:cBhvr>
                                        <p:cTn id="6" dur="2000" fill="hold"/>
                                        <p:tgtEl>
                                          <p:spTgt spid="7"/>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rotWithShape="1">
          <a:blip r:embed="rId3">
            <a:alphaModFix amt="99000"/>
          </a:blip>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411480" y="304800"/>
            <a:ext cx="4246880" cy="583565"/>
          </a:xfrm>
          <a:prstGeom prst="rect">
            <a:avLst/>
          </a:prstGeom>
          <a:noFill/>
        </p:spPr>
        <p:txBody>
          <a:bodyPr wrap="none" rtlCol="0">
            <a:spAutoFit/>
          </a:bodyPr>
          <a:lstStyle/>
          <a:p>
            <a:r>
              <a:rPr lang="zh-CN" altLang="en-US" sz="3200">
                <a:solidFill>
                  <a:srgbClr val="FF0000"/>
                </a:solidFill>
                <a:latin typeface="+mj-ea"/>
                <a:ea typeface="+mj-ea"/>
              </a:rPr>
              <a:t>盘点那些年的吸毒明星</a:t>
            </a:r>
          </a:p>
        </p:txBody>
      </p:sp>
      <p:pic>
        <p:nvPicPr>
          <p:cNvPr id="4" name="图片 3"/>
          <p:cNvPicPr>
            <a:picLocks noChangeAspect="1"/>
          </p:cNvPicPr>
          <p:nvPr/>
        </p:nvPicPr>
        <p:blipFill>
          <a:blip r:embed="rId4"/>
          <a:srcRect l="-4124" t="-1306" r="4124" b="1306"/>
          <a:stretch>
            <a:fillRect/>
          </a:stretch>
        </p:blipFill>
        <p:spPr>
          <a:xfrm>
            <a:off x="411480" y="955040"/>
            <a:ext cx="1357630" cy="1294765"/>
          </a:xfrm>
          <a:prstGeom prst="ellipse">
            <a:avLst/>
          </a:prstGeom>
        </p:spPr>
      </p:pic>
      <p:pic>
        <p:nvPicPr>
          <p:cNvPr id="5" name="图片 4"/>
          <p:cNvPicPr>
            <a:picLocks noChangeAspect="1"/>
          </p:cNvPicPr>
          <p:nvPr/>
        </p:nvPicPr>
        <p:blipFill>
          <a:blip r:embed="rId5"/>
          <a:srcRect l="19769" r="8008"/>
          <a:stretch>
            <a:fillRect/>
          </a:stretch>
        </p:blipFill>
        <p:spPr>
          <a:xfrm>
            <a:off x="2293620" y="887095"/>
            <a:ext cx="1472565" cy="1405255"/>
          </a:xfrm>
          <a:prstGeom prst="ellipse">
            <a:avLst/>
          </a:prstGeom>
        </p:spPr>
      </p:pic>
      <p:pic>
        <p:nvPicPr>
          <p:cNvPr id="7" name="图片 6"/>
          <p:cNvPicPr>
            <a:picLocks noChangeAspect="1"/>
          </p:cNvPicPr>
          <p:nvPr/>
        </p:nvPicPr>
        <p:blipFill>
          <a:blip r:embed="rId6"/>
          <a:stretch>
            <a:fillRect/>
          </a:stretch>
        </p:blipFill>
        <p:spPr>
          <a:xfrm>
            <a:off x="4290695" y="887095"/>
            <a:ext cx="1461770" cy="1405255"/>
          </a:xfrm>
          <a:prstGeom prst="ellipse">
            <a:avLst/>
          </a:prstGeom>
        </p:spPr>
      </p:pic>
      <p:pic>
        <p:nvPicPr>
          <p:cNvPr id="8" name="图片 7"/>
          <p:cNvPicPr>
            <a:picLocks noChangeAspect="1"/>
          </p:cNvPicPr>
          <p:nvPr/>
        </p:nvPicPr>
        <p:blipFill>
          <a:blip r:embed="rId7"/>
          <a:srcRect l="30990" b="9821"/>
          <a:stretch>
            <a:fillRect/>
          </a:stretch>
        </p:blipFill>
        <p:spPr>
          <a:xfrm>
            <a:off x="6266180" y="887095"/>
            <a:ext cx="1449705" cy="1442720"/>
          </a:xfrm>
          <a:prstGeom prst="ellipse">
            <a:avLst/>
          </a:prstGeom>
        </p:spPr>
      </p:pic>
      <p:sp>
        <p:nvSpPr>
          <p:cNvPr id="3" name="文本框 2"/>
          <p:cNvSpPr txBox="1"/>
          <p:nvPr/>
        </p:nvSpPr>
        <p:spPr>
          <a:xfrm>
            <a:off x="741680" y="2329815"/>
            <a:ext cx="697230" cy="299085"/>
          </a:xfrm>
          <a:prstGeom prst="rect">
            <a:avLst/>
          </a:prstGeom>
          <a:noFill/>
        </p:spPr>
        <p:txBody>
          <a:bodyPr wrap="none" rtlCol="0">
            <a:spAutoFit/>
          </a:bodyPr>
          <a:lstStyle/>
          <a:p>
            <a:r>
              <a:rPr lang="zh-CN" altLang="en-US"/>
              <a:t>陈羽凡</a:t>
            </a:r>
          </a:p>
        </p:txBody>
      </p:sp>
      <p:sp>
        <p:nvSpPr>
          <p:cNvPr id="6" name="文本框 5"/>
          <p:cNvSpPr txBox="1"/>
          <p:nvPr/>
        </p:nvSpPr>
        <p:spPr>
          <a:xfrm>
            <a:off x="2681605" y="2329815"/>
            <a:ext cx="697230" cy="299085"/>
          </a:xfrm>
          <a:prstGeom prst="rect">
            <a:avLst/>
          </a:prstGeom>
          <a:noFill/>
        </p:spPr>
        <p:txBody>
          <a:bodyPr wrap="none" rtlCol="0">
            <a:spAutoFit/>
          </a:bodyPr>
          <a:lstStyle/>
          <a:p>
            <a:r>
              <a:rPr lang="zh-CN" altLang="en-US"/>
              <a:t>柯震东</a:t>
            </a:r>
          </a:p>
        </p:txBody>
      </p:sp>
      <p:sp>
        <p:nvSpPr>
          <p:cNvPr id="9" name="文本框 8"/>
          <p:cNvSpPr txBox="1"/>
          <p:nvPr/>
        </p:nvSpPr>
        <p:spPr>
          <a:xfrm>
            <a:off x="4672965" y="2329815"/>
            <a:ext cx="697230" cy="299085"/>
          </a:xfrm>
          <a:prstGeom prst="rect">
            <a:avLst/>
          </a:prstGeom>
          <a:noFill/>
        </p:spPr>
        <p:txBody>
          <a:bodyPr wrap="none" rtlCol="0">
            <a:spAutoFit/>
          </a:bodyPr>
          <a:lstStyle/>
          <a:p>
            <a:r>
              <a:rPr lang="zh-CN" altLang="en-US"/>
              <a:t>李代沫</a:t>
            </a:r>
          </a:p>
        </p:txBody>
      </p:sp>
      <p:sp>
        <p:nvSpPr>
          <p:cNvPr id="10" name="文本框 9"/>
          <p:cNvSpPr txBox="1"/>
          <p:nvPr/>
        </p:nvSpPr>
        <p:spPr>
          <a:xfrm>
            <a:off x="6642735" y="2329815"/>
            <a:ext cx="697230" cy="299085"/>
          </a:xfrm>
          <a:prstGeom prst="rect">
            <a:avLst/>
          </a:prstGeom>
          <a:noFill/>
        </p:spPr>
        <p:txBody>
          <a:bodyPr wrap="none" rtlCol="0">
            <a:spAutoFit/>
          </a:bodyPr>
          <a:lstStyle/>
          <a:p>
            <a:r>
              <a:rPr lang="zh-CN" altLang="en-US"/>
              <a:t>房祖名</a:t>
            </a:r>
          </a:p>
        </p:txBody>
      </p:sp>
      <p:pic>
        <p:nvPicPr>
          <p:cNvPr id="11" name="图片 10"/>
          <p:cNvPicPr>
            <a:picLocks noChangeAspect="1"/>
          </p:cNvPicPr>
          <p:nvPr/>
        </p:nvPicPr>
        <p:blipFill>
          <a:blip r:embed="rId8"/>
          <a:srcRect l="32060" t="6383" r="30074" b="34043"/>
          <a:stretch>
            <a:fillRect/>
          </a:stretch>
        </p:blipFill>
        <p:spPr>
          <a:xfrm>
            <a:off x="1438910" y="2628900"/>
            <a:ext cx="1271270" cy="1333500"/>
          </a:xfrm>
          <a:prstGeom prst="ellipse">
            <a:avLst/>
          </a:prstGeom>
        </p:spPr>
      </p:pic>
      <p:sp>
        <p:nvSpPr>
          <p:cNvPr id="12" name="文本框 11"/>
          <p:cNvSpPr txBox="1"/>
          <p:nvPr/>
        </p:nvSpPr>
        <p:spPr>
          <a:xfrm>
            <a:off x="1811655" y="3962400"/>
            <a:ext cx="525780" cy="299085"/>
          </a:xfrm>
          <a:prstGeom prst="rect">
            <a:avLst/>
          </a:prstGeom>
          <a:noFill/>
        </p:spPr>
        <p:txBody>
          <a:bodyPr wrap="none" rtlCol="0">
            <a:spAutoFit/>
          </a:bodyPr>
          <a:lstStyle/>
          <a:p>
            <a:r>
              <a:rPr lang="zh-CN" altLang="en-US"/>
              <a:t>张默</a:t>
            </a:r>
          </a:p>
        </p:txBody>
      </p:sp>
      <p:pic>
        <p:nvPicPr>
          <p:cNvPr id="13" name="图片 12"/>
          <p:cNvPicPr>
            <a:picLocks noChangeAspect="1"/>
          </p:cNvPicPr>
          <p:nvPr/>
        </p:nvPicPr>
        <p:blipFill>
          <a:blip r:embed="rId9"/>
          <a:srcRect l="33164" r="27636" b="34524"/>
          <a:stretch>
            <a:fillRect/>
          </a:stretch>
        </p:blipFill>
        <p:spPr>
          <a:xfrm>
            <a:off x="3276600" y="2613025"/>
            <a:ext cx="1232535" cy="1365250"/>
          </a:xfrm>
          <a:prstGeom prst="ellipse">
            <a:avLst/>
          </a:prstGeom>
        </p:spPr>
      </p:pic>
      <p:sp>
        <p:nvSpPr>
          <p:cNvPr id="14" name="文本框 13"/>
          <p:cNvSpPr txBox="1"/>
          <p:nvPr/>
        </p:nvSpPr>
        <p:spPr>
          <a:xfrm>
            <a:off x="3629660" y="3978275"/>
            <a:ext cx="525780" cy="299085"/>
          </a:xfrm>
          <a:prstGeom prst="rect">
            <a:avLst/>
          </a:prstGeom>
          <a:noFill/>
        </p:spPr>
        <p:txBody>
          <a:bodyPr wrap="none" rtlCol="0">
            <a:spAutoFit/>
          </a:bodyPr>
          <a:lstStyle/>
          <a:p>
            <a:r>
              <a:rPr lang="zh-CN" altLang="en-US"/>
              <a:t>毛宁</a:t>
            </a:r>
          </a:p>
        </p:txBody>
      </p:sp>
      <p:pic>
        <p:nvPicPr>
          <p:cNvPr id="15" name="图片 14"/>
          <p:cNvPicPr>
            <a:picLocks noChangeAspect="1"/>
          </p:cNvPicPr>
          <p:nvPr/>
        </p:nvPicPr>
        <p:blipFill>
          <a:blip r:embed="rId10"/>
          <a:srcRect l="23603" r="20603" b="5450"/>
          <a:stretch>
            <a:fillRect/>
          </a:stretch>
        </p:blipFill>
        <p:spPr>
          <a:xfrm>
            <a:off x="5077460" y="2559050"/>
            <a:ext cx="1327150" cy="1403350"/>
          </a:xfrm>
          <a:prstGeom prst="ellipse">
            <a:avLst/>
          </a:prstGeom>
        </p:spPr>
      </p:pic>
      <p:sp>
        <p:nvSpPr>
          <p:cNvPr id="16" name="文本框 15"/>
          <p:cNvSpPr txBox="1"/>
          <p:nvPr/>
        </p:nvSpPr>
        <p:spPr>
          <a:xfrm>
            <a:off x="5392420" y="3978275"/>
            <a:ext cx="697230" cy="299085"/>
          </a:xfrm>
          <a:prstGeom prst="rect">
            <a:avLst/>
          </a:prstGeom>
          <a:noFill/>
        </p:spPr>
        <p:txBody>
          <a:bodyPr wrap="none" rtlCol="0">
            <a:spAutoFit/>
          </a:bodyPr>
          <a:lstStyle/>
          <a:p>
            <a:r>
              <a:rPr lang="zh-CN" altLang="en-US"/>
              <a:t>傅艺伟</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ppt_x"/>
                                          </p:val>
                                        </p:tav>
                                        <p:tav tm="100000">
                                          <p:val>
                                            <p:strVal val="#ppt_x"/>
                                          </p:val>
                                        </p:tav>
                                      </p:tavLst>
                                    </p:anim>
                                    <p:anim calcmode="lin" valueType="num">
                                      <p:cBhvr additive="base">
                                        <p:cTn id="18" dur="500" fill="hold"/>
                                        <p:tgtEl>
                                          <p:spTgt spid="5"/>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nodeType="afterEffect">
                                  <p:stCondLst>
                                    <p:cond delay="0"/>
                                  </p:stCondLst>
                                  <p:childTnLst>
                                    <p:set>
                                      <p:cBhvr>
                                        <p:cTn id="21" dur="1" fill="hold">
                                          <p:stCondLst>
                                            <p:cond delay="0"/>
                                          </p:stCondLst>
                                        </p:cTn>
                                        <p:tgtEl>
                                          <p:spTgt spid="6">
                                            <p:txEl>
                                              <p:pRg st="0" end="0"/>
                                            </p:txEl>
                                          </p:spTgt>
                                        </p:tgtEl>
                                        <p:attrNameLst>
                                          <p:attrName>style.visibility</p:attrName>
                                        </p:attrNameLst>
                                      </p:cBhvr>
                                      <p:to>
                                        <p:strVal val="visible"/>
                                      </p:to>
                                    </p:set>
                                    <p:anim calcmode="lin" valueType="num">
                                      <p:cBhvr additive="base">
                                        <p:cTn id="22"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23"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nodeType="after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additive="base">
                                        <p:cTn id="27" dur="500" fill="hold"/>
                                        <p:tgtEl>
                                          <p:spTgt spid="7"/>
                                        </p:tgtEl>
                                        <p:attrNameLst>
                                          <p:attrName>ppt_x</p:attrName>
                                        </p:attrNameLst>
                                      </p:cBhvr>
                                      <p:tavLst>
                                        <p:tav tm="0">
                                          <p:val>
                                            <p:strVal val="#ppt_x"/>
                                          </p:val>
                                        </p:tav>
                                        <p:tav tm="100000">
                                          <p:val>
                                            <p:strVal val="#ppt_x"/>
                                          </p:val>
                                        </p:tav>
                                      </p:tavLst>
                                    </p:anim>
                                    <p:anim calcmode="lin" valueType="num">
                                      <p:cBhvr additive="base">
                                        <p:cTn id="28" dur="500" fill="hold"/>
                                        <p:tgtEl>
                                          <p:spTgt spid="7"/>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fill="hold" nodeType="afterEffect">
                                  <p:stCondLst>
                                    <p:cond delay="0"/>
                                  </p:stCondLst>
                                  <p:childTnLst>
                                    <p:set>
                                      <p:cBhvr>
                                        <p:cTn id="31" dur="1" fill="hold">
                                          <p:stCondLst>
                                            <p:cond delay="0"/>
                                          </p:stCondLst>
                                        </p:cTn>
                                        <p:tgtEl>
                                          <p:spTgt spid="9">
                                            <p:txEl>
                                              <p:pRg st="0" end="0"/>
                                            </p:txEl>
                                          </p:spTgt>
                                        </p:tgtEl>
                                        <p:attrNameLst>
                                          <p:attrName>style.visibility</p:attrName>
                                        </p:attrNameLst>
                                      </p:cBhvr>
                                      <p:to>
                                        <p:strVal val="visible"/>
                                      </p:to>
                                    </p:set>
                                    <p:anim calcmode="lin" valueType="num">
                                      <p:cBhvr additive="base">
                                        <p:cTn id="32"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33" dur="500" fill="hold"/>
                                        <p:tgtEl>
                                          <p:spTgt spid="9">
                                            <p:txEl>
                                              <p:pRg st="0" end="0"/>
                                            </p:txEl>
                                          </p:spTgt>
                                        </p:tgtEl>
                                        <p:attrNameLst>
                                          <p:attrName>ppt_y</p:attrName>
                                        </p:attrNameLst>
                                      </p:cBhvr>
                                      <p:tavLst>
                                        <p:tav tm="0">
                                          <p:val>
                                            <p:strVal val="1+#ppt_h/2"/>
                                          </p:val>
                                        </p:tav>
                                        <p:tav tm="100000">
                                          <p:val>
                                            <p:strVal val="#ppt_y"/>
                                          </p:val>
                                        </p:tav>
                                      </p:tavLst>
                                    </p:anim>
                                  </p:childTnLst>
                                </p:cTn>
                              </p:par>
                            </p:childTnLst>
                          </p:cTn>
                        </p:par>
                        <p:par>
                          <p:cTn id="34" fill="hold">
                            <p:stCondLst>
                              <p:cond delay="3000"/>
                            </p:stCondLst>
                            <p:childTnLst>
                              <p:par>
                                <p:cTn id="35" presetID="2" presetClass="entr" presetSubtype="4" fill="hold" nodeType="after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additive="base">
                                        <p:cTn id="37" dur="500" fill="hold"/>
                                        <p:tgtEl>
                                          <p:spTgt spid="8"/>
                                        </p:tgtEl>
                                        <p:attrNameLst>
                                          <p:attrName>ppt_x</p:attrName>
                                        </p:attrNameLst>
                                      </p:cBhvr>
                                      <p:tavLst>
                                        <p:tav tm="0">
                                          <p:val>
                                            <p:strVal val="#ppt_x"/>
                                          </p:val>
                                        </p:tav>
                                        <p:tav tm="100000">
                                          <p:val>
                                            <p:strVal val="#ppt_x"/>
                                          </p:val>
                                        </p:tav>
                                      </p:tavLst>
                                    </p:anim>
                                    <p:anim calcmode="lin" valueType="num">
                                      <p:cBhvr additive="base">
                                        <p:cTn id="38" dur="500" fill="hold"/>
                                        <p:tgtEl>
                                          <p:spTgt spid="8"/>
                                        </p:tgtEl>
                                        <p:attrNameLst>
                                          <p:attrName>ppt_y</p:attrName>
                                        </p:attrNameLst>
                                      </p:cBhvr>
                                      <p:tavLst>
                                        <p:tav tm="0">
                                          <p:val>
                                            <p:strVal val="1+#ppt_h/2"/>
                                          </p:val>
                                        </p:tav>
                                        <p:tav tm="100000">
                                          <p:val>
                                            <p:strVal val="#ppt_y"/>
                                          </p:val>
                                        </p:tav>
                                      </p:tavLst>
                                    </p:anim>
                                  </p:childTnLst>
                                </p:cTn>
                              </p:par>
                            </p:childTnLst>
                          </p:cTn>
                        </p:par>
                        <p:par>
                          <p:cTn id="39" fill="hold">
                            <p:stCondLst>
                              <p:cond delay="3500"/>
                            </p:stCondLst>
                            <p:childTnLst>
                              <p:par>
                                <p:cTn id="40" presetID="2" presetClass="entr" presetSubtype="4" fill="hold" nodeType="afterEffect">
                                  <p:stCondLst>
                                    <p:cond delay="0"/>
                                  </p:stCondLst>
                                  <p:childTnLst>
                                    <p:set>
                                      <p:cBhvr>
                                        <p:cTn id="41" dur="1" fill="hold">
                                          <p:stCondLst>
                                            <p:cond delay="0"/>
                                          </p:stCondLst>
                                        </p:cTn>
                                        <p:tgtEl>
                                          <p:spTgt spid="10">
                                            <p:txEl>
                                              <p:pRg st="0" end="0"/>
                                            </p:txEl>
                                          </p:spTgt>
                                        </p:tgtEl>
                                        <p:attrNameLst>
                                          <p:attrName>style.visibility</p:attrName>
                                        </p:attrNameLst>
                                      </p:cBhvr>
                                      <p:to>
                                        <p:strVal val="visible"/>
                                      </p:to>
                                    </p:set>
                                    <p:anim calcmode="lin" valueType="num">
                                      <p:cBhvr additive="base">
                                        <p:cTn id="42" dur="500" fill="hold"/>
                                        <p:tgtEl>
                                          <p:spTgt spid="10">
                                            <p:txEl>
                                              <p:pRg st="0" end="0"/>
                                            </p:txEl>
                                          </p:spTgt>
                                        </p:tgtEl>
                                        <p:attrNameLst>
                                          <p:attrName>ppt_x</p:attrName>
                                        </p:attrNameLst>
                                      </p:cBhvr>
                                      <p:tavLst>
                                        <p:tav tm="0">
                                          <p:val>
                                            <p:strVal val="#ppt_x"/>
                                          </p:val>
                                        </p:tav>
                                        <p:tav tm="100000">
                                          <p:val>
                                            <p:strVal val="#ppt_x"/>
                                          </p:val>
                                        </p:tav>
                                      </p:tavLst>
                                    </p:anim>
                                    <p:anim calcmode="lin" valueType="num">
                                      <p:cBhvr additive="base">
                                        <p:cTn id="43" dur="500" fill="hold"/>
                                        <p:tgtEl>
                                          <p:spTgt spid="10">
                                            <p:txEl>
                                              <p:pRg st="0" end="0"/>
                                            </p:txEl>
                                          </p:spTgt>
                                        </p:tgtEl>
                                        <p:attrNameLst>
                                          <p:attrName>ppt_y</p:attrName>
                                        </p:attrNameLst>
                                      </p:cBhvr>
                                      <p:tavLst>
                                        <p:tav tm="0">
                                          <p:val>
                                            <p:strVal val="1+#ppt_h/2"/>
                                          </p:val>
                                        </p:tav>
                                        <p:tav tm="100000">
                                          <p:val>
                                            <p:strVal val="#ppt_y"/>
                                          </p:val>
                                        </p:tav>
                                      </p:tavLst>
                                    </p:anim>
                                  </p:childTnLst>
                                </p:cTn>
                              </p:par>
                            </p:childTnLst>
                          </p:cTn>
                        </p:par>
                        <p:par>
                          <p:cTn id="44" fill="hold">
                            <p:stCondLst>
                              <p:cond delay="4000"/>
                            </p:stCondLst>
                            <p:childTnLst>
                              <p:par>
                                <p:cTn id="45" presetID="2" presetClass="entr" presetSubtype="4" fill="hold" nodeType="afterEffect">
                                  <p:stCondLst>
                                    <p:cond delay="0"/>
                                  </p:stCondLst>
                                  <p:childTnLst>
                                    <p:set>
                                      <p:cBhvr>
                                        <p:cTn id="46" dur="1" fill="hold">
                                          <p:stCondLst>
                                            <p:cond delay="0"/>
                                          </p:stCondLst>
                                        </p:cTn>
                                        <p:tgtEl>
                                          <p:spTgt spid="11"/>
                                        </p:tgtEl>
                                        <p:attrNameLst>
                                          <p:attrName>style.visibility</p:attrName>
                                        </p:attrNameLst>
                                      </p:cBhvr>
                                      <p:to>
                                        <p:strVal val="visible"/>
                                      </p:to>
                                    </p:set>
                                    <p:anim calcmode="lin" valueType="num">
                                      <p:cBhvr additive="base">
                                        <p:cTn id="47" dur="500" fill="hold"/>
                                        <p:tgtEl>
                                          <p:spTgt spid="11"/>
                                        </p:tgtEl>
                                        <p:attrNameLst>
                                          <p:attrName>ppt_x</p:attrName>
                                        </p:attrNameLst>
                                      </p:cBhvr>
                                      <p:tavLst>
                                        <p:tav tm="0">
                                          <p:val>
                                            <p:strVal val="#ppt_x"/>
                                          </p:val>
                                        </p:tav>
                                        <p:tav tm="100000">
                                          <p:val>
                                            <p:strVal val="#ppt_x"/>
                                          </p:val>
                                        </p:tav>
                                      </p:tavLst>
                                    </p:anim>
                                    <p:anim calcmode="lin" valueType="num">
                                      <p:cBhvr additive="base">
                                        <p:cTn id="48" dur="500" fill="hold"/>
                                        <p:tgtEl>
                                          <p:spTgt spid="11"/>
                                        </p:tgtEl>
                                        <p:attrNameLst>
                                          <p:attrName>ppt_y</p:attrName>
                                        </p:attrNameLst>
                                      </p:cBhvr>
                                      <p:tavLst>
                                        <p:tav tm="0">
                                          <p:val>
                                            <p:strVal val="1+#ppt_h/2"/>
                                          </p:val>
                                        </p:tav>
                                        <p:tav tm="100000">
                                          <p:val>
                                            <p:strVal val="#ppt_y"/>
                                          </p:val>
                                        </p:tav>
                                      </p:tavLst>
                                    </p:anim>
                                  </p:childTnLst>
                                </p:cTn>
                              </p:par>
                            </p:childTnLst>
                          </p:cTn>
                        </p:par>
                        <p:par>
                          <p:cTn id="49" fill="hold">
                            <p:stCondLst>
                              <p:cond delay="4500"/>
                            </p:stCondLst>
                            <p:childTnLst>
                              <p:par>
                                <p:cTn id="50" presetID="2" presetClass="entr" presetSubtype="4" fill="hold" nodeType="afterEffect">
                                  <p:stCondLst>
                                    <p:cond delay="0"/>
                                  </p:stCondLst>
                                  <p:childTnLst>
                                    <p:set>
                                      <p:cBhvr>
                                        <p:cTn id="51" dur="1" fill="hold">
                                          <p:stCondLst>
                                            <p:cond delay="0"/>
                                          </p:stCondLst>
                                        </p:cTn>
                                        <p:tgtEl>
                                          <p:spTgt spid="12">
                                            <p:txEl>
                                              <p:pRg st="0" end="0"/>
                                            </p:txEl>
                                          </p:spTgt>
                                        </p:tgtEl>
                                        <p:attrNameLst>
                                          <p:attrName>style.visibility</p:attrName>
                                        </p:attrNameLst>
                                      </p:cBhvr>
                                      <p:to>
                                        <p:strVal val="visible"/>
                                      </p:to>
                                    </p:set>
                                    <p:anim calcmode="lin" valueType="num">
                                      <p:cBhvr additive="base">
                                        <p:cTn id="52" dur="500" fill="hold"/>
                                        <p:tgtEl>
                                          <p:spTgt spid="12">
                                            <p:txEl>
                                              <p:pRg st="0" end="0"/>
                                            </p:txEl>
                                          </p:spTgt>
                                        </p:tgtEl>
                                        <p:attrNameLst>
                                          <p:attrName>ppt_x</p:attrName>
                                        </p:attrNameLst>
                                      </p:cBhvr>
                                      <p:tavLst>
                                        <p:tav tm="0">
                                          <p:val>
                                            <p:strVal val="#ppt_x"/>
                                          </p:val>
                                        </p:tav>
                                        <p:tav tm="100000">
                                          <p:val>
                                            <p:strVal val="#ppt_x"/>
                                          </p:val>
                                        </p:tav>
                                      </p:tavLst>
                                    </p:anim>
                                    <p:anim calcmode="lin" valueType="num">
                                      <p:cBhvr additive="base">
                                        <p:cTn id="53" dur="500" fill="hold"/>
                                        <p:tgtEl>
                                          <p:spTgt spid="12">
                                            <p:txEl>
                                              <p:pRg st="0" end="0"/>
                                            </p:txEl>
                                          </p:spTgt>
                                        </p:tgtEl>
                                        <p:attrNameLst>
                                          <p:attrName>ppt_y</p:attrName>
                                        </p:attrNameLst>
                                      </p:cBhvr>
                                      <p:tavLst>
                                        <p:tav tm="0">
                                          <p:val>
                                            <p:strVal val="1+#ppt_h/2"/>
                                          </p:val>
                                        </p:tav>
                                        <p:tav tm="100000">
                                          <p:val>
                                            <p:strVal val="#ppt_y"/>
                                          </p:val>
                                        </p:tav>
                                      </p:tavLst>
                                    </p:anim>
                                  </p:childTnLst>
                                </p:cTn>
                              </p:par>
                            </p:childTnLst>
                          </p:cTn>
                        </p:par>
                        <p:par>
                          <p:cTn id="54" fill="hold">
                            <p:stCondLst>
                              <p:cond delay="5000"/>
                            </p:stCondLst>
                            <p:childTnLst>
                              <p:par>
                                <p:cTn id="55" presetID="2" presetClass="entr" presetSubtype="4" fill="hold" nodeType="afterEffect">
                                  <p:stCondLst>
                                    <p:cond delay="0"/>
                                  </p:stCondLst>
                                  <p:childTnLst>
                                    <p:set>
                                      <p:cBhvr>
                                        <p:cTn id="56" dur="1" fill="hold">
                                          <p:stCondLst>
                                            <p:cond delay="0"/>
                                          </p:stCondLst>
                                        </p:cTn>
                                        <p:tgtEl>
                                          <p:spTgt spid="13"/>
                                        </p:tgtEl>
                                        <p:attrNameLst>
                                          <p:attrName>style.visibility</p:attrName>
                                        </p:attrNameLst>
                                      </p:cBhvr>
                                      <p:to>
                                        <p:strVal val="visible"/>
                                      </p:to>
                                    </p:set>
                                    <p:anim calcmode="lin" valueType="num">
                                      <p:cBhvr additive="base">
                                        <p:cTn id="57" dur="500" fill="hold"/>
                                        <p:tgtEl>
                                          <p:spTgt spid="13"/>
                                        </p:tgtEl>
                                        <p:attrNameLst>
                                          <p:attrName>ppt_x</p:attrName>
                                        </p:attrNameLst>
                                      </p:cBhvr>
                                      <p:tavLst>
                                        <p:tav tm="0">
                                          <p:val>
                                            <p:strVal val="#ppt_x"/>
                                          </p:val>
                                        </p:tav>
                                        <p:tav tm="100000">
                                          <p:val>
                                            <p:strVal val="#ppt_x"/>
                                          </p:val>
                                        </p:tav>
                                      </p:tavLst>
                                    </p:anim>
                                    <p:anim calcmode="lin" valueType="num">
                                      <p:cBhvr additive="base">
                                        <p:cTn id="58" dur="500" fill="hold"/>
                                        <p:tgtEl>
                                          <p:spTgt spid="13"/>
                                        </p:tgtEl>
                                        <p:attrNameLst>
                                          <p:attrName>ppt_y</p:attrName>
                                        </p:attrNameLst>
                                      </p:cBhvr>
                                      <p:tavLst>
                                        <p:tav tm="0">
                                          <p:val>
                                            <p:strVal val="1+#ppt_h/2"/>
                                          </p:val>
                                        </p:tav>
                                        <p:tav tm="100000">
                                          <p:val>
                                            <p:strVal val="#ppt_y"/>
                                          </p:val>
                                        </p:tav>
                                      </p:tavLst>
                                    </p:anim>
                                  </p:childTnLst>
                                </p:cTn>
                              </p:par>
                            </p:childTnLst>
                          </p:cTn>
                        </p:par>
                        <p:par>
                          <p:cTn id="59" fill="hold">
                            <p:stCondLst>
                              <p:cond delay="5500"/>
                            </p:stCondLst>
                            <p:childTnLst>
                              <p:par>
                                <p:cTn id="60" presetID="2" presetClass="entr" presetSubtype="4" fill="hold" nodeType="afterEffect">
                                  <p:stCondLst>
                                    <p:cond delay="0"/>
                                  </p:stCondLst>
                                  <p:childTnLst>
                                    <p:set>
                                      <p:cBhvr>
                                        <p:cTn id="61" dur="1" fill="hold">
                                          <p:stCondLst>
                                            <p:cond delay="0"/>
                                          </p:stCondLst>
                                        </p:cTn>
                                        <p:tgtEl>
                                          <p:spTgt spid="14">
                                            <p:txEl>
                                              <p:pRg st="0" end="0"/>
                                            </p:txEl>
                                          </p:spTgt>
                                        </p:tgtEl>
                                        <p:attrNameLst>
                                          <p:attrName>style.visibility</p:attrName>
                                        </p:attrNameLst>
                                      </p:cBhvr>
                                      <p:to>
                                        <p:strVal val="visible"/>
                                      </p:to>
                                    </p:set>
                                    <p:anim calcmode="lin" valueType="num">
                                      <p:cBhvr additive="base">
                                        <p:cTn id="62" dur="500" fill="hold"/>
                                        <p:tgtEl>
                                          <p:spTgt spid="14">
                                            <p:txEl>
                                              <p:pRg st="0" end="0"/>
                                            </p:txEl>
                                          </p:spTgt>
                                        </p:tgtEl>
                                        <p:attrNameLst>
                                          <p:attrName>ppt_x</p:attrName>
                                        </p:attrNameLst>
                                      </p:cBhvr>
                                      <p:tavLst>
                                        <p:tav tm="0">
                                          <p:val>
                                            <p:strVal val="#ppt_x"/>
                                          </p:val>
                                        </p:tav>
                                        <p:tav tm="100000">
                                          <p:val>
                                            <p:strVal val="#ppt_x"/>
                                          </p:val>
                                        </p:tav>
                                      </p:tavLst>
                                    </p:anim>
                                    <p:anim calcmode="lin" valueType="num">
                                      <p:cBhvr additive="base">
                                        <p:cTn id="63" dur="500" fill="hold"/>
                                        <p:tgtEl>
                                          <p:spTgt spid="14">
                                            <p:txEl>
                                              <p:pRg st="0" end="0"/>
                                            </p:txEl>
                                          </p:spTgt>
                                        </p:tgtEl>
                                        <p:attrNameLst>
                                          <p:attrName>ppt_y</p:attrName>
                                        </p:attrNameLst>
                                      </p:cBhvr>
                                      <p:tavLst>
                                        <p:tav tm="0">
                                          <p:val>
                                            <p:strVal val="1+#ppt_h/2"/>
                                          </p:val>
                                        </p:tav>
                                        <p:tav tm="100000">
                                          <p:val>
                                            <p:strVal val="#ppt_y"/>
                                          </p:val>
                                        </p:tav>
                                      </p:tavLst>
                                    </p:anim>
                                  </p:childTnLst>
                                </p:cTn>
                              </p:par>
                            </p:childTnLst>
                          </p:cTn>
                        </p:par>
                        <p:par>
                          <p:cTn id="64" fill="hold">
                            <p:stCondLst>
                              <p:cond delay="6000"/>
                            </p:stCondLst>
                            <p:childTnLst>
                              <p:par>
                                <p:cTn id="65" presetID="2" presetClass="entr" presetSubtype="4" fill="hold" nodeType="afterEffect">
                                  <p:stCondLst>
                                    <p:cond delay="0"/>
                                  </p:stCondLst>
                                  <p:childTnLst>
                                    <p:set>
                                      <p:cBhvr>
                                        <p:cTn id="66" dur="1" fill="hold">
                                          <p:stCondLst>
                                            <p:cond delay="0"/>
                                          </p:stCondLst>
                                        </p:cTn>
                                        <p:tgtEl>
                                          <p:spTgt spid="15"/>
                                        </p:tgtEl>
                                        <p:attrNameLst>
                                          <p:attrName>style.visibility</p:attrName>
                                        </p:attrNameLst>
                                      </p:cBhvr>
                                      <p:to>
                                        <p:strVal val="visible"/>
                                      </p:to>
                                    </p:set>
                                    <p:anim calcmode="lin" valueType="num">
                                      <p:cBhvr additive="base">
                                        <p:cTn id="67" dur="500" fill="hold"/>
                                        <p:tgtEl>
                                          <p:spTgt spid="15"/>
                                        </p:tgtEl>
                                        <p:attrNameLst>
                                          <p:attrName>ppt_x</p:attrName>
                                        </p:attrNameLst>
                                      </p:cBhvr>
                                      <p:tavLst>
                                        <p:tav tm="0">
                                          <p:val>
                                            <p:strVal val="#ppt_x"/>
                                          </p:val>
                                        </p:tav>
                                        <p:tav tm="100000">
                                          <p:val>
                                            <p:strVal val="#ppt_x"/>
                                          </p:val>
                                        </p:tav>
                                      </p:tavLst>
                                    </p:anim>
                                    <p:anim calcmode="lin" valueType="num">
                                      <p:cBhvr additive="base">
                                        <p:cTn id="68" dur="500" fill="hold"/>
                                        <p:tgtEl>
                                          <p:spTgt spid="15"/>
                                        </p:tgtEl>
                                        <p:attrNameLst>
                                          <p:attrName>ppt_y</p:attrName>
                                        </p:attrNameLst>
                                      </p:cBhvr>
                                      <p:tavLst>
                                        <p:tav tm="0">
                                          <p:val>
                                            <p:strVal val="1+#ppt_h/2"/>
                                          </p:val>
                                        </p:tav>
                                        <p:tav tm="100000">
                                          <p:val>
                                            <p:strVal val="#ppt_y"/>
                                          </p:val>
                                        </p:tav>
                                      </p:tavLst>
                                    </p:anim>
                                  </p:childTnLst>
                                </p:cTn>
                              </p:par>
                            </p:childTnLst>
                          </p:cTn>
                        </p:par>
                        <p:par>
                          <p:cTn id="69" fill="hold">
                            <p:stCondLst>
                              <p:cond delay="6500"/>
                            </p:stCondLst>
                            <p:childTnLst>
                              <p:par>
                                <p:cTn id="70" presetID="2" presetClass="entr" presetSubtype="4" fill="hold" nodeType="afterEffect">
                                  <p:stCondLst>
                                    <p:cond delay="0"/>
                                  </p:stCondLst>
                                  <p:childTnLst>
                                    <p:set>
                                      <p:cBhvr>
                                        <p:cTn id="71" dur="1" fill="hold">
                                          <p:stCondLst>
                                            <p:cond delay="0"/>
                                          </p:stCondLst>
                                        </p:cTn>
                                        <p:tgtEl>
                                          <p:spTgt spid="16">
                                            <p:txEl>
                                              <p:pRg st="0" end="0"/>
                                            </p:txEl>
                                          </p:spTgt>
                                        </p:tgtEl>
                                        <p:attrNameLst>
                                          <p:attrName>style.visibility</p:attrName>
                                        </p:attrNameLst>
                                      </p:cBhvr>
                                      <p:to>
                                        <p:strVal val="visible"/>
                                      </p:to>
                                    </p:set>
                                    <p:anim calcmode="lin" valueType="num">
                                      <p:cBhvr additive="base">
                                        <p:cTn id="72" dur="500" fill="hold"/>
                                        <p:tgtEl>
                                          <p:spTgt spid="16">
                                            <p:txEl>
                                              <p:pRg st="0" end="0"/>
                                            </p:txEl>
                                          </p:spTgt>
                                        </p:tgtEl>
                                        <p:attrNameLst>
                                          <p:attrName>ppt_x</p:attrName>
                                        </p:attrNameLst>
                                      </p:cBhvr>
                                      <p:tavLst>
                                        <p:tav tm="0">
                                          <p:val>
                                            <p:strVal val="#ppt_x"/>
                                          </p:val>
                                        </p:tav>
                                        <p:tav tm="100000">
                                          <p:val>
                                            <p:strVal val="#ppt_x"/>
                                          </p:val>
                                        </p:tav>
                                      </p:tavLst>
                                    </p:anim>
                                    <p:anim calcmode="lin" valueType="num">
                                      <p:cBhvr additive="base">
                                        <p:cTn id="73" dur="500" fill="hold"/>
                                        <p:tgtEl>
                                          <p:spTgt spid="16">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rotWithShape="1">
          <a:blip r:embed="rId3">
            <a:alphaModFix amt="99000"/>
          </a:blip>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240030" y="433705"/>
            <a:ext cx="8686800" cy="527050"/>
          </a:xfrm>
        </p:spPr>
        <p:style>
          <a:lnRef idx="2">
            <a:schemeClr val="accent5"/>
          </a:lnRef>
          <a:fillRef idx="1">
            <a:schemeClr val="lt1"/>
          </a:fillRef>
          <a:effectRef idx="0">
            <a:schemeClr val="accent5"/>
          </a:effectRef>
          <a:fontRef idx="minor">
            <a:schemeClr val="dk1"/>
          </a:fontRef>
        </p:style>
        <p:txBody>
          <a:bodyPr>
            <a:normAutofit fontScale="90000"/>
          </a:bodyPr>
          <a:lstStyle/>
          <a:p>
            <a:r>
              <a:rPr lang="zh-CN" altLang="en-US" b="1" smtClean="0">
                <a:ln>
                  <a:solidFill>
                    <a:schemeClr val="tx1"/>
                  </a:solidFill>
                </a:ln>
                <a:solidFill>
                  <a:schemeClr val="tx1"/>
                </a:solidFill>
                <a:latin typeface="楷体" panose="02010609060101010101" charset="-122"/>
                <a:ea typeface="楷体" panose="02010609060101010101" charset="-122"/>
                <a:cs typeface="楷体" panose="02010609060101010101" charset="-122"/>
              </a:rPr>
              <a:t>案</a:t>
            </a:r>
            <a:r>
              <a:rPr lang="zh-CN" altLang="en-US" b="1">
                <a:ln>
                  <a:solidFill>
                    <a:schemeClr val="tx1"/>
                  </a:solidFill>
                </a:ln>
                <a:solidFill>
                  <a:schemeClr val="tx1"/>
                </a:solidFill>
                <a:latin typeface="楷体" panose="02010609060101010101" charset="-122"/>
                <a:ea typeface="楷体" panose="02010609060101010101" charset="-122"/>
                <a:cs typeface="楷体" panose="02010609060101010101" charset="-122"/>
              </a:rPr>
              <a:t>列：明星“房祖名、柯震东吸毒被抓”事件</a:t>
            </a:r>
          </a:p>
        </p:txBody>
      </p:sp>
      <p:sp>
        <p:nvSpPr>
          <p:cNvPr id="3" name="内容占位符 2"/>
          <p:cNvSpPr>
            <a:spLocks noGrp="1"/>
          </p:cNvSpPr>
          <p:nvPr>
            <p:ph idx="1"/>
          </p:nvPr>
        </p:nvSpPr>
        <p:spPr>
          <a:xfrm>
            <a:off x="1131570" y="1223010"/>
            <a:ext cx="6104255" cy="3491230"/>
          </a:xfrm>
        </p:spPr>
        <p:style>
          <a:lnRef idx="2">
            <a:schemeClr val="accent1"/>
          </a:lnRef>
          <a:fillRef idx="1">
            <a:schemeClr val="lt1"/>
          </a:fillRef>
          <a:effectRef idx="0">
            <a:schemeClr val="accent1"/>
          </a:effectRef>
          <a:fontRef idx="minor">
            <a:schemeClr val="dk1"/>
          </a:fontRef>
        </p:style>
        <p:txBody>
          <a:bodyPr>
            <a:noAutofit/>
          </a:bodyPr>
          <a:lstStyle/>
          <a:p>
            <a:pPr marL="0" indent="0">
              <a:buNone/>
            </a:pPr>
            <a:r>
              <a:rPr lang="zh-CN" altLang="en-US" sz="2000">
                <a:latin typeface="楷体" panose="02010609060101010101" charset="-122"/>
                <a:ea typeface="楷体" panose="02010609060101010101" charset="-122"/>
                <a:cs typeface="楷体" panose="02010609060101010101" charset="-122"/>
              </a:rPr>
              <a:t>2014年8月14日，经群众举报，北京警方在北京市东城区将艺人</a:t>
            </a:r>
            <a:r>
              <a:rPr lang="zh-CN" altLang="en-US" sz="2000" u="sng">
                <a:solidFill>
                  <a:srgbClr val="FF0000"/>
                </a:solidFill>
                <a:latin typeface="楷体" panose="02010609060101010101" charset="-122"/>
                <a:ea typeface="楷体" panose="02010609060101010101" charset="-122"/>
                <a:cs typeface="楷体" panose="02010609060101010101" charset="-122"/>
              </a:rPr>
              <a:t>房祖名、柯震东等多名涉毒人</a:t>
            </a:r>
            <a:r>
              <a:rPr lang="zh-CN" altLang="en-US" sz="2000">
                <a:latin typeface="楷体" panose="02010609060101010101" charset="-122"/>
                <a:ea typeface="楷体" panose="02010609060101010101" charset="-122"/>
                <a:cs typeface="楷体" panose="02010609060101010101" charset="-122"/>
              </a:rPr>
              <a:t>员查获，房祖名、柯震东对吸食大麻供认不讳。警方随后在房祖名北京一住所</a:t>
            </a:r>
            <a:r>
              <a:rPr lang="zh-CN" altLang="en-US" sz="2000" u="sng">
                <a:solidFill>
                  <a:srgbClr val="FF0000"/>
                </a:solidFill>
                <a:latin typeface="楷体" panose="02010609060101010101" charset="-122"/>
                <a:ea typeface="楷体" panose="02010609060101010101" charset="-122"/>
                <a:cs typeface="楷体" panose="02010609060101010101" charset="-122"/>
              </a:rPr>
              <a:t>缴获毒品大麻100余克</a:t>
            </a:r>
            <a:r>
              <a:rPr lang="zh-CN" altLang="en-US" sz="2000">
                <a:latin typeface="楷体" panose="02010609060101010101" charset="-122"/>
                <a:ea typeface="楷体" panose="02010609060101010101" charset="-122"/>
                <a:cs typeface="楷体" panose="02010609060101010101" charset="-122"/>
              </a:rPr>
              <a:t>。</a:t>
            </a:r>
          </a:p>
          <a:p>
            <a:pPr marL="0" indent="0">
              <a:buNone/>
            </a:pPr>
            <a:r>
              <a:rPr lang="zh-CN" altLang="en-US" sz="2000">
                <a:latin typeface="楷体" panose="02010609060101010101" charset="-122"/>
                <a:ea typeface="楷体" panose="02010609060101010101" charset="-122"/>
                <a:cs typeface="楷体" panose="02010609060101010101" charset="-122"/>
              </a:rPr>
              <a:t>8月19日晚，CCTV《焦点访谈》节目中，</a:t>
            </a:r>
            <a:r>
              <a:rPr lang="zh-CN" altLang="en-US" sz="2000" u="sng">
                <a:solidFill>
                  <a:srgbClr val="FF0000"/>
                </a:solidFill>
                <a:latin typeface="楷体" panose="02010609060101010101" charset="-122"/>
                <a:ea typeface="楷体" panose="02010609060101010101" charset="-122"/>
                <a:cs typeface="楷体" panose="02010609060101010101" charset="-122"/>
              </a:rPr>
              <a:t>房祖名称已有8年吸毒史</a:t>
            </a:r>
            <a:r>
              <a:rPr lang="zh-CN" altLang="en-US" sz="2000">
                <a:latin typeface="楷体" panose="02010609060101010101" charset="-122"/>
                <a:ea typeface="楷体" panose="02010609060101010101" charset="-122"/>
                <a:cs typeface="楷体" panose="02010609060101010101" charset="-122"/>
              </a:rPr>
              <a:t>，首次吸毒地点在荷兰，而</a:t>
            </a:r>
            <a:r>
              <a:rPr lang="zh-CN" altLang="en-US" sz="2000" u="sng">
                <a:solidFill>
                  <a:srgbClr val="FF0000"/>
                </a:solidFill>
                <a:latin typeface="楷体" panose="02010609060101010101" charset="-122"/>
                <a:ea typeface="楷体" panose="02010609060101010101" charset="-122"/>
                <a:cs typeface="楷体" panose="02010609060101010101" charset="-122"/>
              </a:rPr>
              <a:t>柯震东则有2年吸毒史</a:t>
            </a:r>
            <a:r>
              <a:rPr lang="zh-CN" altLang="en-US" sz="2000">
                <a:latin typeface="楷体" panose="02010609060101010101" charset="-122"/>
                <a:ea typeface="楷体" panose="02010609060101010101" charset="-122"/>
                <a:cs typeface="楷体" panose="02010609060101010101" charset="-122"/>
              </a:rPr>
              <a:t>。</a:t>
            </a:r>
          </a:p>
          <a:p>
            <a:pPr marL="0" indent="0">
              <a:buNone/>
            </a:pPr>
            <a:r>
              <a:rPr lang="zh-CN" altLang="en-US" sz="2000">
                <a:latin typeface="楷体" panose="02010609060101010101" charset="-122"/>
                <a:ea typeface="楷体" panose="02010609060101010101" charset="-122"/>
                <a:cs typeface="楷体" panose="02010609060101010101" charset="-122"/>
              </a:rPr>
              <a:t>9月17日，北京市东城区检察院以</a:t>
            </a:r>
            <a:r>
              <a:rPr lang="zh-CN" altLang="en-US" sz="2000" u="sng">
                <a:solidFill>
                  <a:srgbClr val="FF0000"/>
                </a:solidFill>
                <a:latin typeface="楷体" panose="02010609060101010101" charset="-122"/>
                <a:ea typeface="楷体" panose="02010609060101010101" charset="-122"/>
                <a:cs typeface="楷体" panose="02010609060101010101" charset="-122"/>
              </a:rPr>
              <a:t>涉嫌容留他人吸毒罪</a:t>
            </a:r>
            <a:r>
              <a:rPr lang="zh-CN" altLang="en-US" sz="2000">
                <a:latin typeface="楷体" panose="02010609060101010101" charset="-122"/>
                <a:ea typeface="楷体" panose="02010609060101010101" charset="-122"/>
                <a:cs typeface="楷体" panose="02010609060101010101" charset="-122"/>
              </a:rPr>
              <a:t>对房祖名批捕。</a:t>
            </a:r>
          </a:p>
          <a:p>
            <a:pPr marL="0" indent="0">
              <a:buNone/>
            </a:pPr>
            <a:r>
              <a:rPr lang="zh-CN" altLang="en-US" sz="2000">
                <a:latin typeface="楷体" panose="02010609060101010101" charset="-122"/>
                <a:ea typeface="楷体" panose="02010609060101010101" charset="-122"/>
                <a:cs typeface="楷体" panose="02010609060101010101" charset="-122"/>
              </a:rPr>
              <a:t>2015年01月09日上午，房祖名因容留他人吸毒，被判有期徒刑6个月。</a:t>
            </a:r>
          </a:p>
        </p:txBody>
      </p:sp>
      <p:pic>
        <p:nvPicPr>
          <p:cNvPr id="4" name="图片 3"/>
          <p:cNvPicPr>
            <a:picLocks noChangeAspect="1"/>
          </p:cNvPicPr>
          <p:nvPr/>
        </p:nvPicPr>
        <p:blipFill>
          <a:blip r:embed="rId4"/>
          <a:stretch>
            <a:fillRect/>
          </a:stretch>
        </p:blipFill>
        <p:spPr>
          <a:xfrm>
            <a:off x="1130935" y="1039177"/>
            <a:ext cx="6104890" cy="3858895"/>
          </a:xfrm>
          <a:prstGeom prst="rect">
            <a:avLst/>
          </a:prstGeom>
        </p:spPr>
      </p:pic>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ox(in)">
                                      <p:cBhvr>
                                        <p:cTn id="7" dur="2000"/>
                                        <p:tgtEl>
                                          <p:spTgt spid="3">
                                            <p:txEl>
                                              <p:pRg st="0" end="0"/>
                                            </p:txEl>
                                          </p:spTgt>
                                        </p:tgtEl>
                                      </p:cBhvr>
                                    </p:animEffect>
                                  </p:childTnLst>
                                </p:cTn>
                              </p:par>
                              <p:par>
                                <p:cTn id="8" presetID="4" presetClass="entr" presetSubtype="16"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box(in)">
                                      <p:cBhvr>
                                        <p:cTn id="10" dur="2000"/>
                                        <p:tgtEl>
                                          <p:spTgt spid="3">
                                            <p:txEl>
                                              <p:pRg st="1" end="1"/>
                                            </p:txEl>
                                          </p:spTgt>
                                        </p:tgtEl>
                                      </p:cBhvr>
                                    </p:animEffect>
                                  </p:childTnLst>
                                </p:cTn>
                              </p:par>
                              <p:par>
                                <p:cTn id="11" presetID="4" presetClass="entr" presetSubtype="16"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box(in)">
                                      <p:cBhvr>
                                        <p:cTn id="13" dur="2000"/>
                                        <p:tgtEl>
                                          <p:spTgt spid="3">
                                            <p:txEl>
                                              <p:pRg st="2" end="2"/>
                                            </p:txEl>
                                          </p:spTgt>
                                        </p:tgtEl>
                                      </p:cBhvr>
                                    </p:animEffect>
                                  </p:childTnLst>
                                </p:cTn>
                              </p:par>
                              <p:par>
                                <p:cTn id="14" presetID="4" presetClass="entr" presetSubtype="16" fill="hold"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box(in)">
                                      <p:cBhvr>
                                        <p:cTn id="16" dur="2000"/>
                                        <p:tgtEl>
                                          <p:spTgt spid="3">
                                            <p:txEl>
                                              <p:pRg st="3" end="3"/>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8" presetClass="entr" presetSubtype="16" fill="hold" nodeType="click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diamond(in)">
                                      <p:cBhvr>
                                        <p:cTn id="21"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rotWithShape="1">
          <a:blip r:embed="rId3">
            <a:alphaModFix amt="99000"/>
          </a:blip>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28650" y="125095"/>
            <a:ext cx="7886700" cy="240665"/>
          </a:xfrm>
        </p:spPr>
        <p:txBody>
          <a:bodyPr>
            <a:normAutofit fontScale="90000"/>
          </a:bodyPr>
          <a:lstStyle/>
          <a:p>
            <a:endParaRPr lang="zh-CN" altLang="en-US"/>
          </a:p>
        </p:txBody>
      </p:sp>
      <p:pic>
        <p:nvPicPr>
          <p:cNvPr id="4" name="内容占位符 3" descr="白色"/>
          <p:cNvPicPr>
            <a:picLocks noGrp="1" noChangeAspect="1"/>
          </p:cNvPicPr>
          <p:nvPr>
            <p:ph idx="1"/>
          </p:nvPr>
        </p:nvPicPr>
        <p:blipFill>
          <a:blip r:embed="rId4"/>
          <a:stretch>
            <a:fillRect/>
          </a:stretch>
        </p:blipFill>
        <p:spPr>
          <a:xfrm>
            <a:off x="502920" y="449580"/>
            <a:ext cx="8011795" cy="4250055"/>
          </a:xfrm>
          <a:prstGeom prst="rect">
            <a:avLst/>
          </a:prstGeom>
        </p:spPr>
      </p:pic>
      <p:sp>
        <p:nvSpPr>
          <p:cNvPr id="5" name="文本框 4"/>
          <p:cNvSpPr txBox="1"/>
          <p:nvPr/>
        </p:nvSpPr>
        <p:spPr>
          <a:xfrm>
            <a:off x="628650" y="542925"/>
            <a:ext cx="7715250" cy="4154170"/>
          </a:xfrm>
          <a:prstGeom prst="rect">
            <a:avLst/>
          </a:prstGeom>
          <a:noFill/>
        </p:spPr>
        <p:txBody>
          <a:bodyPr wrap="square" rtlCol="0">
            <a:spAutoFit/>
          </a:bodyPr>
          <a:lstStyle/>
          <a:p>
            <a:pPr marL="0" indent="0" algn="l">
              <a:buNone/>
            </a:pPr>
            <a:r>
              <a:rPr lang="zh-CN" altLang="en-US" sz="2400">
                <a:latin typeface="楷体" panose="02010609060101010101" charset="-122"/>
                <a:ea typeface="楷体" panose="02010609060101010101" charset="-122"/>
                <a:sym typeface="+mn-ea"/>
              </a:rPr>
              <a:t>最令人担忧的就是明星作为一个公众人物，有很多支持者。特别像柯震东这种偶像明星，支持者以青少年为主。而青少年心智发育不健全，无法完全的认识到是非对错。他们喜欢模仿偶像的衣服、发型，可能连吸毒的行为也会模仿。</a:t>
            </a:r>
            <a:endParaRPr lang="zh-CN" altLang="en-US" sz="2400">
              <a:latin typeface="楷体" panose="02010609060101010101" charset="-122"/>
              <a:ea typeface="楷体" panose="02010609060101010101" charset="-122"/>
            </a:endParaRPr>
          </a:p>
          <a:p>
            <a:pPr marL="0" indent="0" algn="l">
              <a:buNone/>
            </a:pPr>
            <a:r>
              <a:rPr lang="zh-CN" altLang="en-US" sz="2400">
                <a:latin typeface="楷体" panose="02010609060101010101" charset="-122"/>
                <a:ea typeface="楷体" panose="02010609060101010101" charset="-122"/>
                <a:sym typeface="+mn-ea"/>
              </a:rPr>
              <a:t>本该传递正能量的明星就会给社会带来危害，给社会风气带来极大的不良影响。</a:t>
            </a:r>
            <a:endParaRPr lang="zh-CN" altLang="en-US" sz="2400">
              <a:latin typeface="楷体" panose="02010609060101010101" charset="-122"/>
              <a:ea typeface="楷体" panose="02010609060101010101" charset="-122"/>
            </a:endParaRPr>
          </a:p>
          <a:p>
            <a:pPr marL="0" indent="0" algn="l">
              <a:buNone/>
            </a:pPr>
            <a:r>
              <a:rPr lang="zh-CN" altLang="en-US" sz="2400">
                <a:latin typeface="楷体" panose="02010609060101010101" charset="-122"/>
                <a:ea typeface="楷体" panose="02010609060101010101" charset="-122"/>
                <a:sym typeface="+mn-ea"/>
              </a:rPr>
              <a:t>所以，社会各界都应该对明星吸毒采取严厉的惩罚。</a:t>
            </a:r>
            <a:endParaRPr lang="zh-CN" altLang="en-US" sz="2400">
              <a:latin typeface="楷体" panose="02010609060101010101" charset="-122"/>
              <a:ea typeface="楷体" panose="02010609060101010101" charset="-122"/>
            </a:endParaRPr>
          </a:p>
          <a:p>
            <a:pPr marL="0" indent="0" algn="l">
              <a:buNone/>
            </a:pPr>
            <a:r>
              <a:rPr lang="zh-CN" altLang="en-US" sz="2400">
                <a:latin typeface="楷体" panose="02010609060101010101" charset="-122"/>
                <a:ea typeface="楷体" panose="02010609060101010101" charset="-122"/>
                <a:sym typeface="+mn-ea"/>
              </a:rPr>
              <a:t>明星更是应该认识到自己在社会中的影响力。</a:t>
            </a:r>
            <a:endParaRPr lang="zh-CN" altLang="en-US" sz="2400">
              <a:latin typeface="楷体" panose="02010609060101010101" charset="-122"/>
              <a:ea typeface="楷体" panose="02010609060101010101" charset="-122"/>
            </a:endParaRPr>
          </a:p>
          <a:p>
            <a:pPr marL="0" indent="0" algn="l">
              <a:buNone/>
            </a:pPr>
            <a:r>
              <a:rPr lang="zh-CN" altLang="en-US" sz="2400">
                <a:latin typeface="楷体" panose="02010609060101010101" charset="-122"/>
                <a:ea typeface="楷体" panose="02010609060101010101" charset="-122"/>
                <a:sym typeface="+mn-ea"/>
              </a:rPr>
              <a:t>远离毒品，不仅要严格约束自己，也要监督他人，充分发挥自身的影响力，积极传递正能量。</a:t>
            </a:r>
          </a:p>
        </p:txBody>
      </p:sp>
      <p:pic>
        <p:nvPicPr>
          <p:cNvPr id="6" name="图片 5"/>
          <p:cNvPicPr>
            <a:picLocks noChangeAspect="1"/>
          </p:cNvPicPr>
          <p:nvPr/>
        </p:nvPicPr>
        <p:blipFill>
          <a:blip r:embed="rId5"/>
          <a:stretch>
            <a:fillRect/>
          </a:stretch>
        </p:blipFill>
        <p:spPr>
          <a:xfrm>
            <a:off x="673417" y="231775"/>
            <a:ext cx="7841615" cy="4634865"/>
          </a:xfrm>
          <a:prstGeom prst="rect">
            <a:avLst/>
          </a:prstGeom>
        </p:spPr>
      </p:pic>
      <p:pic>
        <p:nvPicPr>
          <p:cNvPr id="7" name="图片 6"/>
          <p:cNvPicPr>
            <a:picLocks noChangeAspect="1"/>
          </p:cNvPicPr>
          <p:nvPr/>
        </p:nvPicPr>
        <p:blipFill>
          <a:blip r:embed="rId6"/>
          <a:stretch>
            <a:fillRect/>
          </a:stretch>
        </p:blipFill>
        <p:spPr>
          <a:xfrm>
            <a:off x="502920" y="125095"/>
            <a:ext cx="7841615" cy="4741545"/>
          </a:xfrm>
          <a:prstGeom prst="rect">
            <a:avLst/>
          </a:prstGeom>
        </p:spPr>
      </p:pic>
    </p:spTree>
    <p:custDataLst>
      <p:tags r:id="rId1"/>
    </p:custDataLst>
  </p:cSld>
  <p:clrMapOvr>
    <a:masterClrMapping/>
  </p:clrMapOvr>
  <mc:AlternateContent xmlns:mc="http://schemas.openxmlformats.org/markup-compatibility/2006" xmlns:p14="http://schemas.microsoft.com/office/powerpoint/2010/main">
    <mc:Choice Requires="p14">
      <p:transition spd="slow">
        <p:diamond/>
      </p:transition>
    </mc:Choice>
    <mc:Fallback xmlns="">
      <p:transition spd="slow">
        <p:diamon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diamond(in)">
                                      <p:cBhvr>
                                        <p:cTn id="7" dur="20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diamond(in)">
                                      <p:cBhvr>
                                        <p:cTn id="12"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rotWithShape="1">
          <a:blip r:embed="rId3">
            <a:alphaModFix amt="99000"/>
          </a:blip>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274320" y="262255"/>
            <a:ext cx="8103870" cy="3918585"/>
          </a:xfrm>
        </p:spPr>
        <p:txBody>
          <a:bodyPr>
            <a:normAutofit/>
          </a:bodyPr>
          <a:lstStyle/>
          <a:p>
            <a:r>
              <a:rPr lang="zh-CN" altLang="en-US" sz="2400" b="1" u="sng">
                <a:solidFill>
                  <a:srgbClr val="FF0000"/>
                </a:solidFill>
                <a:latin typeface="楷体" panose="02010609060101010101" charset="-122"/>
                <a:ea typeface="楷体" panose="02010609060101010101" charset="-122"/>
                <a:cs typeface="楷体" panose="02010609060101010101" charset="-122"/>
              </a:rPr>
              <a:t/>
            </a:r>
            <a:br>
              <a:rPr lang="zh-CN" altLang="en-US" sz="2400" b="1" u="sng">
                <a:solidFill>
                  <a:srgbClr val="FF0000"/>
                </a:solidFill>
                <a:latin typeface="楷体" panose="02010609060101010101" charset="-122"/>
                <a:ea typeface="楷体" panose="02010609060101010101" charset="-122"/>
                <a:cs typeface="楷体" panose="02010609060101010101" charset="-122"/>
              </a:rPr>
            </a:br>
            <a:endParaRPr lang="zh-CN" altLang="en-US" sz="2400">
              <a:latin typeface="楷体" panose="02010609060101010101" charset="-122"/>
              <a:ea typeface="楷体" panose="02010609060101010101" charset="-122"/>
              <a:cs typeface="楷体" panose="02010609060101010101" charset="-122"/>
            </a:endParaRPr>
          </a:p>
        </p:txBody>
      </p:sp>
      <p:pic>
        <p:nvPicPr>
          <p:cNvPr id="4" name="内容占位符 3" descr="白色"/>
          <p:cNvPicPr>
            <a:picLocks noGrp="1" noChangeAspect="1"/>
          </p:cNvPicPr>
          <p:nvPr>
            <p:ph idx="1"/>
          </p:nvPr>
        </p:nvPicPr>
        <p:blipFill>
          <a:blip r:embed="rId4"/>
          <a:stretch>
            <a:fillRect/>
          </a:stretch>
        </p:blipFill>
        <p:spPr>
          <a:xfrm>
            <a:off x="274320" y="233680"/>
            <a:ext cx="4585970" cy="534670"/>
          </a:xfrm>
          <a:prstGeom prst="rect">
            <a:avLst/>
          </a:prstGeom>
        </p:spPr>
      </p:pic>
      <p:sp>
        <p:nvSpPr>
          <p:cNvPr id="5" name="文本框 4"/>
          <p:cNvSpPr txBox="1"/>
          <p:nvPr/>
        </p:nvSpPr>
        <p:spPr>
          <a:xfrm>
            <a:off x="274320" y="262255"/>
            <a:ext cx="4243070" cy="729615"/>
          </a:xfrm>
          <a:prstGeom prst="rect">
            <a:avLst/>
          </a:prstGeom>
          <a:noFill/>
        </p:spPr>
        <p:txBody>
          <a:bodyPr wrap="none" rtlCol="0">
            <a:spAutoFit/>
          </a:bodyPr>
          <a:lstStyle/>
          <a:p>
            <a:pPr algn="l"/>
            <a:r>
              <a:rPr lang="zh-CN" altLang="en-US" sz="2800" b="1" u="sng">
                <a:solidFill>
                  <a:srgbClr val="FF0000"/>
                </a:solidFill>
                <a:latin typeface="华文新魏" panose="02010800040101010101" charset="-122"/>
                <a:ea typeface="华文新魏" panose="02010800040101010101" charset="-122"/>
                <a:cs typeface="华文新魏" panose="02010800040101010101" charset="-122"/>
                <a:sym typeface="+mn-ea"/>
              </a:rPr>
              <a:t>为什么明星容易沾染毒品?</a:t>
            </a:r>
            <a:r>
              <a:rPr lang="zh-CN" altLang="en-US" b="1" u="sng">
                <a:solidFill>
                  <a:srgbClr val="FF0000"/>
                </a:solidFill>
                <a:latin typeface="楷体" panose="02010609060101010101" charset="-122"/>
                <a:ea typeface="楷体" panose="02010609060101010101" charset="-122"/>
                <a:cs typeface="楷体" panose="02010609060101010101" charset="-122"/>
                <a:sym typeface="+mn-ea"/>
              </a:rPr>
              <a:t/>
            </a:r>
            <a:br>
              <a:rPr lang="zh-CN" altLang="en-US" b="1" u="sng">
                <a:solidFill>
                  <a:srgbClr val="FF0000"/>
                </a:solidFill>
                <a:latin typeface="楷体" panose="02010609060101010101" charset="-122"/>
                <a:ea typeface="楷体" panose="02010609060101010101" charset="-122"/>
                <a:cs typeface="楷体" panose="02010609060101010101" charset="-122"/>
                <a:sym typeface="+mn-ea"/>
              </a:rPr>
            </a:br>
            <a:endParaRPr lang="zh-CN" altLang="en-US"/>
          </a:p>
        </p:txBody>
      </p:sp>
      <p:pic>
        <p:nvPicPr>
          <p:cNvPr id="6" name="图片 5" descr="白色"/>
          <p:cNvPicPr>
            <a:picLocks noChangeAspect="1"/>
          </p:cNvPicPr>
          <p:nvPr/>
        </p:nvPicPr>
        <p:blipFill>
          <a:blip r:embed="rId4"/>
          <a:stretch>
            <a:fillRect/>
          </a:stretch>
        </p:blipFill>
        <p:spPr>
          <a:xfrm>
            <a:off x="274320" y="991870"/>
            <a:ext cx="7882255" cy="3751580"/>
          </a:xfrm>
          <a:prstGeom prst="rect">
            <a:avLst/>
          </a:prstGeom>
        </p:spPr>
      </p:pic>
      <p:sp>
        <p:nvSpPr>
          <p:cNvPr id="7" name="文本框 6"/>
          <p:cNvSpPr txBox="1"/>
          <p:nvPr/>
        </p:nvSpPr>
        <p:spPr>
          <a:xfrm>
            <a:off x="273685" y="991870"/>
            <a:ext cx="4585969" cy="3477875"/>
          </a:xfrm>
          <a:prstGeom prst="rect">
            <a:avLst/>
          </a:prstGeom>
          <a:noFill/>
        </p:spPr>
        <p:txBody>
          <a:bodyPr wrap="square" rtlCol="0">
            <a:spAutoFit/>
          </a:bodyPr>
          <a:lstStyle/>
          <a:p>
            <a:pPr algn="l"/>
            <a:r>
              <a:rPr lang="zh-CN" altLang="en-US" sz="2000" b="1">
                <a:latin typeface="楷体" panose="02010609060101010101" charset="-122"/>
                <a:ea typeface="楷体" panose="02010609060101010101" charset="-122"/>
                <a:cs typeface="楷体" panose="02010609060101010101" charset="-122"/>
                <a:sym typeface="+mn-ea"/>
              </a:rPr>
              <a:t>原因不外乎以下几个:</a:t>
            </a:r>
            <a:r>
              <a:rPr lang="zh-CN" altLang="en-US" sz="2000">
                <a:latin typeface="楷体" panose="02010609060101010101" charset="-122"/>
                <a:ea typeface="楷体" panose="02010609060101010101" charset="-122"/>
                <a:cs typeface="楷体" panose="02010609060101010101" charset="-122"/>
                <a:sym typeface="+mn-ea"/>
              </a:rPr>
              <a:t/>
            </a:r>
            <a:br>
              <a:rPr lang="zh-CN" altLang="en-US" sz="2000">
                <a:latin typeface="楷体" panose="02010609060101010101" charset="-122"/>
                <a:ea typeface="楷体" panose="02010609060101010101" charset="-122"/>
                <a:cs typeface="楷体" panose="02010609060101010101" charset="-122"/>
                <a:sym typeface="+mn-ea"/>
              </a:rPr>
            </a:br>
            <a:r>
              <a:rPr lang="zh-CN" altLang="en-US" sz="2000">
                <a:latin typeface="楷体" panose="02010609060101010101" charset="-122"/>
                <a:ea typeface="楷体" panose="02010609060101010101" charset="-122"/>
                <a:cs typeface="楷体" panose="02010609060101010101" charset="-122"/>
                <a:sym typeface="+mn-ea"/>
              </a:rPr>
              <a:t>一、他们经济实力雄厚，有足够的</a:t>
            </a:r>
            <a:r>
              <a:rPr lang="zh-CN" altLang="en-US" sz="2000" smtClean="0">
                <a:latin typeface="楷体" panose="02010609060101010101" charset="-122"/>
                <a:ea typeface="楷体" panose="02010609060101010101" charset="-122"/>
                <a:cs typeface="楷体" panose="02010609060101010101" charset="-122"/>
                <a:sym typeface="+mn-ea"/>
              </a:rPr>
              <a:t>经济实</a:t>
            </a:r>
            <a:r>
              <a:rPr lang="zh-CN" altLang="en-US" sz="2000">
                <a:latin typeface="楷体" panose="02010609060101010101" charset="-122"/>
                <a:ea typeface="楷体" panose="02010609060101010101" charset="-122"/>
                <a:cs typeface="楷体" panose="02010609060101010101" charset="-122"/>
                <a:sym typeface="+mn-ea"/>
              </a:rPr>
              <a:t>力购买毒品，可以维持他们吸毒所需</a:t>
            </a:r>
            <a:br>
              <a:rPr lang="zh-CN" altLang="en-US" sz="2000">
                <a:latin typeface="楷体" panose="02010609060101010101" charset="-122"/>
                <a:ea typeface="楷体" panose="02010609060101010101" charset="-122"/>
                <a:cs typeface="楷体" panose="02010609060101010101" charset="-122"/>
                <a:sym typeface="+mn-ea"/>
              </a:rPr>
            </a:br>
            <a:endParaRPr lang="en-US" altLang="zh-CN" sz="2000" smtClean="0">
              <a:latin typeface="楷体" panose="02010609060101010101" charset="-122"/>
              <a:ea typeface="楷体" panose="02010609060101010101" charset="-122"/>
              <a:cs typeface="楷体" panose="02010609060101010101" charset="-122"/>
              <a:sym typeface="+mn-ea"/>
            </a:endParaRPr>
          </a:p>
          <a:p>
            <a:pPr algn="l"/>
            <a:r>
              <a:rPr lang="zh-CN" altLang="en-US" sz="2000" smtClean="0">
                <a:latin typeface="楷体" panose="02010609060101010101" charset="-122"/>
                <a:ea typeface="楷体" panose="02010609060101010101" charset="-122"/>
                <a:cs typeface="楷体" panose="02010609060101010101" charset="-122"/>
                <a:sym typeface="+mn-ea"/>
              </a:rPr>
              <a:t>二</a:t>
            </a:r>
            <a:r>
              <a:rPr lang="zh-CN" altLang="en-US" sz="2000">
                <a:latin typeface="楷体" panose="02010609060101010101" charset="-122"/>
                <a:ea typeface="楷体" panose="02010609060101010101" charset="-122"/>
                <a:cs typeface="楷体" panose="02010609060101010101" charset="-122"/>
                <a:sym typeface="+mn-ea"/>
              </a:rPr>
              <a:t>、他们日程紧凑、工作压力大，精神生活极度空虚，需要排解心理压力，寻找精神寄托，最终选择了毒品</a:t>
            </a:r>
            <a:br>
              <a:rPr lang="zh-CN" altLang="en-US" sz="2000">
                <a:latin typeface="楷体" panose="02010609060101010101" charset="-122"/>
                <a:ea typeface="楷体" panose="02010609060101010101" charset="-122"/>
                <a:cs typeface="楷体" panose="02010609060101010101" charset="-122"/>
                <a:sym typeface="+mn-ea"/>
              </a:rPr>
            </a:br>
            <a:endParaRPr lang="en-US" altLang="zh-CN" sz="2000" smtClean="0">
              <a:latin typeface="楷体" panose="02010609060101010101" charset="-122"/>
              <a:ea typeface="楷体" panose="02010609060101010101" charset="-122"/>
              <a:cs typeface="楷体" panose="02010609060101010101" charset="-122"/>
              <a:sym typeface="+mn-ea"/>
            </a:endParaRPr>
          </a:p>
          <a:p>
            <a:pPr algn="l"/>
            <a:r>
              <a:rPr lang="zh-CN" altLang="en-US" sz="2000" smtClean="0">
                <a:latin typeface="楷体" panose="02010609060101010101" charset="-122"/>
                <a:ea typeface="楷体" panose="02010609060101010101" charset="-122"/>
                <a:cs typeface="楷体" panose="02010609060101010101" charset="-122"/>
                <a:sym typeface="+mn-ea"/>
              </a:rPr>
              <a:t>三</a:t>
            </a:r>
            <a:r>
              <a:rPr lang="zh-CN" altLang="en-US" sz="2000">
                <a:latin typeface="楷体" panose="02010609060101010101" charset="-122"/>
                <a:ea typeface="楷体" panose="02010609060101010101" charset="-122"/>
                <a:cs typeface="楷体" panose="02010609060101010101" charset="-122"/>
                <a:sym typeface="+mn-ea"/>
              </a:rPr>
              <a:t>、明星身边的人鱼龙混杂，很多名人明星正是在一些具有不轨之心的人的蛊惑和影响之下，才走上吸毒之路的。</a:t>
            </a:r>
            <a:endParaRPr lang="zh-CN" altLang="en-US" sz="2000"/>
          </a:p>
        </p:txBody>
      </p:sp>
      <p:pic>
        <p:nvPicPr>
          <p:cNvPr id="8" name="图片 7"/>
          <p:cNvPicPr>
            <a:picLocks noChangeAspect="1"/>
          </p:cNvPicPr>
          <p:nvPr/>
        </p:nvPicPr>
        <p:blipFill>
          <a:blip r:embed="rId5"/>
          <a:srcRect b="13608"/>
          <a:stretch>
            <a:fillRect/>
          </a:stretch>
        </p:blipFill>
        <p:spPr>
          <a:xfrm>
            <a:off x="4860290" y="991870"/>
            <a:ext cx="3296920" cy="3745230"/>
          </a:xfrm>
          <a:prstGeom prst="rect">
            <a:avLst/>
          </a:prstGeom>
        </p:spPr>
      </p:pic>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ox(in)">
                                      <p:cBhvr>
                                        <p:cTn id="7" dur="2000"/>
                                        <p:tgtEl>
                                          <p:spTgt spid="6"/>
                                        </p:tgtEl>
                                      </p:cBhvr>
                                    </p:animEffect>
                                  </p:childTnLst>
                                </p:cTn>
                              </p:par>
                            </p:childTnLst>
                          </p:cTn>
                        </p:par>
                        <p:par>
                          <p:cTn id="8" fill="hold">
                            <p:stCondLst>
                              <p:cond delay="2000"/>
                            </p:stCondLst>
                            <p:childTnLst>
                              <p:par>
                                <p:cTn id="9" presetID="8" presetClass="entr" presetSubtype="16" fill="hold" nodeType="afterEffect">
                                  <p:stCondLst>
                                    <p:cond delay="0"/>
                                  </p:stCondLst>
                                  <p:childTnLst>
                                    <p:set>
                                      <p:cBhvr>
                                        <p:cTn id="10" dur="1" fill="hold">
                                          <p:stCondLst>
                                            <p:cond delay="0"/>
                                          </p:stCondLst>
                                        </p:cTn>
                                        <p:tgtEl>
                                          <p:spTgt spid="7">
                                            <p:txEl>
                                              <p:pRg st="0" end="0"/>
                                            </p:txEl>
                                          </p:spTgt>
                                        </p:tgtEl>
                                        <p:attrNameLst>
                                          <p:attrName>style.visibility</p:attrName>
                                        </p:attrNameLst>
                                      </p:cBhvr>
                                      <p:to>
                                        <p:strVal val="visible"/>
                                      </p:to>
                                    </p:set>
                                    <p:animEffect transition="in" filter="diamond(in)">
                                      <p:cBhvr>
                                        <p:cTn id="11" dur="2000"/>
                                        <p:tgtEl>
                                          <p:spTgt spid="7">
                                            <p:txEl>
                                              <p:pRg st="0" end="0"/>
                                            </p:txEl>
                                          </p:spTgt>
                                        </p:tgtEl>
                                      </p:cBhvr>
                                    </p:animEffect>
                                  </p:childTnLst>
                                </p:cTn>
                              </p:par>
                            </p:childTnLst>
                          </p:cTn>
                        </p:par>
                        <p:par>
                          <p:cTn id="12" fill="hold">
                            <p:stCondLst>
                              <p:cond delay="4000"/>
                            </p:stCondLst>
                            <p:childTnLst>
                              <p:par>
                                <p:cTn id="13" presetID="8" presetClass="entr" presetSubtype="16" fill="hold" nodeType="afterEffect">
                                  <p:stCondLst>
                                    <p:cond delay="0"/>
                                  </p:stCondLst>
                                  <p:childTnLst>
                                    <p:set>
                                      <p:cBhvr>
                                        <p:cTn id="14" dur="1" fill="hold">
                                          <p:stCondLst>
                                            <p:cond delay="0"/>
                                          </p:stCondLst>
                                        </p:cTn>
                                        <p:tgtEl>
                                          <p:spTgt spid="7">
                                            <p:txEl>
                                              <p:pRg st="1" end="1"/>
                                            </p:txEl>
                                          </p:spTgt>
                                        </p:tgtEl>
                                        <p:attrNameLst>
                                          <p:attrName>style.visibility</p:attrName>
                                        </p:attrNameLst>
                                      </p:cBhvr>
                                      <p:to>
                                        <p:strVal val="visible"/>
                                      </p:to>
                                    </p:set>
                                    <p:animEffect transition="in" filter="diamond(in)">
                                      <p:cBhvr>
                                        <p:cTn id="15" dur="2000"/>
                                        <p:tgtEl>
                                          <p:spTgt spid="7">
                                            <p:txEl>
                                              <p:pRg st="1" end="1"/>
                                            </p:txEl>
                                          </p:spTgt>
                                        </p:tgtEl>
                                      </p:cBhvr>
                                    </p:animEffect>
                                  </p:childTnLst>
                                </p:cTn>
                              </p:par>
                            </p:childTnLst>
                          </p:cTn>
                        </p:par>
                        <p:par>
                          <p:cTn id="16" fill="hold">
                            <p:stCondLst>
                              <p:cond delay="6000"/>
                            </p:stCondLst>
                            <p:childTnLst>
                              <p:par>
                                <p:cTn id="17" presetID="8" presetClass="entr" presetSubtype="16" fill="hold" nodeType="afterEffect">
                                  <p:stCondLst>
                                    <p:cond delay="0"/>
                                  </p:stCondLst>
                                  <p:childTnLst>
                                    <p:set>
                                      <p:cBhvr>
                                        <p:cTn id="18" dur="1" fill="hold">
                                          <p:stCondLst>
                                            <p:cond delay="0"/>
                                          </p:stCondLst>
                                        </p:cTn>
                                        <p:tgtEl>
                                          <p:spTgt spid="7">
                                            <p:txEl>
                                              <p:pRg st="2" end="2"/>
                                            </p:txEl>
                                          </p:spTgt>
                                        </p:tgtEl>
                                        <p:attrNameLst>
                                          <p:attrName>style.visibility</p:attrName>
                                        </p:attrNameLst>
                                      </p:cBhvr>
                                      <p:to>
                                        <p:strVal val="visible"/>
                                      </p:to>
                                    </p:set>
                                    <p:animEffect transition="in" filter="diamond(in)">
                                      <p:cBhvr>
                                        <p:cTn id="19" dur="2000"/>
                                        <p:tgtEl>
                                          <p:spTgt spid="7">
                                            <p:txEl>
                                              <p:pRg st="2" end="2"/>
                                            </p:txEl>
                                          </p:spTgt>
                                        </p:tgtEl>
                                      </p:cBhvr>
                                    </p:animEffect>
                                  </p:childTnLst>
                                </p:cTn>
                              </p:par>
                            </p:childTnLst>
                          </p:cTn>
                        </p:par>
                        <p:par>
                          <p:cTn id="20" fill="hold">
                            <p:stCondLst>
                              <p:cond delay="8000"/>
                            </p:stCondLst>
                            <p:childTnLst>
                              <p:par>
                                <p:cTn id="21" presetID="8" presetClass="entr" presetSubtype="16" fill="hold"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diamond(in)">
                                      <p:cBhvr>
                                        <p:cTn id="23"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gradFill rotWithShape="1">
          <a:gsLst>
            <a:gs pos="0">
              <a:srgbClr val="FFFFFF">
                <a:lumMod val="0"/>
                <a:lumOff val="100000"/>
              </a:srgbClr>
            </a:gs>
            <a:gs pos="100000">
              <a:srgbClr val="DCDCDC"/>
            </a:gs>
          </a:gsLst>
          <a:lin ang="5400000" scaled="0"/>
        </a:gradFill>
        <a:effectLst/>
      </p:bgPr>
    </p:bg>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3" cstate="print">
            <a:extLst>
              <a:ext uri="{28A0092B-C50C-407E-A947-70E740481C1C}">
                <a14:useLocalDpi xmlns:a14="http://schemas.microsoft.com/office/drawing/2010/main" val="0"/>
              </a:ext>
            </a:extLst>
          </a:blip>
          <a:srcRect l="52483"/>
          <a:stretch>
            <a:fillRect/>
          </a:stretch>
        </p:blipFill>
        <p:spPr>
          <a:xfrm>
            <a:off x="-22860" y="-9525"/>
            <a:ext cx="9190355" cy="5162550"/>
          </a:xfrm>
          <a:prstGeom prst="rect">
            <a:avLst/>
          </a:prstGeom>
        </p:spPr>
      </p:pic>
      <p:sp>
        <p:nvSpPr>
          <p:cNvPr id="10" name="文本框 9"/>
          <p:cNvSpPr txBox="1"/>
          <p:nvPr/>
        </p:nvSpPr>
        <p:spPr>
          <a:xfrm>
            <a:off x="1456690" y="1028700"/>
            <a:ext cx="153035" cy="299085"/>
          </a:xfrm>
          <a:prstGeom prst="rect">
            <a:avLst/>
          </a:prstGeom>
          <a:noFill/>
        </p:spPr>
        <p:txBody>
          <a:bodyPr wrap="square" rtlCol="0">
            <a:spAutoFit/>
          </a:bodyPr>
          <a:lstStyle/>
          <a:p>
            <a:endParaRPr lang="zh-CN" altLang="en-US"/>
          </a:p>
        </p:txBody>
      </p:sp>
      <p:sp>
        <p:nvSpPr>
          <p:cNvPr id="14" name="文本框 13"/>
          <p:cNvSpPr txBox="1"/>
          <p:nvPr/>
        </p:nvSpPr>
        <p:spPr>
          <a:xfrm>
            <a:off x="379730" y="793750"/>
            <a:ext cx="8385810" cy="3476625"/>
          </a:xfrm>
          <a:prstGeom prst="rect">
            <a:avLst/>
          </a:prstGeom>
          <a:noFill/>
        </p:spPr>
        <p:txBody>
          <a:bodyPr wrap="square" rtlCol="0">
            <a:spAutoFit/>
          </a:bodyPr>
          <a:lstStyle/>
          <a:p>
            <a:pPr algn="l"/>
            <a:r>
              <a:rPr lang="zh-CN" altLang="en-US" sz="4400">
                <a:solidFill>
                  <a:schemeClr val="bg1"/>
                </a:solidFill>
                <a:latin typeface="华文新魏" panose="02010800040101010101" charset="-122"/>
                <a:ea typeface="华文新魏" panose="02010800040101010101" charset="-122"/>
                <a:cs typeface="华文新魏" panose="02010800040101010101" charset="-122"/>
                <a:sym typeface="+mn-ea"/>
              </a:rPr>
              <a:t>近几年，娱乐圈可谓是风起云涌，明星吸毒被抓的新闻频繁得让人猝不及防。</a:t>
            </a:r>
            <a:endParaRPr lang="zh-CN" altLang="en-US" sz="4400">
              <a:solidFill>
                <a:schemeClr val="bg1"/>
              </a:solidFill>
              <a:latin typeface="华文新魏" panose="02010800040101010101" charset="-122"/>
              <a:ea typeface="华文新魏" panose="02010800040101010101" charset="-122"/>
              <a:cs typeface="华文新魏" panose="02010800040101010101" charset="-122"/>
            </a:endParaRPr>
          </a:p>
          <a:p>
            <a:pPr algn="l"/>
            <a:r>
              <a:rPr lang="zh-CN" altLang="en-US" sz="4400">
                <a:solidFill>
                  <a:schemeClr val="bg1"/>
                </a:solidFill>
                <a:latin typeface="华文新魏" panose="02010800040101010101" charset="-122"/>
                <a:ea typeface="华文新魏" panose="02010800040101010101" charset="-122"/>
                <a:cs typeface="华文新魏" panose="02010800040101010101" charset="-122"/>
                <a:sym typeface="+mn-ea"/>
              </a:rPr>
              <a:t>明明知道吸毒有害，为什么还有人要吸？是什么让他们着魔了</a:t>
            </a:r>
            <a:r>
              <a:rPr lang="en-US" altLang="zh-CN" sz="4400">
                <a:solidFill>
                  <a:schemeClr val="bg1"/>
                </a:solidFill>
                <a:latin typeface="华文新魏" panose="02010800040101010101" charset="-122"/>
                <a:ea typeface="华文新魏" panose="02010800040101010101" charset="-122"/>
                <a:cs typeface="华文新魏" panose="02010800040101010101" charset="-122"/>
                <a:sym typeface="+mn-ea"/>
              </a:rPr>
              <a:t>?</a:t>
            </a:r>
          </a:p>
        </p:txBody>
      </p:sp>
    </p:spTree>
  </p:cSld>
  <p:clrMapOvr>
    <a:masterClrMapping/>
  </p:clrMapOvr>
  <mc:AlternateContent xmlns:mc="http://schemas.openxmlformats.org/markup-compatibility/2006" xmlns:p14="http://schemas.microsoft.com/office/powerpoint/2010/main">
    <mc:Choice Requires="p14">
      <p:transition spd="slow">
        <p:wheel/>
      </p:transition>
    </mc:Choice>
    <mc:Fallback xmlns="">
      <p:transition spd="slow">
        <p:wheel spokes="4"/>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rotWithShape="1">
          <a:blip r:embed="rId4">
            <a:alphaModFix amt="99000"/>
          </a:blip>
          <a:stretch>
            <a:fillRect/>
          </a:stretch>
        </a:blipFill>
        <a:effectLst/>
      </p:bgPr>
    </p:bg>
    <p:spTree>
      <p:nvGrpSpPr>
        <p:cNvPr id="1" name=""/>
        <p:cNvGrpSpPr/>
        <p:nvPr/>
      </p:nvGrpSpPr>
      <p:grpSpPr>
        <a:xfrm>
          <a:off x="0" y="0"/>
          <a:ext cx="0" cy="0"/>
          <a:chOff x="0" y="0"/>
          <a:chExt cx="0" cy="0"/>
        </a:xfrm>
      </p:grpSpPr>
      <p:sp>
        <p:nvSpPr>
          <p:cNvPr id="8" name="流程图: 离页连接符 7"/>
          <p:cNvSpPr/>
          <p:nvPr/>
        </p:nvSpPr>
        <p:spPr>
          <a:xfrm>
            <a:off x="316865" y="1238250"/>
            <a:ext cx="2942590" cy="3228340"/>
          </a:xfrm>
          <a:prstGeom prst="flowChartOffpageConnector">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a:p>
        </p:txBody>
      </p:sp>
      <p:sp>
        <p:nvSpPr>
          <p:cNvPr id="11" name="流程图: 离页连接符 10"/>
          <p:cNvSpPr/>
          <p:nvPr/>
        </p:nvSpPr>
        <p:spPr>
          <a:xfrm>
            <a:off x="5396230" y="1237615"/>
            <a:ext cx="3147695" cy="3228975"/>
          </a:xfrm>
          <a:prstGeom prst="flowChartOffpageConnector">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a:p>
        </p:txBody>
      </p:sp>
      <p:sp>
        <p:nvSpPr>
          <p:cNvPr id="12" name="文本框 11"/>
          <p:cNvSpPr txBox="1"/>
          <p:nvPr/>
        </p:nvSpPr>
        <p:spPr>
          <a:xfrm>
            <a:off x="777240" y="257175"/>
            <a:ext cx="4246880" cy="706755"/>
          </a:xfrm>
          <a:prstGeom prst="rect">
            <a:avLst/>
          </a:prstGeom>
        </p:spPr>
        <p:style>
          <a:lnRef idx="2">
            <a:schemeClr val="accent6"/>
          </a:lnRef>
          <a:fillRef idx="1">
            <a:schemeClr val="lt1"/>
          </a:fillRef>
          <a:effectRef idx="0">
            <a:schemeClr val="accent6"/>
          </a:effectRef>
          <a:fontRef idx="minor">
            <a:schemeClr val="dk1"/>
          </a:fontRef>
        </p:style>
        <p:txBody>
          <a:bodyPr wrap="none" rtlCol="0">
            <a:spAutoFit/>
          </a:bodyPr>
          <a:lstStyle/>
          <a:p>
            <a:r>
              <a:rPr lang="zh-CN" altLang="en-US" sz="4000">
                <a:solidFill>
                  <a:srgbClr val="FF0000"/>
                </a:solidFill>
                <a:latin typeface="华文新魏" panose="02010800040101010101" charset="-122"/>
                <a:ea typeface="华文新魏" panose="02010800040101010101" charset="-122"/>
              </a:rPr>
              <a:t>吸毒为什么成瘾？</a:t>
            </a:r>
          </a:p>
        </p:txBody>
      </p:sp>
      <p:sp>
        <p:nvSpPr>
          <p:cNvPr id="13" name="文本框 12"/>
          <p:cNvSpPr txBox="1"/>
          <p:nvPr/>
        </p:nvSpPr>
        <p:spPr>
          <a:xfrm>
            <a:off x="756285" y="1360805"/>
            <a:ext cx="2063750" cy="521970"/>
          </a:xfrm>
          <a:prstGeom prst="rect">
            <a:avLst/>
          </a:prstGeom>
          <a:noFill/>
        </p:spPr>
        <p:txBody>
          <a:bodyPr wrap="square" rtlCol="0">
            <a:spAutoFit/>
          </a:bodyPr>
          <a:lstStyle/>
          <a:p>
            <a:r>
              <a:rPr lang="en-US" altLang="zh-CN" sz="2400">
                <a:solidFill>
                  <a:schemeClr val="accent6">
                    <a:lumMod val="50000"/>
                  </a:schemeClr>
                </a:solidFill>
                <a:latin typeface="华文隶书" panose="02010800040101010101" charset="-122"/>
                <a:ea typeface="华文隶书" panose="02010800040101010101" charset="-122"/>
              </a:rPr>
              <a:t>   </a:t>
            </a:r>
            <a:r>
              <a:rPr lang="zh-CN" altLang="en-US" sz="2800" b="1" u="sng">
                <a:solidFill>
                  <a:schemeClr val="accent6">
                    <a:lumMod val="50000"/>
                  </a:schemeClr>
                </a:solidFill>
                <a:latin typeface="华文隶书" panose="02010800040101010101" charset="-122"/>
                <a:ea typeface="华文隶书" panose="02010800040101010101" charset="-122"/>
              </a:rPr>
              <a:t>精神依赖</a:t>
            </a:r>
          </a:p>
        </p:txBody>
      </p:sp>
      <p:sp>
        <p:nvSpPr>
          <p:cNvPr id="14" name="文本框 13"/>
          <p:cNvSpPr txBox="1"/>
          <p:nvPr/>
        </p:nvSpPr>
        <p:spPr>
          <a:xfrm>
            <a:off x="657860" y="1814195"/>
            <a:ext cx="2260600" cy="1938020"/>
          </a:xfrm>
          <a:prstGeom prst="rect">
            <a:avLst/>
          </a:prstGeom>
          <a:noFill/>
        </p:spPr>
        <p:txBody>
          <a:bodyPr wrap="square" rtlCol="0">
            <a:spAutoFit/>
          </a:bodyPr>
          <a:lstStyle/>
          <a:p>
            <a:r>
              <a:rPr lang="zh-CN" altLang="en-US" sz="2000">
                <a:latin typeface="+mn-ea"/>
              </a:rPr>
              <a:t>毒品有个共同的特性，就是进入人体后作用于人的脑内于学习记忆有关的神经系统，逐渐产生精神依赖（心瘾）</a:t>
            </a:r>
          </a:p>
        </p:txBody>
      </p:sp>
      <p:sp>
        <p:nvSpPr>
          <p:cNvPr id="15" name="文本框 14"/>
          <p:cNvSpPr txBox="1"/>
          <p:nvPr/>
        </p:nvSpPr>
        <p:spPr>
          <a:xfrm>
            <a:off x="6166485" y="1360805"/>
            <a:ext cx="1607820" cy="521970"/>
          </a:xfrm>
          <a:prstGeom prst="rect">
            <a:avLst/>
          </a:prstGeom>
          <a:noFill/>
        </p:spPr>
        <p:txBody>
          <a:bodyPr wrap="none" rtlCol="0">
            <a:spAutoFit/>
          </a:bodyPr>
          <a:lstStyle/>
          <a:p>
            <a:r>
              <a:rPr lang="zh-CN" altLang="en-US" sz="2800" b="1" u="sng">
                <a:solidFill>
                  <a:schemeClr val="accent6">
                    <a:lumMod val="50000"/>
                  </a:schemeClr>
                </a:solidFill>
                <a:latin typeface="华文隶书" panose="02010800040101010101" charset="-122"/>
                <a:ea typeface="华文隶书" panose="02010800040101010101" charset="-122"/>
              </a:rPr>
              <a:t>身体依赖</a:t>
            </a:r>
          </a:p>
        </p:txBody>
      </p:sp>
      <p:sp>
        <p:nvSpPr>
          <p:cNvPr id="16" name="文本框 15"/>
          <p:cNvSpPr txBox="1"/>
          <p:nvPr/>
        </p:nvSpPr>
        <p:spPr>
          <a:xfrm>
            <a:off x="5761355" y="1882775"/>
            <a:ext cx="2590165" cy="2245360"/>
          </a:xfrm>
          <a:prstGeom prst="rect">
            <a:avLst/>
          </a:prstGeom>
          <a:noFill/>
        </p:spPr>
        <p:txBody>
          <a:bodyPr wrap="square" rtlCol="0">
            <a:spAutoFit/>
          </a:bodyPr>
          <a:lstStyle/>
          <a:p>
            <a:r>
              <a:rPr lang="zh-CN" altLang="en-US" sz="2000"/>
              <a:t>毒品进入人体后破坏人体正常平衡，产生新的平衡。一旦停止吸毒，就会感到不适。只有不断地吸入更大剂量，才能保持新的平衡</a:t>
            </a:r>
          </a:p>
        </p:txBody>
      </p:sp>
      <p:pic>
        <p:nvPicPr>
          <p:cNvPr id="21" name="图片 2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259455" y="1412240"/>
            <a:ext cx="2115820" cy="2252345"/>
          </a:xfrm>
          <a:prstGeom prst="rect">
            <a:avLst/>
          </a:prstGeom>
        </p:spPr>
      </p:pic>
    </p:spTree>
    <p:custDataLst>
      <p:tags r:id="rId1"/>
    </p:custDataLst>
  </p:cSld>
  <p:clrMapOvr>
    <a:masterClrMapping/>
  </p:clrMapOvr>
  <mc:AlternateContent xmlns:mc="http://schemas.openxmlformats.org/markup-compatibility/2006" xmlns:p14="http://schemas.microsoft.com/office/powerpoint/2010/main">
    <mc:Choice Requires="p14">
      <p:transition spd="slow">
        <p:wipe dir="r"/>
      </p:transition>
    </mc:Choice>
    <mc:Fallback xmlns="">
      <p:transition spd="slow">
        <p:wipe dir="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anim calcmode="lin" valueType="num">
                                      <p:cBhvr additive="base">
                                        <p:cTn id="7" dur="500" fill="hold"/>
                                        <p:tgtEl>
                                          <p:spTgt spid="1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3">
                                            <p:txEl>
                                              <p:pRg st="0" end="0"/>
                                            </p:txEl>
                                          </p:spTgt>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14">
                                            <p:txEl>
                                              <p:pRg st="0" end="0"/>
                                            </p:txEl>
                                          </p:spTgt>
                                        </p:tgtEl>
                                        <p:attrNameLst>
                                          <p:attrName>style.visibility</p:attrName>
                                        </p:attrNameLst>
                                      </p:cBhvr>
                                      <p:to>
                                        <p:strVal val="visible"/>
                                      </p:to>
                                    </p:set>
                                    <p:anim calcmode="lin" valueType="num">
                                      <p:cBhvr additive="base">
                                        <p:cTn id="12" dur="500" fill="hold"/>
                                        <p:tgtEl>
                                          <p:spTgt spid="14">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1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15">
                                            <p:txEl>
                                              <p:pRg st="0" end="0"/>
                                            </p:txEl>
                                          </p:spTgt>
                                        </p:tgtEl>
                                        <p:attrNameLst>
                                          <p:attrName>style.visibility</p:attrName>
                                        </p:attrNameLst>
                                      </p:cBhvr>
                                      <p:to>
                                        <p:strVal val="visible"/>
                                      </p:to>
                                    </p:set>
                                    <p:anim calcmode="lin" valueType="num">
                                      <p:cBhvr additive="base">
                                        <p:cTn id="18" dur="500" fill="hold"/>
                                        <p:tgtEl>
                                          <p:spTgt spid="15">
                                            <p:txEl>
                                              <p:pRg st="0" end="0"/>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15">
                                            <p:txEl>
                                              <p:pRg st="0" end="0"/>
                                            </p:txEl>
                                          </p:spTgt>
                                        </p:tgtEl>
                                        <p:attrNameLst>
                                          <p:attrName>ppt_y</p:attrName>
                                        </p:attrNameLst>
                                      </p:cBhvr>
                                      <p:tavLst>
                                        <p:tav tm="0">
                                          <p:val>
                                            <p:strVal val="1+#ppt_h/2"/>
                                          </p:val>
                                        </p:tav>
                                        <p:tav tm="100000">
                                          <p:val>
                                            <p:strVal val="#ppt_y"/>
                                          </p:val>
                                        </p:tav>
                                      </p:tavLst>
                                    </p:anim>
                                  </p:childTnLst>
                                </p:cTn>
                              </p:par>
                            </p:childTnLst>
                          </p:cTn>
                        </p:par>
                        <p:par>
                          <p:cTn id="20" fill="hold">
                            <p:stCondLst>
                              <p:cond delay="500"/>
                            </p:stCondLst>
                            <p:childTnLst>
                              <p:par>
                                <p:cTn id="21" presetID="2" presetClass="entr" presetSubtype="4" fill="hold" nodeType="afterEffect">
                                  <p:stCondLst>
                                    <p:cond delay="0"/>
                                  </p:stCondLst>
                                  <p:childTnLst>
                                    <p:set>
                                      <p:cBhvr>
                                        <p:cTn id="22" dur="1" fill="hold">
                                          <p:stCondLst>
                                            <p:cond delay="0"/>
                                          </p:stCondLst>
                                        </p:cTn>
                                        <p:tgtEl>
                                          <p:spTgt spid="16">
                                            <p:txEl>
                                              <p:pRg st="0" end="0"/>
                                            </p:txEl>
                                          </p:spTgt>
                                        </p:tgtEl>
                                        <p:attrNameLst>
                                          <p:attrName>style.visibility</p:attrName>
                                        </p:attrNameLst>
                                      </p:cBhvr>
                                      <p:to>
                                        <p:strVal val="visible"/>
                                      </p:to>
                                    </p:set>
                                    <p:anim calcmode="lin" valueType="num">
                                      <p:cBhvr additive="base">
                                        <p:cTn id="23" dur="500" fill="hold"/>
                                        <p:tgtEl>
                                          <p:spTgt spid="16">
                                            <p:txEl>
                                              <p:pRg st="0" end="0"/>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16">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rotWithShape="1">
          <a:blip r:embed="rId3">
            <a:alphaModFix amt="99000"/>
          </a:blip>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502285" y="323850"/>
            <a:ext cx="8139430" cy="648335"/>
          </a:xfrm>
        </p:spPr>
        <p:txBody>
          <a:bodyPr/>
          <a:lstStyle/>
          <a:p>
            <a:endParaRPr lang="zh-CN" altLang="en-US" sz="3200">
              <a:solidFill>
                <a:srgbClr val="FF0000"/>
              </a:solidFill>
              <a:latin typeface="华文隶书" panose="02010800040101010101" charset="-122"/>
              <a:ea typeface="华文隶书" panose="02010800040101010101" charset="-122"/>
            </a:endParaRPr>
          </a:p>
        </p:txBody>
      </p:sp>
      <p:sp>
        <p:nvSpPr>
          <p:cNvPr id="3" name="内容占位符 2"/>
          <p:cNvSpPr>
            <a:spLocks noGrp="1"/>
          </p:cNvSpPr>
          <p:nvPr>
            <p:ph sz="half" idx="1"/>
          </p:nvPr>
        </p:nvSpPr>
        <p:spPr>
          <a:xfrm>
            <a:off x="125095" y="972185"/>
            <a:ext cx="4202430" cy="3780155"/>
          </a:xfrm>
        </p:spPr>
        <p:txBody>
          <a:bodyPr/>
          <a:lstStyle/>
          <a:p>
            <a:pPr marL="0" indent="0">
              <a:buNone/>
            </a:pPr>
            <a:r>
              <a:rPr lang="en-US" altLang="zh-CN" sz="2400">
                <a:solidFill>
                  <a:schemeClr val="tx1"/>
                </a:solidFill>
                <a:sym typeface="Wingdings" panose="05000000000000000000" charset="0"/>
              </a:rPr>
              <a:t></a:t>
            </a:r>
            <a:r>
              <a:rPr lang="zh-CN" altLang="en-US" sz="2400">
                <a:solidFill>
                  <a:schemeClr val="tx1"/>
                </a:solidFill>
              </a:rPr>
              <a:t>尝试吸毒：</a:t>
            </a:r>
            <a:r>
              <a:rPr lang="zh-CN" altLang="en-US" sz="2400">
                <a:solidFill>
                  <a:srgbClr val="FF0000"/>
                </a:solidFill>
              </a:rPr>
              <a:t>好奇心</a:t>
            </a:r>
            <a:r>
              <a:rPr lang="zh-CN" altLang="en-US" sz="2400">
                <a:solidFill>
                  <a:schemeClr val="tx1"/>
                </a:solidFill>
              </a:rPr>
              <a:t>是首位。</a:t>
            </a:r>
            <a:endParaRPr lang="zh-CN" altLang="en-US"/>
          </a:p>
          <a:p>
            <a:pPr marL="0" indent="0">
              <a:buNone/>
            </a:pPr>
            <a:r>
              <a:rPr lang="zh-CN" altLang="en-US"/>
              <a:t>                 </a:t>
            </a:r>
          </a:p>
        </p:txBody>
      </p:sp>
      <p:sp>
        <p:nvSpPr>
          <p:cNvPr id="5" name="文本框 4"/>
          <p:cNvSpPr txBox="1"/>
          <p:nvPr/>
        </p:nvSpPr>
        <p:spPr>
          <a:xfrm>
            <a:off x="365125" y="1665605"/>
            <a:ext cx="2298065" cy="2245360"/>
          </a:xfrm>
          <a:prstGeom prst="rect">
            <a:avLst/>
          </a:prstGeom>
          <a:noFill/>
        </p:spPr>
        <p:txBody>
          <a:bodyPr wrap="square" rtlCol="0">
            <a:spAutoFit/>
          </a:bodyPr>
          <a:lstStyle/>
          <a:p>
            <a:pPr algn="l"/>
            <a:r>
              <a:rPr lang="zh-CN" altLang="en-US" sz="2000" b="1">
                <a:latin typeface="宋体" panose="02010600030101010101" pitchFamily="2" charset="-122"/>
                <a:ea typeface="宋体" panose="02010600030101010101" pitchFamily="2" charset="-122"/>
                <a:cs typeface="宋体" panose="02010600030101010101" pitchFamily="2" charset="-122"/>
                <a:sym typeface="+mn-ea"/>
              </a:rPr>
              <a:t>大量研究表明，毒品的滥用和戒断与其心理状况有很大关系。其中</a:t>
            </a:r>
            <a:r>
              <a:rPr lang="en-US" altLang="zh-CN" sz="20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a:t>
            </a:r>
            <a:r>
              <a:rPr sz="20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好奇</a:t>
            </a:r>
            <a:r>
              <a:rPr lang="en-US" altLang="zh-CN" sz="20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a:t>
            </a:r>
            <a:r>
              <a:rPr sz="2000" b="1">
                <a:latin typeface="宋体" panose="02010600030101010101" pitchFamily="2" charset="-122"/>
                <a:ea typeface="宋体" panose="02010600030101010101" pitchFamily="2" charset="-122"/>
                <a:cs typeface="宋体" panose="02010600030101010101" pitchFamily="2" charset="-122"/>
                <a:sym typeface="+mn-ea"/>
              </a:rPr>
              <a:t>是最多的初次吸毒原因，所占的比重超过了三分之二</a:t>
            </a:r>
            <a:endParaRPr lang="zh-CN" altLang="en-US" sz="2000" b="1">
              <a:latin typeface="宋体" panose="02010600030101010101" pitchFamily="2" charset="-122"/>
              <a:ea typeface="宋体" panose="02010600030101010101" pitchFamily="2" charset="-122"/>
              <a:cs typeface="宋体" panose="02010600030101010101" pitchFamily="2" charset="-122"/>
            </a:endParaRPr>
          </a:p>
        </p:txBody>
      </p:sp>
      <p:pic>
        <p:nvPicPr>
          <p:cNvPr id="6" name="内容占位符 5"/>
          <p:cNvPicPr>
            <a:picLocks noGrp="1" noChangeAspect="1"/>
          </p:cNvPicPr>
          <p:nvPr>
            <p:ph sz="half" idx="2"/>
          </p:nvPr>
        </p:nvPicPr>
        <p:blipFill>
          <a:blip r:embed="rId4"/>
          <a:stretch>
            <a:fillRect/>
          </a:stretch>
        </p:blipFill>
        <p:spPr>
          <a:xfrm>
            <a:off x="2766060" y="1591310"/>
            <a:ext cx="1783715" cy="2447925"/>
          </a:xfrm>
          <a:prstGeom prst="rect">
            <a:avLst/>
          </a:prstGeom>
        </p:spPr>
      </p:pic>
      <p:sp>
        <p:nvSpPr>
          <p:cNvPr id="7" name="文本框 6"/>
          <p:cNvSpPr txBox="1"/>
          <p:nvPr/>
        </p:nvSpPr>
        <p:spPr>
          <a:xfrm>
            <a:off x="4549775" y="972185"/>
            <a:ext cx="4773295" cy="460375"/>
          </a:xfrm>
          <a:prstGeom prst="rect">
            <a:avLst/>
          </a:prstGeom>
          <a:noFill/>
        </p:spPr>
        <p:txBody>
          <a:bodyPr wrap="square" rtlCol="0">
            <a:spAutoFit/>
          </a:bodyPr>
          <a:lstStyle/>
          <a:p>
            <a:r>
              <a:rPr lang="zh-CN" altLang="en-US" sz="2400">
                <a:sym typeface="Wingdings" panose="05000000000000000000" charset="0"/>
              </a:rPr>
              <a:t></a:t>
            </a:r>
            <a:r>
              <a:rPr lang="zh-CN" altLang="en-US" sz="2400"/>
              <a:t>新型毒品种类增加多具</a:t>
            </a:r>
            <a:r>
              <a:rPr lang="zh-CN" altLang="en-US" sz="2400">
                <a:solidFill>
                  <a:srgbClr val="FF0000"/>
                </a:solidFill>
              </a:rPr>
              <a:t>欺骗性</a:t>
            </a:r>
          </a:p>
        </p:txBody>
      </p:sp>
      <p:sp>
        <p:nvSpPr>
          <p:cNvPr id="9" name="文本框 8"/>
          <p:cNvSpPr txBox="1"/>
          <p:nvPr/>
        </p:nvSpPr>
        <p:spPr>
          <a:xfrm>
            <a:off x="4721225" y="1591310"/>
            <a:ext cx="2322195" cy="2553335"/>
          </a:xfrm>
          <a:prstGeom prst="rect">
            <a:avLst/>
          </a:prstGeom>
          <a:noFill/>
        </p:spPr>
        <p:txBody>
          <a:bodyPr wrap="square" rtlCol="0">
            <a:spAutoFit/>
          </a:bodyPr>
          <a:lstStyle/>
          <a:p>
            <a:r>
              <a:rPr lang="zh-CN" altLang="en-US" sz="2000" b="1">
                <a:latin typeface="宋体" panose="02010600030101010101" pitchFamily="2" charset="-122"/>
                <a:ea typeface="宋体" panose="02010600030101010101" pitchFamily="2" charset="-122"/>
              </a:rPr>
              <a:t>新型毒品不断增加，有的改变包装、外形等，极具欺骗性和诱惑性。警方再三提醒，不要随便吃陌生人给的东西，以防被不法分子毒害</a:t>
            </a:r>
          </a:p>
        </p:txBody>
      </p:sp>
      <p:pic>
        <p:nvPicPr>
          <p:cNvPr id="10" name="图片 9"/>
          <p:cNvPicPr>
            <a:picLocks noChangeAspect="1"/>
          </p:cNvPicPr>
          <p:nvPr/>
        </p:nvPicPr>
        <p:blipFill>
          <a:blip r:embed="rId5"/>
          <a:stretch>
            <a:fillRect/>
          </a:stretch>
        </p:blipFill>
        <p:spPr>
          <a:xfrm>
            <a:off x="7044055" y="1591310"/>
            <a:ext cx="1955165" cy="2394585"/>
          </a:xfrm>
          <a:prstGeom prst="rect">
            <a:avLst/>
          </a:prstGeom>
        </p:spPr>
      </p:pic>
      <p:pic>
        <p:nvPicPr>
          <p:cNvPr id="4" name="图片 3" descr="白色"/>
          <p:cNvPicPr>
            <a:picLocks noChangeAspect="1"/>
          </p:cNvPicPr>
          <p:nvPr/>
        </p:nvPicPr>
        <p:blipFill>
          <a:blip r:embed="rId6"/>
          <a:stretch>
            <a:fillRect/>
          </a:stretch>
        </p:blipFill>
        <p:spPr>
          <a:xfrm>
            <a:off x="365125" y="292735"/>
            <a:ext cx="3962400" cy="583565"/>
          </a:xfrm>
          <a:prstGeom prst="rect">
            <a:avLst/>
          </a:prstGeom>
        </p:spPr>
      </p:pic>
      <p:sp>
        <p:nvSpPr>
          <p:cNvPr id="8" name="文本框 7"/>
          <p:cNvSpPr txBox="1"/>
          <p:nvPr/>
        </p:nvSpPr>
        <p:spPr>
          <a:xfrm>
            <a:off x="365125" y="292735"/>
            <a:ext cx="3965575" cy="583565"/>
          </a:xfrm>
          <a:prstGeom prst="rect">
            <a:avLst/>
          </a:prstGeom>
          <a:noFill/>
        </p:spPr>
        <p:txBody>
          <a:bodyPr wrap="square" rtlCol="0">
            <a:spAutoFit/>
          </a:bodyPr>
          <a:lstStyle/>
          <a:p>
            <a:pPr algn="l"/>
            <a:r>
              <a:rPr lang="zh-CN" altLang="en-US" sz="3200">
                <a:solidFill>
                  <a:srgbClr val="FF0000"/>
                </a:solidFill>
                <a:latin typeface="华文新魏" panose="02010800040101010101" charset="-122"/>
                <a:ea typeface="华文新魏" panose="02010800040101010101" charset="-122"/>
                <a:sym typeface="+mn-ea"/>
              </a:rPr>
              <a:t>明知有害偏吸的原因</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2" presetClass="entr" presetSubtype="4" fill="hold" nodeType="afterEffect">
                                  <p:stCondLst>
                                    <p:cond delay="0"/>
                                  </p:stCondLst>
                                  <p:childTnLst>
                                    <p:set>
                                      <p:cBhvr>
                                        <p:cTn id="15" dur="1" fill="hold">
                                          <p:stCondLst>
                                            <p:cond delay="0"/>
                                          </p:stCondLst>
                                        </p:cTn>
                                        <p:tgtEl>
                                          <p:spTgt spid="5">
                                            <p:txEl>
                                              <p:pRg st="0" end="0"/>
                                            </p:txEl>
                                          </p:spTgt>
                                        </p:tgtEl>
                                        <p:attrNameLst>
                                          <p:attrName>style.visibility</p:attrName>
                                        </p:attrNameLst>
                                      </p:cBhvr>
                                      <p:to>
                                        <p:strVal val="visible"/>
                                      </p:to>
                                    </p:set>
                                    <p:anim calcmode="lin" valueType="num">
                                      <p:cBhvr additive="base">
                                        <p:cTn id="16"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17"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par>
                          <p:cTn id="18" fill="hold">
                            <p:stCondLst>
                              <p:cond delay="1000"/>
                            </p:stCondLst>
                            <p:childTnLst>
                              <p:par>
                                <p:cTn id="19" presetID="2" presetClass="entr" presetSubtype="4" fill="hold" nodeType="after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additive="base">
                                        <p:cTn id="21" dur="500" fill="hold"/>
                                        <p:tgtEl>
                                          <p:spTgt spid="6"/>
                                        </p:tgtEl>
                                        <p:attrNameLst>
                                          <p:attrName>ppt_x</p:attrName>
                                        </p:attrNameLst>
                                      </p:cBhvr>
                                      <p:tavLst>
                                        <p:tav tm="0">
                                          <p:val>
                                            <p:strVal val="#ppt_x"/>
                                          </p:val>
                                        </p:tav>
                                        <p:tav tm="100000">
                                          <p:val>
                                            <p:strVal val="#ppt_x"/>
                                          </p:val>
                                        </p:tav>
                                      </p:tavLst>
                                    </p:anim>
                                    <p:anim calcmode="lin" valueType="num">
                                      <p:cBhvr additive="base">
                                        <p:cTn id="2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7">
                                            <p:txEl>
                                              <p:pRg st="0" end="0"/>
                                            </p:txEl>
                                          </p:spTgt>
                                        </p:tgtEl>
                                        <p:attrNameLst>
                                          <p:attrName>style.visibility</p:attrName>
                                        </p:attrNameLst>
                                      </p:cBhvr>
                                      <p:to>
                                        <p:strVal val="visible"/>
                                      </p:to>
                                    </p:set>
                                    <p:anim calcmode="lin" valueType="num">
                                      <p:cBhvr additive="base">
                                        <p:cTn id="27"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par>
                          <p:cTn id="29" fill="hold">
                            <p:stCondLst>
                              <p:cond delay="500"/>
                            </p:stCondLst>
                            <p:childTnLst>
                              <p:par>
                                <p:cTn id="30" presetID="2" presetClass="entr" presetSubtype="4" fill="hold" nodeType="afterEffect">
                                  <p:stCondLst>
                                    <p:cond delay="0"/>
                                  </p:stCondLst>
                                  <p:childTnLst>
                                    <p:set>
                                      <p:cBhvr>
                                        <p:cTn id="31" dur="1" fill="hold">
                                          <p:stCondLst>
                                            <p:cond delay="0"/>
                                          </p:stCondLst>
                                        </p:cTn>
                                        <p:tgtEl>
                                          <p:spTgt spid="9">
                                            <p:txEl>
                                              <p:pRg st="0" end="0"/>
                                            </p:txEl>
                                          </p:spTgt>
                                        </p:tgtEl>
                                        <p:attrNameLst>
                                          <p:attrName>style.visibility</p:attrName>
                                        </p:attrNameLst>
                                      </p:cBhvr>
                                      <p:to>
                                        <p:strVal val="visible"/>
                                      </p:to>
                                    </p:set>
                                    <p:anim calcmode="lin" valueType="num">
                                      <p:cBhvr additive="base">
                                        <p:cTn id="32"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33" dur="500" fill="hold"/>
                                        <p:tgtEl>
                                          <p:spTgt spid="9">
                                            <p:txEl>
                                              <p:pRg st="0" end="0"/>
                                            </p:txEl>
                                          </p:spTgt>
                                        </p:tgtEl>
                                        <p:attrNameLst>
                                          <p:attrName>ppt_y</p:attrName>
                                        </p:attrNameLst>
                                      </p:cBhvr>
                                      <p:tavLst>
                                        <p:tav tm="0">
                                          <p:val>
                                            <p:strVal val="1+#ppt_h/2"/>
                                          </p:val>
                                        </p:tav>
                                        <p:tav tm="100000">
                                          <p:val>
                                            <p:strVal val="#ppt_y"/>
                                          </p:val>
                                        </p:tav>
                                      </p:tavLst>
                                    </p:anim>
                                  </p:childTnLst>
                                </p:cTn>
                              </p:par>
                            </p:childTnLst>
                          </p:cTn>
                        </p:par>
                        <p:par>
                          <p:cTn id="34" fill="hold">
                            <p:stCondLst>
                              <p:cond delay="1000"/>
                            </p:stCondLst>
                            <p:childTnLst>
                              <p:par>
                                <p:cTn id="35" presetID="2" presetClass="entr" presetSubtype="4" fill="hold" nodeType="after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additive="base">
                                        <p:cTn id="37" dur="500" fill="hold"/>
                                        <p:tgtEl>
                                          <p:spTgt spid="10"/>
                                        </p:tgtEl>
                                        <p:attrNameLst>
                                          <p:attrName>ppt_x</p:attrName>
                                        </p:attrNameLst>
                                      </p:cBhvr>
                                      <p:tavLst>
                                        <p:tav tm="0">
                                          <p:val>
                                            <p:strVal val="#ppt_x"/>
                                          </p:val>
                                        </p:tav>
                                        <p:tav tm="100000">
                                          <p:val>
                                            <p:strVal val="#ppt_x"/>
                                          </p:val>
                                        </p:tav>
                                      </p:tavLst>
                                    </p:anim>
                                    <p:anim calcmode="lin" valueType="num">
                                      <p:cBhvr additive="base">
                                        <p:cTn id="3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custom"/>
  <p:tag name="KSO_WM_TEMPLATE_INDEX" val="20182768"/>
</p:tagLst>
</file>

<file path=ppt/tags/tag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custom"/>
  <p:tag name="KSO_WM_TEMPLATE_INDEX" val="20182768"/>
</p:tagLst>
</file>

<file path=ppt/tags/tag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182768"/>
  <p:tag name="KSO_WM_TAG_VERSION" val="1.0"/>
  <p:tag name="KSO_WM_BEAUTIFY_FLAG" val="#wm#"/>
  <p:tag name="KSO_WM_TEMPLATE_THUMBS_INDEX" val="1、9、12、21、16、19、4、5、22"/>
</p:tagLst>
</file>

<file path=ppt/tags/tag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87308"/>
</p:tagLst>
</file>

<file path=ppt/tags/tag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87308"/>
</p:tagLst>
</file>

<file path=ppt/tags/tag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2768"/>
</p:tagLst>
</file>

<file path=ppt/tags/tag6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2768"/>
</p:tagLst>
</file>

<file path=ppt/tags/tag6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2768"/>
</p:tagLst>
</file>

<file path=ppt/tags/tag6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2768"/>
</p:tagLst>
</file>

<file path=ppt/tags/tag69.xml><?xml version="1.0" encoding="utf-8"?>
<p:tagLst xmlns:a="http://schemas.openxmlformats.org/drawingml/2006/main" xmlns:r="http://schemas.openxmlformats.org/officeDocument/2006/relationships" xmlns:p="http://schemas.openxmlformats.org/presentationml/2006/main">
  <p:tag name="KSO_WM_TEMPLATE_THUMBS_INDEX" val="1、2、3、6、8、10、11、12、15"/>
  <p:tag name="KSO_WM_SLIDE_ID" val="custom20187308_1"/>
  <p:tag name="KSO_WM_TEMPLATE_SUBCATEGORY" val="0"/>
  <p:tag name="KSO_WM_SLIDE_TYPE" val="title"/>
  <p:tag name="KSO_WM_SLIDE_SUBTYPE" val="pureTxt"/>
  <p:tag name="KSO_WM_SLIDE_ITEM_CNT" val="0"/>
  <p:tag name="KSO_WM_SLIDE_INDEX" val="1"/>
  <p:tag name="KSO_WM_TAG_VERSION" val="1.0"/>
  <p:tag name="KSO_WM_BEAUTIFY_FLAG" val="#wm#"/>
  <p:tag name="KSO_WM_TEMPLATE_CATEGORY" val="custom"/>
  <p:tag name="KSO_WM_TEMPLATE_INDEX" val="20182768"/>
  <p:tag name="KSO_WM_SLIDE_LAYOUT" val="a_b"/>
  <p:tag name="KSO_WM_SLIDE_LAYOUT_CNT" val="1_1"/>
</p:tagLst>
</file>

<file path=ppt/tags/tag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7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2768"/>
</p:tagLst>
</file>

<file path=ppt/tags/tag7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2768"/>
</p:tagLst>
</file>

<file path=ppt/tags/tag72.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2768"/>
</p:tagLst>
</file>

<file path=ppt/tags/tag73.xml><?xml version="1.0" encoding="utf-8"?>
<p:tagLst xmlns:a="http://schemas.openxmlformats.org/drawingml/2006/main" xmlns:r="http://schemas.openxmlformats.org/officeDocument/2006/relationships" xmlns:p="http://schemas.openxmlformats.org/presentationml/2006/main">
  <p:tag name="KSO_WM_TEMPLATE_THUMBS_INDEX" val="1、2、3、6、8、10、11、12、15"/>
  <p:tag name="KSO_WM_SLIDE_ID" val="custom20187308_1"/>
  <p:tag name="KSO_WM_TEMPLATE_SUBCATEGORY" val="0"/>
  <p:tag name="KSO_WM_SLIDE_TYPE" val="title"/>
  <p:tag name="KSO_WM_SLIDE_SUBTYPE" val="pureTxt"/>
  <p:tag name="KSO_WM_SLIDE_ITEM_CNT" val="0"/>
  <p:tag name="KSO_WM_SLIDE_INDEX" val="1"/>
  <p:tag name="KSO_WM_TAG_VERSION" val="1.0"/>
  <p:tag name="KSO_WM_BEAUTIFY_FLAG" val="#wm#"/>
  <p:tag name="KSO_WM_TEMPLATE_CATEGORY" val="custom"/>
  <p:tag name="KSO_WM_TEMPLATE_INDEX" val="20182768"/>
  <p:tag name="KSO_WM_SLIDE_LAYOUT" val="a_b"/>
  <p:tag name="KSO_WM_SLIDE_LAYOUT_CNT" val="1_1"/>
</p:tagLst>
</file>

<file path=ppt/tags/tag74.xml><?xml version="1.0" encoding="utf-8"?>
<p:tagLst xmlns:a="http://schemas.openxmlformats.org/drawingml/2006/main" xmlns:r="http://schemas.openxmlformats.org/officeDocument/2006/relationships" xmlns:p="http://schemas.openxmlformats.org/presentationml/2006/main">
  <p:tag name="KSO_WM_TEMPLATE_THUMBS_INDEX" val="1、2、3、6、8、10、11、12、15"/>
  <p:tag name="KSO_WM_SLIDE_ID" val="custom20187308_1"/>
  <p:tag name="KSO_WM_TEMPLATE_SUBCATEGORY" val="0"/>
  <p:tag name="KSO_WM_SLIDE_TYPE" val="title"/>
  <p:tag name="KSO_WM_SLIDE_SUBTYPE" val="pureTxt"/>
  <p:tag name="KSO_WM_SLIDE_ITEM_CNT" val="0"/>
  <p:tag name="KSO_WM_SLIDE_INDEX" val="1"/>
  <p:tag name="KSO_WM_TAG_VERSION" val="1.0"/>
  <p:tag name="KSO_WM_BEAUTIFY_FLAG" val="#wm#"/>
  <p:tag name="KSO_WM_TEMPLATE_CATEGORY" val="custom"/>
  <p:tag name="KSO_WM_TEMPLATE_INDEX" val="20182768"/>
  <p:tag name="KSO_WM_SLIDE_LAYOUT" val="a_b"/>
  <p:tag name="KSO_WM_SLIDE_LAYOUT_CNT" val="1_1"/>
</p:tagLst>
</file>

<file path=ppt/tags/tag75.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空白演示"/>
  <p:tag name="KSO_WM_UNIT_NOCLEAR" val="0"/>
  <p:tag name="KSO_WM_UNIT_VALUE" val="13"/>
  <p:tag name="KSO_WM_UNIT_HIGHLIGHT" val="0"/>
  <p:tag name="KSO_WM_UNIT_COMPATIBLE" val="0"/>
  <p:tag name="KSO_WM_UNIT_DIAGRAM_ISNUMVISUAL" val="0"/>
  <p:tag name="KSO_WM_UNIT_DIAGRAM_ISREFERUNIT" val="0"/>
  <p:tag name="KSO_WM_UNIT_TYPE" val="a"/>
  <p:tag name="KSO_WM_UNIT_INDEX" val="1"/>
  <p:tag name="KSO_WM_UNIT_ID" val="custom20187308_1*a*1"/>
  <p:tag name="KSO_WM_TEMPLATE_CATEGORY" val="custom"/>
  <p:tag name="KSO_WM_TEMPLATE_INDEX" val="20187308"/>
  <p:tag name="KSO_WM_UNIT_LAYERLEVEL" val="1"/>
  <p:tag name="KSO_WM_TAG_VERSION" val="1.0"/>
  <p:tag name="KSO_WM_BEAUTIFY_FLAG" val="#wm#"/>
</p:tagLst>
</file>

<file path=ppt/tags/tag76.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在此输入您的封面副标题"/>
  <p:tag name="KSO_WM_UNIT_NOCLEAR" val="0"/>
  <p:tag name="KSO_WM_UNIT_VALUE" val="156"/>
  <p:tag name="KSO_WM_UNIT_HIGHLIGHT" val="0"/>
  <p:tag name="KSO_WM_UNIT_COMPATIBLE" val="0"/>
  <p:tag name="KSO_WM_UNIT_DIAGRAM_ISNUMVISUAL" val="0"/>
  <p:tag name="KSO_WM_UNIT_DIAGRAM_ISREFERUNIT" val="0"/>
  <p:tag name="KSO_WM_UNIT_TYPE" val="b"/>
  <p:tag name="KSO_WM_UNIT_INDEX" val="1"/>
  <p:tag name="KSO_WM_UNIT_ID" val="custom20187308_1*b*1"/>
  <p:tag name="KSO_WM_TEMPLATE_CATEGORY" val="custom"/>
  <p:tag name="KSO_WM_TEMPLATE_INDEX" val="20187308"/>
  <p:tag name="KSO_WM_UNIT_LAYERLEVEL" val="1"/>
  <p:tag name="KSO_WM_TAG_VERSION" val="1.0"/>
  <p:tag name="KSO_WM_BEAUTIFY_FLAG" val="#wm#"/>
</p:tagLst>
</file>

<file path=ppt/tags/tag7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2768"/>
</p:tagLst>
</file>

<file path=ppt/tags/tag7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2768"/>
</p:tagLst>
</file>

<file path=ppt/tags/tag7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2768"/>
</p:tagLst>
</file>

<file path=ppt/tags/tag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8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2768"/>
</p:tagLst>
</file>

<file path=ppt/tags/tag8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2768"/>
</p:tagLst>
</file>

<file path=ppt/tags/tag82.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2768"/>
</p:tagLst>
</file>

<file path=ppt/tags/tag83.xml><?xml version="1.0" encoding="utf-8"?>
<p:tagLst xmlns:a="http://schemas.openxmlformats.org/drawingml/2006/main" xmlns:r="http://schemas.openxmlformats.org/officeDocument/2006/relationships" xmlns:p="http://schemas.openxmlformats.org/presentationml/2006/main">
  <p:tag name="KSO_WM_TEMPLATE_THUMBS_INDEX" val="1、2、3、6、8、10、11、12、15"/>
  <p:tag name="KSO_WM_SLIDE_ID" val="custom20187308_1"/>
  <p:tag name="KSO_WM_TEMPLATE_SUBCATEGORY" val="0"/>
  <p:tag name="KSO_WM_SLIDE_TYPE" val="title"/>
  <p:tag name="KSO_WM_SLIDE_SUBTYPE" val="pureTxt"/>
  <p:tag name="KSO_WM_SLIDE_ITEM_CNT" val="0"/>
  <p:tag name="KSO_WM_SLIDE_INDEX" val="1"/>
  <p:tag name="KSO_WM_TAG_VERSION" val="1.0"/>
  <p:tag name="KSO_WM_BEAUTIFY_FLAG" val="#wm#"/>
  <p:tag name="KSO_WM_TEMPLATE_CATEGORY" val="custom"/>
  <p:tag name="KSO_WM_TEMPLATE_INDEX" val="20187308"/>
  <p:tag name="KSO_WM_SLIDE_LAYOUT" val="a_b"/>
  <p:tag name="KSO_WM_SLIDE_LAYOUT_CNT" val="1_1"/>
</p:tagLst>
</file>

<file path=ppt/tags/tag8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2768"/>
</p:tagLst>
</file>

<file path=ppt/tags/tag9.xml><?xml version="1.0" encoding="utf-8"?>
<p:tagLst xmlns:a="http://schemas.openxmlformats.org/drawingml/2006/main" xmlns:r="http://schemas.openxmlformats.org/officeDocument/2006/relationships" xmlns:p="http://schemas.openxmlformats.org/presentationml/2006/main">
  <p:tag name="KSO_WM_TEMPLATE_THUMBS_INDEX" val="1、2、3、6、8、10、11、12、15"/>
  <p:tag name="KSO_WM_TEMPLATE_SUBCATEGORY" val="0"/>
  <p:tag name="KSO_WM_TAG_VERSION" val="1.0"/>
  <p:tag name="KSO_WM_BEAUTIFY_FLAG" val="#wm#"/>
  <p:tag name="KSO_WM_TEMPLATE_CATEGORY" val="custom"/>
  <p:tag name="KSO_WM_TEMPLATE_INDEX" val="20187308"/>
</p:tagLst>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Office 主题​​">
  <a:themeElements>
    <a:clrScheme name="Office 主题">
      <a:dk1>
        <a:srgbClr val="000000"/>
      </a:dk1>
      <a:lt1>
        <a:srgbClr val="FFFFFF"/>
      </a:lt1>
      <a:dk2>
        <a:srgbClr val="44546A"/>
      </a:dk2>
      <a:lt2>
        <a:srgbClr val="FFFFFF"/>
      </a:lt2>
      <a:accent1>
        <a:srgbClr val="0070C0"/>
      </a:accent1>
      <a:accent2>
        <a:srgbClr val="FFFFFF"/>
      </a:accent2>
      <a:accent3>
        <a:srgbClr val="000000"/>
      </a:accent3>
      <a:accent4>
        <a:srgbClr val="FFC000"/>
      </a:accent4>
      <a:accent5>
        <a:srgbClr val="4472C4"/>
      </a:accent5>
      <a:accent6>
        <a:srgbClr val="70AD47"/>
      </a:accent6>
      <a:hlink>
        <a:srgbClr val="0563C1"/>
      </a:hlink>
      <a:folHlink>
        <a:srgbClr val="954F72"/>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481</TotalTime>
  <Words>1940</Words>
  <Application>Microsoft Office PowerPoint</Application>
  <PresentationFormat>全屏显示(16:9)</PresentationFormat>
  <Paragraphs>126</Paragraphs>
  <Slides>27</Slides>
  <Notes>10</Notes>
  <HiddenSlides>0</HiddenSlides>
  <MMClips>1</MMClips>
  <ScaleCrop>false</ScaleCrop>
  <HeadingPairs>
    <vt:vector size="6" baseType="variant">
      <vt:variant>
        <vt:lpstr>已用的字体</vt:lpstr>
      </vt:variant>
      <vt:variant>
        <vt:i4>17</vt:i4>
      </vt:variant>
      <vt:variant>
        <vt:lpstr>主题</vt:lpstr>
      </vt:variant>
      <vt:variant>
        <vt:i4>3</vt:i4>
      </vt:variant>
      <vt:variant>
        <vt:lpstr>幻灯片标题</vt:lpstr>
      </vt:variant>
      <vt:variant>
        <vt:i4>27</vt:i4>
      </vt:variant>
    </vt:vector>
  </HeadingPairs>
  <TitlesOfParts>
    <vt:vector size="47" baseType="lpstr">
      <vt:lpstr>华文新魏</vt:lpstr>
      <vt:lpstr>宋体</vt:lpstr>
      <vt:lpstr>隶书</vt:lpstr>
      <vt:lpstr>Impact</vt:lpstr>
      <vt:lpstr>华文隶书</vt:lpstr>
      <vt:lpstr>微软雅黑</vt:lpstr>
      <vt:lpstr>华文琥珀</vt:lpstr>
      <vt:lpstr>等线 Light</vt:lpstr>
      <vt:lpstr>Calibri Light</vt:lpstr>
      <vt:lpstr>Calibri</vt:lpstr>
      <vt:lpstr>方正大黑简体</vt:lpstr>
      <vt:lpstr>Wingdings</vt:lpstr>
      <vt:lpstr>黑体</vt:lpstr>
      <vt:lpstr>Arial</vt:lpstr>
      <vt:lpstr>楷体</vt:lpstr>
      <vt:lpstr>等线</vt:lpstr>
      <vt:lpstr>方正黑体简体</vt:lpstr>
      <vt:lpstr>Office 主题​​</vt:lpstr>
      <vt:lpstr>2_Office 主题​​</vt:lpstr>
      <vt:lpstr>1_Office 主题​​</vt:lpstr>
      <vt:lpstr>PowerPoint 演示文稿</vt:lpstr>
      <vt:lpstr>PowerPoint 演示文稿</vt:lpstr>
      <vt:lpstr>PowerPoint 演示文稿</vt:lpstr>
      <vt:lpstr>案列：明星“房祖名、柯震东吸毒被抓”事件</vt:lpstr>
      <vt:lpstr>PowerPoint 演示文稿</vt:lpstr>
      <vt:lpstr>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空白演示</vt:lpstr>
      <vt:lpstr>PowerPoint 演示文稿</vt:lpstr>
      <vt:lpstr>6月26日是国际禁毒日即国际反毒品日</vt:lpstr>
      <vt:lpstr>我国关于禁毒的法律法规</vt:lpstr>
      <vt:lpstr>PowerPoint 演示文稿</vt:lpstr>
      <vt:lpstr>PowerPoint 演示文稿</vt:lpstr>
      <vt:lpstr>防毒措施</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SEELE</dc:creator>
  <cp:lastModifiedBy>GOo GOoEy</cp:lastModifiedBy>
  <cp:revision>69</cp:revision>
  <dcterms:created xsi:type="dcterms:W3CDTF">2017-03-27T13:25:00Z</dcterms:created>
  <dcterms:modified xsi:type="dcterms:W3CDTF">2019-05-06T03:33:07Z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2052-10.1.0.7400</vt:lpwstr>
  </property>
</Properties>
</file>