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media/image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6"/>
  </p:notesMasterIdLst>
  <p:handoutMasterIdLst>
    <p:handoutMasterId r:id="rId30"/>
  </p:handoutMasterIdLst>
  <p:sldIdLst>
    <p:sldId id="259" r:id="rId4"/>
    <p:sldId id="258" r:id="rId5"/>
    <p:sldId id="262" r:id="rId7"/>
    <p:sldId id="263" r:id="rId8"/>
    <p:sldId id="265" r:id="rId9"/>
    <p:sldId id="268" r:id="rId10"/>
    <p:sldId id="270" r:id="rId11"/>
    <p:sldId id="266" r:id="rId12"/>
    <p:sldId id="269" r:id="rId13"/>
    <p:sldId id="272" r:id="rId14"/>
    <p:sldId id="274" r:id="rId15"/>
    <p:sldId id="275" r:id="rId16"/>
    <p:sldId id="276" r:id="rId17"/>
    <p:sldId id="277" r:id="rId18"/>
    <p:sldId id="273" r:id="rId19"/>
    <p:sldId id="278" r:id="rId20"/>
    <p:sldId id="279" r:id="rId21"/>
    <p:sldId id="280" r:id="rId22"/>
    <p:sldId id="281" r:id="rId23"/>
    <p:sldId id="283" r:id="rId24"/>
    <p:sldId id="284" r:id="rId25"/>
    <p:sldId id="285" r:id="rId26"/>
    <p:sldId id="282" r:id="rId27"/>
    <p:sldId id="286" r:id="rId28"/>
    <p:sldId id="288" r:id="rId2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柚子设计" initials="柚子设计"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A5A5A5"/>
    <a:srgbClr val="FFC000"/>
    <a:srgbClr val="ED7D31"/>
    <a:srgbClr val="7E0000"/>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45" d="100"/>
          <a:sy n="145" d="100"/>
        </p:scale>
        <p:origin x="-648" y="-84"/>
      </p:cViewPr>
      <p:guideLst>
        <p:guide orient="horz" pos="1680"/>
        <p:guide pos="2923"/>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197" y="1279525"/>
            <a:ext cx="6140081"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197" y="1279525"/>
            <a:ext cx="6140081"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9.png"/><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13.png"/><Relationship Id="rId4" Type="http://schemas.openxmlformats.org/officeDocument/2006/relationships/image" Target="../media/image9.png"/><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image" Target="../media/image10.png"/><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143000" y="1390893"/>
            <a:ext cx="6858000" cy="1242039"/>
          </a:xfrm>
        </p:spPr>
        <p:txBody>
          <a:bodyPr anchor="b">
            <a:normAutofit/>
          </a:bodyPr>
          <a:lstStyle>
            <a:lvl1pPr algn="ctr">
              <a:defRPr sz="486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143000" y="2702001"/>
            <a:ext cx="6858000" cy="1242039"/>
          </a:xfrm>
        </p:spPr>
        <p:txBody>
          <a:bodyPr>
            <a:normAutofit/>
          </a:bodyPr>
          <a:lstStyle>
            <a:lvl1pPr marL="0" indent="0" algn="ctr">
              <a:buNone/>
              <a:defRPr sz="1215"/>
            </a:lvl1pPr>
            <a:lvl2pPr marL="308610" indent="0" algn="ctr">
              <a:buNone/>
              <a:defRPr sz="1350"/>
            </a:lvl2pPr>
            <a:lvl3pPr marL="617220" indent="0" algn="ctr">
              <a:buNone/>
              <a:defRPr sz="1215"/>
            </a:lvl3pPr>
            <a:lvl4pPr marL="925830" indent="0" algn="ctr">
              <a:buNone/>
              <a:defRPr sz="1080"/>
            </a:lvl4pPr>
            <a:lvl5pPr marL="1234440" indent="0" algn="ctr">
              <a:buNone/>
              <a:defRPr sz="1080"/>
            </a:lvl5pPr>
            <a:lvl6pPr marL="1543050" indent="0" algn="ctr">
              <a:buNone/>
              <a:defRPr sz="1080"/>
            </a:lvl6pPr>
            <a:lvl7pPr marL="1852295" indent="0" algn="ctr">
              <a:buNone/>
              <a:defRPr sz="1080"/>
            </a:lvl7pPr>
            <a:lvl8pPr marL="2160905" indent="0" algn="ctr">
              <a:buNone/>
              <a:defRPr sz="1080"/>
            </a:lvl8pPr>
            <a:lvl9pPr marL="2469515" indent="0" algn="ctr">
              <a:buNone/>
              <a:defRPr sz="108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2050" name="矩形 5"/>
          <p:cNvSpPr/>
          <p:nvPr userDrawn="1"/>
        </p:nvSpPr>
        <p:spPr>
          <a:xfrm>
            <a:off x="0" y="0"/>
            <a:ext cx="9160669" cy="482526"/>
          </a:xfrm>
          <a:prstGeom prst="rect">
            <a:avLst/>
          </a:prstGeom>
          <a:solidFill>
            <a:schemeClr val="bg1">
              <a:alpha val="64000"/>
            </a:schemeClr>
          </a:solidFill>
          <a:ln w="9525">
            <a:noFill/>
          </a:ln>
        </p:spPr>
        <p:txBody>
          <a:bodyPr anchor="ctr"/>
          <a:lstStyle/>
          <a:p>
            <a:pPr lvl="0" algn="ctr" eaLnBrk="1" hangingPunct="1"/>
            <a:endParaRPr lang="zh-CN" altLang="en-US" sz="1215" dirty="0">
              <a:solidFill>
                <a:srgbClr val="FFFFFF"/>
              </a:solidFill>
              <a:latin typeface="Calibri" panose="020F0502020204030204" charset="0"/>
              <a:ea typeface="宋体" panose="02010600030101010101" pitchFamily="2" charset="-122"/>
            </a:endParaRPr>
          </a:p>
        </p:txBody>
      </p:sp>
      <p:pic>
        <p:nvPicPr>
          <p:cNvPr id="2051" name="图片 7" descr="3.png"/>
          <p:cNvPicPr>
            <a:picLocks noChangeAspect="1"/>
          </p:cNvPicPr>
          <p:nvPr userDrawn="1"/>
        </p:nvPicPr>
        <p:blipFill>
          <a:blip r:embed="rId2"/>
          <a:stretch>
            <a:fillRect/>
          </a:stretch>
        </p:blipFill>
        <p:spPr>
          <a:xfrm>
            <a:off x="0" y="0"/>
            <a:ext cx="9160669" cy="5144400"/>
          </a:xfrm>
          <a:prstGeom prst="rect">
            <a:avLst/>
          </a:prstGeom>
          <a:noFill/>
          <a:ln w="9525">
            <a:noFill/>
          </a:ln>
        </p:spPr>
      </p:pic>
      <p:pic>
        <p:nvPicPr>
          <p:cNvPr id="2052" name="图片 5" descr="1.png"/>
          <p:cNvPicPr>
            <a:picLocks noChangeAspect="1"/>
          </p:cNvPicPr>
          <p:nvPr userDrawn="1"/>
        </p:nvPicPr>
        <p:blipFill>
          <a:blip r:embed="rId3"/>
          <a:stretch>
            <a:fillRect/>
          </a:stretch>
        </p:blipFill>
        <p:spPr>
          <a:xfrm>
            <a:off x="0" y="0"/>
            <a:ext cx="2934176" cy="4769525"/>
          </a:xfrm>
          <a:prstGeom prst="rect">
            <a:avLst/>
          </a:prstGeom>
          <a:noFill/>
          <a:ln w="9525">
            <a:noFill/>
          </a:ln>
        </p:spPr>
      </p:pic>
      <p:pic>
        <p:nvPicPr>
          <p:cNvPr id="2053" name="图片 2052" descr="未标题-2"/>
          <p:cNvPicPr>
            <a:picLocks noChangeAspect="1"/>
          </p:cNvPicPr>
          <p:nvPr userDrawn="1"/>
        </p:nvPicPr>
        <p:blipFill>
          <a:blip r:embed="rId4"/>
          <a:stretch>
            <a:fillRect/>
          </a:stretch>
        </p:blipFill>
        <p:spPr>
          <a:xfrm>
            <a:off x="0" y="2129210"/>
            <a:ext cx="4284345" cy="2853237"/>
          </a:xfrm>
          <a:prstGeom prst="rect">
            <a:avLst/>
          </a:prstGeom>
          <a:noFill/>
          <a:ln w="9525">
            <a:noFill/>
          </a:ln>
        </p:spPr>
      </p:pic>
      <p:pic>
        <p:nvPicPr>
          <p:cNvPr id="2054" name="图片 11" descr="8.png"/>
          <p:cNvPicPr>
            <a:picLocks noChangeAspect="1"/>
          </p:cNvPicPr>
          <p:nvPr userDrawn="1"/>
        </p:nvPicPr>
        <p:blipFill>
          <a:blip r:embed="rId5"/>
          <a:stretch>
            <a:fillRect/>
          </a:stretch>
        </p:blipFill>
        <p:spPr>
          <a:xfrm>
            <a:off x="0" y="0"/>
            <a:ext cx="9160669" cy="3536775"/>
          </a:xfrm>
          <a:prstGeom prst="rect">
            <a:avLst/>
          </a:prstGeom>
          <a:noFill/>
          <a:ln w="9525">
            <a:noFill/>
          </a:ln>
        </p:spPr>
      </p:pic>
      <p:pic>
        <p:nvPicPr>
          <p:cNvPr id="2055" name="图片 6" descr="2.png"/>
          <p:cNvPicPr>
            <a:picLocks noChangeAspect="1"/>
          </p:cNvPicPr>
          <p:nvPr userDrawn="1"/>
        </p:nvPicPr>
        <p:blipFill>
          <a:blip r:embed="rId6"/>
          <a:stretch>
            <a:fillRect/>
          </a:stretch>
        </p:blipFill>
        <p:spPr>
          <a:xfrm>
            <a:off x="5250656" y="2733201"/>
            <a:ext cx="2146935" cy="1071750"/>
          </a:xfrm>
          <a:prstGeom prst="rect">
            <a:avLst/>
          </a:prstGeom>
          <a:noFill/>
          <a:ln w="9525">
            <a:noFill/>
          </a:ln>
        </p:spPr>
      </p:pic>
      <p:pic>
        <p:nvPicPr>
          <p:cNvPr id="2056" name="图片 12" descr="9.png"/>
          <p:cNvPicPr>
            <a:picLocks noChangeAspect="1"/>
          </p:cNvPicPr>
          <p:nvPr userDrawn="1"/>
        </p:nvPicPr>
        <p:blipFill>
          <a:blip r:embed="rId7"/>
          <a:stretch>
            <a:fillRect/>
          </a:stretch>
        </p:blipFill>
        <p:spPr>
          <a:xfrm>
            <a:off x="1339691" y="0"/>
            <a:ext cx="1144905" cy="911226"/>
          </a:xfrm>
          <a:prstGeom prst="rect">
            <a:avLst/>
          </a:prstGeom>
          <a:noFill/>
          <a:ln w="9525">
            <a:noFill/>
          </a:ln>
        </p:spPr>
      </p:pic>
      <p:pic>
        <p:nvPicPr>
          <p:cNvPr id="2057" name="图片 8" descr="4.png"/>
          <p:cNvPicPr>
            <a:picLocks noChangeAspect="1"/>
          </p:cNvPicPr>
          <p:nvPr userDrawn="1"/>
        </p:nvPicPr>
        <p:blipFill>
          <a:blip r:embed="rId8"/>
          <a:stretch>
            <a:fillRect/>
          </a:stretch>
        </p:blipFill>
        <p:spPr>
          <a:xfrm>
            <a:off x="0" y="3814477"/>
            <a:ext cx="9160669" cy="1339449"/>
          </a:xfrm>
          <a:prstGeom prst="rect">
            <a:avLst/>
          </a:prstGeom>
          <a:noFill/>
          <a:ln w="9525">
            <a:noFill/>
          </a:ln>
        </p:spPr>
      </p:pic>
      <p:pic>
        <p:nvPicPr>
          <p:cNvPr id="2058" name="图片 13" descr="10.png"/>
          <p:cNvPicPr>
            <a:picLocks noChangeAspect="1"/>
          </p:cNvPicPr>
          <p:nvPr userDrawn="1"/>
        </p:nvPicPr>
        <p:blipFill>
          <a:blip r:embed="rId9"/>
          <a:stretch>
            <a:fillRect/>
          </a:stretch>
        </p:blipFill>
        <p:spPr>
          <a:xfrm>
            <a:off x="3429000" y="4193162"/>
            <a:ext cx="5732145" cy="964575"/>
          </a:xfrm>
          <a:prstGeom prst="rect">
            <a:avLst/>
          </a:prstGeom>
          <a:noFill/>
          <a:ln w="9525">
            <a:noFill/>
          </a:ln>
        </p:spPr>
      </p:pic>
      <p:pic>
        <p:nvPicPr>
          <p:cNvPr id="9" name="图片 8" descr="未标题-2"/>
          <p:cNvPicPr>
            <a:picLocks noChangeAspect="1"/>
          </p:cNvPicPr>
          <p:nvPr userDrawn="1"/>
        </p:nvPicPr>
        <p:blipFill>
          <a:blip r:embed="rId10"/>
          <a:stretch>
            <a:fillRect/>
          </a:stretch>
        </p:blipFill>
        <p:spPr>
          <a:xfrm>
            <a:off x="214789" y="70974"/>
            <a:ext cx="992981" cy="1171780"/>
          </a:xfrm>
          <a:prstGeom prst="rect">
            <a:avLst/>
          </a:prstGeom>
        </p:spPr>
      </p:pic>
      <p:grpSp>
        <p:nvGrpSpPr>
          <p:cNvPr id="25" name="组合 24"/>
          <p:cNvGrpSpPr/>
          <p:nvPr userDrawn="1"/>
        </p:nvGrpSpPr>
        <p:grpSpPr>
          <a:xfrm>
            <a:off x="6086350" y="4760856"/>
            <a:ext cx="3272744" cy="341004"/>
            <a:chOff x="-1188" y="429"/>
            <a:chExt cx="6000" cy="656"/>
          </a:xfrm>
        </p:grpSpPr>
        <p:pic>
          <p:nvPicPr>
            <p:cNvPr id="26" name="图片 12" descr="武穴市梅川中学"/>
            <p:cNvPicPr>
              <a:picLocks noChangeAspect="1"/>
            </p:cNvPicPr>
            <p:nvPr userDrawn="1"/>
          </p:nvPicPr>
          <p:blipFill>
            <a:blip r:embed="rId11">
              <a:lum bright="-18000" contrast="36000"/>
            </a:blip>
            <a:srcRect l="12274" t="6156" r="16977" b="17718"/>
            <a:stretch>
              <a:fillRect/>
            </a:stretch>
          </p:blipFill>
          <p:spPr>
            <a:xfrm>
              <a:off x="-1188" y="429"/>
              <a:ext cx="2715" cy="656"/>
            </a:xfrm>
            <a:prstGeom prst="rect">
              <a:avLst/>
            </a:prstGeom>
          </p:spPr>
        </p:pic>
        <p:sp>
          <p:nvSpPr>
            <p:cNvPr id="27" name="文本框 15"/>
            <p:cNvSpPr txBox="1"/>
            <p:nvPr userDrawn="1"/>
          </p:nvSpPr>
          <p:spPr>
            <a:xfrm>
              <a:off x="1502" y="581"/>
              <a:ext cx="3310" cy="487"/>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61732" tIns="30866" rIns="61732" bIns="30866" numCol="1" spcCol="0" rtlCol="0" fromWordArt="0" anchor="t" anchorCtr="0" forceAA="0" compatLnSpc="1">
              <a:noAutofit/>
            </a:bodyPr>
            <a:lstStyle/>
            <a:p>
              <a:pPr algn="just"/>
              <a:r>
                <a:rPr lang="en-US" altLang="zh-CN" sz="810" kern="100">
                  <a:solidFill>
                    <a:srgbClr val="FFFFFF"/>
                  </a:solidFill>
                  <a:effectLst>
                    <a:outerShdw blurRad="38100" dist="19050" dir="2700000" algn="tl">
                      <a:srgbClr val="000000">
                        <a:alpha val="40000"/>
                      </a:srgbClr>
                    </a:outerShdw>
                  </a:effectLst>
                  <a:latin typeface="Arial Narrow" panose="020B0606020202030204" charset="0"/>
                  <a:ea typeface="PMingLiU-ExtB" panose="02020500000000000000" charset="-120"/>
                  <a:cs typeface="Arial Narrow" panose="020B0606020202030204" charset="0"/>
                  <a:sym typeface="Times New Roman" panose="02020603050405020304"/>
                </a:rPr>
                <a:t>Mei Chuan Middle School In Wuxue</a:t>
              </a:r>
              <a:endParaRPr lang="en-US" altLang="zh-CN" sz="810" kern="100">
                <a:solidFill>
                  <a:srgbClr val="FFFFFF"/>
                </a:solidFill>
                <a:effectLst>
                  <a:outerShdw blurRad="38100" dist="19050" dir="2700000" algn="tl">
                    <a:srgbClr val="000000">
                      <a:alpha val="40000"/>
                    </a:srgbClr>
                  </a:outerShdw>
                </a:effectLst>
                <a:latin typeface="Arial Narrow" panose="020B0606020202030204" charset="0"/>
                <a:ea typeface="PMingLiU-ExtB" panose="02020500000000000000" charset="-120"/>
                <a:cs typeface="Arial Narrow" panose="020B0606020202030204" charset="0"/>
                <a:sym typeface="Times New Roman" panose="02020603050405020304"/>
              </a:endParaRPr>
            </a:p>
          </p:txBody>
        </p:sp>
      </p:grpSp>
    </p:spTree>
  </p:cSld>
  <p:clrMapOvr>
    <a:masterClrMapping/>
  </p:clrMapOvr>
  <p:transition spd="slow" advTm="0">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8650" y="535348"/>
            <a:ext cx="3511241" cy="1071308"/>
          </a:xfrm>
        </p:spPr>
        <p:txBody>
          <a:bodyPr anchor="t" anchorCtr="0">
            <a:normAutofit/>
          </a:bodyPr>
          <a:lstStyle>
            <a:lvl1pPr>
              <a:defRPr sz="243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4231888" y="535348"/>
            <a:ext cx="4283912" cy="4053409"/>
          </a:xfrm>
        </p:spPr>
        <p:txBody>
          <a:bodyPr/>
          <a:lstStyle>
            <a:lvl1pPr marL="0" indent="0">
              <a:buNone/>
              <a:defRPr sz="2160"/>
            </a:lvl1pPr>
            <a:lvl2pPr marL="308610" indent="0">
              <a:buNone/>
              <a:defRPr sz="1890"/>
            </a:lvl2pPr>
            <a:lvl3pPr marL="617220" indent="0">
              <a:buNone/>
              <a:defRPr sz="1620"/>
            </a:lvl3pPr>
            <a:lvl4pPr marL="925830" indent="0">
              <a:buNone/>
              <a:defRPr sz="1350"/>
            </a:lvl4pPr>
            <a:lvl5pPr marL="1234440" indent="0">
              <a:buNone/>
              <a:defRPr sz="1350"/>
            </a:lvl5pPr>
            <a:lvl6pPr marL="1543050" indent="0">
              <a:buNone/>
              <a:defRPr sz="1350"/>
            </a:lvl6pPr>
            <a:lvl7pPr marL="1852295" indent="0">
              <a:buNone/>
              <a:defRPr sz="1350"/>
            </a:lvl7pPr>
            <a:lvl8pPr marL="2160905" indent="0">
              <a:buNone/>
              <a:defRPr sz="1350"/>
            </a:lvl8pPr>
            <a:lvl9pPr marL="2469515" indent="0">
              <a:buNone/>
              <a:defRPr sz="1350"/>
            </a:lvl9pPr>
          </a:lstStyle>
          <a:p>
            <a:endParaRPr lang="zh-CN" altLang="en-US" dirty="0"/>
          </a:p>
        </p:txBody>
      </p:sp>
      <p:sp>
        <p:nvSpPr>
          <p:cNvPr id="4" name="文本占位符 3"/>
          <p:cNvSpPr>
            <a:spLocks noGrp="1"/>
          </p:cNvSpPr>
          <p:nvPr>
            <p:ph type="body" sz="half" idx="2"/>
          </p:nvPr>
        </p:nvSpPr>
        <p:spPr>
          <a:xfrm>
            <a:off x="628650" y="1735708"/>
            <a:ext cx="3511241" cy="2859191"/>
          </a:xfrm>
        </p:spPr>
        <p:txBody>
          <a:bodyPr>
            <a:normAutofit/>
          </a:bodyPr>
          <a:lstStyle>
            <a:lvl1pPr marL="0" indent="0">
              <a:buNone/>
              <a:defRPr sz="1215"/>
            </a:lvl1pPr>
            <a:lvl2pPr marL="308610" indent="0">
              <a:buNone/>
              <a:defRPr sz="945"/>
            </a:lvl2pPr>
            <a:lvl3pPr marL="617220" indent="0">
              <a:buNone/>
              <a:defRPr sz="810"/>
            </a:lvl3pPr>
            <a:lvl4pPr marL="925830" indent="0">
              <a:buNone/>
              <a:defRPr sz="675"/>
            </a:lvl4pPr>
            <a:lvl5pPr marL="1234440" indent="0">
              <a:buNone/>
              <a:defRPr sz="675"/>
            </a:lvl5pPr>
            <a:lvl6pPr marL="1543050" indent="0">
              <a:buNone/>
              <a:defRPr sz="675"/>
            </a:lvl6pPr>
            <a:lvl7pPr marL="1852295" indent="0">
              <a:buNone/>
              <a:defRPr sz="675"/>
            </a:lvl7pPr>
            <a:lvl8pPr marL="2160905" indent="0">
              <a:buNone/>
              <a:defRPr sz="675"/>
            </a:lvl8pPr>
            <a:lvl9pPr marL="2469515" indent="0">
              <a:buNone/>
              <a:defRPr sz="675"/>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transition spd="slow" advTm="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7833674" y="273892"/>
            <a:ext cx="681676" cy="4359641"/>
          </a:xfrm>
        </p:spPr>
        <p:txBody>
          <a:bodyPr vert="eaVert">
            <a:normAutofit/>
          </a:bodyPr>
          <a:lstStyle>
            <a:lvl1pPr>
              <a:defRPr sz="297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628649" y="273892"/>
            <a:ext cx="7084832" cy="4359641"/>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spd="slow" advTm="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28650" y="413730"/>
            <a:ext cx="7886700" cy="416995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transition spd="slow" advTm="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791" y="4767560"/>
            <a:ext cx="2056836" cy="273206"/>
          </a:xfrm>
          <a:prstGeom prst="rect">
            <a:avLst/>
          </a:prstGeom>
        </p:spPr>
        <p:txBody>
          <a:bodyPr/>
          <a:lstStyle/>
          <a:p>
            <a:fld id="{06512E57-95F0-4912-AC44-F2D43C571B90}" type="datetimeFigureOut">
              <a:rPr lang="zh-CN" altLang="en-US" smtClean="0"/>
            </a:fld>
            <a:endParaRPr lang="zh-CN" altLang="en-US"/>
          </a:p>
        </p:txBody>
      </p:sp>
      <p:sp>
        <p:nvSpPr>
          <p:cNvPr id="3" name="页脚占位符 2"/>
          <p:cNvSpPr>
            <a:spLocks noGrp="1"/>
          </p:cNvSpPr>
          <p:nvPr>
            <p:ph type="ftr" sz="quarter" idx="11"/>
          </p:nvPr>
        </p:nvSpPr>
        <p:spPr>
          <a:xfrm>
            <a:off x="3028809" y="4767560"/>
            <a:ext cx="3086382" cy="273206"/>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8374" y="4767560"/>
            <a:ext cx="2056836" cy="273206"/>
          </a:xfrm>
          <a:prstGeom prst="rect">
            <a:avLst/>
          </a:prstGeom>
        </p:spPr>
        <p:txBody>
          <a:bodyPr/>
          <a:lstStyle/>
          <a:p>
            <a:fld id="{96A97911-2034-46D6-AA50-87A8D7B235F2}" type="slidenum">
              <a:rPr lang="zh-CN" altLang="en-US" smtClean="0"/>
            </a:fld>
            <a:endParaRPr lang="zh-CN" altLang="en-US"/>
          </a:p>
        </p:txBody>
      </p:sp>
    </p:spTree>
  </p:cSld>
  <p:clrMapOvr>
    <a:masterClrMapping/>
  </p:clrMapOvr>
  <p:transition spd="slow" advTm="0">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Portfolio #2">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459194" y="1514475"/>
            <a:ext cx="2945606" cy="1532335"/>
          </a:xfrm>
          <a:prstGeom prst="rect">
            <a:avLst/>
          </a:prstGeom>
          <a:solidFill>
            <a:schemeClr val="bg1">
              <a:lumMod val="65000"/>
            </a:schemeClr>
          </a:solidFill>
        </p:spPr>
        <p:txBody>
          <a:bodyPr/>
          <a:lstStyle>
            <a:lvl1pPr marL="0" indent="0">
              <a:buNone/>
              <a:defRPr sz="750">
                <a:solidFill>
                  <a:schemeClr val="bg1"/>
                </a:solidFill>
              </a:defRPr>
            </a:lvl1pPr>
          </a:lstStyle>
          <a:p>
            <a:endParaRPr lang="en-US"/>
          </a:p>
        </p:txBody>
      </p:sp>
      <p:sp>
        <p:nvSpPr>
          <p:cNvPr id="9" name="Picture Placeholder 7"/>
          <p:cNvSpPr>
            <a:spLocks noGrp="1"/>
          </p:cNvSpPr>
          <p:nvPr>
            <p:ph type="pic" sz="quarter" idx="11"/>
          </p:nvPr>
        </p:nvSpPr>
        <p:spPr>
          <a:xfrm>
            <a:off x="3453617" y="1514475"/>
            <a:ext cx="2945606" cy="1532335"/>
          </a:xfrm>
          <a:prstGeom prst="rect">
            <a:avLst/>
          </a:prstGeom>
          <a:solidFill>
            <a:schemeClr val="bg1">
              <a:lumMod val="65000"/>
            </a:schemeClr>
          </a:solidFill>
        </p:spPr>
        <p:txBody>
          <a:bodyPr/>
          <a:lstStyle>
            <a:lvl1pPr marL="0" indent="0">
              <a:buNone/>
              <a:defRPr sz="750">
                <a:solidFill>
                  <a:schemeClr val="bg1"/>
                </a:solidFill>
              </a:defRPr>
            </a:lvl1pPr>
          </a:lstStyle>
          <a:p>
            <a:endParaRPr lang="en-US"/>
          </a:p>
        </p:txBody>
      </p:sp>
      <p:sp>
        <p:nvSpPr>
          <p:cNvPr id="10" name="Picture Placeholder 7"/>
          <p:cNvSpPr>
            <a:spLocks noGrp="1"/>
          </p:cNvSpPr>
          <p:nvPr>
            <p:ph type="pic" sz="quarter" idx="12"/>
          </p:nvPr>
        </p:nvSpPr>
        <p:spPr>
          <a:xfrm>
            <a:off x="458915" y="3093244"/>
            <a:ext cx="2945606" cy="1532335"/>
          </a:xfrm>
          <a:prstGeom prst="rect">
            <a:avLst/>
          </a:prstGeom>
          <a:solidFill>
            <a:schemeClr val="bg1">
              <a:lumMod val="65000"/>
            </a:schemeClr>
          </a:solidFill>
        </p:spPr>
        <p:txBody>
          <a:bodyPr/>
          <a:lstStyle>
            <a:lvl1pPr marL="0" indent="0">
              <a:buNone/>
              <a:defRPr sz="750">
                <a:solidFill>
                  <a:schemeClr val="bg1"/>
                </a:solidFill>
              </a:defRPr>
            </a:lvl1pPr>
          </a:lstStyle>
          <a:p>
            <a:endParaRPr lang="en-US"/>
          </a:p>
        </p:txBody>
      </p:sp>
      <p:sp>
        <p:nvSpPr>
          <p:cNvPr id="11" name="Picture Placeholder 7"/>
          <p:cNvSpPr>
            <a:spLocks noGrp="1"/>
          </p:cNvSpPr>
          <p:nvPr>
            <p:ph type="pic" sz="quarter" idx="13"/>
          </p:nvPr>
        </p:nvSpPr>
        <p:spPr>
          <a:xfrm>
            <a:off x="3453476" y="3093244"/>
            <a:ext cx="2945606" cy="1532335"/>
          </a:xfrm>
          <a:prstGeom prst="rect">
            <a:avLst/>
          </a:prstGeom>
          <a:solidFill>
            <a:schemeClr val="bg1">
              <a:lumMod val="65000"/>
            </a:schemeClr>
          </a:solidFill>
        </p:spPr>
        <p:txBody>
          <a:bodyPr/>
          <a:lstStyle>
            <a:lvl1pPr marL="0" indent="0">
              <a:buNone/>
              <a:defRPr sz="750">
                <a:solidFill>
                  <a:schemeClr val="bg1"/>
                </a:solidFill>
              </a:defRPr>
            </a:lvl1pPr>
          </a:lstStyle>
          <a:p>
            <a:endParaRPr lang="en-US"/>
          </a:p>
        </p:txBody>
      </p:sp>
      <p:sp>
        <p:nvSpPr>
          <p:cNvPr id="12" name="Picture Placeholder 7"/>
          <p:cNvSpPr>
            <a:spLocks noGrp="1"/>
          </p:cNvSpPr>
          <p:nvPr>
            <p:ph type="pic" sz="quarter" idx="14"/>
          </p:nvPr>
        </p:nvSpPr>
        <p:spPr>
          <a:xfrm>
            <a:off x="6448038" y="1514475"/>
            <a:ext cx="1983581" cy="3111103"/>
          </a:xfrm>
          <a:prstGeom prst="rect">
            <a:avLst/>
          </a:prstGeom>
          <a:solidFill>
            <a:schemeClr val="bg1">
              <a:lumMod val="65000"/>
            </a:schemeClr>
          </a:solidFill>
        </p:spPr>
        <p:txBody>
          <a:bodyPr/>
          <a:lstStyle>
            <a:lvl1pPr marL="0" indent="0">
              <a:buNone/>
              <a:defRPr sz="750">
                <a:solidFill>
                  <a:schemeClr val="bg1"/>
                </a:solidFill>
              </a:defRPr>
            </a:lvl1pPr>
          </a:lstStyle>
          <a:p>
            <a:endParaRPr lang="en-US"/>
          </a:p>
        </p:txBody>
      </p:sp>
      <p:sp>
        <p:nvSpPr>
          <p:cNvPr id="2" name="Content Placeholder 2"/>
          <p:cNvSpPr txBox="1"/>
          <p:nvPr userDrawn="1"/>
        </p:nvSpPr>
        <p:spPr>
          <a:xfrm>
            <a:off x="842603" y="113798"/>
            <a:ext cx="3410599" cy="254240"/>
          </a:xfrm>
          <a:prstGeom prst="rect">
            <a:avLst/>
          </a:prstGeom>
          <a:effectLst>
            <a:outerShdw blurRad="190500" dist="228600" dir="5400000" algn="ctr" rotWithShape="0">
              <a:srgbClr val="000000">
                <a:alpha val="30000"/>
              </a:srgbClr>
            </a:outerShdw>
          </a:effectLst>
        </p:spPr>
        <p:txBody>
          <a:bodyPr vert="horz" lIns="68567" tIns="34284" rIns="68567" bIns="34284" rtlCol="0" anchor="t">
            <a:noAutofit/>
            <a:scene3d>
              <a:camera prst="orthographicFront"/>
              <a:lightRig rig="threePt" dir="t"/>
            </a:scene3d>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lnSpc>
                <a:spcPct val="70000"/>
              </a:lnSpc>
              <a:spcBef>
                <a:spcPts val="0"/>
              </a:spcBef>
              <a:spcAft>
                <a:spcPts val="0"/>
              </a:spcAft>
            </a:pPr>
            <a:r>
              <a:rPr lang="zh-CN" altLang="en-US" sz="1705" b="1" dirty="0">
                <a:solidFill>
                  <a:srgbClr val="075084"/>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环境优化，氛围营造，品味安心</a:t>
            </a:r>
            <a:endParaRPr lang="zh-CN" altLang="en-US" sz="1705" b="1" dirty="0">
              <a:solidFill>
                <a:srgbClr val="075084"/>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 name="Freeform 9"/>
          <p:cNvSpPr/>
          <p:nvPr userDrawn="1"/>
        </p:nvSpPr>
        <p:spPr bwMode="auto">
          <a:xfrm>
            <a:off x="-2709" y="6774"/>
            <a:ext cx="1074251" cy="369393"/>
          </a:xfrm>
          <a:custGeom>
            <a:avLst/>
            <a:gdLst>
              <a:gd name="connsiteX0" fmla="*/ 0 w 2379"/>
              <a:gd name="connsiteY0" fmla="*/ 0 h 818"/>
              <a:gd name="connsiteX1" fmla="*/ 2379 w 2379"/>
              <a:gd name="connsiteY1" fmla="*/ 18 h 818"/>
              <a:gd name="connsiteX2" fmla="*/ 1060 w 2379"/>
              <a:gd name="connsiteY2" fmla="*/ 818 h 818"/>
              <a:gd name="connsiteX3" fmla="*/ 0 w 2379"/>
              <a:gd name="connsiteY3" fmla="*/ 800 h 818"/>
              <a:gd name="connsiteX4" fmla="*/ 0 w 2379"/>
              <a:gd name="connsiteY4" fmla="*/ 0 h 818"/>
            </a:gdLst>
            <a:ahLst/>
            <a:cxnLst>
              <a:cxn ang="0">
                <a:pos x="connsiteX0" y="connsiteY0"/>
              </a:cxn>
              <a:cxn ang="0">
                <a:pos x="connsiteX1" y="connsiteY1"/>
              </a:cxn>
              <a:cxn ang="0">
                <a:pos x="connsiteX2" y="connsiteY2"/>
              </a:cxn>
              <a:cxn ang="0">
                <a:pos x="connsiteX3" y="connsiteY3"/>
              </a:cxn>
              <a:cxn ang="0">
                <a:pos x="connsiteX4" y="connsiteY4"/>
              </a:cxn>
            </a:cxnLst>
            <a:rect l="0" t="0" r="r" b="b"/>
            <a:pathLst>
              <a:path w="2379" h="818">
                <a:moveTo>
                  <a:pt x="0" y="0"/>
                </a:moveTo>
                <a:lnTo>
                  <a:pt x="2379" y="18"/>
                </a:lnTo>
                <a:lnTo>
                  <a:pt x="1060" y="818"/>
                </a:lnTo>
                <a:lnTo>
                  <a:pt x="0" y="800"/>
                </a:lnTo>
                <a:lnTo>
                  <a:pt x="0" y="0"/>
                </a:lnTo>
              </a:path>
            </a:pathLst>
          </a:custGeom>
          <a:solidFill>
            <a:srgbClr val="1471AE"/>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28" tIns="45714" rIns="91428" bIns="45714" numCol="1" anchor="t" anchorCtr="0" compatLnSpc="1"/>
          <a:lstStyle/>
          <a:p>
            <a:endParaRPr lang="zh-CN" altLang="en-US" sz="1280"/>
          </a:p>
        </p:txBody>
      </p:sp>
      <p:sp>
        <p:nvSpPr>
          <p:cNvPr id="5" name="Freeform 11"/>
          <p:cNvSpPr/>
          <p:nvPr userDrawn="1"/>
        </p:nvSpPr>
        <p:spPr bwMode="auto">
          <a:xfrm>
            <a:off x="4067161" y="6774"/>
            <a:ext cx="583861" cy="361264"/>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1471AE"/>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28" tIns="45714" rIns="91428" bIns="45714" numCol="1" anchor="t" anchorCtr="0" compatLnSpc="1"/>
          <a:lstStyle/>
          <a:p>
            <a:endParaRPr lang="zh-CN" altLang="en-US" sz="1280"/>
          </a:p>
        </p:txBody>
      </p:sp>
      <p:sp>
        <p:nvSpPr>
          <p:cNvPr id="42" name="燕尾形 41"/>
          <p:cNvSpPr/>
          <p:nvPr userDrawn="1"/>
        </p:nvSpPr>
        <p:spPr>
          <a:xfrm>
            <a:off x="4459816" y="168997"/>
            <a:ext cx="143998" cy="14400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solidFill>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upLeft)">
                                      <p:cBhvr>
                                        <p:cTn id="7" dur="500"/>
                                        <p:tgtEl>
                                          <p:spTgt spid="4"/>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Right)">
                                      <p:cBhvr>
                                        <p:cTn id="10" dur="500"/>
                                        <p:tgtEl>
                                          <p:spTgt spid="5"/>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5" grpId="0" bldLvl="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Tree>
  </p:cSld>
  <p:clrMapOvr>
    <a:masterClrMapping/>
  </p:clrMapOvr>
  <p:transition spd="slow" advTm="0">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4 Images">
    <p:spTree>
      <p:nvGrpSpPr>
        <p:cNvPr id="1" name=""/>
        <p:cNvGrpSpPr/>
        <p:nvPr/>
      </p:nvGrpSpPr>
      <p:grpSpPr>
        <a:xfrm>
          <a:off x="0" y="0"/>
          <a:ext cx="0" cy="0"/>
          <a:chOff x="0" y="0"/>
          <a:chExt cx="0" cy="0"/>
        </a:xfrm>
      </p:grpSpPr>
      <p:sp>
        <p:nvSpPr>
          <p:cNvPr id="21" name="Picture Placeholder 13"/>
          <p:cNvSpPr>
            <a:spLocks noGrp="1" noChangeAspect="1"/>
          </p:cNvSpPr>
          <p:nvPr>
            <p:ph type="pic" sz="quarter" idx="13"/>
          </p:nvPr>
        </p:nvSpPr>
        <p:spPr>
          <a:xfrm>
            <a:off x="573436" y="1081955"/>
            <a:ext cx="1461134" cy="1460754"/>
          </a:xfrm>
          <a:prstGeom prst="rect">
            <a:avLst/>
          </a:prstGeom>
          <a:effectLst/>
        </p:spPr>
        <p:txBody>
          <a:bodyPr>
            <a:normAutofit/>
          </a:bodyPr>
          <a:lstStyle>
            <a:lvl1pPr marL="0" indent="0">
              <a:buNone/>
              <a:defRPr sz="1350">
                <a:ln>
                  <a:noFill/>
                </a:ln>
                <a:solidFill>
                  <a:schemeClr val="bg1">
                    <a:lumMod val="85000"/>
                  </a:schemeClr>
                </a:solidFill>
              </a:defRPr>
            </a:lvl1pPr>
          </a:lstStyle>
          <a:p>
            <a:endParaRPr lang="en-US" dirty="0"/>
          </a:p>
        </p:txBody>
      </p:sp>
      <p:sp>
        <p:nvSpPr>
          <p:cNvPr id="23" name="Picture Placeholder 13"/>
          <p:cNvSpPr>
            <a:spLocks noGrp="1" noChangeAspect="1"/>
          </p:cNvSpPr>
          <p:nvPr>
            <p:ph type="pic" sz="quarter" idx="19"/>
          </p:nvPr>
        </p:nvSpPr>
        <p:spPr>
          <a:xfrm>
            <a:off x="4572597" y="1081955"/>
            <a:ext cx="1461134" cy="1460754"/>
          </a:xfrm>
          <a:prstGeom prst="rect">
            <a:avLst/>
          </a:prstGeom>
          <a:effectLst/>
        </p:spPr>
        <p:txBody>
          <a:bodyPr>
            <a:normAutofit/>
          </a:bodyPr>
          <a:lstStyle>
            <a:lvl1pPr marL="0" indent="0">
              <a:buNone/>
              <a:defRPr sz="1350">
                <a:ln>
                  <a:noFill/>
                </a:ln>
                <a:solidFill>
                  <a:schemeClr val="bg1">
                    <a:lumMod val="85000"/>
                  </a:schemeClr>
                </a:solidFill>
              </a:defRPr>
            </a:lvl1pPr>
          </a:lstStyle>
          <a:p>
            <a:endParaRPr lang="en-US" dirty="0"/>
          </a:p>
        </p:txBody>
      </p:sp>
      <p:sp>
        <p:nvSpPr>
          <p:cNvPr id="25" name="Picture Placeholder 13"/>
          <p:cNvSpPr>
            <a:spLocks noGrp="1" noChangeAspect="1"/>
          </p:cNvSpPr>
          <p:nvPr>
            <p:ph type="pic" sz="quarter" idx="20"/>
          </p:nvPr>
        </p:nvSpPr>
        <p:spPr>
          <a:xfrm>
            <a:off x="3112766" y="2542709"/>
            <a:ext cx="1461134" cy="1460754"/>
          </a:xfrm>
          <a:prstGeom prst="rect">
            <a:avLst/>
          </a:prstGeom>
          <a:effectLst/>
        </p:spPr>
        <p:txBody>
          <a:bodyPr>
            <a:normAutofit/>
          </a:bodyPr>
          <a:lstStyle>
            <a:lvl1pPr marL="0" indent="0">
              <a:buNone/>
              <a:defRPr sz="1350">
                <a:ln>
                  <a:noFill/>
                </a:ln>
                <a:solidFill>
                  <a:schemeClr val="bg1">
                    <a:lumMod val="85000"/>
                  </a:schemeClr>
                </a:solidFill>
              </a:defRPr>
            </a:lvl1pPr>
          </a:lstStyle>
          <a:p>
            <a:endParaRPr lang="en-US" dirty="0"/>
          </a:p>
        </p:txBody>
      </p:sp>
      <p:sp>
        <p:nvSpPr>
          <p:cNvPr id="27" name="Picture Placeholder 13"/>
          <p:cNvSpPr>
            <a:spLocks noGrp="1" noChangeAspect="1"/>
          </p:cNvSpPr>
          <p:nvPr>
            <p:ph type="pic" sz="quarter" idx="21"/>
          </p:nvPr>
        </p:nvSpPr>
        <p:spPr>
          <a:xfrm>
            <a:off x="7108513" y="2542709"/>
            <a:ext cx="1461134" cy="1460754"/>
          </a:xfrm>
          <a:prstGeom prst="rect">
            <a:avLst/>
          </a:prstGeom>
          <a:effectLst/>
        </p:spPr>
        <p:txBody>
          <a:bodyPr>
            <a:normAutofit/>
          </a:bodyPr>
          <a:lstStyle>
            <a:lvl1pPr marL="0" indent="0">
              <a:buNone/>
              <a:defRPr sz="1350">
                <a:ln>
                  <a:noFill/>
                </a:ln>
                <a:solidFill>
                  <a:schemeClr val="bg1">
                    <a:lumMod val="85000"/>
                  </a:schemeClr>
                </a:solidFill>
              </a:defRPr>
            </a:lvl1pPr>
          </a:lstStyle>
          <a:p>
            <a:endParaRPr lang="en-US" dirty="0"/>
          </a:p>
        </p:txBody>
      </p:sp>
      <p:sp>
        <p:nvSpPr>
          <p:cNvPr id="2" name="Content Placeholder 2"/>
          <p:cNvSpPr txBox="1"/>
          <p:nvPr userDrawn="1"/>
        </p:nvSpPr>
        <p:spPr>
          <a:xfrm>
            <a:off x="842603" y="113798"/>
            <a:ext cx="3410599" cy="254240"/>
          </a:xfrm>
          <a:prstGeom prst="rect">
            <a:avLst/>
          </a:prstGeom>
          <a:effectLst>
            <a:outerShdw blurRad="190500" dist="228600" dir="5400000" algn="ctr" rotWithShape="0">
              <a:srgbClr val="000000">
                <a:alpha val="30000"/>
              </a:srgbClr>
            </a:outerShdw>
          </a:effectLst>
        </p:spPr>
        <p:txBody>
          <a:bodyPr vert="horz" lIns="68567" tIns="34284" rIns="68567" bIns="34284" rtlCol="0" anchor="t">
            <a:noAutofit/>
            <a:scene3d>
              <a:camera prst="orthographicFront"/>
              <a:lightRig rig="threePt" dir="t"/>
            </a:scene3d>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lnSpc>
                <a:spcPct val="70000"/>
              </a:lnSpc>
              <a:spcBef>
                <a:spcPts val="0"/>
              </a:spcBef>
              <a:spcAft>
                <a:spcPts val="0"/>
              </a:spcAft>
            </a:pPr>
            <a:r>
              <a:rPr lang="zh-CN" altLang="en-US" sz="1705" b="1" dirty="0">
                <a:solidFill>
                  <a:srgbClr val="075084"/>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rPr>
              <a:t>完善制度，责任落实，保障放心</a:t>
            </a:r>
            <a:endParaRPr lang="zh-CN" altLang="en-US" sz="1705" b="1" dirty="0">
              <a:solidFill>
                <a:srgbClr val="075084"/>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 name="Freeform 9"/>
          <p:cNvSpPr/>
          <p:nvPr userDrawn="1"/>
        </p:nvSpPr>
        <p:spPr bwMode="auto">
          <a:xfrm>
            <a:off x="-2709" y="6774"/>
            <a:ext cx="1074251" cy="369393"/>
          </a:xfrm>
          <a:custGeom>
            <a:avLst/>
            <a:gdLst>
              <a:gd name="connsiteX0" fmla="*/ 0 w 2379"/>
              <a:gd name="connsiteY0" fmla="*/ 0 h 818"/>
              <a:gd name="connsiteX1" fmla="*/ 2379 w 2379"/>
              <a:gd name="connsiteY1" fmla="*/ 18 h 818"/>
              <a:gd name="connsiteX2" fmla="*/ 1060 w 2379"/>
              <a:gd name="connsiteY2" fmla="*/ 818 h 818"/>
              <a:gd name="connsiteX3" fmla="*/ 0 w 2379"/>
              <a:gd name="connsiteY3" fmla="*/ 800 h 818"/>
              <a:gd name="connsiteX4" fmla="*/ 0 w 2379"/>
              <a:gd name="connsiteY4" fmla="*/ 0 h 818"/>
            </a:gdLst>
            <a:ahLst/>
            <a:cxnLst>
              <a:cxn ang="0">
                <a:pos x="connsiteX0" y="connsiteY0"/>
              </a:cxn>
              <a:cxn ang="0">
                <a:pos x="connsiteX1" y="connsiteY1"/>
              </a:cxn>
              <a:cxn ang="0">
                <a:pos x="connsiteX2" y="connsiteY2"/>
              </a:cxn>
              <a:cxn ang="0">
                <a:pos x="connsiteX3" y="connsiteY3"/>
              </a:cxn>
              <a:cxn ang="0">
                <a:pos x="connsiteX4" y="connsiteY4"/>
              </a:cxn>
            </a:cxnLst>
            <a:rect l="0" t="0" r="r" b="b"/>
            <a:pathLst>
              <a:path w="2379" h="818">
                <a:moveTo>
                  <a:pt x="0" y="0"/>
                </a:moveTo>
                <a:lnTo>
                  <a:pt x="2379" y="18"/>
                </a:lnTo>
                <a:lnTo>
                  <a:pt x="1060" y="818"/>
                </a:lnTo>
                <a:lnTo>
                  <a:pt x="0" y="800"/>
                </a:lnTo>
                <a:lnTo>
                  <a:pt x="0" y="0"/>
                </a:lnTo>
              </a:path>
            </a:pathLst>
          </a:custGeom>
          <a:solidFill>
            <a:srgbClr val="1471AE"/>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28" tIns="45714" rIns="91428" bIns="45714" numCol="1" anchor="t" anchorCtr="0" compatLnSpc="1"/>
          <a:lstStyle/>
          <a:p>
            <a:endParaRPr lang="zh-CN" altLang="en-US" sz="1280"/>
          </a:p>
        </p:txBody>
      </p:sp>
      <p:sp>
        <p:nvSpPr>
          <p:cNvPr id="5" name="Freeform 11"/>
          <p:cNvSpPr/>
          <p:nvPr userDrawn="1"/>
        </p:nvSpPr>
        <p:spPr bwMode="auto">
          <a:xfrm>
            <a:off x="4067161" y="6774"/>
            <a:ext cx="583861" cy="361264"/>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1471AE"/>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28" tIns="45714" rIns="91428" bIns="45714" numCol="1" anchor="t" anchorCtr="0" compatLnSpc="1"/>
          <a:lstStyle/>
          <a:p>
            <a:endParaRPr lang="zh-CN" altLang="en-US" sz="1280"/>
          </a:p>
        </p:txBody>
      </p:sp>
      <p:sp>
        <p:nvSpPr>
          <p:cNvPr id="42" name="燕尾形 41"/>
          <p:cNvSpPr/>
          <p:nvPr userDrawn="1"/>
        </p:nvSpPr>
        <p:spPr>
          <a:xfrm>
            <a:off x="4459816" y="168997"/>
            <a:ext cx="143998" cy="14400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solidFill>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upLeft)">
                                      <p:cBhvr>
                                        <p:cTn id="7" dur="500"/>
                                        <p:tgtEl>
                                          <p:spTgt spid="4"/>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Right)">
                                      <p:cBhvr>
                                        <p:cTn id="10" dur="500"/>
                                        <p:tgtEl>
                                          <p:spTgt spid="5"/>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5" grpId="0" bldLvl="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469"/>
            <a:ext cx="8229600" cy="858003"/>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5920162" y="4654780"/>
            <a:ext cx="551208" cy="352425"/>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Tree>
  </p:cSld>
  <p:clrMapOvr>
    <a:masterClrMapping/>
  </p:clrMapOvr>
  <p:transition spd="slow" advTm="0">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cSld>
  <p:clrMapOvr>
    <a:masterClrMapping/>
  </p:clrMapOvr>
  <p:transition spd="slow" advTm="0">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p:transition spd="slow" advTm="0">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grayscl/>
          </a:blip>
          <a:stretch>
            <a:fillRect/>
          </a:stretch>
        </p:blipFill>
        <p:spPr>
          <a:xfrm>
            <a:off x="-5239" y="22388"/>
            <a:ext cx="9154954" cy="5082000"/>
          </a:xfrm>
          <a:prstGeom prst="rect">
            <a:avLst/>
          </a:prstGeom>
        </p:spPr>
      </p:pic>
      <p:sp>
        <p:nvSpPr>
          <p:cNvPr id="23" name=" 165"/>
          <p:cNvSpPr/>
          <p:nvPr userDrawn="1"/>
        </p:nvSpPr>
        <p:spPr>
          <a:xfrm>
            <a:off x="-30480" y="123370"/>
            <a:ext cx="2343626" cy="475381"/>
          </a:xfrm>
          <a:custGeom>
            <a:avLst/>
            <a:gdLst>
              <a:gd name="connsiteX0" fmla="*/ 11 w 4921"/>
              <a:gd name="connsiteY0" fmla="*/ 998 h 998"/>
              <a:gd name="connsiteX1" fmla="*/ 0 w 4921"/>
              <a:gd name="connsiteY1" fmla="*/ 0 h 998"/>
              <a:gd name="connsiteX2" fmla="*/ 4921 w 4921"/>
              <a:gd name="connsiteY2" fmla="*/ 0 h 998"/>
              <a:gd name="connsiteX3" fmla="*/ 4189 w 4921"/>
              <a:gd name="connsiteY3" fmla="*/ 983 h 998"/>
              <a:gd name="connsiteX4" fmla="*/ 11 w 4921"/>
              <a:gd name="connsiteY4" fmla="*/ 998 h 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1" h="998">
                <a:moveTo>
                  <a:pt x="11" y="998"/>
                </a:moveTo>
                <a:lnTo>
                  <a:pt x="0" y="0"/>
                </a:lnTo>
                <a:lnTo>
                  <a:pt x="4921" y="0"/>
                </a:lnTo>
                <a:lnTo>
                  <a:pt x="4189" y="983"/>
                </a:lnTo>
                <a:lnTo>
                  <a:pt x="11" y="998"/>
                </a:lnTo>
                <a:close/>
              </a:path>
            </a:pathLst>
          </a:custGeom>
          <a:solidFill>
            <a:srgbClr val="0D5B00"/>
          </a:solidFill>
          <a:ln>
            <a:noFill/>
          </a:ln>
          <a:effectLst>
            <a:outerShdw blurRad="50800" dist="38100" dir="5400000" algn="t"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ffectLst>
                <a:outerShdw blurRad="50800" dist="38100" dir="5400000" algn="t" rotWithShape="0">
                  <a:prstClr val="black">
                    <a:alpha val="40000"/>
                  </a:prstClr>
                </a:outerShdw>
              </a:effectLst>
            </a:endParaRPr>
          </a:p>
        </p:txBody>
      </p:sp>
      <p:grpSp>
        <p:nvGrpSpPr>
          <p:cNvPr id="25" name="组合 24"/>
          <p:cNvGrpSpPr/>
          <p:nvPr userDrawn="1"/>
        </p:nvGrpSpPr>
        <p:grpSpPr>
          <a:xfrm>
            <a:off x="741045" y="134802"/>
            <a:ext cx="1576388" cy="553023"/>
            <a:chOff x="1532" y="245"/>
            <a:chExt cx="3310" cy="1161"/>
          </a:xfrm>
        </p:grpSpPr>
        <p:pic>
          <p:nvPicPr>
            <p:cNvPr id="26" name="图片 12" descr="武穴市梅川中学"/>
            <p:cNvPicPr>
              <a:picLocks noChangeAspect="1"/>
            </p:cNvPicPr>
            <p:nvPr userDrawn="1"/>
          </p:nvPicPr>
          <p:blipFill>
            <a:blip r:embed="rId3">
              <a:lum bright="-18000" contrast="36000"/>
            </a:blip>
            <a:srcRect l="12274" t="6156" r="16977" b="17718"/>
            <a:stretch>
              <a:fillRect/>
            </a:stretch>
          </p:blipFill>
          <p:spPr>
            <a:xfrm>
              <a:off x="1677" y="245"/>
              <a:ext cx="2204" cy="532"/>
            </a:xfrm>
            <a:prstGeom prst="rect">
              <a:avLst/>
            </a:prstGeom>
          </p:spPr>
        </p:pic>
        <p:sp>
          <p:nvSpPr>
            <p:cNvPr id="27" name="文本框 15"/>
            <p:cNvSpPr txBox="1"/>
            <p:nvPr userDrawn="1"/>
          </p:nvSpPr>
          <p:spPr>
            <a:xfrm>
              <a:off x="1532" y="770"/>
              <a:ext cx="3310" cy="637"/>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61732" tIns="30866" rIns="61732" bIns="30866" numCol="1" spcCol="0" rtlCol="0" fromWordArt="0" anchor="t" anchorCtr="0" forceAA="0" compatLnSpc="1">
              <a:noAutofit/>
            </a:bodyPr>
            <a:lstStyle/>
            <a:p>
              <a:pPr algn="just"/>
              <a:r>
                <a:rPr lang="en-US" altLang="zh-CN" sz="540" kern="100">
                  <a:solidFill>
                    <a:srgbClr val="FFFFFF"/>
                  </a:solidFill>
                  <a:effectLst>
                    <a:outerShdw blurRad="38100" dist="19050" dir="2700000" algn="tl">
                      <a:srgbClr val="000000">
                        <a:alpha val="40000"/>
                      </a:srgbClr>
                    </a:outerShdw>
                  </a:effectLst>
                  <a:latin typeface="Arial Narrow" panose="020B0606020202030204" charset="0"/>
                  <a:ea typeface="PMingLiU-ExtB" panose="02020500000000000000" charset="-120"/>
                  <a:cs typeface="Arial Narrow" panose="020B0606020202030204" charset="0"/>
                  <a:sym typeface="Times New Roman" panose="02020603050405020304"/>
                </a:rPr>
                <a:t>Mei Chuan Middle School In Wuxue</a:t>
              </a:r>
              <a:endParaRPr lang="en-US" altLang="zh-CN" sz="540" kern="100">
                <a:solidFill>
                  <a:srgbClr val="FFFFFF"/>
                </a:solidFill>
                <a:effectLst>
                  <a:outerShdw blurRad="38100" dist="19050" dir="2700000" algn="tl">
                    <a:srgbClr val="000000">
                      <a:alpha val="40000"/>
                    </a:srgbClr>
                  </a:outerShdw>
                </a:effectLst>
                <a:latin typeface="Arial Narrow" panose="020B0606020202030204" charset="0"/>
                <a:ea typeface="PMingLiU-ExtB" panose="02020500000000000000" charset="-120"/>
                <a:cs typeface="Arial Narrow" panose="020B0606020202030204" charset="0"/>
                <a:sym typeface="Times New Roman" panose="02020603050405020304"/>
              </a:endParaRPr>
            </a:p>
          </p:txBody>
        </p:sp>
        <p:cxnSp>
          <p:nvCxnSpPr>
            <p:cNvPr id="28" name="直接连接符 14"/>
            <p:cNvCxnSpPr/>
            <p:nvPr userDrawn="1"/>
          </p:nvCxnSpPr>
          <p:spPr>
            <a:xfrm>
              <a:off x="1581" y="787"/>
              <a:ext cx="2435" cy="0"/>
            </a:xfrm>
            <a:prstGeom prst="line">
              <a:avLst/>
            </a:prstGeom>
            <a:ln w="19050">
              <a:solidFill>
                <a:schemeClr val="bg1"/>
              </a:solidFill>
            </a:ln>
          </p:spPr>
          <p:style>
            <a:lnRef idx="3">
              <a:schemeClr val="dk1"/>
            </a:lnRef>
            <a:fillRef idx="0">
              <a:schemeClr val="dk1"/>
            </a:fillRef>
            <a:effectRef idx="2">
              <a:schemeClr val="dk1"/>
            </a:effectRef>
            <a:fontRef idx="minor">
              <a:schemeClr val="tx1"/>
            </a:fontRef>
          </p:style>
        </p:cxnSp>
      </p:grpSp>
      <p:pic>
        <p:nvPicPr>
          <p:cNvPr id="14" name="图片 13" descr="未标题-2"/>
          <p:cNvPicPr>
            <a:picLocks noChangeAspect="1"/>
          </p:cNvPicPr>
          <p:nvPr userDrawn="1"/>
        </p:nvPicPr>
        <p:blipFill>
          <a:blip r:embed="rId4">
            <a:lum bright="-12000" contrast="18000"/>
          </a:blip>
          <a:stretch>
            <a:fillRect/>
          </a:stretch>
        </p:blipFill>
        <p:spPr>
          <a:xfrm>
            <a:off x="148590" y="29533"/>
            <a:ext cx="654368" cy="772136"/>
          </a:xfrm>
          <a:prstGeom prst="rect">
            <a:avLst/>
          </a:prstGeom>
        </p:spPr>
      </p:pic>
      <p:sp>
        <p:nvSpPr>
          <p:cNvPr id="6" name="灯片编号占位符 5"/>
          <p:cNvSpPr>
            <a:spLocks noGrp="1"/>
          </p:cNvSpPr>
          <p:nvPr>
            <p:ph type="sldNum" sz="quarter" idx="12"/>
          </p:nvPr>
        </p:nvSpPr>
        <p:spPr>
          <a:xfrm>
            <a:off x="8271510" y="230069"/>
            <a:ext cx="788670" cy="150045"/>
          </a:xfrm>
        </p:spPr>
        <p:txBody>
          <a:bodyPr/>
          <a:lstStyle/>
          <a:p>
            <a:fld id="{49AE70B2-8BF9-45C0-BB95-33D1B9D3A854}" type="slidenum">
              <a:rPr lang="zh-CN" altLang="en-US" smtClean="0"/>
            </a:fld>
            <a:endParaRPr lang="zh-CN" altLang="en-US"/>
          </a:p>
        </p:txBody>
      </p:sp>
      <p:sp>
        <p:nvSpPr>
          <p:cNvPr id="29" name=" 165"/>
          <p:cNvSpPr/>
          <p:nvPr userDrawn="1"/>
        </p:nvSpPr>
        <p:spPr>
          <a:xfrm>
            <a:off x="2011680" y="123370"/>
            <a:ext cx="5163026" cy="468236"/>
          </a:xfrm>
          <a:prstGeom prst="parallelogram">
            <a:avLst>
              <a:gd name="adj" fmla="val 74465"/>
            </a:avLst>
          </a:prstGeom>
          <a:solidFill>
            <a:schemeClr val="accent6">
              <a:lumMod val="40000"/>
              <a:lumOff val="60000"/>
            </a:schemeClr>
          </a:solidFill>
          <a:ln>
            <a:noFill/>
          </a:ln>
          <a:effectLst>
            <a:outerShdw blurRad="50800" dist="38100" dir="5400000" algn="t"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ffectLst>
                <a:outerShdw blurRad="50800" dist="38100" dir="5400000" algn="t" rotWithShape="0">
                  <a:prstClr val="black">
                    <a:alpha val="40000"/>
                  </a:prstClr>
                </a:outerShdw>
              </a:effectLst>
            </a:endParaRPr>
          </a:p>
        </p:txBody>
      </p:sp>
      <p:sp>
        <p:nvSpPr>
          <p:cNvPr id="12" name="灯片编号占位符 5"/>
          <p:cNvSpPr>
            <a:spLocks noGrp="1"/>
          </p:cNvSpPr>
          <p:nvPr userDrawn="1"/>
        </p:nvSpPr>
        <p:spPr>
          <a:xfrm>
            <a:off x="8366760" y="325336"/>
            <a:ext cx="788670" cy="150045"/>
          </a:xfrm>
          <a:prstGeom prst="rect">
            <a:avLst/>
          </a:prstGeom>
        </p:spPr>
        <p:txBody>
          <a:bodyPr vert="horz" lIns="61732" tIns="30866" rIns="61732" bIns="30866" rtlCol="0" anchor="ctr">
            <a:normAutofit fontScale="85000" lnSpcReduction="20000"/>
          </a:bodyPr>
          <a:lstStyle>
            <a:defPPr>
              <a:defRPr lang="zh-CN"/>
            </a:defPPr>
            <a:lvl1pPr marL="0" algn="ctr" defTabSz="914400" rtl="0" eaLnBrk="1" latinLnBrk="0" hangingPunct="1">
              <a:defRPr sz="1200" kern="1200">
                <a:solidFill>
                  <a:schemeClr val="bg1">
                    <a:lumMod val="50000"/>
                  </a:schemeClr>
                </a:solidFill>
                <a:latin typeface="黑体" panose="02010609060101010101" pitchFamily="49" charset="-122"/>
                <a:ea typeface="黑体" panose="02010609060101010101" pitchFamily="49"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z="810" smtClean="0"/>
            </a:fld>
            <a:endParaRPr lang="zh-CN" altLang="en-US" sz="810"/>
          </a:p>
        </p:txBody>
      </p:sp>
      <p:sp>
        <p:nvSpPr>
          <p:cNvPr id="30" name=" 165"/>
          <p:cNvSpPr/>
          <p:nvPr userDrawn="1"/>
        </p:nvSpPr>
        <p:spPr>
          <a:xfrm>
            <a:off x="6874193" y="127657"/>
            <a:ext cx="946785" cy="468236"/>
          </a:xfrm>
          <a:prstGeom prst="parallelogram">
            <a:avLst>
              <a:gd name="adj" fmla="val 74465"/>
            </a:avLst>
          </a:prstGeom>
          <a:solidFill>
            <a:srgbClr val="0D5B00"/>
          </a:solidFill>
          <a:ln>
            <a:noFill/>
          </a:ln>
          <a:effectLst>
            <a:outerShdw blurRad="50800" dist="38100" dir="5400000" algn="t"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ffectLst>
                <a:outerShdw blurRad="50800" dist="38100" dir="5400000" algn="t" rotWithShape="0">
                  <a:prstClr val="black">
                    <a:alpha val="40000"/>
                  </a:prstClr>
                </a:outerShdw>
              </a:effectLst>
            </a:endParaRPr>
          </a:p>
        </p:txBody>
      </p:sp>
      <p:sp>
        <p:nvSpPr>
          <p:cNvPr id="31" name=" 165"/>
          <p:cNvSpPr/>
          <p:nvPr userDrawn="1"/>
        </p:nvSpPr>
        <p:spPr>
          <a:xfrm>
            <a:off x="7529036" y="127657"/>
            <a:ext cx="836295" cy="468236"/>
          </a:xfrm>
          <a:prstGeom prst="parallelogram">
            <a:avLst>
              <a:gd name="adj" fmla="val 74465"/>
            </a:avLst>
          </a:prstGeom>
          <a:solidFill>
            <a:srgbClr val="275C27"/>
          </a:solidFill>
          <a:ln>
            <a:noFill/>
          </a:ln>
          <a:effectLst>
            <a:outerShdw blurRad="50800" dist="38100" dir="5400000" algn="t"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ffectLst>
                <a:outerShdw blurRad="50800" dist="38100" dir="5400000" algn="t" rotWithShape="0">
                  <a:prstClr val="black">
                    <a:alpha val="40000"/>
                  </a:prstClr>
                </a:outerShdw>
              </a:effectLst>
            </a:endParaRPr>
          </a:p>
        </p:txBody>
      </p:sp>
      <p:sp>
        <p:nvSpPr>
          <p:cNvPr id="35" name=" 165"/>
          <p:cNvSpPr/>
          <p:nvPr userDrawn="1"/>
        </p:nvSpPr>
        <p:spPr>
          <a:xfrm>
            <a:off x="8078153" y="125752"/>
            <a:ext cx="1071086" cy="471094"/>
          </a:xfrm>
          <a:custGeom>
            <a:avLst/>
            <a:gdLst>
              <a:gd name="connsiteX0" fmla="*/ 0 w 2249"/>
              <a:gd name="connsiteY0" fmla="*/ 983 h 989"/>
              <a:gd name="connsiteX1" fmla="*/ 732 w 2249"/>
              <a:gd name="connsiteY1" fmla="*/ 0 h 989"/>
              <a:gd name="connsiteX2" fmla="*/ 2231 w 2249"/>
              <a:gd name="connsiteY2" fmla="*/ 15 h 989"/>
              <a:gd name="connsiteX3" fmla="*/ 2249 w 2249"/>
              <a:gd name="connsiteY3" fmla="*/ 989 h 989"/>
              <a:gd name="connsiteX4" fmla="*/ 0 w 2249"/>
              <a:gd name="connsiteY4" fmla="*/ 983 h 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 h="989">
                <a:moveTo>
                  <a:pt x="0" y="983"/>
                </a:moveTo>
                <a:lnTo>
                  <a:pt x="732" y="0"/>
                </a:lnTo>
                <a:lnTo>
                  <a:pt x="2231" y="15"/>
                </a:lnTo>
                <a:lnTo>
                  <a:pt x="2249" y="989"/>
                </a:lnTo>
                <a:lnTo>
                  <a:pt x="0" y="983"/>
                </a:lnTo>
                <a:close/>
              </a:path>
            </a:pathLst>
          </a:custGeom>
          <a:solidFill>
            <a:srgbClr val="275C27"/>
          </a:solidFill>
          <a:ln>
            <a:noFill/>
          </a:ln>
          <a:effectLst>
            <a:outerShdw blurRad="50800" dist="38100" dir="5400000" algn="t"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ffectLst>
                <a:outerShdw blurRad="50800" dist="38100" dir="5400000" algn="t" rotWithShape="0">
                  <a:prstClr val="black">
                    <a:alpha val="40000"/>
                  </a:prstClr>
                </a:outerShdw>
              </a:effectLst>
            </a:endParaRPr>
          </a:p>
        </p:txBody>
      </p:sp>
      <p:sp>
        <p:nvSpPr>
          <p:cNvPr id="3" name="内容占位符 2"/>
          <p:cNvSpPr>
            <a:spLocks noGrp="1"/>
          </p:cNvSpPr>
          <p:nvPr>
            <p:ph idx="1"/>
          </p:nvPr>
        </p:nvSpPr>
        <p:spPr>
          <a:xfrm>
            <a:off x="431483" y="1001729"/>
            <a:ext cx="8345329" cy="3632042"/>
          </a:xfrm>
        </p:spPr>
        <p:txBody>
          <a:bodyPr/>
          <a:lstStyle>
            <a:lvl1pPr>
              <a:defRPr sz="1350"/>
            </a:lvl1pPr>
            <a:lvl2pPr>
              <a:defRPr sz="1350"/>
            </a:lvl2pPr>
            <a:lvl3pPr>
              <a:defRPr sz="1215"/>
            </a:lvl3pPr>
            <a:lvl4pPr>
              <a:defRPr sz="1215"/>
            </a:lvl4pPr>
            <a:lvl5pPr>
              <a:defRPr sz="1215"/>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257175" y="4891943"/>
            <a:ext cx="2057400" cy="150045"/>
          </a:xfrm>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a:xfrm>
            <a:off x="2450306" y="4891943"/>
            <a:ext cx="3086100" cy="150045"/>
          </a:xfrm>
        </p:spPr>
        <p:txBody>
          <a:bodyPr/>
          <a:lstStyle/>
          <a:p>
            <a:endParaRPr lang="zh-CN" altLang="en-US" dirty="0"/>
          </a:p>
        </p:txBody>
      </p:sp>
      <p:sp>
        <p:nvSpPr>
          <p:cNvPr id="10" name="标题 1"/>
          <p:cNvSpPr>
            <a:spLocks noGrp="1"/>
          </p:cNvSpPr>
          <p:nvPr userDrawn="1"/>
        </p:nvSpPr>
        <p:spPr>
          <a:xfrm>
            <a:off x="890111" y="614470"/>
            <a:ext cx="7886700" cy="317714"/>
          </a:xfrm>
          <a:prstGeom prst="rect">
            <a:avLst/>
          </a:prstGeom>
        </p:spPr>
        <p:txBody>
          <a:bodyPr vert="horz" lIns="61732" tIns="30866" rIns="61732" bIns="30866" rtlCol="0" anchor="ctr" anchorCtr="0">
            <a:noAutofit/>
          </a:bodyPr>
          <a:lstStyle>
            <a:lvl1pPr>
              <a:defRPr sz="2400">
                <a:solidFill>
                  <a:schemeClr val="bg1"/>
                </a:solidFill>
              </a:defRPr>
            </a:lvl1pPr>
          </a:lstStyle>
          <a:p>
            <a:endParaRPr lang="zh-CN" altLang="en-US" sz="1620" dirty="0">
              <a:solidFill>
                <a:schemeClr val="tx1"/>
              </a:solidFill>
            </a:endParaRPr>
          </a:p>
        </p:txBody>
      </p:sp>
      <p:sp>
        <p:nvSpPr>
          <p:cNvPr id="2" name="标题 1"/>
          <p:cNvSpPr>
            <a:spLocks noGrp="1"/>
          </p:cNvSpPr>
          <p:nvPr>
            <p:ph type="title"/>
          </p:nvPr>
        </p:nvSpPr>
        <p:spPr>
          <a:xfrm>
            <a:off x="2253615" y="202918"/>
            <a:ext cx="4620578" cy="317714"/>
          </a:xfrm>
        </p:spPr>
        <p:txBody>
          <a:bodyPr anchor="ctr" anchorCtr="0">
            <a:noAutofit/>
          </a:bodyPr>
          <a:lstStyle>
            <a:lvl1pPr>
              <a:defRPr sz="1350" b="1">
                <a:solidFill>
                  <a:srgbClr val="054475"/>
                </a:solidFill>
                <a:latin typeface="黑体" panose="02010609060101010101" pitchFamily="49" charset="-122"/>
                <a:ea typeface="黑体" panose="02010609060101010101" pitchFamily="49" charset="-122"/>
              </a:defRPr>
            </a:lvl1pPr>
          </a:lstStyle>
          <a:p>
            <a:r>
              <a:rPr lang="zh-CN" altLang="en-US" dirty="0"/>
              <a:t>单击此处编辑母版标题样式</a:t>
            </a:r>
            <a:endParaRPr lang="zh-CN" altLang="en-US" dirty="0"/>
          </a:p>
        </p:txBody>
      </p:sp>
      <p:sp>
        <p:nvSpPr>
          <p:cNvPr id="15" name="日期占位符 1"/>
          <p:cNvSpPr>
            <a:spLocks noGrp="1"/>
          </p:cNvSpPr>
          <p:nvPr userDrawn="1"/>
        </p:nvSpPr>
        <p:spPr>
          <a:xfrm>
            <a:off x="628650" y="4768096"/>
            <a:ext cx="2057400" cy="273892"/>
          </a:xfrm>
          <a:prstGeom prst="rect">
            <a:avLst/>
          </a:prstGeom>
        </p:spPr>
        <p:txBody>
          <a:bodyPr vert="horz" lIns="61732" tIns="30866" rIns="61732" bIns="30866" rtlCol="0" anchor="ctr">
            <a:normAutofit/>
          </a:bodyPr>
          <a:lstStyle>
            <a:defPPr>
              <a:defRPr lang="zh-CN"/>
            </a:defPPr>
            <a:lvl1pPr marL="0" algn="ctr" defTabSz="914400" rtl="0" eaLnBrk="1" latinLnBrk="0" hangingPunct="1">
              <a:defRPr sz="1200" kern="1200">
                <a:solidFill>
                  <a:schemeClr val="bg1">
                    <a:lumMod val="50000"/>
                  </a:schemeClr>
                </a:solidFill>
                <a:latin typeface="黑体" panose="02010609060101010101" pitchFamily="49" charset="-122"/>
                <a:ea typeface="黑体" panose="02010609060101010101" pitchFamily="49"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60FBDFE-C587-4B4C-A407-44438C67B59E}" type="datetimeFigureOut">
              <a:rPr lang="zh-CN" altLang="en-US" sz="810" smtClean="0"/>
            </a:fld>
            <a:endParaRPr lang="zh-CN" altLang="en-US" sz="810"/>
          </a:p>
        </p:txBody>
      </p:sp>
      <p:sp>
        <p:nvSpPr>
          <p:cNvPr id="20" name="灯片编号占位符 3"/>
          <p:cNvSpPr>
            <a:spLocks noGrp="1"/>
          </p:cNvSpPr>
          <p:nvPr userDrawn="1"/>
        </p:nvSpPr>
        <p:spPr>
          <a:xfrm>
            <a:off x="6457950" y="4768096"/>
            <a:ext cx="2057400" cy="273892"/>
          </a:xfrm>
          <a:prstGeom prst="rect">
            <a:avLst/>
          </a:prstGeom>
        </p:spPr>
        <p:txBody>
          <a:bodyPr vert="horz" lIns="61732" tIns="30866" rIns="61732" bIns="30866" rtlCol="0" anchor="ctr">
            <a:normAutofit/>
          </a:bodyPr>
          <a:lstStyle>
            <a:defPPr>
              <a:defRPr lang="zh-CN"/>
            </a:defPPr>
            <a:lvl1pPr marL="0" algn="ctr" defTabSz="914400" rtl="0" eaLnBrk="1" latinLnBrk="0" hangingPunct="1">
              <a:defRPr sz="1200" kern="1200">
                <a:solidFill>
                  <a:schemeClr val="bg1">
                    <a:lumMod val="50000"/>
                  </a:schemeClr>
                </a:solidFill>
                <a:latin typeface="黑体" panose="02010609060101010101" pitchFamily="49" charset="-122"/>
                <a:ea typeface="黑体" panose="02010609060101010101" pitchFamily="49"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z="810" smtClean="0"/>
            </a:fld>
            <a:endParaRPr lang="zh-CN" altLang="en-US" sz="810"/>
          </a:p>
        </p:txBody>
      </p:sp>
      <p:sp>
        <p:nvSpPr>
          <p:cNvPr id="21" name=" 165"/>
          <p:cNvSpPr/>
          <p:nvPr userDrawn="1"/>
        </p:nvSpPr>
        <p:spPr>
          <a:xfrm flipV="1">
            <a:off x="-14287" y="5040083"/>
            <a:ext cx="9157335" cy="57160"/>
          </a:xfrm>
          <a:prstGeom prst="rect">
            <a:avLst/>
          </a:prstGeom>
          <a:solidFill>
            <a:srgbClr val="0D5B00"/>
          </a:solidFill>
          <a:ln>
            <a:noFill/>
          </a:ln>
          <a:effectLst>
            <a:outerShdw blurRad="50800" dist="38100" dir="5400000" algn="t" rotWithShape="0">
              <a:prstClr val="black">
                <a:alpha val="8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ndParaRPr>
          </a:p>
        </p:txBody>
      </p:sp>
      <p:sp>
        <p:nvSpPr>
          <p:cNvPr id="22" name=" 165"/>
          <p:cNvSpPr/>
          <p:nvPr userDrawn="1"/>
        </p:nvSpPr>
        <p:spPr>
          <a:xfrm>
            <a:off x="-11906" y="4627578"/>
            <a:ext cx="9157335" cy="359632"/>
          </a:xfrm>
          <a:prstGeom prst="rect">
            <a:avLst/>
          </a:prstGeom>
          <a:solidFill>
            <a:srgbClr val="275C27"/>
          </a:solidFill>
          <a:ln>
            <a:noFill/>
          </a:ln>
          <a:effectLst>
            <a:outerShdw blurRad="50800" dist="38100" dir="5400000" algn="t" rotWithShape="0">
              <a:prstClr val="black">
                <a:alpha val="8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ndParaRPr>
          </a:p>
        </p:txBody>
      </p:sp>
      <p:sp>
        <p:nvSpPr>
          <p:cNvPr id="24" name=" 184"/>
          <p:cNvSpPr/>
          <p:nvPr userDrawn="1"/>
        </p:nvSpPr>
        <p:spPr>
          <a:xfrm>
            <a:off x="8321516" y="4463243"/>
            <a:ext cx="492919" cy="53397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ndParaRPr>
          </a:p>
        </p:txBody>
      </p:sp>
      <p:pic>
        <p:nvPicPr>
          <p:cNvPr id="32" name="图片 31" descr="未标题-1"/>
          <p:cNvPicPr>
            <a:picLocks noChangeAspect="1"/>
          </p:cNvPicPr>
          <p:nvPr userDrawn="1"/>
        </p:nvPicPr>
        <p:blipFill>
          <a:blip r:embed="rId5">
            <a:grayscl/>
          </a:blip>
          <a:stretch>
            <a:fillRect/>
          </a:stretch>
        </p:blipFill>
        <p:spPr>
          <a:xfrm>
            <a:off x="8314849" y="4336062"/>
            <a:ext cx="496729" cy="597798"/>
          </a:xfrm>
          <a:prstGeom prst="rect">
            <a:avLst/>
          </a:prstGeom>
        </p:spPr>
      </p:pic>
    </p:spTree>
  </p:cSld>
  <p:clrMapOvr>
    <a:masterClrMapping/>
  </p:clrMapOvr>
  <p:transition spd="slow" advTm="0">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p:transition spd="slow" advTm="0">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2565"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688D9A3C-EDB8-47A7-A89F-8B39791795A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C07C4AA-064A-47A7-A070-FE09BE2412E6}" type="slidenum">
              <a:rPr lang="zh-CN" altLang="en-US" smtClean="0"/>
            </a:fld>
            <a:endParaRPr lang="zh-CN" altLang="en-US"/>
          </a:p>
        </p:txBody>
      </p:sp>
    </p:spTree>
  </p:cSld>
  <p:clrMapOvr>
    <a:masterClrMapping/>
  </p:clrMapOvr>
  <p:transition spd="slow" advTm="0">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slow" advTm="0">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2" name="任意多边形 1"/>
          <p:cNvSpPr/>
          <p:nvPr userDrawn="1"/>
        </p:nvSpPr>
        <p:spPr>
          <a:xfrm>
            <a:off x="-7772" y="4811151"/>
            <a:ext cx="9151772" cy="326397"/>
          </a:xfrm>
          <a:custGeom>
            <a:avLst/>
            <a:gdLst>
              <a:gd name="connsiteX0" fmla="*/ 6442848 w 12885696"/>
              <a:gd name="connsiteY0" fmla="*/ 0 h 677930"/>
              <a:gd name="connsiteX1" fmla="*/ 12818477 w 12885696"/>
              <a:gd name="connsiteY1" fmla="*/ 656546 h 677930"/>
              <a:gd name="connsiteX2" fmla="*/ 12885696 w 12885696"/>
              <a:gd name="connsiteY2" fmla="*/ 677930 h 677930"/>
              <a:gd name="connsiteX3" fmla="*/ 0 w 12885696"/>
              <a:gd name="connsiteY3" fmla="*/ 677930 h 677930"/>
              <a:gd name="connsiteX4" fmla="*/ 67219 w 12885696"/>
              <a:gd name="connsiteY4" fmla="*/ 656546 h 677930"/>
              <a:gd name="connsiteX5" fmla="*/ 6442848 w 12885696"/>
              <a:gd name="connsiteY5" fmla="*/ 0 h 67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85696" h="677930">
                <a:moveTo>
                  <a:pt x="6442848" y="0"/>
                </a:moveTo>
                <a:cubicBezTo>
                  <a:pt x="9144779" y="0"/>
                  <a:pt x="11510983" y="262931"/>
                  <a:pt x="12818477" y="656546"/>
                </a:cubicBezTo>
                <a:lnTo>
                  <a:pt x="12885696" y="677930"/>
                </a:lnTo>
                <a:lnTo>
                  <a:pt x="0" y="677930"/>
                </a:lnTo>
                <a:lnTo>
                  <a:pt x="67219" y="656546"/>
                </a:lnTo>
                <a:cubicBezTo>
                  <a:pt x="1374713" y="262931"/>
                  <a:pt x="3740917" y="0"/>
                  <a:pt x="6442848" y="0"/>
                </a:cubicBezTo>
                <a:close/>
              </a:path>
            </a:pathLst>
          </a:cu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spd="slow" advTm="0">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5080" y="-43815"/>
            <a:ext cx="9154795" cy="5147945"/>
          </a:xfrm>
          <a:prstGeom prst="rect">
            <a:avLst/>
          </a:prstGeom>
          <a:effectLst>
            <a:outerShdw blurRad="50800" dist="50800" dir="5400000" algn="ctr" rotWithShape="0">
              <a:srgbClr val="000000">
                <a:alpha val="100000"/>
              </a:srgbClr>
            </a:outerShdw>
          </a:effectLst>
        </p:spPr>
      </p:pic>
      <p:sp>
        <p:nvSpPr>
          <p:cNvPr id="12" name="内容占位符 11"/>
          <p:cNvSpPr>
            <a:spLocks noGrp="1"/>
          </p:cNvSpPr>
          <p:nvPr>
            <p:ph idx="1"/>
          </p:nvPr>
        </p:nvSpPr>
        <p:spPr>
          <a:xfrm>
            <a:off x="431483" y="897888"/>
            <a:ext cx="8345329" cy="3661098"/>
          </a:xfrm>
        </p:spPr>
        <p:txBody>
          <a:bodyPr/>
          <a:lstStyle>
            <a:lvl1pPr>
              <a:defRPr sz="1350"/>
            </a:lvl1pPr>
            <a:lvl2pPr>
              <a:defRPr sz="1350"/>
            </a:lvl2pPr>
            <a:lvl3pPr>
              <a:defRPr sz="1215"/>
            </a:lvl3pPr>
            <a:lvl4pPr>
              <a:defRPr sz="1215"/>
            </a:lvl4pPr>
            <a:lvl5pPr>
              <a:defRPr sz="1215"/>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3" name=" 165"/>
          <p:cNvSpPr/>
          <p:nvPr userDrawn="1"/>
        </p:nvSpPr>
        <p:spPr>
          <a:xfrm>
            <a:off x="-30480" y="123370"/>
            <a:ext cx="2343626" cy="475381"/>
          </a:xfrm>
          <a:custGeom>
            <a:avLst/>
            <a:gdLst>
              <a:gd name="connsiteX0" fmla="*/ 11 w 4921"/>
              <a:gd name="connsiteY0" fmla="*/ 998 h 998"/>
              <a:gd name="connsiteX1" fmla="*/ 0 w 4921"/>
              <a:gd name="connsiteY1" fmla="*/ 0 h 998"/>
              <a:gd name="connsiteX2" fmla="*/ 4921 w 4921"/>
              <a:gd name="connsiteY2" fmla="*/ 0 h 998"/>
              <a:gd name="connsiteX3" fmla="*/ 4189 w 4921"/>
              <a:gd name="connsiteY3" fmla="*/ 983 h 998"/>
              <a:gd name="connsiteX4" fmla="*/ 11 w 4921"/>
              <a:gd name="connsiteY4" fmla="*/ 998 h 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1" h="998">
                <a:moveTo>
                  <a:pt x="11" y="998"/>
                </a:moveTo>
                <a:lnTo>
                  <a:pt x="0" y="0"/>
                </a:lnTo>
                <a:lnTo>
                  <a:pt x="4921" y="0"/>
                </a:lnTo>
                <a:lnTo>
                  <a:pt x="4189" y="983"/>
                </a:lnTo>
                <a:lnTo>
                  <a:pt x="11" y="998"/>
                </a:lnTo>
                <a:close/>
              </a:path>
            </a:pathLst>
          </a:custGeom>
          <a:solidFill>
            <a:srgbClr val="C00000"/>
          </a:solidFill>
          <a:ln>
            <a:noFill/>
          </a:ln>
          <a:effectLst>
            <a:outerShdw blurRad="50800" dist="38100" dir="5400000" algn="t"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ffectLst>
                <a:outerShdw blurRad="50800" dist="38100" dir="5400000" algn="t" rotWithShape="0">
                  <a:prstClr val="black">
                    <a:alpha val="40000"/>
                  </a:prstClr>
                </a:outerShdw>
              </a:effectLst>
            </a:endParaRPr>
          </a:p>
        </p:txBody>
      </p:sp>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9" name=" 165"/>
          <p:cNvSpPr/>
          <p:nvPr userDrawn="1"/>
        </p:nvSpPr>
        <p:spPr>
          <a:xfrm flipV="1">
            <a:off x="-1905" y="4968240"/>
            <a:ext cx="9157335" cy="110490"/>
          </a:xfrm>
          <a:prstGeom prst="rect">
            <a:avLst/>
          </a:prstGeom>
          <a:solidFill>
            <a:srgbClr val="C00000"/>
          </a:solidFill>
          <a:ln>
            <a:noFill/>
          </a:ln>
          <a:effectLst>
            <a:outerShdw blurRad="50800" dist="38100" dir="5400000" algn="t" rotWithShape="0">
              <a:prstClr val="black">
                <a:alpha val="8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ndParaRPr>
          </a:p>
        </p:txBody>
      </p:sp>
      <p:sp>
        <p:nvSpPr>
          <p:cNvPr id="8" name="灯片编号占位符 5"/>
          <p:cNvSpPr>
            <a:spLocks noGrp="1"/>
          </p:cNvSpPr>
          <p:nvPr userDrawn="1"/>
        </p:nvSpPr>
        <p:spPr>
          <a:xfrm>
            <a:off x="8271510" y="230069"/>
            <a:ext cx="788670" cy="150045"/>
          </a:xfrm>
          <a:prstGeom prst="rect">
            <a:avLst/>
          </a:prstGeom>
        </p:spPr>
        <p:txBody>
          <a:bodyPr vert="horz" lIns="61732" tIns="30866" rIns="61732" bIns="30866" rtlCol="0" anchor="ctr">
            <a:normAutofit fontScale="85000" lnSpcReduction="20000"/>
          </a:bodyPr>
          <a:lstStyle>
            <a:defPPr>
              <a:defRPr lang="zh-CN"/>
            </a:defPPr>
            <a:lvl1pPr marL="0" algn="ctr" defTabSz="914400" rtl="0" eaLnBrk="1" latinLnBrk="0" hangingPunct="1">
              <a:defRPr sz="1200" kern="1200">
                <a:solidFill>
                  <a:schemeClr val="bg1">
                    <a:lumMod val="50000"/>
                  </a:schemeClr>
                </a:solidFill>
                <a:latin typeface="黑体" panose="02010609060101010101" pitchFamily="49" charset="-122"/>
                <a:ea typeface="黑体" panose="02010609060101010101" pitchFamily="49"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z="810" smtClean="0"/>
            </a:fld>
            <a:endParaRPr lang="zh-CN" altLang="en-US" sz="810"/>
          </a:p>
        </p:txBody>
      </p:sp>
      <p:grpSp>
        <p:nvGrpSpPr>
          <p:cNvPr id="25" name="组合 24"/>
          <p:cNvGrpSpPr/>
          <p:nvPr userDrawn="1"/>
        </p:nvGrpSpPr>
        <p:grpSpPr>
          <a:xfrm>
            <a:off x="741045" y="134802"/>
            <a:ext cx="1576388" cy="553023"/>
            <a:chOff x="1532" y="245"/>
            <a:chExt cx="3310" cy="1161"/>
          </a:xfrm>
        </p:grpSpPr>
        <p:pic>
          <p:nvPicPr>
            <p:cNvPr id="26" name="图片 12" descr="武穴市梅川中学"/>
            <p:cNvPicPr>
              <a:picLocks noChangeAspect="1"/>
            </p:cNvPicPr>
            <p:nvPr userDrawn="1"/>
          </p:nvPicPr>
          <p:blipFill>
            <a:blip r:embed="rId3">
              <a:lum bright="-18000" contrast="36000"/>
            </a:blip>
            <a:srcRect l="12274" t="6156" r="16977" b="17718"/>
            <a:stretch>
              <a:fillRect/>
            </a:stretch>
          </p:blipFill>
          <p:spPr>
            <a:xfrm>
              <a:off x="1677" y="245"/>
              <a:ext cx="2204" cy="532"/>
            </a:xfrm>
            <a:prstGeom prst="rect">
              <a:avLst/>
            </a:prstGeom>
          </p:spPr>
        </p:pic>
        <p:sp>
          <p:nvSpPr>
            <p:cNvPr id="27" name="文本框 15"/>
            <p:cNvSpPr txBox="1"/>
            <p:nvPr userDrawn="1"/>
          </p:nvSpPr>
          <p:spPr>
            <a:xfrm>
              <a:off x="1532" y="770"/>
              <a:ext cx="3310" cy="637"/>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61732" tIns="30866" rIns="61732" bIns="30866" numCol="1" spcCol="0" rtlCol="0" fromWordArt="0" anchor="t" anchorCtr="0" forceAA="0" compatLnSpc="1">
              <a:noAutofit/>
            </a:bodyPr>
            <a:lstStyle/>
            <a:p>
              <a:pPr algn="just"/>
              <a:r>
                <a:rPr lang="en-US" altLang="zh-CN" sz="540" kern="100">
                  <a:solidFill>
                    <a:srgbClr val="FFFFFF"/>
                  </a:solidFill>
                  <a:effectLst>
                    <a:outerShdw blurRad="38100" dist="19050" dir="2700000" algn="tl">
                      <a:srgbClr val="000000">
                        <a:alpha val="40000"/>
                      </a:srgbClr>
                    </a:outerShdw>
                  </a:effectLst>
                  <a:latin typeface="Arial Narrow" panose="020B0606020202030204" charset="0"/>
                  <a:ea typeface="PMingLiU-ExtB" panose="02020500000000000000" charset="-120"/>
                  <a:cs typeface="Arial Narrow" panose="020B0606020202030204" charset="0"/>
                  <a:sym typeface="Times New Roman" panose="02020603050405020304"/>
                </a:rPr>
                <a:t>Mei Chuan Middle School In Wuxue</a:t>
              </a:r>
              <a:endParaRPr lang="en-US" altLang="zh-CN" sz="540" kern="100">
                <a:solidFill>
                  <a:srgbClr val="FFFFFF"/>
                </a:solidFill>
                <a:effectLst>
                  <a:outerShdw blurRad="38100" dist="19050" dir="2700000" algn="tl">
                    <a:srgbClr val="000000">
                      <a:alpha val="40000"/>
                    </a:srgbClr>
                  </a:outerShdw>
                </a:effectLst>
                <a:latin typeface="Arial Narrow" panose="020B0606020202030204" charset="0"/>
                <a:ea typeface="PMingLiU-ExtB" panose="02020500000000000000" charset="-120"/>
                <a:cs typeface="Arial Narrow" panose="020B0606020202030204" charset="0"/>
                <a:sym typeface="Times New Roman" panose="02020603050405020304"/>
              </a:endParaRPr>
            </a:p>
          </p:txBody>
        </p:sp>
        <p:cxnSp>
          <p:nvCxnSpPr>
            <p:cNvPr id="28" name="直接连接符 14"/>
            <p:cNvCxnSpPr/>
            <p:nvPr userDrawn="1"/>
          </p:nvCxnSpPr>
          <p:spPr>
            <a:xfrm>
              <a:off x="1581" y="787"/>
              <a:ext cx="2435" cy="0"/>
            </a:xfrm>
            <a:prstGeom prst="line">
              <a:avLst/>
            </a:prstGeom>
            <a:ln w="19050">
              <a:solidFill>
                <a:schemeClr val="bg1"/>
              </a:solidFill>
            </a:ln>
          </p:spPr>
          <p:style>
            <a:lnRef idx="3">
              <a:schemeClr val="dk1"/>
            </a:lnRef>
            <a:fillRef idx="0">
              <a:schemeClr val="dk1"/>
            </a:fillRef>
            <a:effectRef idx="2">
              <a:schemeClr val="dk1"/>
            </a:effectRef>
            <a:fontRef idx="minor">
              <a:schemeClr val="tx1"/>
            </a:fontRef>
          </p:style>
        </p:cxnSp>
      </p:grpSp>
      <p:pic>
        <p:nvPicPr>
          <p:cNvPr id="13" name="图片 12" descr="未标题-2"/>
          <p:cNvPicPr>
            <a:picLocks noChangeAspect="1"/>
          </p:cNvPicPr>
          <p:nvPr userDrawn="1"/>
        </p:nvPicPr>
        <p:blipFill>
          <a:blip r:embed="rId4">
            <a:lum bright="-12000" contrast="18000"/>
          </a:blip>
          <a:stretch>
            <a:fillRect/>
          </a:stretch>
        </p:blipFill>
        <p:spPr>
          <a:xfrm>
            <a:off x="148590" y="29723"/>
            <a:ext cx="654685" cy="701925"/>
          </a:xfrm>
          <a:prstGeom prst="rect">
            <a:avLst/>
          </a:prstGeom>
        </p:spPr>
      </p:pic>
      <p:cxnSp>
        <p:nvCxnSpPr>
          <p:cNvPr id="7" name="直接连接符 6"/>
          <p:cNvCxnSpPr/>
          <p:nvPr userDrawn="1"/>
        </p:nvCxnSpPr>
        <p:spPr>
          <a:xfrm>
            <a:off x="2026285" y="598805"/>
            <a:ext cx="4947920" cy="0"/>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0" name="组合 73"/>
          <p:cNvPicPr>
            <a:picLocks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974840" y="220980"/>
            <a:ext cx="1979930" cy="359410"/>
          </a:xfrm>
          <a:prstGeom prst="rect">
            <a:avLst/>
          </a:prstGeom>
          <a:noFill/>
          <a:ln>
            <a:noFill/>
          </a:ln>
          <a:effectLst>
            <a:outerShdw blurRad="50800" dist="25400" dir="2700000" algn="tl" rotWithShape="0">
              <a:prstClr val="black">
                <a:alpha val="10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0">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9" name=" 165"/>
          <p:cNvSpPr/>
          <p:nvPr userDrawn="1"/>
        </p:nvSpPr>
        <p:spPr>
          <a:xfrm flipV="1">
            <a:off x="-14287" y="4711413"/>
            <a:ext cx="9157335" cy="57160"/>
          </a:xfrm>
          <a:prstGeom prst="rect">
            <a:avLst/>
          </a:prstGeom>
          <a:solidFill>
            <a:srgbClr val="1479C1"/>
          </a:solidFill>
          <a:ln>
            <a:noFill/>
          </a:ln>
          <a:effectLst>
            <a:outerShdw blurRad="50800" dist="38100" dir="5400000" algn="t" rotWithShape="0">
              <a:prstClr val="black">
                <a:alpha val="8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ndParaRPr>
          </a:p>
        </p:txBody>
      </p:sp>
      <p:sp>
        <p:nvSpPr>
          <p:cNvPr id="17" name=" 165"/>
          <p:cNvSpPr/>
          <p:nvPr userDrawn="1"/>
        </p:nvSpPr>
        <p:spPr>
          <a:xfrm>
            <a:off x="-11906" y="4835736"/>
            <a:ext cx="9157335" cy="268652"/>
          </a:xfrm>
          <a:prstGeom prst="rect">
            <a:avLst/>
          </a:prstGeom>
          <a:solidFill>
            <a:srgbClr val="1479C1"/>
          </a:solidFill>
          <a:ln>
            <a:noFill/>
          </a:ln>
          <a:effectLst>
            <a:outerShdw blurRad="50800" dist="38100" dir="5400000" algn="t" rotWithShape="0">
              <a:prstClr val="black">
                <a:alpha val="8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ndParaRPr>
          </a:p>
        </p:txBody>
      </p:sp>
      <p:sp>
        <p:nvSpPr>
          <p:cNvPr id="165" name=" 165"/>
          <p:cNvSpPr/>
          <p:nvPr userDrawn="1"/>
        </p:nvSpPr>
        <p:spPr>
          <a:xfrm>
            <a:off x="3364230" y="134326"/>
            <a:ext cx="5785961" cy="362966"/>
          </a:xfrm>
          <a:custGeom>
            <a:avLst/>
            <a:gdLst>
              <a:gd name="connsiteX0" fmla="*/ 861 w 12149"/>
              <a:gd name="connsiteY0" fmla="*/ 11 h 762"/>
              <a:gd name="connsiteX1" fmla="*/ 12149 w 12149"/>
              <a:gd name="connsiteY1" fmla="*/ 0 h 762"/>
              <a:gd name="connsiteX2" fmla="*/ 12149 w 12149"/>
              <a:gd name="connsiteY2" fmla="*/ 762 h 762"/>
              <a:gd name="connsiteX3" fmla="*/ 0 w 12149"/>
              <a:gd name="connsiteY3" fmla="*/ 762 h 762"/>
              <a:gd name="connsiteX4" fmla="*/ 861 w 12149"/>
              <a:gd name="connsiteY4" fmla="*/ 11 h 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49" h="762">
                <a:moveTo>
                  <a:pt x="861" y="11"/>
                </a:moveTo>
                <a:lnTo>
                  <a:pt x="12149" y="0"/>
                </a:lnTo>
                <a:lnTo>
                  <a:pt x="12149" y="762"/>
                </a:lnTo>
                <a:lnTo>
                  <a:pt x="0" y="762"/>
                </a:lnTo>
                <a:lnTo>
                  <a:pt x="861" y="11"/>
                </a:lnTo>
                <a:close/>
              </a:path>
            </a:pathLst>
          </a:custGeom>
          <a:solidFill>
            <a:srgbClr val="1479C1"/>
          </a:solidFill>
          <a:ln>
            <a:noFill/>
          </a:ln>
          <a:effectLst>
            <a:outerShdw blurRad="50800" dist="38100" dir="5400000" algn="t"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ffectLst>
                <a:outerShdw blurRad="50800" dist="38100" dir="5400000" algn="t" rotWithShape="0">
                  <a:prstClr val="black">
                    <a:alpha val="40000"/>
                  </a:prstClr>
                </a:outerShdw>
              </a:effectLst>
            </a:endParaRPr>
          </a:p>
        </p:txBody>
      </p:sp>
      <p:sp>
        <p:nvSpPr>
          <p:cNvPr id="3" name="内容占位符 2"/>
          <p:cNvSpPr>
            <a:spLocks noGrp="1"/>
          </p:cNvSpPr>
          <p:nvPr>
            <p:ph idx="1"/>
          </p:nvPr>
        </p:nvSpPr>
        <p:spPr>
          <a:xfrm>
            <a:off x="431483" y="1001729"/>
            <a:ext cx="8345329" cy="3632042"/>
          </a:xfrm>
        </p:spPr>
        <p:txBody>
          <a:bodyPr/>
          <a:lstStyle>
            <a:lvl1pPr>
              <a:defRPr sz="1350"/>
            </a:lvl1pPr>
            <a:lvl2pPr>
              <a:defRPr sz="1350"/>
            </a:lvl2pPr>
            <a:lvl3pPr>
              <a:defRPr sz="1215"/>
            </a:lvl3pPr>
            <a:lvl4pPr>
              <a:defRPr sz="1215"/>
            </a:lvl4pPr>
            <a:lvl5pPr>
              <a:defRPr sz="1215"/>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257175" y="4891943"/>
            <a:ext cx="2057400" cy="150045"/>
          </a:xfrm>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a:xfrm>
            <a:off x="2450306" y="4891943"/>
            <a:ext cx="3086100" cy="150045"/>
          </a:xfrm>
        </p:spPr>
        <p:txBody>
          <a:bodyPr/>
          <a:lstStyle/>
          <a:p>
            <a:endParaRPr lang="zh-CN" altLang="en-US" dirty="0"/>
          </a:p>
        </p:txBody>
      </p:sp>
      <p:sp>
        <p:nvSpPr>
          <p:cNvPr id="6" name="灯片编号占位符 5"/>
          <p:cNvSpPr>
            <a:spLocks noGrp="1"/>
          </p:cNvSpPr>
          <p:nvPr>
            <p:ph type="sldNum" sz="quarter" idx="12"/>
          </p:nvPr>
        </p:nvSpPr>
        <p:spPr>
          <a:xfrm>
            <a:off x="8271510" y="230069"/>
            <a:ext cx="788670" cy="150045"/>
          </a:xfrm>
        </p:spPr>
        <p:txBody>
          <a:bodyPr/>
          <a:lstStyle/>
          <a:p>
            <a:fld id="{49AE70B2-8BF9-45C0-BB95-33D1B9D3A854}" type="slidenum">
              <a:rPr lang="zh-CN" altLang="en-US" smtClean="0"/>
            </a:fld>
            <a:endParaRPr lang="zh-CN" altLang="en-US"/>
          </a:p>
        </p:txBody>
      </p:sp>
      <p:sp>
        <p:nvSpPr>
          <p:cNvPr id="10" name="标题 1"/>
          <p:cNvSpPr>
            <a:spLocks noGrp="1"/>
          </p:cNvSpPr>
          <p:nvPr userDrawn="1"/>
        </p:nvSpPr>
        <p:spPr>
          <a:xfrm>
            <a:off x="890111" y="614470"/>
            <a:ext cx="7886700" cy="317714"/>
          </a:xfrm>
          <a:prstGeom prst="rect">
            <a:avLst/>
          </a:prstGeom>
        </p:spPr>
        <p:txBody>
          <a:bodyPr vert="horz" lIns="61732" tIns="30866" rIns="61732" bIns="30866" rtlCol="0" anchor="ctr" anchorCtr="0">
            <a:noAutofit/>
          </a:bodyPr>
          <a:lstStyle>
            <a:lvl1pPr>
              <a:defRPr sz="2400">
                <a:solidFill>
                  <a:schemeClr val="bg1"/>
                </a:solidFill>
              </a:defRPr>
            </a:lvl1pPr>
          </a:lstStyle>
          <a:p>
            <a:endParaRPr lang="zh-CN" altLang="en-US" sz="1620" dirty="0">
              <a:solidFill>
                <a:schemeClr val="tx1"/>
              </a:solidFill>
            </a:endParaRPr>
          </a:p>
        </p:txBody>
      </p:sp>
      <p:sp>
        <p:nvSpPr>
          <p:cNvPr id="16" name=" 165"/>
          <p:cNvSpPr/>
          <p:nvPr userDrawn="1"/>
        </p:nvSpPr>
        <p:spPr>
          <a:xfrm flipH="1" flipV="1">
            <a:off x="320993" y="133373"/>
            <a:ext cx="3278029" cy="370587"/>
          </a:xfrm>
          <a:custGeom>
            <a:avLst/>
            <a:gdLst>
              <a:gd name="connsiteX0" fmla="*/ 925 w 6883"/>
              <a:gd name="connsiteY0" fmla="*/ 0 h 778"/>
              <a:gd name="connsiteX1" fmla="*/ 6883 w 6883"/>
              <a:gd name="connsiteY1" fmla="*/ 9 h 778"/>
              <a:gd name="connsiteX2" fmla="*/ 6883 w 6883"/>
              <a:gd name="connsiteY2" fmla="*/ 771 h 778"/>
              <a:gd name="connsiteX3" fmla="*/ 0 w 6883"/>
              <a:gd name="connsiteY3" fmla="*/ 778 h 778"/>
              <a:gd name="connsiteX4" fmla="*/ 925 w 6883"/>
              <a:gd name="connsiteY4" fmla="*/ 0 h 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3" h="778">
                <a:moveTo>
                  <a:pt x="925" y="0"/>
                </a:moveTo>
                <a:lnTo>
                  <a:pt x="6883" y="9"/>
                </a:lnTo>
                <a:lnTo>
                  <a:pt x="6883" y="771"/>
                </a:lnTo>
                <a:lnTo>
                  <a:pt x="0" y="778"/>
                </a:lnTo>
                <a:lnTo>
                  <a:pt x="925" y="0"/>
                </a:lnTo>
                <a:close/>
              </a:path>
            </a:pathLst>
          </a:custGeom>
          <a:solidFill>
            <a:schemeClr val="bg2"/>
          </a:solidFill>
          <a:ln>
            <a:noFill/>
          </a:ln>
          <a:effectLst>
            <a:outerShdw blurRad="50800" dist="38100" dir="5400000" algn="t"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ffectLst>
                <a:outerShdw blurRad="50800" dist="38100" dir="5400000" algn="t" rotWithShape="0">
                  <a:prstClr val="black">
                    <a:alpha val="40000"/>
                  </a:prstClr>
                </a:outerShdw>
              </a:effectLst>
            </a:endParaRPr>
          </a:p>
        </p:txBody>
      </p:sp>
      <p:sp>
        <p:nvSpPr>
          <p:cNvPr id="2" name="标题 1"/>
          <p:cNvSpPr>
            <a:spLocks noGrp="1"/>
          </p:cNvSpPr>
          <p:nvPr>
            <p:ph type="title"/>
          </p:nvPr>
        </p:nvSpPr>
        <p:spPr>
          <a:xfrm>
            <a:off x="837724" y="174814"/>
            <a:ext cx="2526506" cy="317714"/>
          </a:xfrm>
        </p:spPr>
        <p:txBody>
          <a:bodyPr anchor="ctr" anchorCtr="0">
            <a:noAutofit/>
          </a:bodyPr>
          <a:lstStyle>
            <a:lvl1pPr>
              <a:defRPr sz="1350" b="1">
                <a:solidFill>
                  <a:srgbClr val="054475"/>
                </a:solidFill>
                <a:latin typeface="黑体" panose="02010609060101010101" pitchFamily="49" charset="-122"/>
                <a:ea typeface="黑体" panose="02010609060101010101" pitchFamily="49" charset="-122"/>
              </a:defRPr>
            </a:lvl1pPr>
          </a:lstStyle>
          <a:p>
            <a:r>
              <a:rPr lang="zh-CN" altLang="en-US" dirty="0"/>
              <a:t>单击此处编辑母版标题样式</a:t>
            </a:r>
            <a:endParaRPr lang="zh-CN" altLang="en-US" dirty="0"/>
          </a:p>
        </p:txBody>
      </p:sp>
      <p:sp>
        <p:nvSpPr>
          <p:cNvPr id="8" name="椭圆 7"/>
          <p:cNvSpPr/>
          <p:nvPr userDrawn="1"/>
        </p:nvSpPr>
        <p:spPr>
          <a:xfrm>
            <a:off x="101918" y="11908"/>
            <a:ext cx="669608" cy="672106"/>
          </a:xfrm>
          <a:prstGeom prst="ellipse">
            <a:avLst/>
          </a:prstGeom>
          <a:solidFill>
            <a:schemeClr val="bg1"/>
          </a:solidFill>
          <a:ln>
            <a:noFill/>
          </a:ln>
          <a:effectLst>
            <a:outerShdw blurRad="50800" dist="38100" dir="5400000" algn="t" rotWithShape="0">
              <a:prstClr val="black">
                <a:alpha val="9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5"/>
          </a:p>
        </p:txBody>
      </p:sp>
      <p:pic>
        <p:nvPicPr>
          <p:cNvPr id="7" name="图片 6" descr="未标题-18"/>
          <p:cNvPicPr>
            <a:picLocks noChangeAspect="1"/>
          </p:cNvPicPr>
          <p:nvPr userDrawn="1"/>
        </p:nvPicPr>
        <p:blipFill>
          <a:blip r:embed="rId2"/>
          <a:stretch>
            <a:fillRect/>
          </a:stretch>
        </p:blipFill>
        <p:spPr>
          <a:xfrm>
            <a:off x="42863" y="-35725"/>
            <a:ext cx="787241" cy="787379"/>
          </a:xfrm>
          <a:prstGeom prst="rect">
            <a:avLst/>
          </a:prstGeom>
        </p:spPr>
      </p:pic>
      <p:sp>
        <p:nvSpPr>
          <p:cNvPr id="184" name=" 184"/>
          <p:cNvSpPr/>
          <p:nvPr userDrawn="1"/>
        </p:nvSpPr>
        <p:spPr>
          <a:xfrm>
            <a:off x="8321516" y="4613288"/>
            <a:ext cx="492919" cy="53397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ndParaRPr>
          </a:p>
        </p:txBody>
      </p:sp>
      <p:pic>
        <p:nvPicPr>
          <p:cNvPr id="18" name="图片 17" descr="未标题-1"/>
          <p:cNvPicPr>
            <a:picLocks noChangeAspect="1"/>
          </p:cNvPicPr>
          <p:nvPr userDrawn="1"/>
        </p:nvPicPr>
        <p:blipFill>
          <a:blip r:embed="rId3"/>
          <a:stretch>
            <a:fillRect/>
          </a:stretch>
        </p:blipFill>
        <p:spPr>
          <a:xfrm>
            <a:off x="8314849" y="4486107"/>
            <a:ext cx="496729" cy="597798"/>
          </a:xfrm>
          <a:prstGeom prst="rect">
            <a:avLst/>
          </a:prstGeom>
        </p:spPr>
      </p:pic>
    </p:spTree>
  </p:cSld>
  <p:clrMapOvr>
    <a:masterClrMapping/>
  </p:clrMapOvr>
  <p:transition spd="slow" advTm="0">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628650" y="1640869"/>
            <a:ext cx="7886700" cy="1862662"/>
          </a:xfrm>
        </p:spPr>
        <p:txBody>
          <a:bodyPr>
            <a:normAutofit/>
          </a:bodyPr>
          <a:lstStyle>
            <a:lvl1pPr algn="ctr">
              <a:defRPr sz="4050" b="0"/>
            </a:lvl1pPr>
          </a:lstStyle>
          <a:p>
            <a:r>
              <a:rPr lang="zh-CN" altLang="en-US" dirty="0"/>
              <a:t>单击此处编辑标题</a:t>
            </a:r>
            <a:endParaRPr lang="zh-CN" altLang="en-US" dirty="0"/>
          </a:p>
        </p:txBody>
      </p:sp>
    </p:spTree>
  </p:cSld>
  <p:clrMapOvr>
    <a:masterClrMapping/>
  </p:clrMapOvr>
  <p:transition spd="slow"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29150" y="1369458"/>
            <a:ext cx="3886200" cy="326407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spd="slow"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nchor="ctr" anchorCtr="0"/>
          <a:lstStyle/>
          <a:p>
            <a:r>
              <a:rPr lang="zh-CN" altLang="en-US"/>
              <a:t>单击此处编辑母版标题样式</a:t>
            </a:r>
            <a:endParaRPr lang="zh-CN" altLang="en-US"/>
          </a:p>
        </p:txBody>
      </p:sp>
      <p:sp>
        <p:nvSpPr>
          <p:cNvPr id="4" name="内容占位符 3"/>
          <p:cNvSpPr>
            <a:spLocks noGrp="1"/>
          </p:cNvSpPr>
          <p:nvPr>
            <p:ph sz="half" idx="2"/>
          </p:nvPr>
        </p:nvSpPr>
        <p:spPr>
          <a:xfrm>
            <a:off x="629841" y="1962050"/>
            <a:ext cx="3868340" cy="2681009"/>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4629150" y="1308950"/>
            <a:ext cx="3887391" cy="618042"/>
          </a:xfrm>
        </p:spPr>
        <p:txBody>
          <a:bodyPr anchor="b"/>
          <a:lstStyle>
            <a:lvl1pPr marL="0" indent="0">
              <a:buNone/>
              <a:defRPr sz="1620" b="1"/>
            </a:lvl1pPr>
            <a:lvl2pPr marL="308610" indent="0">
              <a:buNone/>
              <a:defRPr sz="1350" b="1"/>
            </a:lvl2pPr>
            <a:lvl3pPr marL="617220" indent="0">
              <a:buNone/>
              <a:defRPr sz="1215" b="1"/>
            </a:lvl3pPr>
            <a:lvl4pPr marL="925830" indent="0">
              <a:buNone/>
              <a:defRPr sz="1080" b="1"/>
            </a:lvl4pPr>
            <a:lvl5pPr marL="1234440" indent="0">
              <a:buNone/>
              <a:defRPr sz="1080" b="1"/>
            </a:lvl5pPr>
            <a:lvl6pPr marL="1543050" indent="0">
              <a:buNone/>
              <a:defRPr sz="1080" b="1"/>
            </a:lvl6pPr>
            <a:lvl7pPr marL="1852295" indent="0">
              <a:buNone/>
              <a:defRPr sz="1080" b="1"/>
            </a:lvl7pPr>
            <a:lvl8pPr marL="2160905" indent="0">
              <a:buNone/>
              <a:defRPr sz="1080" b="1"/>
            </a:lvl8pPr>
            <a:lvl9pPr marL="2469515" indent="0">
              <a:buNone/>
              <a:defRPr sz="108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4629150" y="1962050"/>
            <a:ext cx="3887391" cy="2681009"/>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spd="slow" advTm="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2428875" y="1619533"/>
            <a:ext cx="4286250" cy="1037019"/>
          </a:xfrm>
        </p:spPr>
        <p:txBody>
          <a:bodyPr anchor="b" anchorCtr="0">
            <a:normAutofit/>
          </a:bodyPr>
          <a:lstStyle>
            <a:lvl1pPr algn="ctr">
              <a:defRPr sz="54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2428875" y="2800391"/>
            <a:ext cx="4286250" cy="889608"/>
          </a:xfrm>
        </p:spPr>
        <p:txBody>
          <a:bodyPr>
            <a:normAutofit/>
          </a:bodyPr>
          <a:lstStyle>
            <a:lvl1pPr marL="0" indent="0" algn="ctr">
              <a:buNone/>
              <a:defRPr sz="2160">
                <a:solidFill>
                  <a:schemeClr val="tx1"/>
                </a:solidFill>
              </a:defRPr>
            </a:lvl1pPr>
          </a:lstStyle>
          <a:p>
            <a:pPr lvl="0"/>
            <a:r>
              <a:rPr lang="zh-CN" altLang="en-US" dirty="0"/>
              <a:t>编辑文本</a:t>
            </a:r>
            <a:endParaRPr lang="zh-CN" altLang="en-US" dirty="0"/>
          </a:p>
        </p:txBody>
      </p:sp>
    </p:spTree>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9" name=" 165"/>
          <p:cNvSpPr/>
          <p:nvPr userDrawn="1"/>
        </p:nvSpPr>
        <p:spPr>
          <a:xfrm>
            <a:off x="1980248" y="123370"/>
            <a:ext cx="3395186" cy="468236"/>
          </a:xfrm>
          <a:prstGeom prst="parallelogram">
            <a:avLst>
              <a:gd name="adj" fmla="val 74465"/>
            </a:avLst>
          </a:prstGeom>
          <a:solidFill>
            <a:schemeClr val="accent5">
              <a:lumMod val="20000"/>
              <a:lumOff val="80000"/>
            </a:schemeClr>
          </a:solidFill>
          <a:ln>
            <a:noFill/>
          </a:ln>
          <a:effectLst>
            <a:outerShdw blurRad="50800" dist="38100" dir="5400000" algn="t"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ffectLst>
                <a:outerShdw blurRad="50800" dist="38100" dir="5400000" algn="t" rotWithShape="0">
                  <a:prstClr val="black">
                    <a:alpha val="40000"/>
                  </a:prstClr>
                </a:outerShdw>
              </a:effectLst>
            </a:endParaRPr>
          </a:p>
        </p:txBody>
      </p:sp>
      <p:sp>
        <p:nvSpPr>
          <p:cNvPr id="23" name=" 165"/>
          <p:cNvSpPr/>
          <p:nvPr userDrawn="1"/>
        </p:nvSpPr>
        <p:spPr>
          <a:xfrm>
            <a:off x="247174" y="123370"/>
            <a:ext cx="2013585" cy="468236"/>
          </a:xfrm>
          <a:prstGeom prst="parallelogram">
            <a:avLst>
              <a:gd name="adj" fmla="val 74465"/>
            </a:avLst>
          </a:prstGeom>
          <a:solidFill>
            <a:srgbClr val="1479C1"/>
          </a:solidFill>
          <a:ln>
            <a:noFill/>
          </a:ln>
          <a:effectLst>
            <a:outerShdw blurRad="50800" dist="38100" dir="5400000" algn="t"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ffectLst>
                <a:outerShdw blurRad="50800" dist="38100" dir="5400000" algn="t" rotWithShape="0">
                  <a:prstClr val="black">
                    <a:alpha val="40000"/>
                  </a:prstClr>
                </a:outerShdw>
              </a:effectLst>
            </a:endParaRPr>
          </a:p>
        </p:txBody>
      </p:sp>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9" name=" 165"/>
          <p:cNvSpPr/>
          <p:nvPr userDrawn="1"/>
        </p:nvSpPr>
        <p:spPr>
          <a:xfrm flipV="1">
            <a:off x="-14287" y="4711413"/>
            <a:ext cx="9157335" cy="57160"/>
          </a:xfrm>
          <a:prstGeom prst="rect">
            <a:avLst/>
          </a:prstGeom>
          <a:solidFill>
            <a:srgbClr val="1479C1"/>
          </a:solidFill>
          <a:ln>
            <a:noFill/>
          </a:ln>
          <a:effectLst>
            <a:outerShdw blurRad="50800" dist="38100" dir="5400000" algn="t" rotWithShape="0">
              <a:prstClr val="black">
                <a:alpha val="8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ndParaRPr>
          </a:p>
        </p:txBody>
      </p:sp>
      <p:sp>
        <p:nvSpPr>
          <p:cNvPr id="17" name=" 165"/>
          <p:cNvSpPr/>
          <p:nvPr userDrawn="1"/>
        </p:nvSpPr>
        <p:spPr>
          <a:xfrm>
            <a:off x="-11906" y="4835736"/>
            <a:ext cx="9157335" cy="268652"/>
          </a:xfrm>
          <a:prstGeom prst="rect">
            <a:avLst/>
          </a:prstGeom>
          <a:solidFill>
            <a:srgbClr val="1479C1"/>
          </a:solidFill>
          <a:ln>
            <a:noFill/>
          </a:ln>
          <a:effectLst>
            <a:outerShdw blurRad="50800" dist="38100" dir="5400000" algn="t" rotWithShape="0">
              <a:prstClr val="black">
                <a:alpha val="8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ndParaRPr>
          </a:p>
        </p:txBody>
      </p:sp>
      <p:sp>
        <p:nvSpPr>
          <p:cNvPr id="8" name="灯片编号占位符 5"/>
          <p:cNvSpPr>
            <a:spLocks noGrp="1"/>
          </p:cNvSpPr>
          <p:nvPr userDrawn="1"/>
        </p:nvSpPr>
        <p:spPr>
          <a:xfrm>
            <a:off x="8271510" y="230069"/>
            <a:ext cx="788670" cy="150045"/>
          </a:xfrm>
          <a:prstGeom prst="rect">
            <a:avLst/>
          </a:prstGeom>
        </p:spPr>
        <p:txBody>
          <a:bodyPr vert="horz" lIns="61732" tIns="30866" rIns="61732" bIns="30866" rtlCol="0" anchor="ctr">
            <a:normAutofit fontScale="77500" lnSpcReduction="20000"/>
          </a:bodyPr>
          <a:lstStyle>
            <a:defPPr>
              <a:defRPr lang="zh-CN"/>
            </a:defPPr>
            <a:lvl1pPr marL="0" algn="ctr" defTabSz="914400" rtl="0" eaLnBrk="1" latinLnBrk="0" hangingPunct="1">
              <a:defRPr sz="1200" kern="1200">
                <a:solidFill>
                  <a:schemeClr val="bg1">
                    <a:lumMod val="50000"/>
                  </a:schemeClr>
                </a:solidFill>
                <a:latin typeface="黑体" panose="02010609060101010101" pitchFamily="49" charset="-122"/>
                <a:ea typeface="黑体" panose="02010609060101010101" pitchFamily="49"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z="810" smtClean="0"/>
            </a:fld>
            <a:endParaRPr lang="zh-CN" altLang="en-US" sz="810"/>
          </a:p>
        </p:txBody>
      </p:sp>
      <p:sp>
        <p:nvSpPr>
          <p:cNvPr id="11" name="标题 10"/>
          <p:cNvSpPr>
            <a:spLocks noGrp="1"/>
          </p:cNvSpPr>
          <p:nvPr>
            <p:ph type="title"/>
          </p:nvPr>
        </p:nvSpPr>
        <p:spPr>
          <a:xfrm>
            <a:off x="2232184" y="202918"/>
            <a:ext cx="2526506" cy="317714"/>
          </a:xfrm>
        </p:spPr>
        <p:txBody>
          <a:bodyPr anchor="ctr" anchorCtr="0">
            <a:noAutofit/>
          </a:bodyPr>
          <a:lstStyle>
            <a:lvl1pPr>
              <a:defRPr sz="1350" b="1">
                <a:solidFill>
                  <a:srgbClr val="054475"/>
                </a:solidFill>
                <a:latin typeface="黑体" panose="02010609060101010101" pitchFamily="49" charset="-122"/>
                <a:ea typeface="黑体" panose="02010609060101010101" pitchFamily="49" charset="-122"/>
              </a:defRPr>
            </a:lvl1pPr>
          </a:lstStyle>
          <a:p>
            <a:r>
              <a:rPr lang="zh-CN" altLang="en-US" dirty="0"/>
              <a:t>单击此处编辑母版标题样式</a:t>
            </a:r>
            <a:endParaRPr lang="zh-CN" altLang="en-US" dirty="0"/>
          </a:p>
        </p:txBody>
      </p:sp>
      <p:sp>
        <p:nvSpPr>
          <p:cNvPr id="12" name="椭圆 11"/>
          <p:cNvSpPr/>
          <p:nvPr userDrawn="1"/>
        </p:nvSpPr>
        <p:spPr>
          <a:xfrm>
            <a:off x="101918" y="11908"/>
            <a:ext cx="669608" cy="672106"/>
          </a:xfrm>
          <a:prstGeom prst="ellipse">
            <a:avLst/>
          </a:prstGeom>
          <a:solidFill>
            <a:schemeClr val="bg1"/>
          </a:solidFill>
          <a:ln>
            <a:noFill/>
          </a:ln>
          <a:effectLst>
            <a:outerShdw blurRad="50800" dist="38100" dir="5400000" algn="t" rotWithShape="0">
              <a:prstClr val="black">
                <a:alpha val="9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5"/>
          </a:p>
        </p:txBody>
      </p:sp>
      <p:pic>
        <p:nvPicPr>
          <p:cNvPr id="13" name="图片 12" descr="未标题-18"/>
          <p:cNvPicPr>
            <a:picLocks noChangeAspect="1"/>
          </p:cNvPicPr>
          <p:nvPr userDrawn="1"/>
        </p:nvPicPr>
        <p:blipFill>
          <a:blip r:embed="rId2"/>
          <a:stretch>
            <a:fillRect/>
          </a:stretch>
        </p:blipFill>
        <p:spPr>
          <a:xfrm>
            <a:off x="42863" y="-35725"/>
            <a:ext cx="787241" cy="787379"/>
          </a:xfrm>
          <a:prstGeom prst="rect">
            <a:avLst/>
          </a:prstGeom>
        </p:spPr>
      </p:pic>
      <p:sp>
        <p:nvSpPr>
          <p:cNvPr id="184" name=" 184"/>
          <p:cNvSpPr/>
          <p:nvPr userDrawn="1"/>
        </p:nvSpPr>
        <p:spPr>
          <a:xfrm>
            <a:off x="8321516" y="4613288"/>
            <a:ext cx="492919" cy="53397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ndParaRPr>
          </a:p>
        </p:txBody>
      </p:sp>
      <p:pic>
        <p:nvPicPr>
          <p:cNvPr id="18" name="图片 17" descr="未标题-1"/>
          <p:cNvPicPr>
            <a:picLocks noChangeAspect="1"/>
          </p:cNvPicPr>
          <p:nvPr userDrawn="1"/>
        </p:nvPicPr>
        <p:blipFill>
          <a:blip r:embed="rId3"/>
          <a:stretch>
            <a:fillRect/>
          </a:stretch>
        </p:blipFill>
        <p:spPr>
          <a:xfrm>
            <a:off x="8314849" y="4486107"/>
            <a:ext cx="496729" cy="597798"/>
          </a:xfrm>
          <a:prstGeom prst="rect">
            <a:avLst/>
          </a:prstGeom>
        </p:spPr>
      </p:pic>
      <p:grpSp>
        <p:nvGrpSpPr>
          <p:cNvPr id="25" name="组合 24"/>
          <p:cNvGrpSpPr/>
          <p:nvPr userDrawn="1"/>
        </p:nvGrpSpPr>
        <p:grpSpPr>
          <a:xfrm>
            <a:off x="741045" y="134802"/>
            <a:ext cx="1576388" cy="553023"/>
            <a:chOff x="1532" y="245"/>
            <a:chExt cx="3310" cy="1161"/>
          </a:xfrm>
        </p:grpSpPr>
        <p:pic>
          <p:nvPicPr>
            <p:cNvPr id="26" name="图片 12" descr="武穴市梅川中学"/>
            <p:cNvPicPr>
              <a:picLocks noChangeAspect="1"/>
            </p:cNvPicPr>
            <p:nvPr userDrawn="1"/>
          </p:nvPicPr>
          <p:blipFill>
            <a:blip r:embed="rId4"/>
            <a:srcRect l="12274" t="6156" r="16977" b="17718"/>
            <a:stretch>
              <a:fillRect/>
            </a:stretch>
          </p:blipFill>
          <p:spPr>
            <a:xfrm>
              <a:off x="1677" y="245"/>
              <a:ext cx="2204" cy="532"/>
            </a:xfrm>
            <a:prstGeom prst="rect">
              <a:avLst/>
            </a:prstGeom>
          </p:spPr>
        </p:pic>
        <p:sp>
          <p:nvSpPr>
            <p:cNvPr id="27" name="文本框 15"/>
            <p:cNvSpPr txBox="1"/>
            <p:nvPr userDrawn="1"/>
          </p:nvSpPr>
          <p:spPr>
            <a:xfrm>
              <a:off x="1532" y="770"/>
              <a:ext cx="3310" cy="637"/>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61732" tIns="30866" rIns="61732" bIns="30866" numCol="1" spcCol="0" rtlCol="0" fromWordArt="0" anchor="t" anchorCtr="0" forceAA="0" compatLnSpc="1">
              <a:noAutofit/>
            </a:bodyPr>
            <a:lstStyle/>
            <a:p>
              <a:pPr algn="just"/>
              <a:r>
                <a:rPr lang="en-US" altLang="zh-CN" sz="610" kern="100">
                  <a:solidFill>
                    <a:srgbClr val="FFFFFF"/>
                  </a:solidFill>
                  <a:effectLst>
                    <a:outerShdw blurRad="38100" dist="19050" dir="2700000" algn="tl">
                      <a:srgbClr val="000000">
                        <a:alpha val="40000"/>
                      </a:srgbClr>
                    </a:outerShdw>
                  </a:effectLst>
                  <a:latin typeface="Arial Narrow" panose="020B0606020202030204" charset="0"/>
                  <a:ea typeface="PMingLiU-ExtB" panose="02020500000000000000" charset="-120"/>
                  <a:cs typeface="Arial Narrow" panose="020B0606020202030204" charset="0"/>
                  <a:sym typeface="Times New Roman" panose="02020603050405020304"/>
                </a:rPr>
                <a:t>Mei Chuan Middle School In Wuxue</a:t>
              </a:r>
              <a:endParaRPr lang="en-US" altLang="zh-CN" sz="610" kern="100">
                <a:solidFill>
                  <a:srgbClr val="FFFFFF"/>
                </a:solidFill>
                <a:effectLst>
                  <a:outerShdw blurRad="38100" dist="19050" dir="2700000" algn="tl">
                    <a:srgbClr val="000000">
                      <a:alpha val="40000"/>
                    </a:srgbClr>
                  </a:outerShdw>
                </a:effectLst>
                <a:latin typeface="Arial Narrow" panose="020B0606020202030204" charset="0"/>
                <a:ea typeface="PMingLiU-ExtB" panose="02020500000000000000" charset="-120"/>
                <a:cs typeface="Arial Narrow" panose="020B0606020202030204" charset="0"/>
                <a:sym typeface="Times New Roman" panose="02020603050405020304"/>
              </a:endParaRPr>
            </a:p>
          </p:txBody>
        </p:sp>
        <p:cxnSp>
          <p:nvCxnSpPr>
            <p:cNvPr id="28" name="直接连接符 14"/>
            <p:cNvCxnSpPr/>
            <p:nvPr userDrawn="1"/>
          </p:nvCxnSpPr>
          <p:spPr>
            <a:xfrm>
              <a:off x="1581" y="787"/>
              <a:ext cx="2435" cy="0"/>
            </a:xfrm>
            <a:prstGeom prst="line">
              <a:avLst/>
            </a:prstGeom>
            <a:ln w="19050">
              <a:solidFill>
                <a:schemeClr val="bg1"/>
              </a:solidFill>
            </a:ln>
          </p:spPr>
          <p:style>
            <a:lnRef idx="3">
              <a:schemeClr val="dk1"/>
            </a:lnRef>
            <a:fillRef idx="0">
              <a:schemeClr val="dk1"/>
            </a:fillRef>
            <a:effectRef idx="2">
              <a:schemeClr val="dk1"/>
            </a:effectRef>
            <a:fontRef idx="minor">
              <a:schemeClr val="tx1"/>
            </a:fontRef>
          </p:style>
        </p:cxnSp>
      </p:grpSp>
      <p:sp>
        <p:nvSpPr>
          <p:cNvPr id="30" name=" 165"/>
          <p:cNvSpPr/>
          <p:nvPr userDrawn="1"/>
        </p:nvSpPr>
        <p:spPr>
          <a:xfrm>
            <a:off x="5084445" y="127657"/>
            <a:ext cx="2737009" cy="468236"/>
          </a:xfrm>
          <a:prstGeom prst="parallelogram">
            <a:avLst>
              <a:gd name="adj" fmla="val 74465"/>
            </a:avLst>
          </a:prstGeom>
          <a:solidFill>
            <a:srgbClr val="1479C1"/>
          </a:solidFill>
          <a:ln>
            <a:noFill/>
          </a:ln>
          <a:effectLst>
            <a:outerShdw blurRad="50800" dist="38100" dir="5400000" algn="t"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ffectLst>
                <a:outerShdw blurRad="50800" dist="38100" dir="5400000" algn="t" rotWithShape="0">
                  <a:prstClr val="black">
                    <a:alpha val="40000"/>
                  </a:prstClr>
                </a:outerShdw>
              </a:effectLst>
            </a:endParaRPr>
          </a:p>
        </p:txBody>
      </p:sp>
      <p:sp>
        <p:nvSpPr>
          <p:cNvPr id="31" name=" 165"/>
          <p:cNvSpPr/>
          <p:nvPr userDrawn="1"/>
        </p:nvSpPr>
        <p:spPr>
          <a:xfrm>
            <a:off x="7529036" y="127657"/>
            <a:ext cx="836295" cy="468236"/>
          </a:xfrm>
          <a:prstGeom prst="parallelogram">
            <a:avLst>
              <a:gd name="adj" fmla="val 74465"/>
            </a:avLst>
          </a:prstGeom>
          <a:solidFill>
            <a:srgbClr val="1479C1"/>
          </a:solidFill>
          <a:ln>
            <a:noFill/>
          </a:ln>
          <a:effectLst>
            <a:outerShdw blurRad="50800" dist="38100" dir="5400000" algn="t"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ffectLst>
                <a:outerShdw blurRad="50800" dist="38100" dir="5400000" algn="t" rotWithShape="0">
                  <a:prstClr val="black">
                    <a:alpha val="40000"/>
                  </a:prstClr>
                </a:outerShdw>
              </a:effectLst>
            </a:endParaRPr>
          </a:p>
        </p:txBody>
      </p:sp>
      <p:sp>
        <p:nvSpPr>
          <p:cNvPr id="35" name=" 165"/>
          <p:cNvSpPr/>
          <p:nvPr userDrawn="1"/>
        </p:nvSpPr>
        <p:spPr>
          <a:xfrm>
            <a:off x="8078153" y="125752"/>
            <a:ext cx="1071086" cy="471094"/>
          </a:xfrm>
          <a:custGeom>
            <a:avLst/>
            <a:gdLst>
              <a:gd name="connsiteX0" fmla="*/ 0 w 2249"/>
              <a:gd name="connsiteY0" fmla="*/ 983 h 989"/>
              <a:gd name="connsiteX1" fmla="*/ 732 w 2249"/>
              <a:gd name="connsiteY1" fmla="*/ 0 h 989"/>
              <a:gd name="connsiteX2" fmla="*/ 2231 w 2249"/>
              <a:gd name="connsiteY2" fmla="*/ 15 h 989"/>
              <a:gd name="connsiteX3" fmla="*/ 2249 w 2249"/>
              <a:gd name="connsiteY3" fmla="*/ 989 h 989"/>
              <a:gd name="connsiteX4" fmla="*/ 0 w 2249"/>
              <a:gd name="connsiteY4" fmla="*/ 983 h 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9" h="989">
                <a:moveTo>
                  <a:pt x="0" y="983"/>
                </a:moveTo>
                <a:lnTo>
                  <a:pt x="732" y="0"/>
                </a:lnTo>
                <a:lnTo>
                  <a:pt x="2231" y="15"/>
                </a:lnTo>
                <a:lnTo>
                  <a:pt x="2249" y="989"/>
                </a:lnTo>
                <a:lnTo>
                  <a:pt x="0" y="983"/>
                </a:lnTo>
                <a:close/>
              </a:path>
            </a:pathLst>
          </a:custGeom>
          <a:solidFill>
            <a:srgbClr val="1479C1"/>
          </a:solidFill>
          <a:ln>
            <a:noFill/>
          </a:ln>
          <a:effectLst>
            <a:outerShdw blurRad="50800" dist="38100" dir="5400000" algn="t" rotWithShape="0">
              <a:prstClr val="black">
                <a:alpha val="8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215">
              <a:solidFill>
                <a:srgbClr val="FFFFFF"/>
              </a:solidFill>
              <a:effectLst>
                <a:outerShdw blurRad="50800" dist="38100" dir="5400000" algn="t" rotWithShape="0">
                  <a:prstClr val="black">
                    <a:alpha val="40000"/>
                  </a:prstClr>
                </a:outerShdw>
              </a:effectLst>
            </a:endParaRPr>
          </a:p>
        </p:txBody>
      </p:sp>
    </p:spTree>
  </p:cSld>
  <p:clrMapOvr>
    <a:masterClrMapping/>
  </p:clrMapOvr>
  <p:transition spd="slow" advTm="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11.png"/><Relationship Id="rId15" Type="http://schemas.openxmlformats.org/officeDocument/2006/relationships/tags" Target="../tags/tag3.xml"/><Relationship Id="rId14" Type="http://schemas.openxmlformats.org/officeDocument/2006/relationships/tags" Target="../tags/tag2.xml"/><Relationship Id="rId13" Type="http://schemas.openxmlformats.org/officeDocument/2006/relationships/tags" Target="../tags/tag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3"/>
            </p:custDataLst>
          </p:nvPr>
        </p:nvSpPr>
        <p:spPr>
          <a:xfrm>
            <a:off x="628650" y="273892"/>
            <a:ext cx="7886700" cy="994346"/>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4"/>
            </p:custDataLst>
          </p:nvPr>
        </p:nvSpPr>
        <p:spPr>
          <a:xfrm>
            <a:off x="628650" y="1369458"/>
            <a:ext cx="7886700" cy="3264074"/>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normAutofit/>
          </a:bodyPr>
          <a:lstStyle>
            <a:lvl1pPr algn="ctr">
              <a:defRPr sz="81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normAutofit/>
          </a:bodyPr>
          <a:lstStyle>
            <a:lvl1pPr algn="ctr">
              <a:defRPr sz="81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normAutofit/>
          </a:bodyPr>
          <a:lstStyle>
            <a:lvl1pPr algn="ctr">
              <a:defRPr sz="81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15"/>
          </a:p>
        </p:txBody>
      </p:sp>
      <p:pic>
        <p:nvPicPr>
          <p:cNvPr id="6" name="图片 5"/>
          <p:cNvPicPr>
            <a:picLocks noChangeAspect="1"/>
          </p:cNvPicPr>
          <p:nvPr userDrawn="1"/>
        </p:nvPicPr>
        <p:blipFill>
          <a:blip r:embed="rId16"/>
          <a:stretch>
            <a:fillRect/>
          </a:stretch>
        </p:blipFill>
        <p:spPr>
          <a:xfrm>
            <a:off x="-5080" y="-43815"/>
            <a:ext cx="9154795" cy="5147945"/>
          </a:xfrm>
          <a:prstGeom prst="rect">
            <a:avLst/>
          </a:prstGeom>
          <a:effectLst>
            <a:outerShdw blurRad="50800" dist="50800" dir="5400000" algn="ctr" rotWithShape="0">
              <a:srgbClr val="000000">
                <a:alpha val="100000"/>
              </a:srgbClr>
            </a:outerShdw>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Tm="0">
    <p:fade/>
  </p:transition>
  <p:txStyles>
    <p:titleStyle>
      <a:lvl1pPr algn="l" defTabSz="617220" rtl="0" eaLnBrk="1" latinLnBrk="0" hangingPunct="1">
        <a:lnSpc>
          <a:spcPct val="90000"/>
        </a:lnSpc>
        <a:spcBef>
          <a:spcPct val="0"/>
        </a:spcBef>
        <a:buNone/>
        <a:defRPr sz="2970" kern="1200">
          <a:solidFill>
            <a:schemeClr val="tx1"/>
          </a:solidFill>
          <a:latin typeface="+mj-lt"/>
          <a:ea typeface="+mj-ea"/>
          <a:cs typeface="+mj-cs"/>
        </a:defRPr>
      </a:lvl1pPr>
    </p:titleStyle>
    <p:bodyStyle>
      <a:lvl1pPr marL="154305" indent="-154305" algn="l" defTabSz="617220" rtl="0" eaLnBrk="1" latinLnBrk="0" hangingPunct="1">
        <a:lnSpc>
          <a:spcPct val="90000"/>
        </a:lnSpc>
        <a:spcBef>
          <a:spcPts val="675"/>
        </a:spcBef>
        <a:buFont typeface="Arial" panose="020B0604020202020204" pitchFamily="34" charset="0"/>
        <a:buChar char="•"/>
        <a:defRPr sz="1620" kern="1200">
          <a:solidFill>
            <a:schemeClr val="tx1"/>
          </a:solidFill>
          <a:latin typeface="+mn-lt"/>
          <a:ea typeface="+mn-ea"/>
          <a:cs typeface="+mn-cs"/>
        </a:defRPr>
      </a:lvl1pPr>
      <a:lvl2pPr marL="462915" indent="-154305" algn="l" defTabSz="617220" rtl="0" eaLnBrk="1" latinLnBrk="0" hangingPunct="1">
        <a:lnSpc>
          <a:spcPct val="90000"/>
        </a:lnSpc>
        <a:spcBef>
          <a:spcPct val="68000"/>
        </a:spcBef>
        <a:buFont typeface="Arial" panose="020B0604020202020204" pitchFamily="34" charset="0"/>
        <a:buChar char="•"/>
        <a:defRPr sz="1350" kern="1200">
          <a:solidFill>
            <a:schemeClr val="tx1"/>
          </a:solidFill>
          <a:latin typeface="+mn-lt"/>
          <a:ea typeface="+mn-ea"/>
          <a:cs typeface="+mn-cs"/>
        </a:defRPr>
      </a:lvl2pPr>
      <a:lvl3pPr marL="771525" indent="-154305" algn="l" defTabSz="617220" rtl="0" eaLnBrk="1" latinLnBrk="0" hangingPunct="1">
        <a:lnSpc>
          <a:spcPct val="90000"/>
        </a:lnSpc>
        <a:spcBef>
          <a:spcPct val="68000"/>
        </a:spcBef>
        <a:buFont typeface="Arial" panose="020B0604020202020204" pitchFamily="34" charset="0"/>
        <a:buChar char="•"/>
        <a:defRPr sz="1215" kern="1200">
          <a:solidFill>
            <a:schemeClr val="tx1"/>
          </a:solidFill>
          <a:latin typeface="+mn-lt"/>
          <a:ea typeface="+mn-ea"/>
          <a:cs typeface="+mn-cs"/>
        </a:defRPr>
      </a:lvl3pPr>
      <a:lvl4pPr marL="1080135" indent="-154305" algn="l" defTabSz="617220" rtl="0" eaLnBrk="1" latinLnBrk="0" hangingPunct="1">
        <a:lnSpc>
          <a:spcPct val="90000"/>
        </a:lnSpc>
        <a:spcBef>
          <a:spcPct val="68000"/>
        </a:spcBef>
        <a:buFont typeface="Arial" panose="020B0604020202020204" pitchFamily="34" charset="0"/>
        <a:buChar char="•"/>
        <a:defRPr sz="1215" kern="1200">
          <a:solidFill>
            <a:schemeClr val="tx1"/>
          </a:solidFill>
          <a:latin typeface="+mn-lt"/>
          <a:ea typeface="+mn-ea"/>
          <a:cs typeface="+mn-cs"/>
        </a:defRPr>
      </a:lvl4pPr>
      <a:lvl5pPr marL="1388745" indent="-154305" algn="l" defTabSz="617220" rtl="0" eaLnBrk="1" latinLnBrk="0" hangingPunct="1">
        <a:lnSpc>
          <a:spcPct val="90000"/>
        </a:lnSpc>
        <a:spcBef>
          <a:spcPct val="68000"/>
        </a:spcBef>
        <a:buFont typeface="Arial" panose="020B0604020202020204" pitchFamily="34" charset="0"/>
        <a:buChar char="•"/>
        <a:defRPr sz="1215" kern="1200">
          <a:solidFill>
            <a:schemeClr val="tx1"/>
          </a:solidFill>
          <a:latin typeface="+mn-lt"/>
          <a:ea typeface="+mn-ea"/>
          <a:cs typeface="+mn-cs"/>
        </a:defRPr>
      </a:lvl5pPr>
      <a:lvl6pPr marL="1697355" indent="-154305" algn="l" defTabSz="617220" rtl="0" eaLnBrk="1" latinLnBrk="0" hangingPunct="1">
        <a:lnSpc>
          <a:spcPct val="90000"/>
        </a:lnSpc>
        <a:spcBef>
          <a:spcPct val="68000"/>
        </a:spcBef>
        <a:buFont typeface="Arial" panose="020B0604020202020204" pitchFamily="34" charset="0"/>
        <a:buChar char="•"/>
        <a:defRPr sz="1215" kern="1200">
          <a:solidFill>
            <a:schemeClr val="tx1"/>
          </a:solidFill>
          <a:latin typeface="+mn-lt"/>
          <a:ea typeface="+mn-ea"/>
          <a:cs typeface="+mn-cs"/>
        </a:defRPr>
      </a:lvl6pPr>
      <a:lvl7pPr marL="2006600" indent="-154305" algn="l" defTabSz="617220" rtl="0" eaLnBrk="1" latinLnBrk="0" hangingPunct="1">
        <a:lnSpc>
          <a:spcPct val="90000"/>
        </a:lnSpc>
        <a:spcBef>
          <a:spcPct val="68000"/>
        </a:spcBef>
        <a:buFont typeface="Arial" panose="020B0604020202020204" pitchFamily="34" charset="0"/>
        <a:buChar char="•"/>
        <a:defRPr sz="1215" kern="1200">
          <a:solidFill>
            <a:schemeClr val="tx1"/>
          </a:solidFill>
          <a:latin typeface="+mn-lt"/>
          <a:ea typeface="+mn-ea"/>
          <a:cs typeface="+mn-cs"/>
        </a:defRPr>
      </a:lvl7pPr>
      <a:lvl8pPr marL="2315210" indent="-154305" algn="l" defTabSz="617220" rtl="0" eaLnBrk="1" latinLnBrk="0" hangingPunct="1">
        <a:lnSpc>
          <a:spcPct val="90000"/>
        </a:lnSpc>
        <a:spcBef>
          <a:spcPct val="68000"/>
        </a:spcBef>
        <a:buFont typeface="Arial" panose="020B0604020202020204" pitchFamily="34" charset="0"/>
        <a:buChar char="•"/>
        <a:defRPr sz="1215" kern="1200">
          <a:solidFill>
            <a:schemeClr val="tx1"/>
          </a:solidFill>
          <a:latin typeface="+mn-lt"/>
          <a:ea typeface="+mn-ea"/>
          <a:cs typeface="+mn-cs"/>
        </a:defRPr>
      </a:lvl8pPr>
      <a:lvl9pPr marL="2623820" indent="-154305" algn="l" defTabSz="617220" rtl="0" eaLnBrk="1" latinLnBrk="0" hangingPunct="1">
        <a:lnSpc>
          <a:spcPct val="90000"/>
        </a:lnSpc>
        <a:spcBef>
          <a:spcPct val="68000"/>
        </a:spcBef>
        <a:buFont typeface="Arial" panose="020B0604020202020204" pitchFamily="34" charset="0"/>
        <a:buChar char="•"/>
        <a:defRPr sz="1215" kern="1200">
          <a:solidFill>
            <a:schemeClr val="tx1"/>
          </a:solidFill>
          <a:latin typeface="+mn-lt"/>
          <a:ea typeface="+mn-ea"/>
          <a:cs typeface="+mn-cs"/>
        </a:defRPr>
      </a:lvl9pPr>
    </p:bodyStyle>
    <p:otherStyle>
      <a:defPPr>
        <a:defRPr lang="zh-CN"/>
      </a:defPPr>
      <a:lvl1pPr marL="0" algn="l" defTabSz="617220" rtl="0" eaLnBrk="1" latinLnBrk="0" hangingPunct="1">
        <a:defRPr sz="1215" kern="1200">
          <a:solidFill>
            <a:schemeClr val="tx1"/>
          </a:solidFill>
          <a:latin typeface="+mn-lt"/>
          <a:ea typeface="+mn-ea"/>
          <a:cs typeface="+mn-cs"/>
        </a:defRPr>
      </a:lvl1pPr>
      <a:lvl2pPr marL="308610" algn="l" defTabSz="617220" rtl="0" eaLnBrk="1" latinLnBrk="0" hangingPunct="1">
        <a:defRPr sz="1215" kern="1200">
          <a:solidFill>
            <a:schemeClr val="tx1"/>
          </a:solidFill>
          <a:latin typeface="+mn-lt"/>
          <a:ea typeface="+mn-ea"/>
          <a:cs typeface="+mn-cs"/>
        </a:defRPr>
      </a:lvl2pPr>
      <a:lvl3pPr marL="617220" algn="l" defTabSz="617220" rtl="0" eaLnBrk="1" latinLnBrk="0" hangingPunct="1">
        <a:defRPr sz="1215" kern="1200">
          <a:solidFill>
            <a:schemeClr val="tx1"/>
          </a:solidFill>
          <a:latin typeface="+mn-lt"/>
          <a:ea typeface="+mn-ea"/>
          <a:cs typeface="+mn-cs"/>
        </a:defRPr>
      </a:lvl3pPr>
      <a:lvl4pPr marL="925830" algn="l" defTabSz="617220" rtl="0" eaLnBrk="1" latinLnBrk="0" hangingPunct="1">
        <a:defRPr sz="1215" kern="1200">
          <a:solidFill>
            <a:schemeClr val="tx1"/>
          </a:solidFill>
          <a:latin typeface="+mn-lt"/>
          <a:ea typeface="+mn-ea"/>
          <a:cs typeface="+mn-cs"/>
        </a:defRPr>
      </a:lvl4pPr>
      <a:lvl5pPr marL="1234440" algn="l" defTabSz="617220" rtl="0" eaLnBrk="1" latinLnBrk="0" hangingPunct="1">
        <a:defRPr sz="1215" kern="1200">
          <a:solidFill>
            <a:schemeClr val="tx1"/>
          </a:solidFill>
          <a:latin typeface="+mn-lt"/>
          <a:ea typeface="+mn-ea"/>
          <a:cs typeface="+mn-cs"/>
        </a:defRPr>
      </a:lvl5pPr>
      <a:lvl6pPr marL="1543050" algn="l" defTabSz="617220" rtl="0" eaLnBrk="1" latinLnBrk="0" hangingPunct="1">
        <a:defRPr sz="1215" kern="1200">
          <a:solidFill>
            <a:schemeClr val="tx1"/>
          </a:solidFill>
          <a:latin typeface="+mn-lt"/>
          <a:ea typeface="+mn-ea"/>
          <a:cs typeface="+mn-cs"/>
        </a:defRPr>
      </a:lvl6pPr>
      <a:lvl7pPr marL="1852295" algn="l" defTabSz="617220" rtl="0" eaLnBrk="1" latinLnBrk="0" hangingPunct="1">
        <a:defRPr sz="1215" kern="1200">
          <a:solidFill>
            <a:schemeClr val="tx1"/>
          </a:solidFill>
          <a:latin typeface="+mn-lt"/>
          <a:ea typeface="+mn-ea"/>
          <a:cs typeface="+mn-cs"/>
        </a:defRPr>
      </a:lvl7pPr>
      <a:lvl8pPr marL="2160905" algn="l" defTabSz="617220" rtl="0" eaLnBrk="1" latinLnBrk="0" hangingPunct="1">
        <a:defRPr sz="1215" kern="1200">
          <a:solidFill>
            <a:schemeClr val="tx1"/>
          </a:solidFill>
          <a:latin typeface="+mn-lt"/>
          <a:ea typeface="+mn-ea"/>
          <a:cs typeface="+mn-cs"/>
        </a:defRPr>
      </a:lvl8pPr>
      <a:lvl9pPr marL="2469515" algn="l" defTabSz="617220" rtl="0" eaLnBrk="1" latinLnBrk="0" hangingPunct="1">
        <a:defRPr sz="121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spd="slow" advTm="0">
    <p:fade/>
  </p:transition>
  <p:timing>
    <p:tnLst>
      <p:par>
        <p:cTn id="1" dur="indefinite" restart="never" nodeType="tmRoot"/>
      </p:par>
    </p:tnLst>
  </p:timing>
  <p:txStyles>
    <p:titleStyle>
      <a:lvl1pPr algn="l" defTabSz="650240" rtl="0" eaLnBrk="1" latinLnBrk="0" hangingPunct="1">
        <a:lnSpc>
          <a:spcPct val="90000"/>
        </a:lnSpc>
        <a:spcBef>
          <a:spcPct val="0"/>
        </a:spcBef>
        <a:buNone/>
        <a:defRPr sz="3130" kern="1200">
          <a:solidFill>
            <a:schemeClr val="tx1"/>
          </a:solidFill>
          <a:latin typeface="+mj-lt"/>
          <a:ea typeface="+mj-ea"/>
          <a:cs typeface="+mj-cs"/>
        </a:defRPr>
      </a:lvl1pPr>
    </p:titleStyle>
    <p:bodyStyle>
      <a:lvl1pPr marL="162560" indent="-162560" algn="l" defTabSz="650240" rtl="0" eaLnBrk="1" latinLnBrk="0" hangingPunct="1">
        <a:lnSpc>
          <a:spcPct val="90000"/>
        </a:lnSpc>
        <a:spcBef>
          <a:spcPts val="710"/>
        </a:spcBef>
        <a:buFont typeface="Arial" panose="020B0604020202020204" pitchFamily="34" charset="0"/>
        <a:buChar char="•"/>
        <a:defRPr sz="1990" kern="1200">
          <a:solidFill>
            <a:schemeClr val="tx1"/>
          </a:solidFill>
          <a:latin typeface="+mn-lt"/>
          <a:ea typeface="+mn-ea"/>
          <a:cs typeface="+mn-cs"/>
        </a:defRPr>
      </a:lvl1pPr>
      <a:lvl2pPr marL="487680" indent="-162560" algn="l" defTabSz="650240" rtl="0" eaLnBrk="1" latinLnBrk="0" hangingPunct="1">
        <a:lnSpc>
          <a:spcPct val="90000"/>
        </a:lnSpc>
        <a:spcBef>
          <a:spcPts val="355"/>
        </a:spcBef>
        <a:buFont typeface="Arial" panose="020B0604020202020204" pitchFamily="34" charset="0"/>
        <a:buChar char="•"/>
        <a:defRPr sz="1705" kern="1200">
          <a:solidFill>
            <a:schemeClr val="tx1"/>
          </a:solidFill>
          <a:latin typeface="+mn-lt"/>
          <a:ea typeface="+mn-ea"/>
          <a:cs typeface="+mn-cs"/>
        </a:defRPr>
      </a:lvl2pPr>
      <a:lvl3pPr marL="812800" indent="-162560" algn="l" defTabSz="650240" rtl="0" eaLnBrk="1" latinLnBrk="0" hangingPunct="1">
        <a:lnSpc>
          <a:spcPct val="90000"/>
        </a:lnSpc>
        <a:spcBef>
          <a:spcPts val="355"/>
        </a:spcBef>
        <a:buFont typeface="Arial" panose="020B0604020202020204" pitchFamily="34" charset="0"/>
        <a:buChar char="•"/>
        <a:defRPr sz="1420" kern="1200">
          <a:solidFill>
            <a:schemeClr val="tx1"/>
          </a:solidFill>
          <a:latin typeface="+mn-lt"/>
          <a:ea typeface="+mn-ea"/>
          <a:cs typeface="+mn-cs"/>
        </a:defRPr>
      </a:lvl3pPr>
      <a:lvl4pPr marL="113792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4pPr>
      <a:lvl5pPr marL="146304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5pPr>
      <a:lvl6pPr marL="178816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6pPr>
      <a:lvl7pPr marL="211328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7pPr>
      <a:lvl8pPr marL="243840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8pPr>
      <a:lvl9pPr marL="276352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9pPr>
    </p:bodyStyle>
    <p:otherStyle>
      <a:defPPr>
        <a:defRPr lang="zh-CN"/>
      </a:defPPr>
      <a:lvl1pPr marL="0" algn="l" defTabSz="650240" rtl="0" eaLnBrk="1" latinLnBrk="0" hangingPunct="1">
        <a:defRPr sz="1280" kern="1200">
          <a:solidFill>
            <a:schemeClr val="tx1"/>
          </a:solidFill>
          <a:latin typeface="+mn-lt"/>
          <a:ea typeface="+mn-ea"/>
          <a:cs typeface="+mn-cs"/>
        </a:defRPr>
      </a:lvl1pPr>
      <a:lvl2pPr marL="325120" algn="l" defTabSz="650240" rtl="0" eaLnBrk="1" latinLnBrk="0" hangingPunct="1">
        <a:defRPr sz="1280" kern="1200">
          <a:solidFill>
            <a:schemeClr val="tx1"/>
          </a:solidFill>
          <a:latin typeface="+mn-lt"/>
          <a:ea typeface="+mn-ea"/>
          <a:cs typeface="+mn-cs"/>
        </a:defRPr>
      </a:lvl2pPr>
      <a:lvl3pPr marL="650240" algn="l" defTabSz="650240" rtl="0" eaLnBrk="1" latinLnBrk="0" hangingPunct="1">
        <a:defRPr sz="1280" kern="1200">
          <a:solidFill>
            <a:schemeClr val="tx1"/>
          </a:solidFill>
          <a:latin typeface="+mn-lt"/>
          <a:ea typeface="+mn-ea"/>
          <a:cs typeface="+mn-cs"/>
        </a:defRPr>
      </a:lvl3pPr>
      <a:lvl4pPr marL="975360" algn="l" defTabSz="650240" rtl="0" eaLnBrk="1" latinLnBrk="0" hangingPunct="1">
        <a:defRPr sz="1280" kern="1200">
          <a:solidFill>
            <a:schemeClr val="tx1"/>
          </a:solidFill>
          <a:latin typeface="+mn-lt"/>
          <a:ea typeface="+mn-ea"/>
          <a:cs typeface="+mn-cs"/>
        </a:defRPr>
      </a:lvl4pPr>
      <a:lvl5pPr marL="1300480" algn="l" defTabSz="650240" rtl="0" eaLnBrk="1" latinLnBrk="0" hangingPunct="1">
        <a:defRPr sz="1280" kern="1200">
          <a:solidFill>
            <a:schemeClr val="tx1"/>
          </a:solidFill>
          <a:latin typeface="+mn-lt"/>
          <a:ea typeface="+mn-ea"/>
          <a:cs typeface="+mn-cs"/>
        </a:defRPr>
      </a:lvl5pPr>
      <a:lvl6pPr marL="1625600" algn="l" defTabSz="650240" rtl="0" eaLnBrk="1" latinLnBrk="0" hangingPunct="1">
        <a:defRPr sz="1280" kern="1200">
          <a:solidFill>
            <a:schemeClr val="tx1"/>
          </a:solidFill>
          <a:latin typeface="+mn-lt"/>
          <a:ea typeface="+mn-ea"/>
          <a:cs typeface="+mn-cs"/>
        </a:defRPr>
      </a:lvl6pPr>
      <a:lvl7pPr marL="1950720" algn="l" defTabSz="650240" rtl="0" eaLnBrk="1" latinLnBrk="0" hangingPunct="1">
        <a:defRPr sz="1280" kern="1200">
          <a:solidFill>
            <a:schemeClr val="tx1"/>
          </a:solidFill>
          <a:latin typeface="+mn-lt"/>
          <a:ea typeface="+mn-ea"/>
          <a:cs typeface="+mn-cs"/>
        </a:defRPr>
      </a:lvl7pPr>
      <a:lvl8pPr marL="2275840" algn="l" defTabSz="650240" rtl="0" eaLnBrk="1" latinLnBrk="0" hangingPunct="1">
        <a:defRPr sz="1280" kern="1200">
          <a:solidFill>
            <a:schemeClr val="tx1"/>
          </a:solidFill>
          <a:latin typeface="+mn-lt"/>
          <a:ea typeface="+mn-ea"/>
          <a:cs typeface="+mn-cs"/>
        </a:defRPr>
      </a:lvl8pPr>
      <a:lvl9pPr marL="2600960" algn="l" defTabSz="650240" rtl="0" eaLnBrk="1" latinLnBrk="0" hangingPunct="1">
        <a:defRPr sz="12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image" Target="../media/image21.png"/><Relationship Id="rId7" Type="http://schemas.openxmlformats.org/officeDocument/2006/relationships/image" Target="../media/image20.png"/><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3.png"/><Relationship Id="rId3" Type="http://schemas.openxmlformats.org/officeDocument/2006/relationships/image" Target="../media/image17.png"/><Relationship Id="rId2" Type="http://schemas.openxmlformats.org/officeDocument/2006/relationships/image" Target="../media/image16.png"/><Relationship Id="rId19" Type="http://schemas.openxmlformats.org/officeDocument/2006/relationships/slideLayout" Target="../slideLayouts/slideLayout5.xml"/><Relationship Id="rId18" Type="http://schemas.openxmlformats.org/officeDocument/2006/relationships/tags" Target="../tags/tag4.xml"/><Relationship Id="rId17" Type="http://schemas.openxmlformats.org/officeDocument/2006/relationships/image" Target="../media/image27.png"/><Relationship Id="rId16" Type="http://schemas.microsoft.com/office/2007/relationships/media" Target="../media/media1.mp3"/><Relationship Id="rId15" Type="http://schemas.openxmlformats.org/officeDocument/2006/relationships/audio" Target="../media/media1.mp3"/><Relationship Id="rId14" Type="http://schemas.openxmlformats.org/officeDocument/2006/relationships/image" Target="../media/image9.png"/><Relationship Id="rId13" Type="http://schemas.openxmlformats.org/officeDocument/2006/relationships/image" Target="../media/image26.png"/><Relationship Id="rId12" Type="http://schemas.openxmlformats.org/officeDocument/2006/relationships/image" Target="../media/image25.png"/><Relationship Id="rId11" Type="http://schemas.openxmlformats.org/officeDocument/2006/relationships/image" Target="../media/image24.png"/><Relationship Id="rId10" Type="http://schemas.openxmlformats.org/officeDocument/2006/relationships/image" Target="../media/image23.png"/><Relationship Id="rId1" Type="http://schemas.openxmlformats.org/officeDocument/2006/relationships/image" Target="../media/image15.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3.xml"/><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4.xml"/><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5.xml"/><Relationship Id="rId2" Type="http://schemas.openxmlformats.org/officeDocument/2006/relationships/image" Target="../media/image40.png"/><Relationship Id="rId1" Type="http://schemas.openxmlformats.org/officeDocument/2006/relationships/image" Target="../media/image39.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6.xml"/><Relationship Id="rId2" Type="http://schemas.openxmlformats.org/officeDocument/2006/relationships/image" Target="../media/image46.png"/><Relationship Id="rId1" Type="http://schemas.openxmlformats.org/officeDocument/2006/relationships/image" Target="../media/image45.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17.xml"/><Relationship Id="rId4" Type="http://schemas.openxmlformats.org/officeDocument/2006/relationships/image" Target="../media/image48.png"/><Relationship Id="rId3" Type="http://schemas.openxmlformats.org/officeDocument/2006/relationships/image" Target="../media/image47.png"/><Relationship Id="rId2" Type="http://schemas.openxmlformats.org/officeDocument/2006/relationships/image" Target="../media/image40.png"/><Relationship Id="rId1" Type="http://schemas.openxmlformats.org/officeDocument/2006/relationships/image" Target="../media/image39.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8.xml"/><Relationship Id="rId2" Type="http://schemas.openxmlformats.org/officeDocument/2006/relationships/image" Target="../media/image40.png"/><Relationship Id="rId1" Type="http://schemas.openxmlformats.org/officeDocument/2006/relationships/image" Target="../media/image4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9.xml"/></Relationships>
</file>

<file path=ppt/slides/_rels/slide17.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image" Target="../media/image57.png"/><Relationship Id="rId7" Type="http://schemas.openxmlformats.org/officeDocument/2006/relationships/image" Target="../media/image56.png"/><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 Id="rId3" Type="http://schemas.openxmlformats.org/officeDocument/2006/relationships/image" Target="../media/image52.png"/><Relationship Id="rId2" Type="http://schemas.openxmlformats.org/officeDocument/2006/relationships/image" Target="../media/image51.png"/><Relationship Id="rId10" Type="http://schemas.openxmlformats.org/officeDocument/2006/relationships/slideLayout" Target="../slideLayouts/slideLayout3.xml"/><Relationship Id="rId1" Type="http://schemas.openxmlformats.org/officeDocument/2006/relationships/image" Target="../media/image50.pn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21.xml"/><Relationship Id="rId5" Type="http://schemas.openxmlformats.org/officeDocument/2006/relationships/image" Target="../media/image61.png"/><Relationship Id="rId4" Type="http://schemas.openxmlformats.org/officeDocument/2006/relationships/image" Target="../media/image60.png"/><Relationship Id="rId3" Type="http://schemas.openxmlformats.org/officeDocument/2006/relationships/image" Target="../media/image39.png"/><Relationship Id="rId2" Type="http://schemas.openxmlformats.org/officeDocument/2006/relationships/image" Target="../media/image59.png"/><Relationship Id="rId1" Type="http://schemas.openxmlformats.org/officeDocument/2006/relationships/image" Target="../media/image5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2.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tags" Target="../tags/tag5.xml"/><Relationship Id="rId1" Type="http://schemas.openxmlformats.org/officeDocument/2006/relationships/image" Target="../media/image28.pn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23.xml"/><Relationship Id="rId5" Type="http://schemas.openxmlformats.org/officeDocument/2006/relationships/image" Target="../media/image62.png"/><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5.xml"/><Relationship Id="rId2" Type="http://schemas.openxmlformats.org/officeDocument/2006/relationships/image" Target="../media/image63.png"/><Relationship Id="rId1" Type="http://schemas.openxmlformats.org/officeDocument/2006/relationships/image" Target="../media/image39.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6.xml"/><Relationship Id="rId3" Type="http://schemas.openxmlformats.org/officeDocument/2006/relationships/image" Target="../media/image39.png"/><Relationship Id="rId2" Type="http://schemas.openxmlformats.org/officeDocument/2006/relationships/image" Target="../media/image64.png"/><Relationship Id="rId1" Type="http://schemas.openxmlformats.org/officeDocument/2006/relationships/image" Target="../media/image63.png"/></Relationships>
</file>

<file path=ppt/slides/_rels/slide24.xml.rels><?xml version="1.0" encoding="UTF-8" standalone="yes"?>
<Relationships xmlns="http://schemas.openxmlformats.org/package/2006/relationships"><Relationship Id="rId9" Type="http://schemas.openxmlformats.org/officeDocument/2006/relationships/image" Target="../media/image73.png"/><Relationship Id="rId8" Type="http://schemas.openxmlformats.org/officeDocument/2006/relationships/image" Target="../media/image72.png"/><Relationship Id="rId7" Type="http://schemas.openxmlformats.org/officeDocument/2006/relationships/image" Target="../media/image71.png"/><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 Id="rId3" Type="http://schemas.openxmlformats.org/officeDocument/2006/relationships/image" Target="../media/image67.png"/><Relationship Id="rId2" Type="http://schemas.openxmlformats.org/officeDocument/2006/relationships/image" Target="../media/image66.png"/><Relationship Id="rId11" Type="http://schemas.openxmlformats.org/officeDocument/2006/relationships/slideLayout" Target="../slideLayouts/slideLayout3.xml"/><Relationship Id="rId10" Type="http://schemas.openxmlformats.org/officeDocument/2006/relationships/tags" Target="../tags/tag27.xml"/><Relationship Id="rId1" Type="http://schemas.openxmlformats.org/officeDocument/2006/relationships/image" Target="../media/image65.png"/></Relationships>
</file>

<file path=ppt/slides/_rels/slide25.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image" Target="../media/image22.png"/><Relationship Id="rId7" Type="http://schemas.openxmlformats.org/officeDocument/2006/relationships/image" Target="../media/image21.png"/><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5" Type="http://schemas.openxmlformats.org/officeDocument/2006/relationships/slideLayout" Target="../slideLayouts/slideLayout5.xml"/><Relationship Id="rId14" Type="http://schemas.openxmlformats.org/officeDocument/2006/relationships/tags" Target="../tags/tag28.xml"/><Relationship Id="rId13" Type="http://schemas.openxmlformats.org/officeDocument/2006/relationships/image" Target="../media/image9.png"/><Relationship Id="rId12" Type="http://schemas.openxmlformats.org/officeDocument/2006/relationships/image" Target="../media/image26.png"/><Relationship Id="rId11" Type="http://schemas.openxmlformats.org/officeDocument/2006/relationships/image" Target="../media/image25.png"/><Relationship Id="rId10" Type="http://schemas.openxmlformats.org/officeDocument/2006/relationships/image" Target="../media/image24.png"/><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6.xml"/><Relationship Id="rId1" Type="http://schemas.openxmlformats.org/officeDocument/2006/relationships/image" Target="../media/image29.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xml"/><Relationship Id="rId3" Type="http://schemas.openxmlformats.org/officeDocument/2006/relationships/tags" Target="../tags/tag8.xml"/><Relationship Id="rId2" Type="http://schemas.openxmlformats.org/officeDocument/2006/relationships/image" Target="../media/image31.png"/><Relationship Id="rId1" Type="http://schemas.openxmlformats.org/officeDocument/2006/relationships/image" Target="../media/image30.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9" Type="http://schemas.openxmlformats.org/officeDocument/2006/relationships/image" Target="../media/image4.svg"/><Relationship Id="rId8" Type="http://schemas.openxmlformats.org/officeDocument/2006/relationships/image" Target="../media/image36.png"/><Relationship Id="rId7" Type="http://schemas.openxmlformats.org/officeDocument/2006/relationships/image" Target="../media/image3.svg"/><Relationship Id="rId6" Type="http://schemas.openxmlformats.org/officeDocument/2006/relationships/image" Target="../media/image35.png"/><Relationship Id="rId5" Type="http://schemas.openxmlformats.org/officeDocument/2006/relationships/image" Target="../media/image2.svg"/><Relationship Id="rId4" Type="http://schemas.openxmlformats.org/officeDocument/2006/relationships/image" Target="../media/image34.png"/><Relationship Id="rId3" Type="http://schemas.openxmlformats.org/officeDocument/2006/relationships/image" Target="../media/image1.svg"/><Relationship Id="rId2" Type="http://schemas.openxmlformats.org/officeDocument/2006/relationships/image" Target="../media/image33.png"/><Relationship Id="rId11" Type="http://schemas.openxmlformats.org/officeDocument/2006/relationships/slideLayout" Target="../slideLayouts/slideLayout3.xml"/><Relationship Id="rId10" Type="http://schemas.openxmlformats.org/officeDocument/2006/relationships/tags" Target="../tags/tag11.xml"/><Relationship Id="rId1" Type="http://schemas.openxmlformats.org/officeDocument/2006/relationships/image" Target="../media/image3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2.xml"/><Relationship Id="rId2" Type="http://schemas.openxmlformats.org/officeDocument/2006/relationships/image" Target="../media/image38.png"/><Relationship Id="rId1"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6985" y="-24765"/>
            <a:ext cx="9157970" cy="5193030"/>
          </a:xfrm>
          <a:prstGeom prst="rect">
            <a:avLst/>
          </a:prstGeom>
        </p:spPr>
      </p:pic>
      <p:sp>
        <p:nvSpPr>
          <p:cNvPr id="6" name="矩形 5"/>
          <p:cNvSpPr/>
          <p:nvPr/>
        </p:nvSpPr>
        <p:spPr>
          <a:xfrm>
            <a:off x="-6985" y="-29210"/>
            <a:ext cx="9157970" cy="5201920"/>
          </a:xfrm>
          <a:prstGeom prst="rect">
            <a:avLst/>
          </a:prstGeom>
          <a:solidFill>
            <a:srgbClr val="FFC000">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985" y="-29210"/>
            <a:ext cx="9143365" cy="5230495"/>
          </a:xfrm>
          <a:prstGeom prst="rect">
            <a:avLst/>
          </a:prstGeom>
          <a:gradFill>
            <a:gsLst>
              <a:gs pos="0">
                <a:srgbClr val="C00000">
                  <a:alpha val="100000"/>
                </a:srgbClr>
              </a:gs>
              <a:gs pos="32000">
                <a:srgbClr val="E08000">
                  <a:alpha val="100000"/>
                </a:srgbClr>
              </a:gs>
              <a:gs pos="72000">
                <a:srgbClr val="FFFF00">
                  <a:alpha val="12000"/>
                </a:srgbClr>
              </a:gs>
              <a:gs pos="100000">
                <a:srgbClr val="FFFFFF">
                  <a:lumMod val="0"/>
                  <a:lumOff val="100000"/>
                  <a:alpha val="0"/>
                </a:srgbClr>
              </a:gs>
            </a:gsLst>
            <a:lin ang="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lum bright="-12000" contrast="-36000"/>
          </a:blip>
          <a:stretch>
            <a:fillRect/>
          </a:stretch>
        </p:blipFill>
        <p:spPr>
          <a:xfrm flipH="1">
            <a:off x="3288030" y="-24130"/>
            <a:ext cx="7353300" cy="5192395"/>
          </a:xfrm>
          <a:prstGeom prst="homePlate">
            <a:avLst>
              <a:gd name="adj" fmla="val 13672"/>
            </a:avLst>
          </a:prstGeom>
        </p:spPr>
      </p:pic>
      <p:pic>
        <p:nvPicPr>
          <p:cNvPr id="3112" name="图片 2"/>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07935" y="111125"/>
            <a:ext cx="892810" cy="88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6155055" y="201295"/>
            <a:ext cx="1452880" cy="706755"/>
          </a:xfrm>
          <a:prstGeom prst="rect">
            <a:avLst/>
          </a:prstGeom>
          <a:noFill/>
          <a:ln>
            <a:noFill/>
          </a:ln>
        </p:spPr>
        <p:txBody>
          <a:bodyPr wrap="none" rtlCol="0" anchor="t">
            <a:spAutoFit/>
          </a:bodyPr>
          <a:lstStyle/>
          <a:p>
            <a:pPr algn="r"/>
            <a:r>
              <a:rPr lang="en-US" altLang="zh-CN" sz="2000">
                <a:solidFill>
                  <a:srgbClr val="C0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6.26</a:t>
            </a:r>
            <a:endParaRPr lang="en-US" altLang="zh-CN" sz="2000">
              <a:solidFill>
                <a:srgbClr val="C0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a:p>
            <a:pPr algn="r"/>
            <a:r>
              <a:rPr lang="zh-CN" altLang="en-US" sz="2000">
                <a:solidFill>
                  <a:srgbClr val="C0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国际禁毒日</a:t>
            </a:r>
            <a:endParaRPr lang="zh-CN" altLang="en-US" sz="2000">
              <a:solidFill>
                <a:srgbClr val="C0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p:txBody>
      </p:sp>
      <p:pic>
        <p:nvPicPr>
          <p:cNvPr id="4133" name="组合 73"/>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8700" y="1561465"/>
            <a:ext cx="4871085" cy="901700"/>
          </a:xfrm>
          <a:prstGeom prst="rect">
            <a:avLst/>
          </a:prstGeom>
          <a:noFill/>
          <a:ln>
            <a:noFill/>
          </a:ln>
          <a:effectLst>
            <a:outerShdw blurRad="50800" dist="50800" dir="2700000" algn="tl" rotWithShape="0">
              <a:prstClr val="black">
                <a:alpha val="10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 name="组合 17"/>
          <p:cNvGrpSpPr/>
          <p:nvPr/>
        </p:nvGrpSpPr>
        <p:grpSpPr>
          <a:xfrm>
            <a:off x="3383638" y="4140332"/>
            <a:ext cx="5770245" cy="805180"/>
            <a:chOff x="5385" y="5939"/>
            <a:chExt cx="9087" cy="1268"/>
          </a:xfrm>
          <a:effectLst>
            <a:glow rad="63500">
              <a:schemeClr val="accent3">
                <a:satMod val="175000"/>
                <a:alpha val="40000"/>
              </a:schemeClr>
            </a:glow>
          </a:effectLst>
        </p:grpSpPr>
        <p:pic>
          <p:nvPicPr>
            <p:cNvPr id="16" name="图片 15" descr="未标题-11"/>
            <p:cNvPicPr>
              <a:picLocks noChangeAspect="1"/>
            </p:cNvPicPr>
            <p:nvPr/>
          </p:nvPicPr>
          <p:blipFill>
            <a:blip r:embed="rId5"/>
            <a:stretch>
              <a:fillRect/>
            </a:stretch>
          </p:blipFill>
          <p:spPr>
            <a:xfrm>
              <a:off x="5385" y="5939"/>
              <a:ext cx="5862" cy="1268"/>
            </a:xfrm>
            <a:prstGeom prst="rect">
              <a:avLst/>
            </a:prstGeom>
          </p:spPr>
        </p:pic>
        <p:cxnSp>
          <p:nvCxnSpPr>
            <p:cNvPr id="17" name="直接连接符 16"/>
            <p:cNvCxnSpPr/>
            <p:nvPr/>
          </p:nvCxnSpPr>
          <p:spPr>
            <a:xfrm>
              <a:off x="11232" y="6454"/>
              <a:ext cx="3240" cy="0"/>
            </a:xfrm>
            <a:prstGeom prst="line">
              <a:avLst/>
            </a:prstGeom>
            <a:ln w="19050">
              <a:solidFill>
                <a:schemeClr val="bg1"/>
              </a:solidFill>
            </a:ln>
            <a:effectLst>
              <a:glow rad="254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grpSp>
      <p:pic>
        <p:nvPicPr>
          <p:cNvPr id="13" name="图片 12" descr="未标题-6"/>
          <p:cNvPicPr>
            <a:picLocks noChangeAspect="1"/>
          </p:cNvPicPr>
          <p:nvPr/>
        </p:nvPicPr>
        <p:blipFill>
          <a:blip r:embed="rId6">
            <a:lum bright="-12000" contrast="24000"/>
          </a:blip>
          <a:stretch>
            <a:fillRect/>
          </a:stretch>
        </p:blipFill>
        <p:spPr>
          <a:xfrm>
            <a:off x="-154305" y="1174750"/>
            <a:ext cx="4175125" cy="3797300"/>
          </a:xfrm>
          <a:prstGeom prst="rect">
            <a:avLst/>
          </a:prstGeom>
        </p:spPr>
      </p:pic>
      <p:grpSp>
        <p:nvGrpSpPr>
          <p:cNvPr id="2" name="组合 1"/>
          <p:cNvGrpSpPr/>
          <p:nvPr/>
        </p:nvGrpSpPr>
        <p:grpSpPr>
          <a:xfrm>
            <a:off x="151130" y="913765"/>
            <a:ext cx="4798695" cy="3507740"/>
            <a:chOff x="283" y="1559"/>
            <a:chExt cx="7557" cy="5524"/>
          </a:xfrm>
        </p:grpSpPr>
        <p:pic>
          <p:nvPicPr>
            <p:cNvPr id="24" name="图片 23"/>
            <p:cNvPicPr>
              <a:picLocks noChangeAspect="1"/>
            </p:cNvPicPr>
            <p:nvPr/>
          </p:nvPicPr>
          <p:blipFill>
            <a:blip r:embed="rId7"/>
            <a:stretch>
              <a:fillRect/>
            </a:stretch>
          </p:blipFill>
          <p:spPr>
            <a:xfrm>
              <a:off x="869" y="6063"/>
              <a:ext cx="2580" cy="1020"/>
            </a:xfrm>
            <a:prstGeom prst="rect">
              <a:avLst/>
            </a:prstGeom>
          </p:spPr>
        </p:pic>
        <p:pic>
          <p:nvPicPr>
            <p:cNvPr id="25" name="图片 24"/>
            <p:cNvPicPr>
              <a:picLocks noChangeAspect="1"/>
            </p:cNvPicPr>
            <p:nvPr/>
          </p:nvPicPr>
          <p:blipFill>
            <a:blip r:embed="rId8"/>
            <a:stretch>
              <a:fillRect/>
            </a:stretch>
          </p:blipFill>
          <p:spPr>
            <a:xfrm>
              <a:off x="283" y="2608"/>
              <a:ext cx="2070" cy="825"/>
            </a:xfrm>
            <a:prstGeom prst="rect">
              <a:avLst/>
            </a:prstGeom>
          </p:spPr>
        </p:pic>
        <p:pic>
          <p:nvPicPr>
            <p:cNvPr id="26" name="图片 25"/>
            <p:cNvPicPr>
              <a:picLocks noChangeAspect="1"/>
            </p:cNvPicPr>
            <p:nvPr/>
          </p:nvPicPr>
          <p:blipFill>
            <a:blip r:embed="rId9"/>
            <a:stretch>
              <a:fillRect/>
            </a:stretch>
          </p:blipFill>
          <p:spPr>
            <a:xfrm>
              <a:off x="2904" y="2446"/>
              <a:ext cx="2580" cy="735"/>
            </a:xfrm>
            <a:prstGeom prst="rect">
              <a:avLst/>
            </a:prstGeom>
          </p:spPr>
        </p:pic>
        <p:pic>
          <p:nvPicPr>
            <p:cNvPr id="27" name="图片 26"/>
            <p:cNvPicPr>
              <a:picLocks noChangeAspect="1"/>
            </p:cNvPicPr>
            <p:nvPr/>
          </p:nvPicPr>
          <p:blipFill>
            <a:blip r:embed="rId10"/>
            <a:stretch>
              <a:fillRect/>
            </a:stretch>
          </p:blipFill>
          <p:spPr>
            <a:xfrm>
              <a:off x="4830" y="5927"/>
              <a:ext cx="3011" cy="963"/>
            </a:xfrm>
            <a:prstGeom prst="rect">
              <a:avLst/>
            </a:prstGeom>
          </p:spPr>
        </p:pic>
        <p:pic>
          <p:nvPicPr>
            <p:cNvPr id="28" name="图片 27"/>
            <p:cNvPicPr>
              <a:picLocks noChangeAspect="1"/>
            </p:cNvPicPr>
            <p:nvPr/>
          </p:nvPicPr>
          <p:blipFill>
            <a:blip r:embed="rId11"/>
            <a:stretch>
              <a:fillRect/>
            </a:stretch>
          </p:blipFill>
          <p:spPr>
            <a:xfrm>
              <a:off x="4163" y="1559"/>
              <a:ext cx="2580" cy="1020"/>
            </a:xfrm>
            <a:prstGeom prst="rect">
              <a:avLst/>
            </a:prstGeom>
          </p:spPr>
        </p:pic>
        <p:pic>
          <p:nvPicPr>
            <p:cNvPr id="29" name="图片 28"/>
            <p:cNvPicPr>
              <a:picLocks noChangeAspect="1"/>
            </p:cNvPicPr>
            <p:nvPr/>
          </p:nvPicPr>
          <p:blipFill>
            <a:blip r:embed="rId12"/>
            <a:stretch>
              <a:fillRect/>
            </a:stretch>
          </p:blipFill>
          <p:spPr>
            <a:xfrm>
              <a:off x="2739" y="1692"/>
              <a:ext cx="2091" cy="754"/>
            </a:xfrm>
            <a:prstGeom prst="rect">
              <a:avLst/>
            </a:prstGeom>
          </p:spPr>
        </p:pic>
        <p:pic>
          <p:nvPicPr>
            <p:cNvPr id="30" name="图片 29"/>
            <p:cNvPicPr>
              <a:picLocks noChangeAspect="1"/>
            </p:cNvPicPr>
            <p:nvPr/>
          </p:nvPicPr>
          <p:blipFill>
            <a:blip r:embed="rId13"/>
            <a:stretch>
              <a:fillRect/>
            </a:stretch>
          </p:blipFill>
          <p:spPr>
            <a:xfrm>
              <a:off x="978" y="5076"/>
              <a:ext cx="1761" cy="635"/>
            </a:xfrm>
            <a:prstGeom prst="rect">
              <a:avLst/>
            </a:prstGeom>
          </p:spPr>
        </p:pic>
      </p:grpSp>
      <p:sp>
        <p:nvSpPr>
          <p:cNvPr id="19" name="矩形 18"/>
          <p:cNvSpPr/>
          <p:nvPr/>
        </p:nvSpPr>
        <p:spPr>
          <a:xfrm>
            <a:off x="4450715" y="2539365"/>
            <a:ext cx="3440430" cy="706755"/>
          </a:xfrm>
          <a:prstGeom prst="rect">
            <a:avLst/>
          </a:prstGeom>
          <a:noFill/>
          <a:ln>
            <a:noFill/>
          </a:ln>
          <a:effectLst>
            <a:outerShdw blurRad="50800" dist="38100" dir="2700000" algn="tl" rotWithShape="0">
              <a:schemeClr val="bg1">
                <a:alpha val="100000"/>
              </a:schemeClr>
            </a:outerShdw>
          </a:effectLst>
        </p:spPr>
        <p:txBody>
          <a:bodyPr wrap="square" rtlCol="0" anchor="t">
            <a:spAutoFit/>
          </a:bodyPr>
          <a:lstStyle/>
          <a:p>
            <a:pPr algn="ctr"/>
            <a:r>
              <a:rPr lang="zh-CN" altLang="en-US" sz="4000" b="1">
                <a:solidFill>
                  <a:srgbClr val="C00000"/>
                </a:solidFill>
                <a:effectLst>
                  <a:outerShdw blurRad="38100" dist="19050" dir="2700000" algn="tl" rotWithShape="0">
                    <a:schemeClr val="dk1">
                      <a:alpha val="40000"/>
                    </a:schemeClr>
                  </a:outerShdw>
                </a:effectLst>
              </a:rPr>
              <a:t>禁毒知识宣传</a:t>
            </a:r>
            <a:endParaRPr lang="zh-CN" altLang="en-US" sz="4000" b="1">
              <a:solidFill>
                <a:srgbClr val="C00000"/>
              </a:solidFill>
              <a:effectLst>
                <a:outerShdw blurRad="38100" dist="19050" dir="2700000" algn="tl" rotWithShape="0">
                  <a:schemeClr val="dk1">
                    <a:alpha val="40000"/>
                  </a:schemeClr>
                </a:outerShdw>
              </a:effectLst>
            </a:endParaRPr>
          </a:p>
        </p:txBody>
      </p:sp>
      <p:sp>
        <p:nvSpPr>
          <p:cNvPr id="20" name="矩形 19"/>
          <p:cNvSpPr/>
          <p:nvPr/>
        </p:nvSpPr>
        <p:spPr>
          <a:xfrm>
            <a:off x="6748780" y="4053205"/>
            <a:ext cx="2317750" cy="368300"/>
          </a:xfrm>
          <a:prstGeom prst="rect">
            <a:avLst/>
          </a:prstGeom>
          <a:noFill/>
          <a:ln>
            <a:noFill/>
          </a:ln>
          <a:effectLst>
            <a:outerShdw blurRad="12700" dist="12700" dir="2700000" algn="tl" rotWithShape="0">
              <a:srgbClr val="C00000">
                <a:alpha val="100000"/>
              </a:srgbClr>
            </a:outerShdw>
          </a:effectLst>
        </p:spPr>
        <p:txBody>
          <a:bodyPr wrap="square" rtlCol="0" anchor="t">
            <a:spAutoFit/>
          </a:bodyPr>
          <a:lstStyle/>
          <a:p>
            <a:pPr algn="dist"/>
            <a:r>
              <a:rPr lang="zh-CN" altLang="en-US"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武穴市梅川中心学校</a:t>
            </a:r>
            <a:endParaRPr lang="zh-CN" altLang="en-US"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pic>
        <p:nvPicPr>
          <p:cNvPr id="21" name="图片 20" descr="未标题-2"/>
          <p:cNvPicPr>
            <a:picLocks noChangeAspect="1"/>
          </p:cNvPicPr>
          <p:nvPr userDrawn="1"/>
        </p:nvPicPr>
        <p:blipFill>
          <a:blip r:embed="rId14">
            <a:lum bright="-12000" contrast="18000"/>
          </a:blip>
          <a:stretch>
            <a:fillRect/>
          </a:stretch>
        </p:blipFill>
        <p:spPr>
          <a:xfrm>
            <a:off x="287655" y="123190"/>
            <a:ext cx="870585" cy="1027430"/>
          </a:xfrm>
          <a:prstGeom prst="rect">
            <a:avLst/>
          </a:prstGeom>
        </p:spPr>
      </p:pic>
      <p:sp>
        <p:nvSpPr>
          <p:cNvPr id="22" name="矩形 21"/>
          <p:cNvSpPr/>
          <p:nvPr/>
        </p:nvSpPr>
        <p:spPr>
          <a:xfrm>
            <a:off x="7042785" y="4507865"/>
            <a:ext cx="1842770" cy="368300"/>
          </a:xfrm>
          <a:prstGeom prst="rect">
            <a:avLst/>
          </a:prstGeom>
          <a:noFill/>
          <a:ln>
            <a:noFill/>
          </a:ln>
          <a:effectLst>
            <a:outerShdw blurRad="12700" dist="12700" dir="2700000" algn="tl" rotWithShape="0">
              <a:srgbClr val="C00000">
                <a:alpha val="100000"/>
              </a:srgbClr>
            </a:outerShdw>
          </a:effectLst>
        </p:spPr>
        <p:txBody>
          <a:bodyPr wrap="square" rtlCol="0" anchor="t">
            <a:spAutoFit/>
          </a:bodyPr>
          <a:lstStyle/>
          <a:p>
            <a:pPr algn="ctr"/>
            <a:r>
              <a:rPr lang="en-US" altLang="zh-CN" b="1" dirty="0">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2019.06.26</a:t>
            </a:r>
            <a:endParaRPr lang="en-US" altLang="zh-CN" b="1" dirty="0">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pic>
        <p:nvPicPr>
          <p:cNvPr id="3" name="001">
            <a:hlinkClick r:id="" action="ppaction://media"/>
          </p:cNvPr>
          <p:cNvPicPr/>
          <p:nvPr>
            <a:audioFile r:link="rId15"/>
            <p:extLst>
              <p:ext uri="{DAA4B4D4-6D71-4841-9C94-3DE7FCFB9230}">
                <p14:media xmlns:p14="http://schemas.microsoft.com/office/powerpoint/2010/main" r:embed="rId16"/>
              </p:ext>
            </p:extLst>
          </p:nvPr>
        </p:nvPicPr>
        <p:blipFill>
          <a:blip r:embed="rId17"/>
          <a:stretch>
            <a:fillRect/>
          </a:stretch>
        </p:blipFill>
        <p:spPr>
          <a:xfrm>
            <a:off x="4262755" y="-800100"/>
            <a:ext cx="619125" cy="619125"/>
          </a:xfrm>
          <a:prstGeom prst="rect">
            <a:avLst/>
          </a:prstGeom>
        </p:spPr>
      </p:pic>
      <p:sp>
        <p:nvSpPr>
          <p:cNvPr id="31" name="矩形 30"/>
          <p:cNvSpPr/>
          <p:nvPr/>
        </p:nvSpPr>
        <p:spPr>
          <a:xfrm>
            <a:off x="7096483" y="4866501"/>
            <a:ext cx="1842770" cy="275590"/>
          </a:xfrm>
          <a:prstGeom prst="rect">
            <a:avLst/>
          </a:prstGeom>
          <a:noFill/>
          <a:ln>
            <a:noFill/>
          </a:ln>
          <a:effectLst>
            <a:outerShdw blurRad="12700" dist="12700" dir="2700000" algn="tl" rotWithShape="0">
              <a:srgbClr val="C00000">
                <a:alpha val="100000"/>
              </a:srgbClr>
            </a:outerShdw>
          </a:effectLst>
        </p:spPr>
        <p:txBody>
          <a:bodyPr wrap="square" rtlCol="0" anchor="t">
            <a:spAutoFit/>
          </a:bodyPr>
          <a:lstStyle/>
          <a:p>
            <a:pPr algn="ctr"/>
            <a:r>
              <a:rPr lang="zh-CN" altLang="en-US" sz="1200" b="1" dirty="0" smtClean="0">
                <a:solidFill>
                  <a:srgbClr val="C00000"/>
                </a:solidFill>
                <a:latin typeface="华文楷体" panose="02010600040101010101" pitchFamily="2" charset="-122"/>
                <a:ea typeface="华文楷体" panose="02010600040101010101" pitchFamily="2" charset="-122"/>
              </a:rPr>
              <a:t>制作人：吴晓敏  刘志强</a:t>
            </a:r>
            <a:endParaRPr lang="en-US" altLang="zh-CN" sz="1200" b="1" dirty="0">
              <a:solidFill>
                <a:srgbClr val="C00000"/>
              </a:solidFill>
              <a:latin typeface="华文楷体" panose="02010600040101010101" pitchFamily="2" charset="-122"/>
              <a:ea typeface="华文楷体" panose="02010600040101010101" pitchFamily="2"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4000" advTm="0">
        <p14:vortex/>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3"/>
                                        </p:tgtEl>
                                      </p:cBhvr>
                                    </p:cmd>
                                  </p:childTnLst>
                                </p:cTn>
                              </p:par>
                              <p:par>
                                <p:cTn id="7" presetID="22" presetClass="entr" presetSubtype="2"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wipe(right)">
                                      <p:cBhvr>
                                        <p:cTn id="9" dur="500"/>
                                        <p:tgtEl>
                                          <p:spTgt spid="11"/>
                                        </p:tgtEl>
                                      </p:cBhvr>
                                    </p:animEffect>
                                  </p:childTnLst>
                                </p:cTn>
                              </p:par>
                              <p:par>
                                <p:cTn id="10" presetID="22" presetClass="entr" presetSubtype="2"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childTnLst>
                          </p:cTn>
                        </p:par>
                        <p:par>
                          <p:cTn id="13" fill="hold">
                            <p:stCondLst>
                              <p:cond delay="0"/>
                            </p:stCondLst>
                            <p:childTnLst>
                              <p:par>
                                <p:cTn id="14" presetID="42"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53" presetClass="entr" presetSubtype="16" fill="hold" nodeType="afterEffect">
                                  <p:stCondLst>
                                    <p:cond delay="0"/>
                                  </p:stCondLst>
                                  <p:childTnLst>
                                    <p:set>
                                      <p:cBhvr>
                                        <p:cTn id="21" dur="2000" fill="hold">
                                          <p:stCondLst>
                                            <p:cond delay="0"/>
                                          </p:stCondLst>
                                        </p:cTn>
                                        <p:tgtEl>
                                          <p:spTgt spid="2"/>
                                        </p:tgtEl>
                                        <p:attrNameLst>
                                          <p:attrName>style.visibility</p:attrName>
                                        </p:attrNameLst>
                                      </p:cBhvr>
                                      <p:to>
                                        <p:strVal val="visible"/>
                                      </p:to>
                                    </p:set>
                                    <p:anim calcmode="lin" valueType="num">
                                      <p:cBhvr>
                                        <p:cTn id="22" dur="2000" fill="hold"/>
                                        <p:tgtEl>
                                          <p:spTgt spid="2"/>
                                        </p:tgtEl>
                                        <p:attrNameLst>
                                          <p:attrName>ppt_w</p:attrName>
                                        </p:attrNameLst>
                                      </p:cBhvr>
                                      <p:tavLst>
                                        <p:tav tm="0">
                                          <p:val>
                                            <p:fltVal val="0"/>
                                          </p:val>
                                        </p:tav>
                                        <p:tav tm="100000">
                                          <p:val>
                                            <p:strVal val="#ppt_w"/>
                                          </p:val>
                                        </p:tav>
                                      </p:tavLst>
                                    </p:anim>
                                    <p:anim calcmode="lin" valueType="num">
                                      <p:cBhvr>
                                        <p:cTn id="23" dur="2000" fill="hold"/>
                                        <p:tgtEl>
                                          <p:spTgt spid="2"/>
                                        </p:tgtEl>
                                        <p:attrNameLst>
                                          <p:attrName>ppt_h</p:attrName>
                                        </p:attrNameLst>
                                      </p:cBhvr>
                                      <p:tavLst>
                                        <p:tav tm="0">
                                          <p:val>
                                            <p:fltVal val="0"/>
                                          </p:val>
                                        </p:tav>
                                        <p:tav tm="100000">
                                          <p:val>
                                            <p:strVal val="#ppt_h"/>
                                          </p:val>
                                        </p:tav>
                                      </p:tavLst>
                                    </p:anim>
                                    <p:animEffect transition="in" filter="fade">
                                      <p:cBhvr>
                                        <p:cTn id="24" dur="2000"/>
                                        <p:tgtEl>
                                          <p:spTgt spid="2"/>
                                        </p:tgtEl>
                                      </p:cBhvr>
                                    </p:animEffect>
                                  </p:childTnLst>
                                </p:cTn>
                              </p:par>
                            </p:childTnLst>
                          </p:cTn>
                        </p:par>
                        <p:par>
                          <p:cTn id="25" fill="hold">
                            <p:stCondLst>
                              <p:cond delay="3000"/>
                            </p:stCondLst>
                            <p:childTnLst>
                              <p:par>
                                <p:cTn id="26" presetID="52" presetClass="entr" presetSubtype="0" fill="hold" nodeType="afterEffect">
                                  <p:stCondLst>
                                    <p:cond delay="0"/>
                                  </p:stCondLst>
                                  <p:childTnLst>
                                    <p:set>
                                      <p:cBhvr>
                                        <p:cTn id="27" dur="1" fill="hold">
                                          <p:stCondLst>
                                            <p:cond delay="0"/>
                                          </p:stCondLst>
                                        </p:cTn>
                                        <p:tgtEl>
                                          <p:spTgt spid="3112"/>
                                        </p:tgtEl>
                                        <p:attrNameLst>
                                          <p:attrName>style.visibility</p:attrName>
                                        </p:attrNameLst>
                                      </p:cBhvr>
                                      <p:to>
                                        <p:strVal val="visible"/>
                                      </p:to>
                                    </p:set>
                                    <p:animScale>
                                      <p:cBhvr>
                                        <p:cTn id="28" dur="1000" decel="50000" fill="hold">
                                          <p:stCondLst>
                                            <p:cond delay="0"/>
                                          </p:stCondLst>
                                        </p:cTn>
                                        <p:tgtEl>
                                          <p:spTgt spid="31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112"/>
                                        </p:tgtEl>
                                        <p:attrNameLst>
                                          <p:attrName>ppt_x</p:attrName>
                                          <p:attrName>ppt_y</p:attrName>
                                        </p:attrNameLst>
                                      </p:cBhvr>
                                    </p:animMotion>
                                    <p:animEffect transition="in" filter="fade">
                                      <p:cBhvr>
                                        <p:cTn id="30" dur="1000"/>
                                        <p:tgtEl>
                                          <p:spTgt spid="3112"/>
                                        </p:tgtEl>
                                      </p:cBhvr>
                                    </p:animEffect>
                                  </p:childTnLst>
                                </p:cTn>
                              </p:par>
                              <p:par>
                                <p:cTn id="31" presetID="52"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Scale>
                                      <p:cBhvr>
                                        <p:cTn id="33"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7"/>
                                        </p:tgtEl>
                                        <p:attrNameLst>
                                          <p:attrName>ppt_x</p:attrName>
                                          <p:attrName>ppt_y</p:attrName>
                                        </p:attrNameLst>
                                      </p:cBhvr>
                                    </p:animMotion>
                                    <p:animEffect transition="in" filter="fade">
                                      <p:cBhvr>
                                        <p:cTn id="35" dur="1000"/>
                                        <p:tgtEl>
                                          <p:spTgt spid="7"/>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3000" fill="hold">
                                          <p:stCondLst>
                                            <p:cond delay="0"/>
                                          </p:stCondLst>
                                        </p:cTn>
                                        <p:tgtEl>
                                          <p:spTgt spid="4133"/>
                                        </p:tgtEl>
                                        <p:attrNameLst>
                                          <p:attrName>style.visibility</p:attrName>
                                        </p:attrNameLst>
                                      </p:cBhvr>
                                      <p:to>
                                        <p:strVal val="visible"/>
                                      </p:to>
                                    </p:set>
                                    <p:animEffect transition="in" filter="wipe(left)">
                                      <p:cBhvr>
                                        <p:cTn id="39" dur="3000"/>
                                        <p:tgtEl>
                                          <p:spTgt spid="4133"/>
                                        </p:tgtEl>
                                      </p:cBhvr>
                                    </p:animEffect>
                                  </p:childTnLst>
                                </p:cTn>
                              </p:par>
                            </p:childTnLst>
                          </p:cTn>
                        </p:par>
                        <p:par>
                          <p:cTn id="40" fill="hold">
                            <p:stCondLst>
                              <p:cond delay="7000"/>
                            </p:stCondLst>
                            <p:childTnLst>
                              <p:par>
                                <p:cTn id="41" presetID="53" presetClass="entr" presetSubtype="16"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Effect transition="in" filter="fade">
                                      <p:cBhvr>
                                        <p:cTn id="45" dur="500"/>
                                        <p:tgtEl>
                                          <p:spTgt spid="19"/>
                                        </p:tgtEl>
                                      </p:cBhvr>
                                    </p:animEffect>
                                  </p:childTnLst>
                                </p:cTn>
                              </p:par>
                            </p:childTnLst>
                          </p:cTn>
                        </p:par>
                        <p:par>
                          <p:cTn id="46" fill="hold">
                            <p:stCondLst>
                              <p:cond delay="7500"/>
                            </p:stCondLst>
                            <p:childTnLst>
                              <p:par>
                                <p:cTn id="47" presetID="22" presetClass="entr" presetSubtype="8" fill="hold" nodeType="afterEffect">
                                  <p:stCondLst>
                                    <p:cond delay="0"/>
                                  </p:stCondLst>
                                  <p:childTnLst>
                                    <p:set>
                                      <p:cBhvr>
                                        <p:cTn id="48" dur="2000" fill="hold">
                                          <p:stCondLst>
                                            <p:cond delay="0"/>
                                          </p:stCondLst>
                                        </p:cTn>
                                        <p:tgtEl>
                                          <p:spTgt spid="18"/>
                                        </p:tgtEl>
                                        <p:attrNameLst>
                                          <p:attrName>style.visibility</p:attrName>
                                        </p:attrNameLst>
                                      </p:cBhvr>
                                      <p:to>
                                        <p:strVal val="visible"/>
                                      </p:to>
                                    </p:set>
                                    <p:animEffect transition="in" filter="wipe(left)">
                                      <p:cBhvr>
                                        <p:cTn id="49" dur="2000"/>
                                        <p:tgtEl>
                                          <p:spTgt spid="18"/>
                                        </p:tgtEl>
                                      </p:cBhvr>
                                    </p:animEffect>
                                  </p:childTnLst>
                                </p:cTn>
                              </p:par>
                              <p:par>
                                <p:cTn id="50" presetID="22" presetClass="entr" presetSubtype="8" fill="hold" grpId="1" nodeType="withEffect">
                                  <p:stCondLst>
                                    <p:cond delay="100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par>
                                <p:cTn id="53" presetID="53" presetClass="entr" presetSubtype="16" fill="hold"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par>
                                <p:cTn id="58" presetID="22" presetClass="entr" presetSubtype="8" fill="hold" grpId="1" nodeType="withEffect">
                                  <p:stCondLst>
                                    <p:cond delay="1000"/>
                                  </p:stCondLst>
                                  <p:childTnLst>
                                    <p:set>
                                      <p:cBhvr>
                                        <p:cTn id="59" dur="1" fill="hold">
                                          <p:stCondLst>
                                            <p:cond delay="0"/>
                                          </p:stCondLst>
                                        </p:cTn>
                                        <p:tgtEl>
                                          <p:spTgt spid="22"/>
                                        </p:tgtEl>
                                        <p:attrNameLst>
                                          <p:attrName>style.visibility</p:attrName>
                                        </p:attrNameLst>
                                      </p:cBhvr>
                                      <p:to>
                                        <p:strVal val="visible"/>
                                      </p:to>
                                    </p:set>
                                    <p:animEffect transition="in" filter="wipe(left)">
                                      <p:cBhvr>
                                        <p:cTn id="60" dur="500"/>
                                        <p:tgtEl>
                                          <p:spTgt spid="22"/>
                                        </p:tgtEl>
                                      </p:cBhvr>
                                    </p:animEffect>
                                  </p:childTnLst>
                                </p:cTn>
                              </p:par>
                              <p:par>
                                <p:cTn id="61" presetID="22" presetClass="entr" presetSubtype="8" fill="hold" grpId="0" nodeType="withEffect">
                                  <p:stCondLst>
                                    <p:cond delay="100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90000" numSld="999" showWhenStopped="0">
                <p:cTn id="64" repeatCount="indefinite" fill="hold" display="1">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bldLst>
      <p:bldP spid="11" grpId="0" bldLvl="0" animBg="1"/>
      <p:bldP spid="7" grpId="0"/>
      <p:bldP spid="19" grpId="0" bldLvl="0" animBg="1"/>
      <p:bldP spid="20" grpId="1" bldLvl="0" animBg="1"/>
      <p:bldP spid="22" grpId="1" bldLvl="0" animBg="1"/>
      <p:bldP spid="3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15"/>
          <p:cNvSpPr/>
          <p:nvPr/>
        </p:nvSpPr>
        <p:spPr bwMode="auto">
          <a:xfrm>
            <a:off x="1043305" y="1891030"/>
            <a:ext cx="3239770" cy="2658745"/>
          </a:xfrm>
          <a:prstGeom prst="roundRect">
            <a:avLst>
              <a:gd name="adj" fmla="val 1706"/>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a:solidFill>
                <a:srgbClr val="97000F"/>
              </a:solidFill>
              <a:latin typeface="Arial" panose="020B0604020202020204"/>
              <a:ea typeface="微软雅黑" panose="020B0503020204020204" charset="-122"/>
              <a:cs typeface="+mn-ea"/>
              <a:sym typeface="+mn-lt"/>
            </a:endParaRPr>
          </a:p>
        </p:txBody>
      </p:sp>
      <p:sp>
        <p:nvSpPr>
          <p:cNvPr id="28" name="圆角矩形 16"/>
          <p:cNvSpPr/>
          <p:nvPr/>
        </p:nvSpPr>
        <p:spPr bwMode="auto">
          <a:xfrm>
            <a:off x="1042988" y="1335088"/>
            <a:ext cx="3240087" cy="520700"/>
          </a:xfrm>
          <a:prstGeom prst="roundRect">
            <a:avLst>
              <a:gd name="adj" fmla="val 12622"/>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dirty="0">
              <a:solidFill>
                <a:srgbClr val="97000F"/>
              </a:solidFill>
              <a:latin typeface="Arial" panose="020B0604020202020204"/>
              <a:ea typeface="微软雅黑" panose="020B0503020204020204" charset="-122"/>
              <a:cs typeface="+mn-ea"/>
              <a:sym typeface="+mn-lt"/>
            </a:endParaRPr>
          </a:p>
        </p:txBody>
      </p:sp>
      <p:sp>
        <p:nvSpPr>
          <p:cNvPr id="12298" name="TextBox 17"/>
          <p:cNvSpPr txBox="1">
            <a:spLocks noChangeArrowheads="1"/>
          </p:cNvSpPr>
          <p:nvPr/>
        </p:nvSpPr>
        <p:spPr bwMode="auto">
          <a:xfrm>
            <a:off x="1979613" y="1350963"/>
            <a:ext cx="1731962"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spcBef>
                <a:spcPct val="0"/>
              </a:spcBef>
              <a:buFontTx/>
              <a:buNone/>
            </a:pPr>
            <a:r>
              <a:rPr lang="zh-CN" altLang="en-US" sz="2200" b="1">
                <a:solidFill>
                  <a:srgbClr val="97000F"/>
                </a:solidFill>
                <a:ea typeface="微软雅黑" panose="020B0503020204020204" charset="-122"/>
                <a:cs typeface="等线" panose="02010600030101010101" charset="-122"/>
                <a:sym typeface="+mn-lt"/>
              </a:rPr>
              <a:t>小贴士</a:t>
            </a:r>
            <a:endParaRPr lang="zh-CN" altLang="en-US" sz="2200" b="1">
              <a:solidFill>
                <a:srgbClr val="97000F"/>
              </a:solidFill>
              <a:ea typeface="微软雅黑" panose="020B0503020204020204" charset="-122"/>
              <a:cs typeface="等线" panose="02010600030101010101" charset="-122"/>
              <a:sym typeface="+mn-lt"/>
            </a:endParaRPr>
          </a:p>
        </p:txBody>
      </p:sp>
      <p:pic>
        <p:nvPicPr>
          <p:cNvPr id="30" name="图片 29"/>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043305" y="1116965"/>
            <a:ext cx="892175" cy="86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9"/>
          <p:cNvSpPr txBox="1">
            <a:spLocks noChangeArrowheads="1"/>
          </p:cNvSpPr>
          <p:nvPr/>
        </p:nvSpPr>
        <p:spPr bwMode="auto">
          <a:xfrm>
            <a:off x="1231900" y="2062163"/>
            <a:ext cx="2862263"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sz="1400">
                <a:solidFill>
                  <a:schemeClr val="tx1">
                    <a:lumMod val="75000"/>
                    <a:lumOff val="25000"/>
                  </a:schemeClr>
                </a:solidFill>
                <a:ea typeface="微软雅黑" panose="020B0503020204020204" charset="-122"/>
                <a:cs typeface="等线" panose="02010600030101010101" charset="-122"/>
                <a:sym typeface="+mn-lt"/>
              </a:rPr>
              <a:t>“麻古”是泰语的音译，实际是缅甸产的“冰毒片”，其主要成分是“甲基苯丙胺”和“咖啡因”。外观与摇头丸相似，通常为红色、黑色、绿色的片剂，属苯丙胺类兴奋剂，具有很强的成瘾性。</a:t>
            </a:r>
            <a:endParaRPr sz="1400">
              <a:solidFill>
                <a:schemeClr val="tx1">
                  <a:lumMod val="75000"/>
                  <a:lumOff val="25000"/>
                </a:schemeClr>
              </a:solidFill>
              <a:ea typeface="微软雅黑" panose="020B0503020204020204" charset="-122"/>
              <a:cs typeface="等线" panose="02010600030101010101" charset="-122"/>
              <a:sym typeface="+mn-lt"/>
            </a:endParaRPr>
          </a:p>
        </p:txBody>
      </p:sp>
      <p:sp>
        <p:nvSpPr>
          <p:cNvPr id="32" name="圆角矩形 21"/>
          <p:cNvSpPr/>
          <p:nvPr/>
        </p:nvSpPr>
        <p:spPr bwMode="auto">
          <a:xfrm>
            <a:off x="4787900" y="1856105"/>
            <a:ext cx="3241675" cy="2617470"/>
          </a:xfrm>
          <a:prstGeom prst="roundRect">
            <a:avLst>
              <a:gd name="adj" fmla="val 1706"/>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a:solidFill>
                <a:srgbClr val="97000F"/>
              </a:solidFill>
              <a:latin typeface="Arial" panose="020B0604020202020204"/>
              <a:ea typeface="微软雅黑" panose="020B0503020204020204" charset="-122"/>
              <a:cs typeface="+mn-ea"/>
              <a:sym typeface="+mn-lt"/>
            </a:endParaRPr>
          </a:p>
        </p:txBody>
      </p:sp>
      <p:sp>
        <p:nvSpPr>
          <p:cNvPr id="33" name="圆角矩形 22"/>
          <p:cNvSpPr/>
          <p:nvPr/>
        </p:nvSpPr>
        <p:spPr bwMode="auto">
          <a:xfrm>
            <a:off x="4787900" y="1301750"/>
            <a:ext cx="3241675" cy="520700"/>
          </a:xfrm>
          <a:prstGeom prst="roundRect">
            <a:avLst>
              <a:gd name="adj" fmla="val 12622"/>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dirty="0">
              <a:solidFill>
                <a:srgbClr val="97000F"/>
              </a:solidFill>
              <a:latin typeface="Arial" panose="020B0604020202020204"/>
              <a:ea typeface="微软雅黑" panose="020B0503020204020204" charset="-122"/>
              <a:cs typeface="+mn-ea"/>
              <a:sym typeface="+mn-lt"/>
            </a:endParaRPr>
          </a:p>
        </p:txBody>
      </p:sp>
      <p:sp>
        <p:nvSpPr>
          <p:cNvPr id="34" name="TextBox 23"/>
          <p:cNvSpPr txBox="1"/>
          <p:nvPr/>
        </p:nvSpPr>
        <p:spPr>
          <a:xfrm>
            <a:off x="5715000" y="1331913"/>
            <a:ext cx="1301750" cy="427037"/>
          </a:xfrm>
          <a:prstGeom prst="rect">
            <a:avLst/>
          </a:prstGeom>
          <a:noFill/>
        </p:spPr>
        <p:txBody>
          <a:bodyPr wrap="none">
            <a:spAutoFit/>
          </a:bodyPr>
          <a:lstStyle/>
          <a:p>
            <a:pPr eaLnBrk="1" hangingPunct="1">
              <a:buFont typeface="Arial" panose="020B0604020202020204" pitchFamily="34" charset="0"/>
              <a:buNone/>
              <a:defRPr/>
            </a:pPr>
            <a:r>
              <a:rPr lang="zh-CN" altLang="en-US" sz="2200" b="1" dirty="0">
                <a:solidFill>
                  <a:srgbClr val="97000F"/>
                </a:solidFill>
                <a:latin typeface="Arial" panose="020B0604020202020204"/>
                <a:ea typeface="微软雅黑" panose="020B0503020204020204" charset="-122"/>
                <a:cs typeface="+mn-ea"/>
                <a:sym typeface="+mn-lt"/>
              </a:rPr>
              <a:t>案例写真</a:t>
            </a:r>
            <a:endParaRPr lang="zh-CN" altLang="en-US" sz="2200" b="1" dirty="0">
              <a:solidFill>
                <a:srgbClr val="97000F"/>
              </a:solidFill>
              <a:latin typeface="Arial" panose="020B0604020202020204"/>
              <a:ea typeface="微软雅黑" panose="020B0503020204020204" charset="-122"/>
              <a:cs typeface="+mn-ea"/>
              <a:sym typeface="+mn-lt"/>
            </a:endParaRPr>
          </a:p>
        </p:txBody>
      </p:sp>
      <p:pic>
        <p:nvPicPr>
          <p:cNvPr id="35" name="图片 3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73600" y="935990"/>
            <a:ext cx="929640" cy="88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25"/>
          <p:cNvSpPr txBox="1">
            <a:spLocks noChangeArrowheads="1"/>
          </p:cNvSpPr>
          <p:nvPr/>
        </p:nvSpPr>
        <p:spPr bwMode="auto">
          <a:xfrm>
            <a:off x="5076825" y="2160588"/>
            <a:ext cx="2844800" cy="181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400">
                <a:solidFill>
                  <a:schemeClr val="tx1">
                    <a:lumMod val="75000"/>
                    <a:lumOff val="25000"/>
                  </a:schemeClr>
                </a:solidFill>
                <a:ea typeface="微软雅黑" panose="020B0503020204020204" charset="-122"/>
                <a:cs typeface="等线" panose="02010600030101010101" charset="-122"/>
                <a:sym typeface="+mn-lt"/>
              </a:rPr>
              <a:t>2000年2月7日，福建厦门某一居室内发生了一场激烈的枪战。警方调查发现，开枪者是两名台湾人，他们不仅合伙秘密加工制造冰毒，而且本身就是冰毒吸食者。两人吸食冰毒后产生了强烈幻觉，神志不清，怀疑被人监视，两人竟互相开枪对射了40余发子弹。</a:t>
            </a:r>
            <a:endParaRPr lang="zh-CN" altLang="en-US" sz="1400">
              <a:solidFill>
                <a:schemeClr val="tx1">
                  <a:lumMod val="75000"/>
                  <a:lumOff val="25000"/>
                </a:schemeClr>
              </a:solidFill>
              <a:ea typeface="微软雅黑" panose="020B0503020204020204" charset="-122"/>
              <a:cs typeface="等线" panose="02010600030101010101" charset="-122"/>
              <a:sym typeface="+mn-lt"/>
            </a:endParaRPr>
          </a:p>
        </p:txBody>
      </p:sp>
      <p:pic>
        <p:nvPicPr>
          <p:cNvPr id="2" name="图片 1"/>
          <p:cNvPicPr>
            <a:picLocks noChangeAspect="1"/>
          </p:cNvPicPr>
          <p:nvPr/>
        </p:nvPicPr>
        <p:blipFill>
          <a:blip r:embed="rId3"/>
          <a:stretch>
            <a:fillRect/>
          </a:stretch>
        </p:blipFill>
        <p:spPr>
          <a:xfrm>
            <a:off x="1307465" y="3474720"/>
            <a:ext cx="2715260" cy="998855"/>
          </a:xfrm>
          <a:prstGeom prst="rect">
            <a:avLst/>
          </a:prstGeom>
        </p:spPr>
      </p:pic>
      <p:sp>
        <p:nvSpPr>
          <p:cNvPr id="6" name="矩形 5"/>
          <p:cNvSpPr/>
          <p:nvPr/>
        </p:nvSpPr>
        <p:spPr>
          <a:xfrm>
            <a:off x="2284730" y="172085"/>
            <a:ext cx="2021840" cy="368300"/>
          </a:xfrm>
          <a:prstGeom prst="rect">
            <a:avLst/>
          </a:prstGeom>
          <a:noFill/>
          <a:ln>
            <a:noFill/>
          </a:ln>
        </p:spPr>
        <p:txBody>
          <a:bodyPr wrap="none" rtlCol="0" anchor="t">
            <a:spAutoFit/>
          </a:bodyPr>
          <a:lstStyle/>
          <a:p>
            <a:pPr algn="ctr"/>
            <a:r>
              <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新型毒品</a:t>
            </a:r>
            <a:r>
              <a:rPr lang="en-US" altLang="zh-CN"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冰毒</a:t>
            </a:r>
            <a:endPar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300" fill="hold"/>
                                        <p:tgtEl>
                                          <p:spTgt spid="28"/>
                                        </p:tgtEl>
                                        <p:attrNameLst>
                                          <p:attrName>ppt_w</p:attrName>
                                        </p:attrNameLst>
                                      </p:cBhvr>
                                      <p:tavLst>
                                        <p:tav tm="0">
                                          <p:val>
                                            <p:fltVal val="0"/>
                                          </p:val>
                                        </p:tav>
                                        <p:tav tm="100000">
                                          <p:val>
                                            <p:strVal val="#ppt_w"/>
                                          </p:val>
                                        </p:tav>
                                      </p:tavLst>
                                    </p:anim>
                                    <p:anim calcmode="lin" valueType="num">
                                      <p:cBhvr>
                                        <p:cTn id="12" dur="300" fill="hold"/>
                                        <p:tgtEl>
                                          <p:spTgt spid="28"/>
                                        </p:tgtEl>
                                        <p:attrNameLst>
                                          <p:attrName>ppt_h</p:attrName>
                                        </p:attrNameLst>
                                      </p:cBhvr>
                                      <p:tavLst>
                                        <p:tav tm="0">
                                          <p:val>
                                            <p:fltVal val="0"/>
                                          </p:val>
                                        </p:tav>
                                        <p:tav tm="100000">
                                          <p:val>
                                            <p:strVal val="#ppt_h"/>
                                          </p:val>
                                        </p:tav>
                                      </p:tavLst>
                                    </p:anim>
                                    <p:anim calcmode="lin" valueType="num">
                                      <p:cBhvr>
                                        <p:cTn id="13" dur="300" fill="hold"/>
                                        <p:tgtEl>
                                          <p:spTgt spid="28"/>
                                        </p:tgtEl>
                                        <p:attrNameLst>
                                          <p:attrName>style.rotation</p:attrName>
                                        </p:attrNameLst>
                                      </p:cBhvr>
                                      <p:tavLst>
                                        <p:tav tm="0">
                                          <p:val>
                                            <p:fltVal val="90"/>
                                          </p:val>
                                        </p:tav>
                                        <p:tav tm="100000">
                                          <p:val>
                                            <p:fltVal val="0"/>
                                          </p:val>
                                        </p:tav>
                                      </p:tavLst>
                                    </p:anim>
                                    <p:animEffect transition="in" filter="fade">
                                      <p:cBhvr>
                                        <p:cTn id="14" dur="300"/>
                                        <p:tgtEl>
                                          <p:spTgt spid="28"/>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400"/>
                                        <p:tgtEl>
                                          <p:spTgt spid="27"/>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12298"/>
                                        </p:tgtEl>
                                        <p:attrNameLst>
                                          <p:attrName>style.visibility</p:attrName>
                                        </p:attrNameLst>
                                      </p:cBhvr>
                                      <p:to>
                                        <p:strVal val="visible"/>
                                      </p:to>
                                    </p:set>
                                    <p:anim calcmode="lin" valueType="num">
                                      <p:cBhvr>
                                        <p:cTn id="27" dur="300" fill="hold"/>
                                        <p:tgtEl>
                                          <p:spTgt spid="12298"/>
                                        </p:tgtEl>
                                        <p:attrNameLst>
                                          <p:attrName>ppt_x</p:attrName>
                                        </p:attrNameLst>
                                      </p:cBhvr>
                                      <p:tavLst>
                                        <p:tav tm="0">
                                          <p:val>
                                            <p:strVal val="#ppt_x"/>
                                          </p:val>
                                        </p:tav>
                                        <p:tav tm="50000">
                                          <p:val>
                                            <p:strVal val="#ppt_x+.1"/>
                                          </p:val>
                                        </p:tav>
                                        <p:tav tm="100000">
                                          <p:val>
                                            <p:strVal val="#ppt_x"/>
                                          </p:val>
                                        </p:tav>
                                      </p:tavLst>
                                    </p:anim>
                                    <p:anim calcmode="lin" valueType="num">
                                      <p:cBhvr>
                                        <p:cTn id="28" dur="300" fill="hold"/>
                                        <p:tgtEl>
                                          <p:spTgt spid="12298"/>
                                        </p:tgtEl>
                                        <p:attrNameLst>
                                          <p:attrName>ppt_y</p:attrName>
                                        </p:attrNameLst>
                                      </p:cBhvr>
                                      <p:tavLst>
                                        <p:tav tm="0">
                                          <p:val>
                                            <p:strVal val="#ppt_y"/>
                                          </p:val>
                                        </p:tav>
                                        <p:tav tm="100000">
                                          <p:val>
                                            <p:strVal val="#ppt_y"/>
                                          </p:val>
                                        </p:tav>
                                      </p:tavLst>
                                    </p:anim>
                                    <p:anim calcmode="lin" valueType="num">
                                      <p:cBhvr>
                                        <p:cTn id="29" dur="300" fill="hold"/>
                                        <p:tgtEl>
                                          <p:spTgt spid="12298"/>
                                        </p:tgtEl>
                                        <p:attrNameLst>
                                          <p:attrName>ppt_h</p:attrName>
                                        </p:attrNameLst>
                                      </p:cBhvr>
                                      <p:tavLst>
                                        <p:tav tm="0">
                                          <p:val>
                                            <p:strVal val="#ppt_h/10"/>
                                          </p:val>
                                        </p:tav>
                                        <p:tav tm="50000">
                                          <p:val>
                                            <p:strVal val="#ppt_h+.01"/>
                                          </p:val>
                                        </p:tav>
                                        <p:tav tm="100000">
                                          <p:val>
                                            <p:strVal val="#ppt_h"/>
                                          </p:val>
                                        </p:tav>
                                      </p:tavLst>
                                    </p:anim>
                                    <p:anim calcmode="lin" valueType="num">
                                      <p:cBhvr>
                                        <p:cTn id="30" dur="300" fill="hold"/>
                                        <p:tgtEl>
                                          <p:spTgt spid="1229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300" tmFilter="0,0; .5, 1; 1, 1"/>
                                        <p:tgtEl>
                                          <p:spTgt spid="12298"/>
                                        </p:tgtEl>
                                      </p:cBhvr>
                                    </p:animEffect>
                                  </p:childTnLst>
                                </p:cTn>
                              </p:par>
                            </p:childTnLst>
                          </p:cTn>
                        </p:par>
                        <p:par>
                          <p:cTn id="32" fill="hold">
                            <p:stCondLst>
                              <p:cond delay="120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par>
                                <p:cTn id="36" presetID="53" presetClass="entr" presetSubtype="16" fill="hold" nodeType="with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fltVal val="0"/>
                                          </p:val>
                                        </p:tav>
                                        <p:tav tm="100000">
                                          <p:val>
                                            <p:strVal val="#ppt_h"/>
                                          </p:val>
                                        </p:tav>
                                      </p:tavLst>
                                    </p:anim>
                                    <p:animEffect transition="in" filter="fade">
                                      <p:cBhvr>
                                        <p:cTn id="40" dur="500"/>
                                        <p:tgtEl>
                                          <p:spTgt spid="2"/>
                                        </p:tgtEl>
                                      </p:cBhvr>
                                    </p:animEffect>
                                  </p:childTnLst>
                                </p:cTn>
                              </p:par>
                            </p:childTnLst>
                          </p:cTn>
                        </p:par>
                        <p:par>
                          <p:cTn id="41" fill="hold">
                            <p:stCondLst>
                              <p:cond delay="1700"/>
                            </p:stCondLst>
                            <p:childTnLst>
                              <p:par>
                                <p:cTn id="42" presetID="31" presetClass="entr" presetSubtype="0"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p:cTn id="44" dur="300" fill="hold"/>
                                        <p:tgtEl>
                                          <p:spTgt spid="33"/>
                                        </p:tgtEl>
                                        <p:attrNameLst>
                                          <p:attrName>ppt_w</p:attrName>
                                        </p:attrNameLst>
                                      </p:cBhvr>
                                      <p:tavLst>
                                        <p:tav tm="0">
                                          <p:val>
                                            <p:fltVal val="0"/>
                                          </p:val>
                                        </p:tav>
                                        <p:tav tm="100000">
                                          <p:val>
                                            <p:strVal val="#ppt_w"/>
                                          </p:val>
                                        </p:tav>
                                      </p:tavLst>
                                    </p:anim>
                                    <p:anim calcmode="lin" valueType="num">
                                      <p:cBhvr>
                                        <p:cTn id="45" dur="300" fill="hold"/>
                                        <p:tgtEl>
                                          <p:spTgt spid="33"/>
                                        </p:tgtEl>
                                        <p:attrNameLst>
                                          <p:attrName>ppt_h</p:attrName>
                                        </p:attrNameLst>
                                      </p:cBhvr>
                                      <p:tavLst>
                                        <p:tav tm="0">
                                          <p:val>
                                            <p:fltVal val="0"/>
                                          </p:val>
                                        </p:tav>
                                        <p:tav tm="100000">
                                          <p:val>
                                            <p:strVal val="#ppt_h"/>
                                          </p:val>
                                        </p:tav>
                                      </p:tavLst>
                                    </p:anim>
                                    <p:anim calcmode="lin" valueType="num">
                                      <p:cBhvr>
                                        <p:cTn id="46" dur="300" fill="hold"/>
                                        <p:tgtEl>
                                          <p:spTgt spid="33"/>
                                        </p:tgtEl>
                                        <p:attrNameLst>
                                          <p:attrName>style.rotation</p:attrName>
                                        </p:attrNameLst>
                                      </p:cBhvr>
                                      <p:tavLst>
                                        <p:tav tm="0">
                                          <p:val>
                                            <p:fltVal val="90"/>
                                          </p:val>
                                        </p:tav>
                                        <p:tav tm="100000">
                                          <p:val>
                                            <p:fltVal val="0"/>
                                          </p:val>
                                        </p:tav>
                                      </p:tavLst>
                                    </p:anim>
                                    <p:animEffect transition="in" filter="fade">
                                      <p:cBhvr>
                                        <p:cTn id="47" dur="300"/>
                                        <p:tgtEl>
                                          <p:spTgt spid="33"/>
                                        </p:tgtEl>
                                      </p:cBhvr>
                                    </p:animEffect>
                                  </p:childTnLst>
                                </p:cTn>
                              </p:par>
                            </p:childTnLst>
                          </p:cTn>
                        </p:par>
                        <p:par>
                          <p:cTn id="48" fill="hold">
                            <p:stCondLst>
                              <p:cond delay="2200"/>
                            </p:stCondLst>
                            <p:childTnLst>
                              <p:par>
                                <p:cTn id="49" presetID="22" presetClass="entr" presetSubtype="1"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up)">
                                      <p:cBhvr>
                                        <p:cTn id="51" dur="400"/>
                                        <p:tgtEl>
                                          <p:spTgt spid="32"/>
                                        </p:tgtEl>
                                      </p:cBhvr>
                                    </p:animEffect>
                                  </p:childTnLst>
                                </p:cTn>
                              </p:par>
                            </p:childTnLst>
                          </p:cTn>
                        </p:par>
                        <p:par>
                          <p:cTn id="52" fill="hold">
                            <p:stCondLst>
                              <p:cond delay="2700"/>
                            </p:stCondLst>
                            <p:childTnLst>
                              <p:par>
                                <p:cTn id="53" presetID="53" presetClass="entr" presetSubtype="16"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p:cTn id="55" dur="500" fill="hold"/>
                                        <p:tgtEl>
                                          <p:spTgt spid="35"/>
                                        </p:tgtEl>
                                        <p:attrNameLst>
                                          <p:attrName>ppt_w</p:attrName>
                                        </p:attrNameLst>
                                      </p:cBhvr>
                                      <p:tavLst>
                                        <p:tav tm="0">
                                          <p:val>
                                            <p:fltVal val="0"/>
                                          </p:val>
                                        </p:tav>
                                        <p:tav tm="100000">
                                          <p:val>
                                            <p:strVal val="#ppt_w"/>
                                          </p:val>
                                        </p:tav>
                                      </p:tavLst>
                                    </p:anim>
                                    <p:anim calcmode="lin" valueType="num">
                                      <p:cBhvr>
                                        <p:cTn id="56" dur="500" fill="hold"/>
                                        <p:tgtEl>
                                          <p:spTgt spid="35"/>
                                        </p:tgtEl>
                                        <p:attrNameLst>
                                          <p:attrName>ppt_h</p:attrName>
                                        </p:attrNameLst>
                                      </p:cBhvr>
                                      <p:tavLst>
                                        <p:tav tm="0">
                                          <p:val>
                                            <p:fltVal val="0"/>
                                          </p:val>
                                        </p:tav>
                                        <p:tav tm="100000">
                                          <p:val>
                                            <p:strVal val="#ppt_h"/>
                                          </p:val>
                                        </p:tav>
                                      </p:tavLst>
                                    </p:anim>
                                    <p:animEffect transition="in" filter="fade">
                                      <p:cBhvr>
                                        <p:cTn id="57" dur="500"/>
                                        <p:tgtEl>
                                          <p:spTgt spid="35"/>
                                        </p:tgtEl>
                                      </p:cBhvr>
                                    </p:animEffect>
                                  </p:childTnLst>
                                </p:cTn>
                              </p:par>
                              <p:par>
                                <p:cTn id="58" presetID="41" presetClass="entr" presetSubtype="0" fill="hold" grpId="0" nodeType="withEffect">
                                  <p:stCondLst>
                                    <p:cond delay="0"/>
                                  </p:stCondLst>
                                  <p:iterate type="lt">
                                    <p:tmPct val="10000"/>
                                  </p:iterate>
                                  <p:childTnLst>
                                    <p:set>
                                      <p:cBhvr>
                                        <p:cTn id="59" dur="1" fill="hold">
                                          <p:stCondLst>
                                            <p:cond delay="0"/>
                                          </p:stCondLst>
                                        </p:cTn>
                                        <p:tgtEl>
                                          <p:spTgt spid="34"/>
                                        </p:tgtEl>
                                        <p:attrNameLst>
                                          <p:attrName>style.visibility</p:attrName>
                                        </p:attrNameLst>
                                      </p:cBhvr>
                                      <p:to>
                                        <p:strVal val="visible"/>
                                      </p:to>
                                    </p:set>
                                    <p:anim calcmode="lin" valueType="num">
                                      <p:cBhvr>
                                        <p:cTn id="60" dur="3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61" dur="300" fill="hold"/>
                                        <p:tgtEl>
                                          <p:spTgt spid="34"/>
                                        </p:tgtEl>
                                        <p:attrNameLst>
                                          <p:attrName>ppt_y</p:attrName>
                                        </p:attrNameLst>
                                      </p:cBhvr>
                                      <p:tavLst>
                                        <p:tav tm="0">
                                          <p:val>
                                            <p:strVal val="#ppt_y"/>
                                          </p:val>
                                        </p:tav>
                                        <p:tav tm="100000">
                                          <p:val>
                                            <p:strVal val="#ppt_y"/>
                                          </p:val>
                                        </p:tav>
                                      </p:tavLst>
                                    </p:anim>
                                    <p:anim calcmode="lin" valueType="num">
                                      <p:cBhvr>
                                        <p:cTn id="62" dur="3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63" dur="3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64" dur="300" tmFilter="0,0; .5, 1; 1, 1"/>
                                        <p:tgtEl>
                                          <p:spTgt spid="34"/>
                                        </p:tgtEl>
                                      </p:cBhvr>
                                    </p:animEffect>
                                  </p:childTnLst>
                                </p:cTn>
                              </p:par>
                            </p:childTnLst>
                          </p:cTn>
                        </p:par>
                        <p:par>
                          <p:cTn id="65" fill="hold">
                            <p:stCondLst>
                              <p:cond delay="2900"/>
                            </p:stCondLst>
                            <p:childTnLst>
                              <p:par>
                                <p:cTn id="66" presetID="22" presetClass="entr" presetSubtype="1" fill="hold" grpId="0" nodeType="after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wipe(up)">
                                      <p:cBhvr>
                                        <p:cTn id="6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P spid="12298" grpId="0"/>
      <p:bldP spid="31" grpId="0"/>
      <p:bldP spid="32" grpId="0" bldLvl="0" animBg="1"/>
      <p:bldP spid="33" grpId="0" bldLvl="0" animBg="1"/>
      <p:bldP spid="34" grpId="0"/>
      <p:bldP spid="36"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5"/>
          <p:cNvSpPr txBox="1">
            <a:spLocks noChangeArrowheads="1"/>
          </p:cNvSpPr>
          <p:nvPr/>
        </p:nvSpPr>
        <p:spPr bwMode="auto">
          <a:xfrm>
            <a:off x="373380" y="1116330"/>
            <a:ext cx="4695825" cy="2675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spcBef>
                <a:spcPct val="0"/>
              </a:spcBef>
              <a:buFontTx/>
              <a:buNone/>
            </a:pPr>
            <a:r>
              <a:rPr lang="zh-CN" altLang="en-US" sz="14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性状：</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以MDMA、MDA等苯丙胺类兴奋剂为主要成分，由于滥用者服用后可出现长时间难以控制随音乐剧烈摆动头部的现象，故称为摇头丸。外观多呈片剂，形状多样，五颜六色。</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just" eaLnBrk="1" hangingPunct="1">
              <a:lnSpc>
                <a:spcPct val="120000"/>
              </a:lnSpc>
              <a:spcBef>
                <a:spcPct val="0"/>
              </a:spcBef>
              <a:buFontTx/>
              <a:buNone/>
            </a:pP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just" eaLnBrk="1" hangingPunct="1">
              <a:lnSpc>
                <a:spcPct val="120000"/>
              </a:lnSpc>
              <a:spcBef>
                <a:spcPct val="0"/>
              </a:spcBef>
              <a:buFontTx/>
              <a:buNone/>
            </a:pPr>
            <a:r>
              <a:rPr lang="zh-CN" altLang="en-US" sz="14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吸食危害：</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摇头丸具有兴奋和致幻双重作用，在药物的作用下，用药者的时间概念和认知出现混乱，表现出超乎寻常地活跃，整夜狂舞，不知疲劳。同时在幻觉作用下使人行为失控，常常引发集体淫乱、自残与攻击行为，并可诱发精神分裂症及急性心脑疾病。</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6" name="矩形 5"/>
          <p:cNvSpPr/>
          <p:nvPr/>
        </p:nvSpPr>
        <p:spPr>
          <a:xfrm>
            <a:off x="2169795" y="172085"/>
            <a:ext cx="2251710" cy="368300"/>
          </a:xfrm>
          <a:prstGeom prst="rect">
            <a:avLst/>
          </a:prstGeom>
          <a:noFill/>
          <a:ln>
            <a:noFill/>
          </a:ln>
        </p:spPr>
        <p:txBody>
          <a:bodyPr wrap="none" rtlCol="0" anchor="t">
            <a:spAutoFit/>
          </a:bodyPr>
          <a:lstStyle/>
          <a:p>
            <a:pPr algn="ctr"/>
            <a:r>
              <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新型毒品</a:t>
            </a:r>
            <a:r>
              <a:rPr lang="en-US" altLang="zh-CN"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摇头丸</a:t>
            </a:r>
            <a:endPar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endParaRPr>
          </a:p>
        </p:txBody>
      </p:sp>
      <p:pic>
        <p:nvPicPr>
          <p:cNvPr id="23" name="图片 2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5219065" y="1078230"/>
            <a:ext cx="3318510"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18430" y="2738755"/>
            <a:ext cx="1917065" cy="1161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2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84085" y="2738755"/>
            <a:ext cx="1253490" cy="1161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2" presetClass="entr" presetSubtype="0"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Scale>
                                      <p:cBhvr>
                                        <p:cTn id="16" dur="5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500" decel="50000" fill="hold">
                                          <p:stCondLst>
                                            <p:cond delay="0"/>
                                          </p:stCondLst>
                                        </p:cTn>
                                        <p:tgtEl>
                                          <p:spTgt spid="23"/>
                                        </p:tgtEl>
                                        <p:attrNameLst>
                                          <p:attrName>ppt_x</p:attrName>
                                          <p:attrName>ppt_y</p:attrName>
                                        </p:attrNameLst>
                                      </p:cBhvr>
                                    </p:animMotion>
                                    <p:animEffect transition="in" filter="fade">
                                      <p:cBhvr>
                                        <p:cTn id="18" dur="500"/>
                                        <p:tgtEl>
                                          <p:spTgt spid="23"/>
                                        </p:tgtEl>
                                      </p:cBhvr>
                                    </p:animEffect>
                                  </p:childTnLst>
                                </p:cTn>
                              </p:par>
                            </p:childTnLst>
                          </p:cTn>
                        </p:par>
                        <p:par>
                          <p:cTn id="19" fill="hold">
                            <p:stCondLst>
                              <p:cond delay="1500"/>
                            </p:stCondLst>
                            <p:childTnLst>
                              <p:par>
                                <p:cTn id="20" presetID="47" presetClass="entr" presetSubtype="0"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300"/>
                                        <p:tgtEl>
                                          <p:spTgt spid="29"/>
                                        </p:tgtEl>
                                      </p:cBhvr>
                                    </p:animEffect>
                                    <p:anim calcmode="lin" valueType="num">
                                      <p:cBhvr>
                                        <p:cTn id="23" dur="300" fill="hold"/>
                                        <p:tgtEl>
                                          <p:spTgt spid="29"/>
                                        </p:tgtEl>
                                        <p:attrNameLst>
                                          <p:attrName>ppt_x</p:attrName>
                                        </p:attrNameLst>
                                      </p:cBhvr>
                                      <p:tavLst>
                                        <p:tav tm="0">
                                          <p:val>
                                            <p:strVal val="#ppt_x"/>
                                          </p:val>
                                        </p:tav>
                                        <p:tav tm="100000">
                                          <p:val>
                                            <p:strVal val="#ppt_x"/>
                                          </p:val>
                                        </p:tav>
                                      </p:tavLst>
                                    </p:anim>
                                    <p:anim calcmode="lin" valueType="num">
                                      <p:cBhvr>
                                        <p:cTn id="24" dur="300" fill="hold"/>
                                        <p:tgtEl>
                                          <p:spTgt spid="29"/>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300"/>
                                        <p:tgtEl>
                                          <p:spTgt spid="30"/>
                                        </p:tgtEl>
                                      </p:cBhvr>
                                    </p:animEffect>
                                    <p:anim calcmode="lin" valueType="num">
                                      <p:cBhvr>
                                        <p:cTn id="28" dur="300" fill="hold"/>
                                        <p:tgtEl>
                                          <p:spTgt spid="30"/>
                                        </p:tgtEl>
                                        <p:attrNameLst>
                                          <p:attrName>ppt_x</p:attrName>
                                        </p:attrNameLst>
                                      </p:cBhvr>
                                      <p:tavLst>
                                        <p:tav tm="0">
                                          <p:val>
                                            <p:strVal val="#ppt_x"/>
                                          </p:val>
                                        </p:tav>
                                        <p:tav tm="100000">
                                          <p:val>
                                            <p:strVal val="#ppt_x"/>
                                          </p:val>
                                        </p:tav>
                                      </p:tavLst>
                                    </p:anim>
                                    <p:anim calcmode="lin" valueType="num">
                                      <p:cBhvr>
                                        <p:cTn id="29" dur="3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15"/>
          <p:cNvSpPr/>
          <p:nvPr/>
        </p:nvSpPr>
        <p:spPr bwMode="auto">
          <a:xfrm>
            <a:off x="1043305" y="1891030"/>
            <a:ext cx="3239770" cy="2658745"/>
          </a:xfrm>
          <a:prstGeom prst="roundRect">
            <a:avLst>
              <a:gd name="adj" fmla="val 1706"/>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a:solidFill>
                <a:srgbClr val="97000F"/>
              </a:solidFill>
              <a:latin typeface="Arial" panose="020B0604020202020204"/>
              <a:ea typeface="微软雅黑" panose="020B0503020204020204" charset="-122"/>
              <a:cs typeface="+mn-ea"/>
              <a:sym typeface="+mn-lt"/>
            </a:endParaRPr>
          </a:p>
        </p:txBody>
      </p:sp>
      <p:sp>
        <p:nvSpPr>
          <p:cNvPr id="28" name="圆角矩形 16"/>
          <p:cNvSpPr/>
          <p:nvPr/>
        </p:nvSpPr>
        <p:spPr bwMode="auto">
          <a:xfrm>
            <a:off x="1042988" y="1335088"/>
            <a:ext cx="3240087" cy="520700"/>
          </a:xfrm>
          <a:prstGeom prst="roundRect">
            <a:avLst>
              <a:gd name="adj" fmla="val 12622"/>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dirty="0">
              <a:solidFill>
                <a:srgbClr val="97000F"/>
              </a:solidFill>
              <a:latin typeface="Arial" panose="020B0604020202020204"/>
              <a:ea typeface="微软雅黑" panose="020B0503020204020204" charset="-122"/>
              <a:cs typeface="+mn-ea"/>
              <a:sym typeface="+mn-lt"/>
            </a:endParaRPr>
          </a:p>
        </p:txBody>
      </p:sp>
      <p:sp>
        <p:nvSpPr>
          <p:cNvPr id="12298" name="TextBox 17"/>
          <p:cNvSpPr txBox="1">
            <a:spLocks noChangeArrowheads="1"/>
          </p:cNvSpPr>
          <p:nvPr/>
        </p:nvSpPr>
        <p:spPr bwMode="auto">
          <a:xfrm>
            <a:off x="1979613" y="1350963"/>
            <a:ext cx="1731962"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spcBef>
                <a:spcPct val="0"/>
              </a:spcBef>
              <a:buFontTx/>
              <a:buNone/>
            </a:pPr>
            <a:r>
              <a:rPr lang="zh-CN" altLang="en-US" sz="2200" b="1">
                <a:solidFill>
                  <a:srgbClr val="97000F"/>
                </a:solidFill>
                <a:ea typeface="微软雅黑" panose="020B0503020204020204" charset="-122"/>
                <a:cs typeface="等线" panose="02010600030101010101" charset="-122"/>
                <a:sym typeface="+mn-lt"/>
              </a:rPr>
              <a:t>小贴士</a:t>
            </a:r>
            <a:endParaRPr lang="zh-CN" altLang="en-US" sz="2200" b="1">
              <a:solidFill>
                <a:srgbClr val="97000F"/>
              </a:solidFill>
              <a:ea typeface="微软雅黑" panose="020B0503020204020204" charset="-122"/>
              <a:cs typeface="等线" panose="02010600030101010101" charset="-122"/>
              <a:sym typeface="+mn-lt"/>
            </a:endParaRPr>
          </a:p>
        </p:txBody>
      </p:sp>
      <p:pic>
        <p:nvPicPr>
          <p:cNvPr id="30" name="图片 29"/>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043305" y="1116965"/>
            <a:ext cx="892175" cy="86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9"/>
          <p:cNvSpPr txBox="1">
            <a:spLocks noChangeArrowheads="1"/>
          </p:cNvSpPr>
          <p:nvPr/>
        </p:nvSpPr>
        <p:spPr bwMode="auto">
          <a:xfrm>
            <a:off x="1231900" y="2185988"/>
            <a:ext cx="2862263"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400">
                <a:solidFill>
                  <a:schemeClr val="tx1">
                    <a:lumMod val="75000"/>
                    <a:lumOff val="25000"/>
                  </a:schemeClr>
                </a:solidFill>
                <a:ea typeface="微软雅黑" panose="020B0503020204020204" charset="-122"/>
                <a:cs typeface="等线" panose="02010600030101010101" charset="-122"/>
                <a:sym typeface="+mn-lt"/>
              </a:rPr>
              <a:t>最初在我国被称之为摇头丸的是指以</a:t>
            </a:r>
            <a:r>
              <a:rPr lang="en-US" altLang="zh-CN" sz="1400">
                <a:solidFill>
                  <a:schemeClr val="tx1">
                    <a:lumMod val="75000"/>
                    <a:lumOff val="25000"/>
                  </a:schemeClr>
                </a:solidFill>
                <a:ea typeface="微软雅黑" panose="020B0503020204020204" charset="-122"/>
                <a:cs typeface="等线" panose="02010600030101010101" charset="-122"/>
                <a:sym typeface="+mn-lt"/>
              </a:rPr>
              <a:t>MDMA</a:t>
            </a:r>
            <a:r>
              <a:rPr lang="zh-CN" altLang="en-US" sz="1400">
                <a:solidFill>
                  <a:schemeClr val="tx1">
                    <a:lumMod val="75000"/>
                    <a:lumOff val="25000"/>
                  </a:schemeClr>
                </a:solidFill>
                <a:ea typeface="微软雅黑" panose="020B0503020204020204" charset="-122"/>
                <a:cs typeface="等线" panose="02010600030101010101" charset="-122"/>
                <a:sym typeface="+mn-lt"/>
              </a:rPr>
              <a:t>、</a:t>
            </a:r>
            <a:r>
              <a:rPr lang="en-US" altLang="zh-CN" sz="1400">
                <a:solidFill>
                  <a:schemeClr val="tx1">
                    <a:lumMod val="75000"/>
                    <a:lumOff val="25000"/>
                  </a:schemeClr>
                </a:solidFill>
                <a:ea typeface="微软雅黑" panose="020B0503020204020204" charset="-122"/>
                <a:cs typeface="等线" panose="02010600030101010101" charset="-122"/>
                <a:sym typeface="+mn-lt"/>
              </a:rPr>
              <a:t>MDA</a:t>
            </a:r>
            <a:r>
              <a:rPr lang="zh-CN" altLang="en-US" sz="1400">
                <a:solidFill>
                  <a:schemeClr val="tx1">
                    <a:lumMod val="75000"/>
                    <a:lumOff val="25000"/>
                  </a:schemeClr>
                </a:solidFill>
                <a:ea typeface="微软雅黑" panose="020B0503020204020204" charset="-122"/>
                <a:cs typeface="等线" panose="02010600030101010101" charset="-122"/>
                <a:sym typeface="+mn-lt"/>
              </a:rPr>
              <a:t>等苯丙胺类兴奋剂为主要成分的丸剂，目前常被滥用的摇头丸成分更为混杂，除</a:t>
            </a:r>
            <a:r>
              <a:rPr lang="en-US" altLang="zh-CN" sz="1400">
                <a:solidFill>
                  <a:schemeClr val="tx1">
                    <a:lumMod val="75000"/>
                    <a:lumOff val="25000"/>
                  </a:schemeClr>
                </a:solidFill>
                <a:ea typeface="微软雅黑" panose="020B0503020204020204" charset="-122"/>
                <a:cs typeface="等线" panose="02010600030101010101" charset="-122"/>
                <a:sym typeface="+mn-lt"/>
              </a:rPr>
              <a:t>MDMA</a:t>
            </a:r>
            <a:r>
              <a:rPr lang="zh-CN" altLang="en-US" sz="1400">
                <a:solidFill>
                  <a:schemeClr val="tx1">
                    <a:lumMod val="75000"/>
                    <a:lumOff val="25000"/>
                  </a:schemeClr>
                </a:solidFill>
                <a:ea typeface="微软雅黑" panose="020B0503020204020204" charset="-122"/>
                <a:cs typeface="等线" panose="02010600030101010101" charset="-122"/>
                <a:sym typeface="+mn-lt"/>
              </a:rPr>
              <a:t>、</a:t>
            </a:r>
            <a:r>
              <a:rPr lang="en-US" altLang="zh-CN" sz="1400">
                <a:solidFill>
                  <a:schemeClr val="tx1">
                    <a:lumMod val="75000"/>
                    <a:lumOff val="25000"/>
                  </a:schemeClr>
                </a:solidFill>
                <a:ea typeface="微软雅黑" panose="020B0503020204020204" charset="-122"/>
                <a:cs typeface="等线" panose="02010600030101010101" charset="-122"/>
                <a:sym typeface="+mn-lt"/>
              </a:rPr>
              <a:t>MDA</a:t>
            </a:r>
            <a:r>
              <a:rPr lang="zh-CN" altLang="en-US" sz="1400">
                <a:solidFill>
                  <a:schemeClr val="tx1">
                    <a:lumMod val="75000"/>
                    <a:lumOff val="25000"/>
                  </a:schemeClr>
                </a:solidFill>
                <a:ea typeface="微软雅黑" panose="020B0503020204020204" charset="-122"/>
                <a:cs typeface="等线" panose="02010600030101010101" charset="-122"/>
                <a:sym typeface="+mn-lt"/>
              </a:rPr>
              <a:t>等成分外，还常含有冰毒、氯胺酮、麻黄素、咖啡因、解热镇痛药等毒品和药物，从而增强摇头丸的致幻、兴奋以及对人体的毒性作用。</a:t>
            </a:r>
            <a:endParaRPr lang="zh-CN" altLang="en-US" sz="1400">
              <a:solidFill>
                <a:schemeClr val="tx1">
                  <a:lumMod val="75000"/>
                  <a:lumOff val="25000"/>
                </a:schemeClr>
              </a:solidFill>
              <a:ea typeface="微软雅黑" panose="020B0503020204020204" charset="-122"/>
              <a:cs typeface="等线" panose="02010600030101010101" charset="-122"/>
              <a:sym typeface="+mn-lt"/>
            </a:endParaRPr>
          </a:p>
        </p:txBody>
      </p:sp>
      <p:sp>
        <p:nvSpPr>
          <p:cNvPr id="32" name="圆角矩形 21"/>
          <p:cNvSpPr/>
          <p:nvPr/>
        </p:nvSpPr>
        <p:spPr bwMode="auto">
          <a:xfrm>
            <a:off x="4787900" y="1856105"/>
            <a:ext cx="3241675" cy="2617470"/>
          </a:xfrm>
          <a:prstGeom prst="roundRect">
            <a:avLst>
              <a:gd name="adj" fmla="val 1706"/>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a:solidFill>
                <a:srgbClr val="97000F"/>
              </a:solidFill>
              <a:latin typeface="Arial" panose="020B0604020202020204"/>
              <a:ea typeface="微软雅黑" panose="020B0503020204020204" charset="-122"/>
              <a:cs typeface="+mn-ea"/>
              <a:sym typeface="+mn-lt"/>
            </a:endParaRPr>
          </a:p>
        </p:txBody>
      </p:sp>
      <p:sp>
        <p:nvSpPr>
          <p:cNvPr id="33" name="圆角矩形 22"/>
          <p:cNvSpPr/>
          <p:nvPr/>
        </p:nvSpPr>
        <p:spPr bwMode="auto">
          <a:xfrm>
            <a:off x="4787900" y="1301750"/>
            <a:ext cx="3241675" cy="520700"/>
          </a:xfrm>
          <a:prstGeom prst="roundRect">
            <a:avLst>
              <a:gd name="adj" fmla="val 12622"/>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dirty="0">
              <a:solidFill>
                <a:srgbClr val="97000F"/>
              </a:solidFill>
              <a:latin typeface="Arial" panose="020B0604020202020204"/>
              <a:ea typeface="微软雅黑" panose="020B0503020204020204" charset="-122"/>
              <a:cs typeface="+mn-ea"/>
              <a:sym typeface="+mn-lt"/>
            </a:endParaRPr>
          </a:p>
        </p:txBody>
      </p:sp>
      <p:sp>
        <p:nvSpPr>
          <p:cNvPr id="34" name="TextBox 23"/>
          <p:cNvSpPr txBox="1"/>
          <p:nvPr/>
        </p:nvSpPr>
        <p:spPr>
          <a:xfrm>
            <a:off x="5715000" y="1331913"/>
            <a:ext cx="1301750" cy="427037"/>
          </a:xfrm>
          <a:prstGeom prst="rect">
            <a:avLst/>
          </a:prstGeom>
          <a:noFill/>
        </p:spPr>
        <p:txBody>
          <a:bodyPr wrap="none">
            <a:spAutoFit/>
          </a:bodyPr>
          <a:lstStyle/>
          <a:p>
            <a:pPr eaLnBrk="1" hangingPunct="1">
              <a:buFont typeface="Arial" panose="020B0604020202020204" pitchFamily="34" charset="0"/>
              <a:buNone/>
              <a:defRPr/>
            </a:pPr>
            <a:r>
              <a:rPr lang="zh-CN" altLang="en-US" sz="2200" b="1" dirty="0">
                <a:solidFill>
                  <a:srgbClr val="97000F"/>
                </a:solidFill>
                <a:latin typeface="Arial" panose="020B0604020202020204"/>
                <a:ea typeface="微软雅黑" panose="020B0503020204020204" charset="-122"/>
                <a:cs typeface="+mn-ea"/>
                <a:sym typeface="+mn-lt"/>
              </a:rPr>
              <a:t>案例写真</a:t>
            </a:r>
            <a:endParaRPr lang="zh-CN" altLang="en-US" sz="2200" b="1" dirty="0">
              <a:solidFill>
                <a:srgbClr val="97000F"/>
              </a:solidFill>
              <a:latin typeface="Arial" panose="020B0604020202020204"/>
              <a:ea typeface="微软雅黑" panose="020B0503020204020204" charset="-122"/>
              <a:cs typeface="+mn-ea"/>
              <a:sym typeface="+mn-lt"/>
            </a:endParaRPr>
          </a:p>
        </p:txBody>
      </p:sp>
      <p:pic>
        <p:nvPicPr>
          <p:cNvPr id="35" name="图片 3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73600" y="935990"/>
            <a:ext cx="929640" cy="88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25"/>
          <p:cNvSpPr txBox="1">
            <a:spLocks noChangeArrowheads="1"/>
          </p:cNvSpPr>
          <p:nvPr/>
        </p:nvSpPr>
        <p:spPr bwMode="auto">
          <a:xfrm>
            <a:off x="5076825" y="2198688"/>
            <a:ext cx="2844800" cy="224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400">
                <a:solidFill>
                  <a:schemeClr val="tx1">
                    <a:lumMod val="75000"/>
                    <a:lumOff val="25000"/>
                  </a:schemeClr>
                </a:solidFill>
                <a:ea typeface="微软雅黑" panose="020B0503020204020204" charset="-122"/>
                <a:cs typeface="等线" panose="02010600030101010101" charset="-122"/>
                <a:sym typeface="+mn-lt"/>
              </a:rPr>
              <a:t>一位吃过摇头丸的小姐说，药劲半个小时就会上来，先是感到浑身发热，坐着坐着就想晃动身体，你越想忍住就越想摇，不摇就会浑身冒汗，上下牙打架，莫名的兴奋会从骨子里钻出来。一女生在酒吧服下摇头丸后，摇头不止，直到呼吸困难、全身抽搐、倒地人事不省，被送进医院抢救才挽回生命。</a:t>
            </a:r>
            <a:endParaRPr lang="zh-CN" altLang="en-US" sz="1400">
              <a:solidFill>
                <a:schemeClr val="tx1">
                  <a:lumMod val="75000"/>
                  <a:lumOff val="25000"/>
                </a:schemeClr>
              </a:solidFill>
              <a:ea typeface="微软雅黑" panose="020B0503020204020204" charset="-122"/>
              <a:cs typeface="等线" panose="02010600030101010101" charset="-122"/>
              <a:sym typeface="+mn-lt"/>
            </a:endParaRPr>
          </a:p>
        </p:txBody>
      </p:sp>
      <p:sp>
        <p:nvSpPr>
          <p:cNvPr id="6" name="矩形 5"/>
          <p:cNvSpPr/>
          <p:nvPr/>
        </p:nvSpPr>
        <p:spPr>
          <a:xfrm>
            <a:off x="2169795" y="172085"/>
            <a:ext cx="2251710" cy="368300"/>
          </a:xfrm>
          <a:prstGeom prst="rect">
            <a:avLst/>
          </a:prstGeom>
          <a:noFill/>
          <a:ln>
            <a:noFill/>
          </a:ln>
        </p:spPr>
        <p:txBody>
          <a:bodyPr wrap="none" rtlCol="0" anchor="t">
            <a:spAutoFit/>
          </a:bodyPr>
          <a:lstStyle/>
          <a:p>
            <a:pPr algn="ctr"/>
            <a:r>
              <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新型毒品</a:t>
            </a:r>
            <a:r>
              <a:rPr lang="en-US" altLang="zh-CN"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摇头丸</a:t>
            </a:r>
            <a:endPar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300" fill="hold"/>
                                        <p:tgtEl>
                                          <p:spTgt spid="28"/>
                                        </p:tgtEl>
                                        <p:attrNameLst>
                                          <p:attrName>ppt_w</p:attrName>
                                        </p:attrNameLst>
                                      </p:cBhvr>
                                      <p:tavLst>
                                        <p:tav tm="0">
                                          <p:val>
                                            <p:fltVal val="0"/>
                                          </p:val>
                                        </p:tav>
                                        <p:tav tm="100000">
                                          <p:val>
                                            <p:strVal val="#ppt_w"/>
                                          </p:val>
                                        </p:tav>
                                      </p:tavLst>
                                    </p:anim>
                                    <p:anim calcmode="lin" valueType="num">
                                      <p:cBhvr>
                                        <p:cTn id="12" dur="300" fill="hold"/>
                                        <p:tgtEl>
                                          <p:spTgt spid="28"/>
                                        </p:tgtEl>
                                        <p:attrNameLst>
                                          <p:attrName>ppt_h</p:attrName>
                                        </p:attrNameLst>
                                      </p:cBhvr>
                                      <p:tavLst>
                                        <p:tav tm="0">
                                          <p:val>
                                            <p:fltVal val="0"/>
                                          </p:val>
                                        </p:tav>
                                        <p:tav tm="100000">
                                          <p:val>
                                            <p:strVal val="#ppt_h"/>
                                          </p:val>
                                        </p:tav>
                                      </p:tavLst>
                                    </p:anim>
                                    <p:anim calcmode="lin" valueType="num">
                                      <p:cBhvr>
                                        <p:cTn id="13" dur="300" fill="hold"/>
                                        <p:tgtEl>
                                          <p:spTgt spid="28"/>
                                        </p:tgtEl>
                                        <p:attrNameLst>
                                          <p:attrName>style.rotation</p:attrName>
                                        </p:attrNameLst>
                                      </p:cBhvr>
                                      <p:tavLst>
                                        <p:tav tm="0">
                                          <p:val>
                                            <p:fltVal val="90"/>
                                          </p:val>
                                        </p:tav>
                                        <p:tav tm="100000">
                                          <p:val>
                                            <p:fltVal val="0"/>
                                          </p:val>
                                        </p:tav>
                                      </p:tavLst>
                                    </p:anim>
                                    <p:animEffect transition="in" filter="fade">
                                      <p:cBhvr>
                                        <p:cTn id="14" dur="300"/>
                                        <p:tgtEl>
                                          <p:spTgt spid="28"/>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400"/>
                                        <p:tgtEl>
                                          <p:spTgt spid="27"/>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12298"/>
                                        </p:tgtEl>
                                        <p:attrNameLst>
                                          <p:attrName>style.visibility</p:attrName>
                                        </p:attrNameLst>
                                      </p:cBhvr>
                                      <p:to>
                                        <p:strVal val="visible"/>
                                      </p:to>
                                    </p:set>
                                    <p:anim calcmode="lin" valueType="num">
                                      <p:cBhvr>
                                        <p:cTn id="27" dur="300" fill="hold"/>
                                        <p:tgtEl>
                                          <p:spTgt spid="12298"/>
                                        </p:tgtEl>
                                        <p:attrNameLst>
                                          <p:attrName>ppt_x</p:attrName>
                                        </p:attrNameLst>
                                      </p:cBhvr>
                                      <p:tavLst>
                                        <p:tav tm="0">
                                          <p:val>
                                            <p:strVal val="#ppt_x"/>
                                          </p:val>
                                        </p:tav>
                                        <p:tav tm="50000">
                                          <p:val>
                                            <p:strVal val="#ppt_x+.1"/>
                                          </p:val>
                                        </p:tav>
                                        <p:tav tm="100000">
                                          <p:val>
                                            <p:strVal val="#ppt_x"/>
                                          </p:val>
                                        </p:tav>
                                      </p:tavLst>
                                    </p:anim>
                                    <p:anim calcmode="lin" valueType="num">
                                      <p:cBhvr>
                                        <p:cTn id="28" dur="300" fill="hold"/>
                                        <p:tgtEl>
                                          <p:spTgt spid="12298"/>
                                        </p:tgtEl>
                                        <p:attrNameLst>
                                          <p:attrName>ppt_y</p:attrName>
                                        </p:attrNameLst>
                                      </p:cBhvr>
                                      <p:tavLst>
                                        <p:tav tm="0">
                                          <p:val>
                                            <p:strVal val="#ppt_y"/>
                                          </p:val>
                                        </p:tav>
                                        <p:tav tm="100000">
                                          <p:val>
                                            <p:strVal val="#ppt_y"/>
                                          </p:val>
                                        </p:tav>
                                      </p:tavLst>
                                    </p:anim>
                                    <p:anim calcmode="lin" valueType="num">
                                      <p:cBhvr>
                                        <p:cTn id="29" dur="300" fill="hold"/>
                                        <p:tgtEl>
                                          <p:spTgt spid="12298"/>
                                        </p:tgtEl>
                                        <p:attrNameLst>
                                          <p:attrName>ppt_h</p:attrName>
                                        </p:attrNameLst>
                                      </p:cBhvr>
                                      <p:tavLst>
                                        <p:tav tm="0">
                                          <p:val>
                                            <p:strVal val="#ppt_h/10"/>
                                          </p:val>
                                        </p:tav>
                                        <p:tav tm="50000">
                                          <p:val>
                                            <p:strVal val="#ppt_h+.01"/>
                                          </p:val>
                                        </p:tav>
                                        <p:tav tm="100000">
                                          <p:val>
                                            <p:strVal val="#ppt_h"/>
                                          </p:val>
                                        </p:tav>
                                      </p:tavLst>
                                    </p:anim>
                                    <p:anim calcmode="lin" valueType="num">
                                      <p:cBhvr>
                                        <p:cTn id="30" dur="300" fill="hold"/>
                                        <p:tgtEl>
                                          <p:spTgt spid="1229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300" tmFilter="0,0; .5, 1; 1, 1"/>
                                        <p:tgtEl>
                                          <p:spTgt spid="12298"/>
                                        </p:tgtEl>
                                      </p:cBhvr>
                                    </p:animEffect>
                                  </p:childTnLst>
                                </p:cTn>
                              </p:par>
                            </p:childTnLst>
                          </p:cTn>
                        </p:par>
                        <p:par>
                          <p:cTn id="32" fill="hold">
                            <p:stCondLst>
                              <p:cond delay="120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700"/>
                            </p:stCondLst>
                            <p:childTnLst>
                              <p:par>
                                <p:cTn id="37" presetID="31" presetClass="entr" presetSubtype="0"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300" fill="hold"/>
                                        <p:tgtEl>
                                          <p:spTgt spid="33"/>
                                        </p:tgtEl>
                                        <p:attrNameLst>
                                          <p:attrName>ppt_w</p:attrName>
                                        </p:attrNameLst>
                                      </p:cBhvr>
                                      <p:tavLst>
                                        <p:tav tm="0">
                                          <p:val>
                                            <p:fltVal val="0"/>
                                          </p:val>
                                        </p:tav>
                                        <p:tav tm="100000">
                                          <p:val>
                                            <p:strVal val="#ppt_w"/>
                                          </p:val>
                                        </p:tav>
                                      </p:tavLst>
                                    </p:anim>
                                    <p:anim calcmode="lin" valueType="num">
                                      <p:cBhvr>
                                        <p:cTn id="40" dur="300" fill="hold"/>
                                        <p:tgtEl>
                                          <p:spTgt spid="33"/>
                                        </p:tgtEl>
                                        <p:attrNameLst>
                                          <p:attrName>ppt_h</p:attrName>
                                        </p:attrNameLst>
                                      </p:cBhvr>
                                      <p:tavLst>
                                        <p:tav tm="0">
                                          <p:val>
                                            <p:fltVal val="0"/>
                                          </p:val>
                                        </p:tav>
                                        <p:tav tm="100000">
                                          <p:val>
                                            <p:strVal val="#ppt_h"/>
                                          </p:val>
                                        </p:tav>
                                      </p:tavLst>
                                    </p:anim>
                                    <p:anim calcmode="lin" valueType="num">
                                      <p:cBhvr>
                                        <p:cTn id="41" dur="300" fill="hold"/>
                                        <p:tgtEl>
                                          <p:spTgt spid="33"/>
                                        </p:tgtEl>
                                        <p:attrNameLst>
                                          <p:attrName>style.rotation</p:attrName>
                                        </p:attrNameLst>
                                      </p:cBhvr>
                                      <p:tavLst>
                                        <p:tav tm="0">
                                          <p:val>
                                            <p:fltVal val="90"/>
                                          </p:val>
                                        </p:tav>
                                        <p:tav tm="100000">
                                          <p:val>
                                            <p:fltVal val="0"/>
                                          </p:val>
                                        </p:tav>
                                      </p:tavLst>
                                    </p:anim>
                                    <p:animEffect transition="in" filter="fade">
                                      <p:cBhvr>
                                        <p:cTn id="42" dur="300"/>
                                        <p:tgtEl>
                                          <p:spTgt spid="33"/>
                                        </p:tgtEl>
                                      </p:cBhvr>
                                    </p:animEffect>
                                  </p:childTnLst>
                                </p:cTn>
                              </p:par>
                            </p:childTnLst>
                          </p:cTn>
                        </p:par>
                        <p:par>
                          <p:cTn id="43" fill="hold">
                            <p:stCondLst>
                              <p:cond delay="2200"/>
                            </p:stCondLst>
                            <p:childTnLst>
                              <p:par>
                                <p:cTn id="44" presetID="22" presetClass="entr" presetSubtype="1"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up)">
                                      <p:cBhvr>
                                        <p:cTn id="46" dur="400"/>
                                        <p:tgtEl>
                                          <p:spTgt spid="32"/>
                                        </p:tgtEl>
                                      </p:cBhvr>
                                    </p:animEffect>
                                  </p:childTnLst>
                                </p:cTn>
                              </p:par>
                            </p:childTnLst>
                          </p:cTn>
                        </p:par>
                        <p:par>
                          <p:cTn id="47" fill="hold">
                            <p:stCondLst>
                              <p:cond delay="27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par>
                                <p:cTn id="53" presetID="41" presetClass="entr" presetSubtype="0" fill="hold" grpId="0" nodeType="withEffect">
                                  <p:stCondLst>
                                    <p:cond delay="0"/>
                                  </p:stCondLst>
                                  <p:iterate type="lt">
                                    <p:tmPct val="10000"/>
                                  </p:iterate>
                                  <p:childTnLst>
                                    <p:set>
                                      <p:cBhvr>
                                        <p:cTn id="54" dur="1" fill="hold">
                                          <p:stCondLst>
                                            <p:cond delay="0"/>
                                          </p:stCondLst>
                                        </p:cTn>
                                        <p:tgtEl>
                                          <p:spTgt spid="34"/>
                                        </p:tgtEl>
                                        <p:attrNameLst>
                                          <p:attrName>style.visibility</p:attrName>
                                        </p:attrNameLst>
                                      </p:cBhvr>
                                      <p:to>
                                        <p:strVal val="visible"/>
                                      </p:to>
                                    </p:set>
                                    <p:anim calcmode="lin" valueType="num">
                                      <p:cBhvr>
                                        <p:cTn id="55" dur="3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56" dur="300" fill="hold"/>
                                        <p:tgtEl>
                                          <p:spTgt spid="34"/>
                                        </p:tgtEl>
                                        <p:attrNameLst>
                                          <p:attrName>ppt_y</p:attrName>
                                        </p:attrNameLst>
                                      </p:cBhvr>
                                      <p:tavLst>
                                        <p:tav tm="0">
                                          <p:val>
                                            <p:strVal val="#ppt_y"/>
                                          </p:val>
                                        </p:tav>
                                        <p:tav tm="100000">
                                          <p:val>
                                            <p:strVal val="#ppt_y"/>
                                          </p:val>
                                        </p:tav>
                                      </p:tavLst>
                                    </p:anim>
                                    <p:anim calcmode="lin" valueType="num">
                                      <p:cBhvr>
                                        <p:cTn id="57" dur="3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58" dur="3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300" tmFilter="0,0; .5, 1; 1, 1"/>
                                        <p:tgtEl>
                                          <p:spTgt spid="34"/>
                                        </p:tgtEl>
                                      </p:cBhvr>
                                    </p:animEffect>
                                  </p:childTnLst>
                                </p:cTn>
                              </p:par>
                            </p:childTnLst>
                          </p:cTn>
                        </p:par>
                        <p:par>
                          <p:cTn id="60" fill="hold">
                            <p:stCondLst>
                              <p:cond delay="2900"/>
                            </p:stCondLst>
                            <p:childTnLst>
                              <p:par>
                                <p:cTn id="61" presetID="22" presetClass="entr" presetSubtype="1"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up)">
                                      <p:cBhvr>
                                        <p:cTn id="6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P spid="12298" grpId="0"/>
      <p:bldP spid="31" grpId="0"/>
      <p:bldP spid="32" grpId="0" bldLvl="0" animBg="1"/>
      <p:bldP spid="33" grpId="0" bldLvl="0" animBg="1"/>
      <p:bldP spid="34" grpId="0"/>
      <p:bldP spid="36"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5"/>
          <p:cNvSpPr txBox="1">
            <a:spLocks noChangeArrowheads="1"/>
          </p:cNvSpPr>
          <p:nvPr/>
        </p:nvSpPr>
        <p:spPr bwMode="auto">
          <a:xfrm>
            <a:off x="373380" y="849630"/>
            <a:ext cx="4695825" cy="387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14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通用名称：</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氯胺酮</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just" eaLnBrk="1" hangingPunct="1">
              <a:lnSpc>
                <a:spcPct val="110000"/>
              </a:lnSpc>
              <a:spcBef>
                <a:spcPct val="0"/>
              </a:spcBef>
              <a:buFontTx/>
              <a:buNone/>
            </a:pP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just" eaLnBrk="1" hangingPunct="1">
              <a:lnSpc>
                <a:spcPct val="110000"/>
              </a:lnSpc>
              <a:spcBef>
                <a:spcPct val="0"/>
              </a:spcBef>
              <a:buFontTx/>
              <a:buNone/>
            </a:pPr>
            <a:r>
              <a:rPr lang="zh-CN" altLang="en-US" sz="14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性状：</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静脉全麻药，有时也可用作兽用麻醉药。一般人只要足量接触二、三次即可上瘾，是一种很危险的精神药品。K粉外观上是白色结晶性粉末，无臭，易溶于水，可随意勾兑进饮料、红酒中服下。</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just" eaLnBrk="1" hangingPunct="1">
              <a:lnSpc>
                <a:spcPct val="110000"/>
              </a:lnSpc>
              <a:spcBef>
                <a:spcPct val="0"/>
              </a:spcBef>
              <a:buFontTx/>
              <a:buNone/>
            </a:pP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just" eaLnBrk="1" hangingPunct="1">
              <a:lnSpc>
                <a:spcPct val="110000"/>
              </a:lnSpc>
              <a:spcBef>
                <a:spcPct val="0"/>
              </a:spcBef>
              <a:buFontTx/>
              <a:buNone/>
            </a:pPr>
            <a:r>
              <a:rPr lang="zh-CN" altLang="en-US" sz="14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吸食反应：</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服药开始时身体瘫软，一旦接触到节奏狂放的音乐，便会条件反射般强烈扭动、手舞足蹈，“狂劲”一般会持续数小时甚至更长，直至药性渐散身体虚脱为止。</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just" eaLnBrk="1" hangingPunct="1">
              <a:lnSpc>
                <a:spcPct val="110000"/>
              </a:lnSpc>
              <a:spcBef>
                <a:spcPct val="0"/>
              </a:spcBef>
              <a:buFontTx/>
              <a:buNone/>
            </a:pPr>
            <a:endParaRPr lang="zh-CN" altLang="en-US" sz="14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just" eaLnBrk="1" hangingPunct="1">
              <a:lnSpc>
                <a:spcPct val="110000"/>
              </a:lnSpc>
              <a:spcBef>
                <a:spcPct val="0"/>
              </a:spcBef>
              <a:buFontTx/>
              <a:buNone/>
            </a:pPr>
            <a:r>
              <a:rPr lang="zh-CN" altLang="en-US" sz="14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吸食危害：</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氯胺酮具有很强的依赖性，服用后会产生意识与感觉的分离状态，导致神经中毒反应、幻觉和精神分裂症状，表现为头昏、精神错乱、过度兴奋、幻觉、幻视、幻听、运动功能障碍、抑郁以及出现怪异和危险行为。同时对记忆和思维能力都造成严重的损害。</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6" name="矩形 5"/>
          <p:cNvSpPr/>
          <p:nvPr/>
        </p:nvSpPr>
        <p:spPr>
          <a:xfrm>
            <a:off x="2341880" y="172085"/>
            <a:ext cx="1907540" cy="368300"/>
          </a:xfrm>
          <a:prstGeom prst="rect">
            <a:avLst/>
          </a:prstGeom>
          <a:noFill/>
          <a:ln>
            <a:noFill/>
          </a:ln>
        </p:spPr>
        <p:txBody>
          <a:bodyPr wrap="none" rtlCol="0" anchor="t">
            <a:spAutoFit/>
          </a:bodyPr>
          <a:lstStyle/>
          <a:p>
            <a:pPr algn="ctr"/>
            <a:r>
              <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新型毒品</a:t>
            </a:r>
            <a:r>
              <a:rPr lang="en-US" altLang="zh-CN"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K粉</a:t>
            </a:r>
            <a:endPar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5478780" y="1016000"/>
            <a:ext cx="3057525" cy="1773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78780" y="2879725"/>
            <a:ext cx="3057525" cy="174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15"/>
          <p:cNvSpPr/>
          <p:nvPr/>
        </p:nvSpPr>
        <p:spPr bwMode="auto">
          <a:xfrm>
            <a:off x="1043305" y="1891030"/>
            <a:ext cx="3239770" cy="2658745"/>
          </a:xfrm>
          <a:prstGeom prst="roundRect">
            <a:avLst>
              <a:gd name="adj" fmla="val 1706"/>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a:solidFill>
                <a:srgbClr val="97000F"/>
              </a:solidFill>
              <a:latin typeface="Arial" panose="020B0604020202020204"/>
              <a:ea typeface="微软雅黑" panose="020B0503020204020204" charset="-122"/>
              <a:cs typeface="+mn-ea"/>
              <a:sym typeface="+mn-lt"/>
            </a:endParaRPr>
          </a:p>
        </p:txBody>
      </p:sp>
      <p:sp>
        <p:nvSpPr>
          <p:cNvPr id="28" name="圆角矩形 16"/>
          <p:cNvSpPr/>
          <p:nvPr/>
        </p:nvSpPr>
        <p:spPr bwMode="auto">
          <a:xfrm>
            <a:off x="1042988" y="1335088"/>
            <a:ext cx="3240087" cy="520700"/>
          </a:xfrm>
          <a:prstGeom prst="roundRect">
            <a:avLst>
              <a:gd name="adj" fmla="val 12622"/>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dirty="0">
              <a:solidFill>
                <a:srgbClr val="97000F"/>
              </a:solidFill>
              <a:latin typeface="Arial" panose="020B0604020202020204"/>
              <a:ea typeface="微软雅黑" panose="020B0503020204020204" charset="-122"/>
              <a:cs typeface="+mn-ea"/>
              <a:sym typeface="+mn-lt"/>
            </a:endParaRPr>
          </a:p>
        </p:txBody>
      </p:sp>
      <p:sp>
        <p:nvSpPr>
          <p:cNvPr id="12298" name="TextBox 17"/>
          <p:cNvSpPr txBox="1">
            <a:spLocks noChangeArrowheads="1"/>
          </p:cNvSpPr>
          <p:nvPr/>
        </p:nvSpPr>
        <p:spPr bwMode="auto">
          <a:xfrm>
            <a:off x="1979613" y="1350963"/>
            <a:ext cx="1731962"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spcBef>
                <a:spcPct val="0"/>
              </a:spcBef>
              <a:buFontTx/>
              <a:buNone/>
            </a:pPr>
            <a:r>
              <a:rPr lang="zh-CN" altLang="en-US" sz="2200" b="1">
                <a:solidFill>
                  <a:srgbClr val="97000F"/>
                </a:solidFill>
                <a:ea typeface="微软雅黑" panose="020B0503020204020204" charset="-122"/>
                <a:cs typeface="等线" panose="02010600030101010101" charset="-122"/>
                <a:sym typeface="+mn-lt"/>
              </a:rPr>
              <a:t>小贴士</a:t>
            </a:r>
            <a:endParaRPr lang="zh-CN" altLang="en-US" sz="2200" b="1">
              <a:solidFill>
                <a:srgbClr val="97000F"/>
              </a:solidFill>
              <a:ea typeface="微软雅黑" panose="020B0503020204020204" charset="-122"/>
              <a:cs typeface="等线" panose="02010600030101010101" charset="-122"/>
              <a:sym typeface="+mn-lt"/>
            </a:endParaRPr>
          </a:p>
        </p:txBody>
      </p:sp>
      <p:pic>
        <p:nvPicPr>
          <p:cNvPr id="30" name="图片 29"/>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043305" y="1116965"/>
            <a:ext cx="892175" cy="86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9"/>
          <p:cNvSpPr txBox="1">
            <a:spLocks noChangeArrowheads="1"/>
          </p:cNvSpPr>
          <p:nvPr/>
        </p:nvSpPr>
        <p:spPr bwMode="auto">
          <a:xfrm>
            <a:off x="1231900" y="2081213"/>
            <a:ext cx="2862263" cy="246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sz="1400">
                <a:solidFill>
                  <a:schemeClr val="tx1">
                    <a:lumMod val="75000"/>
                    <a:lumOff val="25000"/>
                  </a:schemeClr>
                </a:solidFill>
                <a:ea typeface="微软雅黑" panose="020B0503020204020204" charset="-122"/>
                <a:cs typeface="等线" panose="02010600030101010101" charset="-122"/>
                <a:sym typeface="+mn-lt"/>
              </a:rPr>
              <a:t>一些不法分子经常在迪吧、舞厅等娱乐场所将K粉和冰毒 、摇头丸混合一起兜售给吸毒者使用,具有兴奋和致幻的双重作用。由此导致毒品之间相互作用产生的毒性较两种毒品单独使用要严重得多（即1+1&gt;2），很容易导致过量中毒甚至发生致命危险。目前也有发现把K粉溶于水中骗取年轻女性服用后实施性侵犯，因此也被叫做“强奸药”。</a:t>
            </a:r>
            <a:endParaRPr sz="1400">
              <a:solidFill>
                <a:schemeClr val="tx1">
                  <a:lumMod val="75000"/>
                  <a:lumOff val="25000"/>
                </a:schemeClr>
              </a:solidFill>
              <a:ea typeface="微软雅黑" panose="020B0503020204020204" charset="-122"/>
              <a:cs typeface="等线" panose="02010600030101010101" charset="-122"/>
              <a:sym typeface="+mn-lt"/>
            </a:endParaRPr>
          </a:p>
        </p:txBody>
      </p:sp>
      <p:sp>
        <p:nvSpPr>
          <p:cNvPr id="32" name="圆角矩形 21"/>
          <p:cNvSpPr/>
          <p:nvPr/>
        </p:nvSpPr>
        <p:spPr bwMode="auto">
          <a:xfrm>
            <a:off x="4787900" y="1856105"/>
            <a:ext cx="3241675" cy="2617470"/>
          </a:xfrm>
          <a:prstGeom prst="roundRect">
            <a:avLst>
              <a:gd name="adj" fmla="val 1706"/>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a:solidFill>
                <a:srgbClr val="97000F"/>
              </a:solidFill>
              <a:latin typeface="Arial" panose="020B0604020202020204"/>
              <a:ea typeface="微软雅黑" panose="020B0503020204020204" charset="-122"/>
              <a:cs typeface="+mn-ea"/>
              <a:sym typeface="+mn-lt"/>
            </a:endParaRPr>
          </a:p>
        </p:txBody>
      </p:sp>
      <p:sp>
        <p:nvSpPr>
          <p:cNvPr id="33" name="圆角矩形 22"/>
          <p:cNvSpPr/>
          <p:nvPr/>
        </p:nvSpPr>
        <p:spPr bwMode="auto">
          <a:xfrm>
            <a:off x="4787900" y="1301750"/>
            <a:ext cx="3241675" cy="520700"/>
          </a:xfrm>
          <a:prstGeom prst="roundRect">
            <a:avLst>
              <a:gd name="adj" fmla="val 12622"/>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dirty="0">
              <a:solidFill>
                <a:srgbClr val="97000F"/>
              </a:solidFill>
              <a:latin typeface="Arial" panose="020B0604020202020204"/>
              <a:ea typeface="微软雅黑" panose="020B0503020204020204" charset="-122"/>
              <a:cs typeface="+mn-ea"/>
              <a:sym typeface="+mn-lt"/>
            </a:endParaRPr>
          </a:p>
        </p:txBody>
      </p:sp>
      <p:sp>
        <p:nvSpPr>
          <p:cNvPr id="34" name="TextBox 23"/>
          <p:cNvSpPr txBox="1"/>
          <p:nvPr/>
        </p:nvSpPr>
        <p:spPr>
          <a:xfrm>
            <a:off x="5715000" y="1331913"/>
            <a:ext cx="1301750" cy="427037"/>
          </a:xfrm>
          <a:prstGeom prst="rect">
            <a:avLst/>
          </a:prstGeom>
          <a:noFill/>
        </p:spPr>
        <p:txBody>
          <a:bodyPr wrap="none">
            <a:spAutoFit/>
          </a:bodyPr>
          <a:lstStyle/>
          <a:p>
            <a:pPr eaLnBrk="1" hangingPunct="1">
              <a:buFont typeface="Arial" panose="020B0604020202020204" pitchFamily="34" charset="0"/>
              <a:buNone/>
              <a:defRPr/>
            </a:pPr>
            <a:r>
              <a:rPr lang="zh-CN" altLang="en-US" sz="2200" b="1" dirty="0">
                <a:solidFill>
                  <a:srgbClr val="97000F"/>
                </a:solidFill>
                <a:latin typeface="Arial" panose="020B0604020202020204"/>
                <a:ea typeface="微软雅黑" panose="020B0503020204020204" charset="-122"/>
                <a:cs typeface="+mn-ea"/>
                <a:sym typeface="+mn-lt"/>
              </a:rPr>
              <a:t>案例写真</a:t>
            </a:r>
            <a:endParaRPr lang="zh-CN" altLang="en-US" sz="2200" b="1" dirty="0">
              <a:solidFill>
                <a:srgbClr val="97000F"/>
              </a:solidFill>
              <a:latin typeface="Arial" panose="020B0604020202020204"/>
              <a:ea typeface="微软雅黑" panose="020B0503020204020204" charset="-122"/>
              <a:cs typeface="+mn-ea"/>
              <a:sym typeface="+mn-lt"/>
            </a:endParaRPr>
          </a:p>
        </p:txBody>
      </p:sp>
      <p:pic>
        <p:nvPicPr>
          <p:cNvPr id="35" name="图片 3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73600" y="935990"/>
            <a:ext cx="929640" cy="88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25"/>
          <p:cNvSpPr txBox="1">
            <a:spLocks noChangeArrowheads="1"/>
          </p:cNvSpPr>
          <p:nvPr/>
        </p:nvSpPr>
        <p:spPr bwMode="auto">
          <a:xfrm>
            <a:off x="4972050" y="2046605"/>
            <a:ext cx="2949575"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400">
                <a:solidFill>
                  <a:schemeClr val="tx1">
                    <a:lumMod val="75000"/>
                    <a:lumOff val="25000"/>
                  </a:schemeClr>
                </a:solidFill>
                <a:ea typeface="微软雅黑" panose="020B0503020204020204" charset="-122"/>
                <a:cs typeface="等线" panose="02010600030101010101" charset="-122"/>
                <a:sym typeface="+mn-lt"/>
              </a:rPr>
              <a:t>有一位18岁的女病人两年前开始吸食氯胺酮，当医护人员为她作智力测验时，发现她的智力已下降至86，与医学上对弱智所定义的70相距不远。而正常人的平均智力应该在100以上。</a:t>
            </a:r>
            <a:endParaRPr lang="zh-CN" altLang="en-US" sz="1400">
              <a:solidFill>
                <a:schemeClr val="tx1">
                  <a:lumMod val="75000"/>
                  <a:lumOff val="25000"/>
                </a:schemeClr>
              </a:solidFill>
              <a:ea typeface="微软雅黑" panose="020B0503020204020204" charset="-122"/>
              <a:cs typeface="等线" panose="02010600030101010101" charset="-122"/>
              <a:sym typeface="+mn-lt"/>
            </a:endParaRPr>
          </a:p>
        </p:txBody>
      </p:sp>
      <p:sp>
        <p:nvSpPr>
          <p:cNvPr id="6" name="矩形 5"/>
          <p:cNvSpPr/>
          <p:nvPr/>
        </p:nvSpPr>
        <p:spPr>
          <a:xfrm>
            <a:off x="2341880" y="172085"/>
            <a:ext cx="1907540" cy="368300"/>
          </a:xfrm>
          <a:prstGeom prst="rect">
            <a:avLst/>
          </a:prstGeom>
          <a:noFill/>
          <a:ln>
            <a:noFill/>
          </a:ln>
        </p:spPr>
        <p:txBody>
          <a:bodyPr wrap="none" rtlCol="0" anchor="t">
            <a:spAutoFit/>
          </a:bodyPr>
          <a:lstStyle/>
          <a:p>
            <a:pPr algn="ctr"/>
            <a:r>
              <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新型毒品</a:t>
            </a:r>
            <a:r>
              <a:rPr lang="en-US" altLang="zh-CN"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sym typeface="+mn-ea"/>
              </a:rPr>
              <a:t>K粉</a:t>
            </a:r>
            <a:endPar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89830" y="3462655"/>
            <a:ext cx="1412875" cy="953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15405" y="3463290"/>
            <a:ext cx="1412875" cy="96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300" fill="hold"/>
                                        <p:tgtEl>
                                          <p:spTgt spid="28"/>
                                        </p:tgtEl>
                                        <p:attrNameLst>
                                          <p:attrName>ppt_w</p:attrName>
                                        </p:attrNameLst>
                                      </p:cBhvr>
                                      <p:tavLst>
                                        <p:tav tm="0">
                                          <p:val>
                                            <p:fltVal val="0"/>
                                          </p:val>
                                        </p:tav>
                                        <p:tav tm="100000">
                                          <p:val>
                                            <p:strVal val="#ppt_w"/>
                                          </p:val>
                                        </p:tav>
                                      </p:tavLst>
                                    </p:anim>
                                    <p:anim calcmode="lin" valueType="num">
                                      <p:cBhvr>
                                        <p:cTn id="12" dur="300" fill="hold"/>
                                        <p:tgtEl>
                                          <p:spTgt spid="28"/>
                                        </p:tgtEl>
                                        <p:attrNameLst>
                                          <p:attrName>ppt_h</p:attrName>
                                        </p:attrNameLst>
                                      </p:cBhvr>
                                      <p:tavLst>
                                        <p:tav tm="0">
                                          <p:val>
                                            <p:fltVal val="0"/>
                                          </p:val>
                                        </p:tav>
                                        <p:tav tm="100000">
                                          <p:val>
                                            <p:strVal val="#ppt_h"/>
                                          </p:val>
                                        </p:tav>
                                      </p:tavLst>
                                    </p:anim>
                                    <p:anim calcmode="lin" valueType="num">
                                      <p:cBhvr>
                                        <p:cTn id="13" dur="300" fill="hold"/>
                                        <p:tgtEl>
                                          <p:spTgt spid="28"/>
                                        </p:tgtEl>
                                        <p:attrNameLst>
                                          <p:attrName>style.rotation</p:attrName>
                                        </p:attrNameLst>
                                      </p:cBhvr>
                                      <p:tavLst>
                                        <p:tav tm="0">
                                          <p:val>
                                            <p:fltVal val="90"/>
                                          </p:val>
                                        </p:tav>
                                        <p:tav tm="100000">
                                          <p:val>
                                            <p:fltVal val="0"/>
                                          </p:val>
                                        </p:tav>
                                      </p:tavLst>
                                    </p:anim>
                                    <p:animEffect transition="in" filter="fade">
                                      <p:cBhvr>
                                        <p:cTn id="14" dur="300"/>
                                        <p:tgtEl>
                                          <p:spTgt spid="28"/>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400"/>
                                        <p:tgtEl>
                                          <p:spTgt spid="27"/>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12298"/>
                                        </p:tgtEl>
                                        <p:attrNameLst>
                                          <p:attrName>style.visibility</p:attrName>
                                        </p:attrNameLst>
                                      </p:cBhvr>
                                      <p:to>
                                        <p:strVal val="visible"/>
                                      </p:to>
                                    </p:set>
                                    <p:anim calcmode="lin" valueType="num">
                                      <p:cBhvr>
                                        <p:cTn id="27" dur="300" fill="hold"/>
                                        <p:tgtEl>
                                          <p:spTgt spid="12298"/>
                                        </p:tgtEl>
                                        <p:attrNameLst>
                                          <p:attrName>ppt_x</p:attrName>
                                        </p:attrNameLst>
                                      </p:cBhvr>
                                      <p:tavLst>
                                        <p:tav tm="0">
                                          <p:val>
                                            <p:strVal val="#ppt_x"/>
                                          </p:val>
                                        </p:tav>
                                        <p:tav tm="50000">
                                          <p:val>
                                            <p:strVal val="#ppt_x+.1"/>
                                          </p:val>
                                        </p:tav>
                                        <p:tav tm="100000">
                                          <p:val>
                                            <p:strVal val="#ppt_x"/>
                                          </p:val>
                                        </p:tav>
                                      </p:tavLst>
                                    </p:anim>
                                    <p:anim calcmode="lin" valueType="num">
                                      <p:cBhvr>
                                        <p:cTn id="28" dur="300" fill="hold"/>
                                        <p:tgtEl>
                                          <p:spTgt spid="12298"/>
                                        </p:tgtEl>
                                        <p:attrNameLst>
                                          <p:attrName>ppt_y</p:attrName>
                                        </p:attrNameLst>
                                      </p:cBhvr>
                                      <p:tavLst>
                                        <p:tav tm="0">
                                          <p:val>
                                            <p:strVal val="#ppt_y"/>
                                          </p:val>
                                        </p:tav>
                                        <p:tav tm="100000">
                                          <p:val>
                                            <p:strVal val="#ppt_y"/>
                                          </p:val>
                                        </p:tav>
                                      </p:tavLst>
                                    </p:anim>
                                    <p:anim calcmode="lin" valueType="num">
                                      <p:cBhvr>
                                        <p:cTn id="29" dur="300" fill="hold"/>
                                        <p:tgtEl>
                                          <p:spTgt spid="12298"/>
                                        </p:tgtEl>
                                        <p:attrNameLst>
                                          <p:attrName>ppt_h</p:attrName>
                                        </p:attrNameLst>
                                      </p:cBhvr>
                                      <p:tavLst>
                                        <p:tav tm="0">
                                          <p:val>
                                            <p:strVal val="#ppt_h/10"/>
                                          </p:val>
                                        </p:tav>
                                        <p:tav tm="50000">
                                          <p:val>
                                            <p:strVal val="#ppt_h+.01"/>
                                          </p:val>
                                        </p:tav>
                                        <p:tav tm="100000">
                                          <p:val>
                                            <p:strVal val="#ppt_h"/>
                                          </p:val>
                                        </p:tav>
                                      </p:tavLst>
                                    </p:anim>
                                    <p:anim calcmode="lin" valueType="num">
                                      <p:cBhvr>
                                        <p:cTn id="30" dur="300" fill="hold"/>
                                        <p:tgtEl>
                                          <p:spTgt spid="1229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300" tmFilter="0,0; .5, 1; 1, 1"/>
                                        <p:tgtEl>
                                          <p:spTgt spid="12298"/>
                                        </p:tgtEl>
                                      </p:cBhvr>
                                    </p:animEffect>
                                  </p:childTnLst>
                                </p:cTn>
                              </p:par>
                            </p:childTnLst>
                          </p:cTn>
                        </p:par>
                        <p:par>
                          <p:cTn id="32" fill="hold">
                            <p:stCondLst>
                              <p:cond delay="120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700"/>
                            </p:stCondLst>
                            <p:childTnLst>
                              <p:par>
                                <p:cTn id="37" presetID="31" presetClass="entr" presetSubtype="0"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300" fill="hold"/>
                                        <p:tgtEl>
                                          <p:spTgt spid="33"/>
                                        </p:tgtEl>
                                        <p:attrNameLst>
                                          <p:attrName>ppt_w</p:attrName>
                                        </p:attrNameLst>
                                      </p:cBhvr>
                                      <p:tavLst>
                                        <p:tav tm="0">
                                          <p:val>
                                            <p:fltVal val="0"/>
                                          </p:val>
                                        </p:tav>
                                        <p:tav tm="100000">
                                          <p:val>
                                            <p:strVal val="#ppt_w"/>
                                          </p:val>
                                        </p:tav>
                                      </p:tavLst>
                                    </p:anim>
                                    <p:anim calcmode="lin" valueType="num">
                                      <p:cBhvr>
                                        <p:cTn id="40" dur="300" fill="hold"/>
                                        <p:tgtEl>
                                          <p:spTgt spid="33"/>
                                        </p:tgtEl>
                                        <p:attrNameLst>
                                          <p:attrName>ppt_h</p:attrName>
                                        </p:attrNameLst>
                                      </p:cBhvr>
                                      <p:tavLst>
                                        <p:tav tm="0">
                                          <p:val>
                                            <p:fltVal val="0"/>
                                          </p:val>
                                        </p:tav>
                                        <p:tav tm="100000">
                                          <p:val>
                                            <p:strVal val="#ppt_h"/>
                                          </p:val>
                                        </p:tav>
                                      </p:tavLst>
                                    </p:anim>
                                    <p:anim calcmode="lin" valueType="num">
                                      <p:cBhvr>
                                        <p:cTn id="41" dur="300" fill="hold"/>
                                        <p:tgtEl>
                                          <p:spTgt spid="33"/>
                                        </p:tgtEl>
                                        <p:attrNameLst>
                                          <p:attrName>style.rotation</p:attrName>
                                        </p:attrNameLst>
                                      </p:cBhvr>
                                      <p:tavLst>
                                        <p:tav tm="0">
                                          <p:val>
                                            <p:fltVal val="90"/>
                                          </p:val>
                                        </p:tav>
                                        <p:tav tm="100000">
                                          <p:val>
                                            <p:fltVal val="0"/>
                                          </p:val>
                                        </p:tav>
                                      </p:tavLst>
                                    </p:anim>
                                    <p:animEffect transition="in" filter="fade">
                                      <p:cBhvr>
                                        <p:cTn id="42" dur="300"/>
                                        <p:tgtEl>
                                          <p:spTgt spid="33"/>
                                        </p:tgtEl>
                                      </p:cBhvr>
                                    </p:animEffect>
                                  </p:childTnLst>
                                </p:cTn>
                              </p:par>
                            </p:childTnLst>
                          </p:cTn>
                        </p:par>
                        <p:par>
                          <p:cTn id="43" fill="hold">
                            <p:stCondLst>
                              <p:cond delay="2200"/>
                            </p:stCondLst>
                            <p:childTnLst>
                              <p:par>
                                <p:cTn id="44" presetID="22" presetClass="entr" presetSubtype="1"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up)">
                                      <p:cBhvr>
                                        <p:cTn id="46" dur="400"/>
                                        <p:tgtEl>
                                          <p:spTgt spid="32"/>
                                        </p:tgtEl>
                                      </p:cBhvr>
                                    </p:animEffect>
                                  </p:childTnLst>
                                </p:cTn>
                              </p:par>
                            </p:childTnLst>
                          </p:cTn>
                        </p:par>
                        <p:par>
                          <p:cTn id="47" fill="hold">
                            <p:stCondLst>
                              <p:cond delay="27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par>
                                <p:cTn id="53" presetID="41" presetClass="entr" presetSubtype="0" fill="hold" grpId="0" nodeType="withEffect">
                                  <p:stCondLst>
                                    <p:cond delay="0"/>
                                  </p:stCondLst>
                                  <p:iterate type="lt">
                                    <p:tmPct val="10000"/>
                                  </p:iterate>
                                  <p:childTnLst>
                                    <p:set>
                                      <p:cBhvr>
                                        <p:cTn id="54" dur="1" fill="hold">
                                          <p:stCondLst>
                                            <p:cond delay="0"/>
                                          </p:stCondLst>
                                        </p:cTn>
                                        <p:tgtEl>
                                          <p:spTgt spid="34"/>
                                        </p:tgtEl>
                                        <p:attrNameLst>
                                          <p:attrName>style.visibility</p:attrName>
                                        </p:attrNameLst>
                                      </p:cBhvr>
                                      <p:to>
                                        <p:strVal val="visible"/>
                                      </p:to>
                                    </p:set>
                                    <p:anim calcmode="lin" valueType="num">
                                      <p:cBhvr>
                                        <p:cTn id="55" dur="3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56" dur="300" fill="hold"/>
                                        <p:tgtEl>
                                          <p:spTgt spid="34"/>
                                        </p:tgtEl>
                                        <p:attrNameLst>
                                          <p:attrName>ppt_y</p:attrName>
                                        </p:attrNameLst>
                                      </p:cBhvr>
                                      <p:tavLst>
                                        <p:tav tm="0">
                                          <p:val>
                                            <p:strVal val="#ppt_y"/>
                                          </p:val>
                                        </p:tav>
                                        <p:tav tm="100000">
                                          <p:val>
                                            <p:strVal val="#ppt_y"/>
                                          </p:val>
                                        </p:tav>
                                      </p:tavLst>
                                    </p:anim>
                                    <p:anim calcmode="lin" valueType="num">
                                      <p:cBhvr>
                                        <p:cTn id="57" dur="3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58" dur="3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300" tmFilter="0,0; .5, 1; 1, 1"/>
                                        <p:tgtEl>
                                          <p:spTgt spid="34"/>
                                        </p:tgtEl>
                                      </p:cBhvr>
                                    </p:animEffect>
                                  </p:childTnLst>
                                </p:cTn>
                              </p:par>
                            </p:childTnLst>
                          </p:cTn>
                        </p:par>
                        <p:par>
                          <p:cTn id="60" fill="hold">
                            <p:stCondLst>
                              <p:cond delay="2900"/>
                            </p:stCondLst>
                            <p:childTnLst>
                              <p:par>
                                <p:cTn id="61" presetID="22" presetClass="entr" presetSubtype="1"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up)">
                                      <p:cBhvr>
                                        <p:cTn id="63" dur="500"/>
                                        <p:tgtEl>
                                          <p:spTgt spid="36"/>
                                        </p:tgtEl>
                                      </p:cBhvr>
                                    </p:animEffect>
                                  </p:childTnLst>
                                </p:cTn>
                              </p:par>
                            </p:childTnLst>
                          </p:cTn>
                        </p:par>
                        <p:par>
                          <p:cTn id="64" fill="hold">
                            <p:stCondLst>
                              <p:cond delay="3400"/>
                            </p:stCondLst>
                            <p:childTnLst>
                              <p:par>
                                <p:cTn id="65" presetID="2" presetClass="entr" presetSubtype="4" fill="hold" nodeType="after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300" fill="hold"/>
                                        <p:tgtEl>
                                          <p:spTgt spid="4"/>
                                        </p:tgtEl>
                                        <p:attrNameLst>
                                          <p:attrName>ppt_x</p:attrName>
                                        </p:attrNameLst>
                                      </p:cBhvr>
                                      <p:tavLst>
                                        <p:tav tm="0">
                                          <p:val>
                                            <p:strVal val="#ppt_x"/>
                                          </p:val>
                                        </p:tav>
                                        <p:tav tm="100000">
                                          <p:val>
                                            <p:strVal val="#ppt_x"/>
                                          </p:val>
                                        </p:tav>
                                      </p:tavLst>
                                    </p:anim>
                                    <p:anim calcmode="lin" valueType="num">
                                      <p:cBhvr additive="base">
                                        <p:cTn id="68" dur="300" fill="hold"/>
                                        <p:tgtEl>
                                          <p:spTgt spid="4"/>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5"/>
                                        </p:tgtEl>
                                        <p:attrNameLst>
                                          <p:attrName>style.visibility</p:attrName>
                                        </p:attrNameLst>
                                      </p:cBhvr>
                                      <p:to>
                                        <p:strVal val="visible"/>
                                      </p:to>
                                    </p:set>
                                    <p:anim calcmode="lin" valueType="num">
                                      <p:cBhvr additive="base">
                                        <p:cTn id="71" dur="300" fill="hold"/>
                                        <p:tgtEl>
                                          <p:spTgt spid="5"/>
                                        </p:tgtEl>
                                        <p:attrNameLst>
                                          <p:attrName>ppt_x</p:attrName>
                                        </p:attrNameLst>
                                      </p:cBhvr>
                                      <p:tavLst>
                                        <p:tav tm="0">
                                          <p:val>
                                            <p:strVal val="#ppt_x"/>
                                          </p:val>
                                        </p:tav>
                                        <p:tav tm="100000">
                                          <p:val>
                                            <p:strVal val="#ppt_x"/>
                                          </p:val>
                                        </p:tav>
                                      </p:tavLst>
                                    </p:anim>
                                    <p:anim calcmode="lin" valueType="num">
                                      <p:cBhvr additive="base">
                                        <p:cTn id="72" dur="3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P spid="12298" grpId="0"/>
      <p:bldP spid="31" grpId="0"/>
      <p:bldP spid="32" grpId="0" bldLvl="0" animBg="1"/>
      <p:bldP spid="33" grpId="0" bldLvl="0" animBg="1"/>
      <p:bldP spid="34" grpId="0"/>
      <p:bldP spid="36"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5"/>
          <p:cNvSpPr txBox="1">
            <a:spLocks noChangeArrowheads="1"/>
          </p:cNvSpPr>
          <p:nvPr/>
        </p:nvSpPr>
        <p:spPr bwMode="auto">
          <a:xfrm>
            <a:off x="373380" y="849630"/>
            <a:ext cx="4143375" cy="4004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ct val="0"/>
              </a:spcBef>
              <a:buFontTx/>
              <a:buNone/>
            </a:pPr>
            <a:r>
              <a:rPr lang="zh-CN" altLang="en-US" sz="14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性状：</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又称“液体迷魂药”或“G”毒，在香港又叫做“fing霸”、“迷奸水”，是种无色、无味、无臭的液体。</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just" eaLnBrk="1" hangingPunct="1">
              <a:lnSpc>
                <a:spcPct val="130000"/>
              </a:lnSpc>
              <a:spcBef>
                <a:spcPct val="0"/>
              </a:spcBef>
              <a:buFontTx/>
              <a:buNone/>
            </a:pP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just" eaLnBrk="1" hangingPunct="1">
              <a:lnSpc>
                <a:spcPct val="130000"/>
              </a:lnSpc>
              <a:spcBef>
                <a:spcPct val="0"/>
              </a:spcBef>
              <a:buFontTx/>
              <a:buNone/>
            </a:pPr>
            <a:r>
              <a:rPr lang="zh-CN" altLang="en-US" sz="14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吸食反应：</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使用后可导致意识丧失、心率缓慢、呼吸抑制、痉挛、体温下降、恶心、呕吐、昏迷或其他疾病发作。特别是当与苯丙胺类中枢神经兴奋剂合用时，危险性增加。与酒精等其他中枢神经抑制剂合用可出现恶心和呼吸困难，甚至死亡。</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just" eaLnBrk="1" hangingPunct="1">
              <a:lnSpc>
                <a:spcPct val="130000"/>
              </a:lnSpc>
              <a:spcBef>
                <a:spcPct val="0"/>
              </a:spcBef>
              <a:buFontTx/>
              <a:buNone/>
            </a:pPr>
            <a:endParaRPr lang="zh-CN" altLang="en-US" sz="14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just" eaLnBrk="1" hangingPunct="1">
              <a:lnSpc>
                <a:spcPct val="130000"/>
              </a:lnSpc>
              <a:spcBef>
                <a:spcPct val="0"/>
              </a:spcBef>
              <a:buFontTx/>
              <a:buNone/>
            </a:pPr>
            <a:r>
              <a:rPr lang="zh-CN" altLang="en-US" sz="14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吸食危害：</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吸食者服用后可出现性欲增强的特点并产生快速睡意，苏醒后会出现短暂性记忆缺失，即对昏迷期间发生的任何事件无记忆，常被犯罪分子利用实施强奸。</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6" name="矩形 5"/>
          <p:cNvSpPr/>
          <p:nvPr/>
        </p:nvSpPr>
        <p:spPr>
          <a:xfrm>
            <a:off x="2174875" y="172085"/>
            <a:ext cx="3175000" cy="368300"/>
          </a:xfrm>
          <a:prstGeom prst="rect">
            <a:avLst/>
          </a:prstGeom>
          <a:noFill/>
          <a:ln>
            <a:noFill/>
          </a:ln>
        </p:spPr>
        <p:txBody>
          <a:bodyPr wrap="none" rtlCol="0" anchor="t">
            <a:spAutoFit/>
          </a:bodyPr>
          <a:lstStyle/>
          <a:p>
            <a:pPr algn="ctr"/>
            <a:r>
              <a:rPr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新型毒品——γ-羟丁酸(GHB)</a:t>
            </a:r>
            <a:endParaRPr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5281930" y="811530"/>
            <a:ext cx="2863850" cy="1576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圆角矩形 21"/>
          <p:cNvSpPr/>
          <p:nvPr/>
        </p:nvSpPr>
        <p:spPr bwMode="auto">
          <a:xfrm>
            <a:off x="4864100" y="2989580"/>
            <a:ext cx="3679825" cy="1789430"/>
          </a:xfrm>
          <a:prstGeom prst="roundRect">
            <a:avLst>
              <a:gd name="adj" fmla="val 1706"/>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a:solidFill>
                <a:srgbClr val="97000F"/>
              </a:solidFill>
              <a:latin typeface="Arial" panose="020B0604020202020204"/>
              <a:ea typeface="微软雅黑" panose="020B0503020204020204" charset="-122"/>
              <a:cs typeface="+mn-ea"/>
              <a:sym typeface="+mn-lt"/>
            </a:endParaRPr>
          </a:p>
        </p:txBody>
      </p:sp>
      <p:sp>
        <p:nvSpPr>
          <p:cNvPr id="33" name="圆角矩形 22"/>
          <p:cNvSpPr/>
          <p:nvPr/>
        </p:nvSpPr>
        <p:spPr bwMode="auto">
          <a:xfrm>
            <a:off x="4864100" y="2435225"/>
            <a:ext cx="3679825" cy="520700"/>
          </a:xfrm>
          <a:prstGeom prst="roundRect">
            <a:avLst>
              <a:gd name="adj" fmla="val 12622"/>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dirty="0">
              <a:solidFill>
                <a:srgbClr val="97000F"/>
              </a:solidFill>
              <a:latin typeface="Arial" panose="020B0604020202020204"/>
              <a:ea typeface="微软雅黑" panose="020B0503020204020204" charset="-122"/>
              <a:cs typeface="+mn-ea"/>
              <a:sym typeface="+mn-lt"/>
            </a:endParaRPr>
          </a:p>
        </p:txBody>
      </p:sp>
      <p:sp>
        <p:nvSpPr>
          <p:cNvPr id="34" name="TextBox 23"/>
          <p:cNvSpPr txBox="1"/>
          <p:nvPr/>
        </p:nvSpPr>
        <p:spPr>
          <a:xfrm>
            <a:off x="5791200" y="2465388"/>
            <a:ext cx="1301750" cy="427037"/>
          </a:xfrm>
          <a:prstGeom prst="rect">
            <a:avLst/>
          </a:prstGeom>
          <a:noFill/>
        </p:spPr>
        <p:txBody>
          <a:bodyPr wrap="none">
            <a:spAutoFit/>
          </a:bodyPr>
          <a:lstStyle/>
          <a:p>
            <a:pPr eaLnBrk="1" hangingPunct="1">
              <a:buFont typeface="Arial" panose="020B0604020202020204" pitchFamily="34" charset="0"/>
              <a:buNone/>
              <a:defRPr/>
            </a:pPr>
            <a:r>
              <a:rPr lang="zh-CN" altLang="en-US" sz="2200" b="1" dirty="0">
                <a:solidFill>
                  <a:srgbClr val="97000F"/>
                </a:solidFill>
                <a:latin typeface="Arial" panose="020B0604020202020204"/>
                <a:ea typeface="微软雅黑" panose="020B0503020204020204" charset="-122"/>
                <a:cs typeface="+mn-ea"/>
                <a:sym typeface="+mn-lt"/>
              </a:rPr>
              <a:t>案例写真</a:t>
            </a:r>
            <a:endParaRPr lang="zh-CN" altLang="en-US" sz="2200" b="1" dirty="0">
              <a:solidFill>
                <a:srgbClr val="97000F"/>
              </a:solidFill>
              <a:latin typeface="Arial" panose="020B0604020202020204"/>
              <a:ea typeface="微软雅黑" panose="020B0503020204020204" charset="-122"/>
              <a:cs typeface="+mn-ea"/>
              <a:sym typeface="+mn-lt"/>
            </a:endParaRPr>
          </a:p>
        </p:txBody>
      </p:sp>
      <p:pic>
        <p:nvPicPr>
          <p:cNvPr id="35" name="图片 3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49800" y="2069465"/>
            <a:ext cx="929640" cy="88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25"/>
          <p:cNvSpPr txBox="1">
            <a:spLocks noChangeArrowheads="1"/>
          </p:cNvSpPr>
          <p:nvPr/>
        </p:nvSpPr>
        <p:spPr bwMode="auto">
          <a:xfrm>
            <a:off x="5048250" y="3132455"/>
            <a:ext cx="3320415" cy="1599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1400">
                <a:solidFill>
                  <a:schemeClr val="tx1">
                    <a:lumMod val="75000"/>
                    <a:lumOff val="25000"/>
                  </a:schemeClr>
                </a:solidFill>
                <a:ea typeface="微软雅黑" panose="020B0503020204020204" charset="-122"/>
                <a:cs typeface="等线" panose="02010600030101010101" charset="-122"/>
                <a:sym typeface="+mn-lt"/>
              </a:rPr>
              <a:t>香港一22岁女子在参加狂野派对时服下一种名为“Fing霸”的药后，脑内一片空白，并有强烈的性兴奋，在卫生间昏迷过去。事后朋友们将她送进医院，医生为其检查身体时才吃惊地发现：她已遭多名男子轮奸，而在整个被侵害的过程中，她浑然不知！</a:t>
            </a:r>
            <a:endParaRPr lang="zh-CN" altLang="en-US" sz="1400">
              <a:solidFill>
                <a:schemeClr val="tx1">
                  <a:lumMod val="75000"/>
                  <a:lumOff val="25000"/>
                </a:schemeClr>
              </a:solidFill>
              <a:ea typeface="微软雅黑" panose="020B0503020204020204" charset="-122"/>
              <a:cs typeface="等线" panose="02010600030101010101" charset="-122"/>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p:cTn id="18" dur="300" fill="hold"/>
                                        <p:tgtEl>
                                          <p:spTgt spid="33"/>
                                        </p:tgtEl>
                                        <p:attrNameLst>
                                          <p:attrName>ppt_w</p:attrName>
                                        </p:attrNameLst>
                                      </p:cBhvr>
                                      <p:tavLst>
                                        <p:tav tm="0">
                                          <p:val>
                                            <p:fltVal val="0"/>
                                          </p:val>
                                        </p:tav>
                                        <p:tav tm="100000">
                                          <p:val>
                                            <p:strVal val="#ppt_w"/>
                                          </p:val>
                                        </p:tav>
                                      </p:tavLst>
                                    </p:anim>
                                    <p:anim calcmode="lin" valueType="num">
                                      <p:cBhvr>
                                        <p:cTn id="19" dur="300" fill="hold"/>
                                        <p:tgtEl>
                                          <p:spTgt spid="33"/>
                                        </p:tgtEl>
                                        <p:attrNameLst>
                                          <p:attrName>ppt_h</p:attrName>
                                        </p:attrNameLst>
                                      </p:cBhvr>
                                      <p:tavLst>
                                        <p:tav tm="0">
                                          <p:val>
                                            <p:fltVal val="0"/>
                                          </p:val>
                                        </p:tav>
                                        <p:tav tm="100000">
                                          <p:val>
                                            <p:strVal val="#ppt_h"/>
                                          </p:val>
                                        </p:tav>
                                      </p:tavLst>
                                    </p:anim>
                                    <p:anim calcmode="lin" valueType="num">
                                      <p:cBhvr>
                                        <p:cTn id="20" dur="300" fill="hold"/>
                                        <p:tgtEl>
                                          <p:spTgt spid="33"/>
                                        </p:tgtEl>
                                        <p:attrNameLst>
                                          <p:attrName>style.rotation</p:attrName>
                                        </p:attrNameLst>
                                      </p:cBhvr>
                                      <p:tavLst>
                                        <p:tav tm="0">
                                          <p:val>
                                            <p:fltVal val="90"/>
                                          </p:val>
                                        </p:tav>
                                        <p:tav tm="100000">
                                          <p:val>
                                            <p:fltVal val="0"/>
                                          </p:val>
                                        </p:tav>
                                      </p:tavLst>
                                    </p:anim>
                                    <p:animEffect transition="in" filter="fade">
                                      <p:cBhvr>
                                        <p:cTn id="21" dur="300"/>
                                        <p:tgtEl>
                                          <p:spTgt spid="33"/>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up)">
                                      <p:cBhvr>
                                        <p:cTn id="25" dur="400"/>
                                        <p:tgtEl>
                                          <p:spTgt spid="32"/>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ppt_w</p:attrName>
                                        </p:attrNameLst>
                                      </p:cBhvr>
                                      <p:tavLst>
                                        <p:tav tm="0">
                                          <p:val>
                                            <p:fltVal val="0"/>
                                          </p:val>
                                        </p:tav>
                                        <p:tav tm="100000">
                                          <p:val>
                                            <p:strVal val="#ppt_w"/>
                                          </p:val>
                                        </p:tav>
                                      </p:tavLst>
                                    </p:anim>
                                    <p:anim calcmode="lin" valueType="num">
                                      <p:cBhvr>
                                        <p:cTn id="30" dur="500" fill="hold"/>
                                        <p:tgtEl>
                                          <p:spTgt spid="35"/>
                                        </p:tgtEl>
                                        <p:attrNameLst>
                                          <p:attrName>ppt_h</p:attrName>
                                        </p:attrNameLst>
                                      </p:cBhvr>
                                      <p:tavLst>
                                        <p:tav tm="0">
                                          <p:val>
                                            <p:fltVal val="0"/>
                                          </p:val>
                                        </p:tav>
                                        <p:tav tm="100000">
                                          <p:val>
                                            <p:strVal val="#ppt_h"/>
                                          </p:val>
                                        </p:tav>
                                      </p:tavLst>
                                    </p:anim>
                                    <p:animEffect transition="in" filter="fade">
                                      <p:cBhvr>
                                        <p:cTn id="31" dur="500"/>
                                        <p:tgtEl>
                                          <p:spTgt spid="35"/>
                                        </p:tgtEl>
                                      </p:cBhvr>
                                    </p:animEffect>
                                  </p:childTnLst>
                                </p:cTn>
                              </p:par>
                              <p:par>
                                <p:cTn id="32" presetID="41" presetClass="entr" presetSubtype="0" fill="hold" grpId="0" nodeType="withEffect">
                                  <p:stCondLst>
                                    <p:cond delay="0"/>
                                  </p:stCondLst>
                                  <p:iterate type="lt">
                                    <p:tmPct val="10000"/>
                                  </p:iterate>
                                  <p:childTnLst>
                                    <p:set>
                                      <p:cBhvr>
                                        <p:cTn id="33" dur="1" fill="hold">
                                          <p:stCondLst>
                                            <p:cond delay="0"/>
                                          </p:stCondLst>
                                        </p:cTn>
                                        <p:tgtEl>
                                          <p:spTgt spid="34"/>
                                        </p:tgtEl>
                                        <p:attrNameLst>
                                          <p:attrName>style.visibility</p:attrName>
                                        </p:attrNameLst>
                                      </p:cBhvr>
                                      <p:to>
                                        <p:strVal val="visible"/>
                                      </p:to>
                                    </p:set>
                                    <p:anim calcmode="lin" valueType="num">
                                      <p:cBhvr>
                                        <p:cTn id="34" dur="3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35" dur="300" fill="hold"/>
                                        <p:tgtEl>
                                          <p:spTgt spid="34"/>
                                        </p:tgtEl>
                                        <p:attrNameLst>
                                          <p:attrName>ppt_y</p:attrName>
                                        </p:attrNameLst>
                                      </p:cBhvr>
                                      <p:tavLst>
                                        <p:tav tm="0">
                                          <p:val>
                                            <p:strVal val="#ppt_y"/>
                                          </p:val>
                                        </p:tav>
                                        <p:tav tm="100000">
                                          <p:val>
                                            <p:strVal val="#ppt_y"/>
                                          </p:val>
                                        </p:tav>
                                      </p:tavLst>
                                    </p:anim>
                                    <p:anim calcmode="lin" valueType="num">
                                      <p:cBhvr>
                                        <p:cTn id="36" dur="3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37" dur="3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38" dur="300" tmFilter="0,0; .5, 1; 1, 1"/>
                                        <p:tgtEl>
                                          <p:spTgt spid="34"/>
                                        </p:tgtEl>
                                      </p:cBhvr>
                                    </p:animEffect>
                                  </p:childTnLst>
                                </p:cTn>
                              </p:par>
                            </p:childTnLst>
                          </p:cTn>
                        </p:par>
                        <p:par>
                          <p:cTn id="39" fill="hold">
                            <p:stCondLst>
                              <p:cond delay="2200"/>
                            </p:stCondLst>
                            <p:childTnLst>
                              <p:par>
                                <p:cTn id="40" presetID="22" presetClass="entr" presetSubtype="1"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ipe(up)">
                                      <p:cBhvr>
                                        <p:cTn id="42" dur="500"/>
                                        <p:tgtEl>
                                          <p:spTgt spid="36"/>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down)">
                                      <p:cBhvr>
                                        <p:cTn id="4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6" grpId="0"/>
      <p:bldP spid="32" grpId="0" bldLvl="0" animBg="1"/>
      <p:bldP spid="33" grpId="0" bldLvl="0" animBg="1"/>
      <p:bldP spid="34"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8"/>
          <p:cNvSpPr/>
          <p:nvPr/>
        </p:nvSpPr>
        <p:spPr bwMode="auto">
          <a:xfrm>
            <a:off x="1569720" y="1085215"/>
            <a:ext cx="1763395" cy="283845"/>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chemeClr val="tx1">
              <a:lumMod val="50000"/>
              <a:lumOff val="50000"/>
            </a:schemeClr>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8572" tIns="64286" rIns="128572" bIns="64286" numCol="1" anchor="t" anchorCtr="0" compatLnSpc="1"/>
          <a:lstStyle/>
          <a:p>
            <a:endParaRPr lang="zh-CN" altLang="en-US"/>
          </a:p>
        </p:txBody>
      </p:sp>
      <p:sp>
        <p:nvSpPr>
          <p:cNvPr id="39" name="Freeform 10"/>
          <p:cNvSpPr/>
          <p:nvPr/>
        </p:nvSpPr>
        <p:spPr bwMode="auto">
          <a:xfrm>
            <a:off x="1734185" y="1282700"/>
            <a:ext cx="5571490" cy="258254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solidFill>
            <a:srgbClr val="FFFFFF">
              <a:alpha val="85098"/>
            </a:srgbClr>
          </a:solidFill>
          <a:ln w="12700">
            <a:noFill/>
            <a:prstDash val="solid"/>
            <a:round/>
          </a:ln>
          <a:effectLst>
            <a:outerShdw blurRad="190500" dist="228600" dir="2700000" algn="ctr">
              <a:srgbClr val="000000">
                <a:alpha val="30000"/>
              </a:srgbClr>
            </a:outerShdw>
          </a:effectLst>
        </p:spPr>
        <p:txBody>
          <a:bodyPr vert="horz" wrap="square" lIns="128572" tIns="64286" rIns="128572" bIns="64286" numCol="1" anchor="t" anchorCtr="0" compatLnSpc="1"/>
          <a:lstStyle/>
          <a:p>
            <a:endParaRPr lang="zh-CN" altLang="en-US"/>
          </a:p>
        </p:txBody>
      </p:sp>
      <p:sp>
        <p:nvSpPr>
          <p:cNvPr id="40" name="Freeform 11"/>
          <p:cNvSpPr/>
          <p:nvPr/>
        </p:nvSpPr>
        <p:spPr bwMode="auto">
          <a:xfrm>
            <a:off x="6808470" y="3371215"/>
            <a:ext cx="497205" cy="494030"/>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C00000"/>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8572" tIns="64286" rIns="128572" bIns="64286" numCol="1" anchor="t" anchorCtr="0" compatLnSpc="1"/>
          <a:lstStyle/>
          <a:p>
            <a:endParaRPr lang="zh-CN" altLang="en-US"/>
          </a:p>
        </p:txBody>
      </p:sp>
      <p:sp>
        <p:nvSpPr>
          <p:cNvPr id="41" name="Freeform 9"/>
          <p:cNvSpPr/>
          <p:nvPr/>
        </p:nvSpPr>
        <p:spPr bwMode="auto">
          <a:xfrm>
            <a:off x="1569720" y="1085215"/>
            <a:ext cx="1600835" cy="1123950"/>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C00000"/>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8572" tIns="64286" rIns="128572" bIns="64286" numCol="1" anchor="t" anchorCtr="0" compatLnSpc="1"/>
          <a:lstStyle/>
          <a:p>
            <a:endParaRPr lang="zh-CN" altLang="en-US"/>
          </a:p>
        </p:txBody>
      </p:sp>
      <p:sp>
        <p:nvSpPr>
          <p:cNvPr id="42" name="燕尾形 41"/>
          <p:cNvSpPr/>
          <p:nvPr/>
        </p:nvSpPr>
        <p:spPr>
          <a:xfrm>
            <a:off x="7093585" y="3633470"/>
            <a:ext cx="136525" cy="164465"/>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TextBox 22"/>
          <p:cNvSpPr txBox="1"/>
          <p:nvPr/>
        </p:nvSpPr>
        <p:spPr>
          <a:xfrm>
            <a:off x="1830872" y="1206767"/>
            <a:ext cx="891540" cy="922020"/>
          </a:xfrm>
          <a:prstGeom prst="rect">
            <a:avLst/>
          </a:prstGeom>
          <a:noFill/>
        </p:spPr>
        <p:txBody>
          <a:bodyPr wrap="none" rtlCol="0">
            <a:spAutoFit/>
          </a:bodyPr>
          <a:lstStyle/>
          <a:p>
            <a:r>
              <a:rPr lang="en-US" altLang="zh-CN" sz="5400" dirty="0" smtClean="0">
                <a:solidFill>
                  <a:srgbClr val="FFFFFF"/>
                </a:solidFill>
                <a:latin typeface="Agency FB" panose="020B0503020202020204" pitchFamily="34" charset="0"/>
                <a:cs typeface="Arial" panose="020B0604020202020204" pitchFamily="34" charset="0"/>
              </a:rPr>
              <a:t>03</a:t>
            </a:r>
            <a:endParaRPr lang="en-US" altLang="zh-CN" sz="5400" dirty="0" smtClean="0">
              <a:solidFill>
                <a:srgbClr val="FFFFFF"/>
              </a:solidFill>
              <a:latin typeface="Agency FB" panose="020B0503020202020204" pitchFamily="34" charset="0"/>
              <a:cs typeface="Arial" panose="020B0604020202020204" pitchFamily="34" charset="0"/>
            </a:endParaRPr>
          </a:p>
        </p:txBody>
      </p:sp>
      <p:sp>
        <p:nvSpPr>
          <p:cNvPr id="45" name="TextBox 38"/>
          <p:cNvSpPr txBox="1"/>
          <p:nvPr/>
        </p:nvSpPr>
        <p:spPr>
          <a:xfrm>
            <a:off x="3330548" y="1473309"/>
            <a:ext cx="2672080" cy="521970"/>
          </a:xfrm>
          <a:prstGeom prst="rect">
            <a:avLst/>
          </a:prstGeom>
          <a:noFill/>
        </p:spPr>
        <p:txBody>
          <a:bodyPr wrap="none" rtlCol="0">
            <a:spAutoFit/>
          </a:bodyPr>
          <a:lstStyle/>
          <a:p>
            <a:pPr marL="0" lvl="1" algn="l"/>
            <a:r>
              <a:rPr lang="zh-CN" altLang="en-US" sz="2800" dirty="0">
                <a:solidFill>
                  <a:srgbClr val="C00000"/>
                </a:solidFill>
                <a:latin typeface="微软雅黑" panose="020B0503020204020204" charset="-122"/>
                <a:ea typeface="微软雅黑" panose="020B0503020204020204" charset="-122"/>
                <a:cs typeface="+mn-ea"/>
                <a:sym typeface="+mn-lt"/>
              </a:rPr>
              <a:t>新型毒品的伪装</a:t>
            </a:r>
            <a:endParaRPr lang="zh-CN" altLang="en-US" sz="2800" dirty="0">
              <a:solidFill>
                <a:srgbClr val="C00000"/>
              </a:solidFill>
              <a:latin typeface="微软雅黑" panose="020B0503020204020204" charset="-122"/>
              <a:ea typeface="微软雅黑" panose="020B0503020204020204" charset="-122"/>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0">
        <p14:conveyor dir="l"/>
      </p:transition>
    </mc:Choice>
    <mc:Fallback>
      <p:transition spd="slow" advTm="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323850" y="818515"/>
            <a:ext cx="1800000" cy="1800000"/>
          </a:xfrm>
          <a:prstGeom prst="rect">
            <a:avLst/>
          </a:prstGeom>
        </p:spPr>
      </p:pic>
      <p:pic>
        <p:nvPicPr>
          <p:cNvPr id="5" name="图片 4"/>
          <p:cNvPicPr>
            <a:picLocks noChangeAspect="1"/>
          </p:cNvPicPr>
          <p:nvPr/>
        </p:nvPicPr>
        <p:blipFill>
          <a:blip r:embed="rId2"/>
          <a:stretch>
            <a:fillRect/>
          </a:stretch>
        </p:blipFill>
        <p:spPr>
          <a:xfrm>
            <a:off x="2532155" y="818515"/>
            <a:ext cx="1799590" cy="1800000"/>
          </a:xfrm>
          <a:prstGeom prst="rect">
            <a:avLst/>
          </a:prstGeom>
        </p:spPr>
      </p:pic>
      <p:pic>
        <p:nvPicPr>
          <p:cNvPr id="6" name="图片 5"/>
          <p:cNvPicPr>
            <a:picLocks noChangeAspect="1"/>
          </p:cNvPicPr>
          <p:nvPr/>
        </p:nvPicPr>
        <p:blipFill>
          <a:blip r:embed="rId3"/>
          <a:stretch>
            <a:fillRect/>
          </a:stretch>
        </p:blipFill>
        <p:spPr>
          <a:xfrm>
            <a:off x="4740050" y="818515"/>
            <a:ext cx="1799590" cy="1800000"/>
          </a:xfrm>
          <a:prstGeom prst="rect">
            <a:avLst/>
          </a:prstGeom>
        </p:spPr>
      </p:pic>
      <p:pic>
        <p:nvPicPr>
          <p:cNvPr id="7" name="图片 6"/>
          <p:cNvPicPr>
            <a:picLocks noChangeAspect="1"/>
          </p:cNvPicPr>
          <p:nvPr/>
        </p:nvPicPr>
        <p:blipFill>
          <a:blip r:embed="rId4"/>
          <a:stretch>
            <a:fillRect/>
          </a:stretch>
        </p:blipFill>
        <p:spPr>
          <a:xfrm>
            <a:off x="6947945" y="818515"/>
            <a:ext cx="1799590" cy="1800000"/>
          </a:xfrm>
          <a:prstGeom prst="rect">
            <a:avLst/>
          </a:prstGeom>
        </p:spPr>
      </p:pic>
      <p:pic>
        <p:nvPicPr>
          <p:cNvPr id="8" name="图片 7"/>
          <p:cNvPicPr>
            <a:picLocks noChangeAspect="1"/>
          </p:cNvPicPr>
          <p:nvPr/>
        </p:nvPicPr>
        <p:blipFill>
          <a:blip r:embed="rId5"/>
          <a:stretch>
            <a:fillRect/>
          </a:stretch>
        </p:blipFill>
        <p:spPr>
          <a:xfrm>
            <a:off x="323850" y="2943225"/>
            <a:ext cx="1800000" cy="1800000"/>
          </a:xfrm>
          <a:prstGeom prst="rect">
            <a:avLst/>
          </a:prstGeom>
        </p:spPr>
      </p:pic>
      <p:pic>
        <p:nvPicPr>
          <p:cNvPr id="9" name="图片 8"/>
          <p:cNvPicPr>
            <a:picLocks noChangeAspect="1"/>
          </p:cNvPicPr>
          <p:nvPr/>
        </p:nvPicPr>
        <p:blipFill>
          <a:blip r:embed="rId6"/>
          <a:stretch>
            <a:fillRect/>
          </a:stretch>
        </p:blipFill>
        <p:spPr>
          <a:xfrm>
            <a:off x="2532155" y="2943225"/>
            <a:ext cx="1799590" cy="1800000"/>
          </a:xfrm>
          <a:prstGeom prst="rect">
            <a:avLst/>
          </a:prstGeom>
        </p:spPr>
      </p:pic>
      <p:pic>
        <p:nvPicPr>
          <p:cNvPr id="10" name="图片 9"/>
          <p:cNvPicPr>
            <a:picLocks noChangeAspect="1"/>
          </p:cNvPicPr>
          <p:nvPr/>
        </p:nvPicPr>
        <p:blipFill>
          <a:blip r:embed="rId7"/>
          <a:stretch>
            <a:fillRect/>
          </a:stretch>
        </p:blipFill>
        <p:spPr>
          <a:xfrm>
            <a:off x="4740050" y="2943225"/>
            <a:ext cx="1799590" cy="1800000"/>
          </a:xfrm>
          <a:prstGeom prst="rect">
            <a:avLst/>
          </a:prstGeom>
        </p:spPr>
      </p:pic>
      <p:pic>
        <p:nvPicPr>
          <p:cNvPr id="11" name="图片 10"/>
          <p:cNvPicPr>
            <a:picLocks noChangeAspect="1"/>
          </p:cNvPicPr>
          <p:nvPr/>
        </p:nvPicPr>
        <p:blipFill>
          <a:blip r:embed="rId8"/>
          <a:stretch>
            <a:fillRect/>
          </a:stretch>
        </p:blipFill>
        <p:spPr>
          <a:xfrm>
            <a:off x="6947945" y="2943225"/>
            <a:ext cx="1799590" cy="1800000"/>
          </a:xfrm>
          <a:prstGeom prst="rect">
            <a:avLst/>
          </a:prstGeom>
        </p:spPr>
      </p:pic>
      <p:sp>
        <p:nvSpPr>
          <p:cNvPr id="12" name="矩形 11"/>
          <p:cNvSpPr/>
          <p:nvPr/>
        </p:nvSpPr>
        <p:spPr>
          <a:xfrm>
            <a:off x="2332990" y="191135"/>
            <a:ext cx="1791970" cy="368300"/>
          </a:xfrm>
          <a:prstGeom prst="rect">
            <a:avLst/>
          </a:prstGeom>
          <a:noFill/>
          <a:ln>
            <a:noFill/>
          </a:ln>
        </p:spPr>
        <p:txBody>
          <a:bodyPr wrap="none" rtlCol="0" anchor="t">
            <a:spAutoFit/>
          </a:bodyPr>
          <a:lstStyle/>
          <a:p>
            <a:pPr algn="ctr"/>
            <a:r>
              <a:rPr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新型毒品</a:t>
            </a:r>
            <a:r>
              <a:rPr lang="zh-CN"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的伪装</a:t>
            </a:r>
            <a:endParaRPr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5657850" y="1816100"/>
            <a:ext cx="2880000" cy="1440000"/>
          </a:xfrm>
          <a:prstGeom prst="rect">
            <a:avLst/>
          </a:prstGeom>
        </p:spPr>
      </p:pic>
      <p:pic>
        <p:nvPicPr>
          <p:cNvPr id="5" name="图片 4"/>
          <p:cNvPicPr>
            <a:picLocks noChangeAspect="1"/>
          </p:cNvPicPr>
          <p:nvPr/>
        </p:nvPicPr>
        <p:blipFill>
          <a:blip r:embed="rId2"/>
          <a:stretch>
            <a:fillRect/>
          </a:stretch>
        </p:blipFill>
        <p:spPr>
          <a:xfrm>
            <a:off x="5657850" y="3304540"/>
            <a:ext cx="2880000" cy="1440000"/>
          </a:xfrm>
          <a:prstGeom prst="rect">
            <a:avLst/>
          </a:prstGeom>
        </p:spPr>
      </p:pic>
      <p:sp>
        <p:nvSpPr>
          <p:cNvPr id="6" name="文本框 5"/>
          <p:cNvSpPr txBox="1"/>
          <p:nvPr/>
        </p:nvSpPr>
        <p:spPr>
          <a:xfrm>
            <a:off x="377825" y="840740"/>
            <a:ext cx="5121275" cy="1045210"/>
          </a:xfrm>
          <a:prstGeom prst="rect">
            <a:avLst/>
          </a:prstGeom>
          <a:noFill/>
        </p:spPr>
        <p:txBody>
          <a:bodyPr wrap="square" rtlCol="0" anchor="t">
            <a:spAutoFit/>
          </a:bodyPr>
          <a:lstStyle/>
          <a:p>
            <a:r>
              <a:rPr lang="zh-CN" altLang="en-US" sz="2000" b="1">
                <a:solidFill>
                  <a:srgbClr val="C00000"/>
                </a:solidFill>
              </a:rPr>
              <a:t>伪装</a:t>
            </a:r>
            <a:r>
              <a:rPr lang="zh-CN" altLang="en-US" sz="1400">
                <a:solidFill>
                  <a:schemeClr val="tx1">
                    <a:lumMod val="75000"/>
                    <a:lumOff val="25000"/>
                  </a:schemeClr>
                </a:solidFill>
              </a:rPr>
              <a:t>的高级伎俩，就是把树叶藏在森林之中。</a:t>
            </a:r>
            <a:endParaRPr lang="zh-CN" altLang="en-US" sz="1400">
              <a:solidFill>
                <a:schemeClr val="tx1">
                  <a:lumMod val="75000"/>
                  <a:lumOff val="25000"/>
                </a:schemeClr>
              </a:solidFill>
            </a:endParaRPr>
          </a:p>
          <a:p>
            <a:r>
              <a:rPr lang="zh-CN" altLang="en-US" sz="1400">
                <a:solidFill>
                  <a:schemeClr val="tx1">
                    <a:lumMod val="75000"/>
                    <a:lumOff val="25000"/>
                  </a:schemeClr>
                </a:solidFill>
              </a:rPr>
              <a:t>日常生活中，零食、饮料随处可见，看着毫不起眼，也让人不会生出警惕之心。</a:t>
            </a:r>
            <a:endParaRPr lang="zh-CN" altLang="en-US" sz="1400">
              <a:solidFill>
                <a:schemeClr val="tx1">
                  <a:lumMod val="75000"/>
                  <a:lumOff val="25000"/>
                </a:schemeClr>
              </a:solidFill>
            </a:endParaRPr>
          </a:p>
          <a:p>
            <a:r>
              <a:rPr lang="zh-CN" altLang="en-US" sz="1400">
                <a:solidFill>
                  <a:schemeClr val="tx1">
                    <a:lumMod val="75000"/>
                    <a:lumOff val="25000"/>
                  </a:schemeClr>
                </a:solidFill>
              </a:rPr>
              <a:t>所以，毒品尤其喜欢伪装成零食、饮料。</a:t>
            </a:r>
            <a:endParaRPr lang="zh-CN" altLang="en-US" sz="1400">
              <a:solidFill>
                <a:schemeClr val="tx1">
                  <a:lumMod val="75000"/>
                  <a:lumOff val="25000"/>
                </a:schemeClr>
              </a:solidFill>
            </a:endParaRPr>
          </a:p>
        </p:txBody>
      </p:sp>
      <p:sp>
        <p:nvSpPr>
          <p:cNvPr id="27" name="圆角矩形 15"/>
          <p:cNvSpPr/>
          <p:nvPr/>
        </p:nvSpPr>
        <p:spPr bwMode="auto">
          <a:xfrm>
            <a:off x="377825" y="2634615"/>
            <a:ext cx="4782820" cy="2154555"/>
          </a:xfrm>
          <a:prstGeom prst="roundRect">
            <a:avLst>
              <a:gd name="adj" fmla="val 1706"/>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a:solidFill>
                <a:srgbClr val="97000F"/>
              </a:solidFill>
              <a:latin typeface="Arial" panose="020B0604020202020204"/>
              <a:ea typeface="微软雅黑" panose="020B0503020204020204" charset="-122"/>
              <a:cs typeface="+mn-ea"/>
              <a:sym typeface="+mn-lt"/>
            </a:endParaRPr>
          </a:p>
        </p:txBody>
      </p:sp>
      <p:sp>
        <p:nvSpPr>
          <p:cNvPr id="28" name="圆角矩形 16"/>
          <p:cNvSpPr/>
          <p:nvPr/>
        </p:nvSpPr>
        <p:spPr bwMode="auto">
          <a:xfrm>
            <a:off x="377825" y="2075815"/>
            <a:ext cx="4782820" cy="520700"/>
          </a:xfrm>
          <a:prstGeom prst="roundRect">
            <a:avLst>
              <a:gd name="adj" fmla="val 12622"/>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dirty="0">
              <a:solidFill>
                <a:srgbClr val="97000F"/>
              </a:solidFill>
              <a:latin typeface="Arial" panose="020B0604020202020204"/>
              <a:ea typeface="微软雅黑" panose="020B0503020204020204" charset="-122"/>
              <a:cs typeface="+mn-ea"/>
              <a:sym typeface="+mn-lt"/>
            </a:endParaRPr>
          </a:p>
        </p:txBody>
      </p:sp>
      <p:sp>
        <p:nvSpPr>
          <p:cNvPr id="12298" name="TextBox 17"/>
          <p:cNvSpPr txBox="1">
            <a:spLocks noChangeArrowheads="1"/>
          </p:cNvSpPr>
          <p:nvPr/>
        </p:nvSpPr>
        <p:spPr bwMode="auto">
          <a:xfrm>
            <a:off x="1314133" y="2094548"/>
            <a:ext cx="1731962"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spcBef>
                <a:spcPct val="0"/>
              </a:spcBef>
              <a:buFontTx/>
              <a:buNone/>
            </a:pPr>
            <a:r>
              <a:rPr lang="zh-CN" altLang="en-US" sz="2200" b="1">
                <a:solidFill>
                  <a:srgbClr val="97000F"/>
                </a:solidFill>
                <a:ea typeface="微软雅黑" panose="020B0503020204020204" charset="-122"/>
                <a:cs typeface="等线" panose="02010600030101010101" charset="-122"/>
                <a:sym typeface="+mn-lt"/>
              </a:rPr>
              <a:t>小贴士</a:t>
            </a:r>
            <a:endParaRPr lang="zh-CN" altLang="en-US" sz="2200" b="1">
              <a:solidFill>
                <a:srgbClr val="97000F"/>
              </a:solidFill>
              <a:ea typeface="微软雅黑" panose="020B0503020204020204" charset="-122"/>
              <a:cs typeface="等线" panose="02010600030101010101" charset="-122"/>
              <a:sym typeface="+mn-lt"/>
            </a:endParaRPr>
          </a:p>
        </p:txBody>
      </p:sp>
      <p:pic>
        <p:nvPicPr>
          <p:cNvPr id="30" name="图片 2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7825" y="1841500"/>
            <a:ext cx="892175" cy="86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9"/>
          <p:cNvSpPr txBox="1">
            <a:spLocks noChangeArrowheads="1"/>
          </p:cNvSpPr>
          <p:nvPr/>
        </p:nvSpPr>
        <p:spPr bwMode="auto">
          <a:xfrm>
            <a:off x="566420" y="2863215"/>
            <a:ext cx="44526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sz="1400">
                <a:solidFill>
                  <a:schemeClr val="tx1">
                    <a:lumMod val="75000"/>
                    <a:lumOff val="25000"/>
                  </a:schemeClr>
                </a:solidFill>
                <a:ea typeface="微软雅黑" panose="020B0503020204020204" charset="-122"/>
                <a:cs typeface="等线" panose="02010600030101010101" charset="-122"/>
                <a:sym typeface="+mn-lt"/>
              </a:rPr>
              <a:t>请记住，在一些人群复杂的场所里，陌生人给的、脱离过自己视线的食物和水，都不要入口</a:t>
            </a:r>
            <a:endParaRPr sz="1400">
              <a:solidFill>
                <a:schemeClr val="tx1">
                  <a:lumMod val="75000"/>
                  <a:lumOff val="25000"/>
                </a:schemeClr>
              </a:solidFill>
              <a:ea typeface="微软雅黑" panose="020B0503020204020204" charset="-122"/>
              <a:cs typeface="等线" panose="02010600030101010101" charset="-122"/>
              <a:sym typeface="+mn-lt"/>
            </a:endParaRPr>
          </a:p>
        </p:txBody>
      </p:sp>
      <p:sp>
        <p:nvSpPr>
          <p:cNvPr id="7" name="文本框 6"/>
          <p:cNvSpPr txBox="1"/>
          <p:nvPr/>
        </p:nvSpPr>
        <p:spPr>
          <a:xfrm>
            <a:off x="5578475" y="1139190"/>
            <a:ext cx="3072765" cy="521970"/>
          </a:xfrm>
          <a:prstGeom prst="rect">
            <a:avLst/>
          </a:prstGeom>
          <a:noFill/>
        </p:spPr>
        <p:txBody>
          <a:bodyPr wrap="square" rtlCol="0" anchor="t">
            <a:spAutoFit/>
          </a:bodyPr>
          <a:lstStyle/>
          <a:p>
            <a:r>
              <a:rPr lang="zh-CN" altLang="en-US" sz="1400">
                <a:solidFill>
                  <a:schemeClr val="tx1">
                    <a:lumMod val="65000"/>
                    <a:lumOff val="35000"/>
                  </a:schemeClr>
                </a:solidFill>
              </a:rPr>
              <a:t>公安提醒：最新型毒品，被伪装成了这样！警惕这些防不胜防的伪装...</a:t>
            </a:r>
            <a:endParaRPr lang="zh-CN" altLang="en-US" sz="1400">
              <a:solidFill>
                <a:schemeClr val="tx1">
                  <a:lumMod val="65000"/>
                  <a:lumOff val="35000"/>
                </a:schemeClr>
              </a:solidFill>
            </a:endParaRPr>
          </a:p>
        </p:txBody>
      </p:sp>
      <p:pic>
        <p:nvPicPr>
          <p:cNvPr id="3" name="内容占位符 2"/>
          <p:cNvPicPr>
            <a:picLocks noGrp="1" noChangeAspect="1"/>
          </p:cNvPicPr>
          <p:nvPr>
            <p:ph idx="1"/>
          </p:nvPr>
        </p:nvPicPr>
        <p:blipFill>
          <a:blip r:embed="rId4"/>
          <a:stretch>
            <a:fillRect/>
          </a:stretch>
        </p:blipFill>
        <p:spPr>
          <a:xfrm>
            <a:off x="2838450" y="3599180"/>
            <a:ext cx="2180590" cy="1078865"/>
          </a:xfrm>
          <a:prstGeom prst="rect">
            <a:avLst/>
          </a:prstGeom>
        </p:spPr>
      </p:pic>
      <p:pic>
        <p:nvPicPr>
          <p:cNvPr id="9" name="图片 8"/>
          <p:cNvPicPr>
            <a:picLocks noChangeAspect="1"/>
          </p:cNvPicPr>
          <p:nvPr/>
        </p:nvPicPr>
        <p:blipFill>
          <a:blip r:embed="rId5"/>
          <a:stretch>
            <a:fillRect/>
          </a:stretch>
        </p:blipFill>
        <p:spPr>
          <a:xfrm>
            <a:off x="566420" y="3599180"/>
            <a:ext cx="2192020" cy="1079500"/>
          </a:xfrm>
          <a:prstGeom prst="rect">
            <a:avLst/>
          </a:prstGeom>
        </p:spPr>
      </p:pic>
      <p:sp>
        <p:nvSpPr>
          <p:cNvPr id="12" name="矩形 11"/>
          <p:cNvSpPr/>
          <p:nvPr/>
        </p:nvSpPr>
        <p:spPr>
          <a:xfrm>
            <a:off x="2332990" y="191135"/>
            <a:ext cx="1791970" cy="368300"/>
          </a:xfrm>
          <a:prstGeom prst="rect">
            <a:avLst/>
          </a:prstGeom>
          <a:noFill/>
          <a:ln>
            <a:noFill/>
          </a:ln>
        </p:spPr>
        <p:txBody>
          <a:bodyPr wrap="none" rtlCol="0" anchor="t">
            <a:spAutoFit/>
          </a:bodyPr>
          <a:lstStyle/>
          <a:p>
            <a:pPr algn="ctr"/>
            <a:r>
              <a:rPr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新型毒品</a:t>
            </a:r>
            <a:r>
              <a:rPr lang="zh-CN"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的伪装</a:t>
            </a:r>
            <a:endParaRPr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6"/>
                                        </p:tgtEl>
                                        <p:attrNameLst>
                                          <p:attrName>style.visibility</p:attrName>
                                        </p:attrNameLst>
                                      </p:cBhvr>
                                      <p:to>
                                        <p:strVal val="visible"/>
                                      </p:to>
                                    </p:set>
                                    <p:anim calcmode="discrete" valueType="clr">
                                      <p:cBhvr override="childStyle">
                                        <p:cTn id="11"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6"/>
                                        </p:tgtEl>
                                        <p:attrNameLst>
                                          <p:attrName>fillcolor</p:attrName>
                                        </p:attrNameLst>
                                      </p:cBhvr>
                                      <p:tavLst>
                                        <p:tav tm="0">
                                          <p:val>
                                            <p:clrVal>
                                              <a:schemeClr val="accent2"/>
                                            </p:clrVal>
                                          </p:val>
                                        </p:tav>
                                        <p:tav tm="50000">
                                          <p:val>
                                            <p:clrVal>
                                              <a:schemeClr val="hlink"/>
                                            </p:clrVal>
                                          </p:val>
                                        </p:tav>
                                      </p:tavLst>
                                    </p:anim>
                                    <p:set>
                                      <p:cBhvr>
                                        <p:cTn id="13" dur="80"/>
                                        <p:tgtEl>
                                          <p:spTgt spid="6"/>
                                        </p:tgtEl>
                                        <p:attrNameLst>
                                          <p:attrName>fill.type</p:attrName>
                                        </p:attrNameLst>
                                      </p:cBhvr>
                                      <p:to>
                                        <p:strVal val="solid"/>
                                      </p:to>
                                    </p:set>
                                  </p:childTnLst>
                                </p:cTn>
                              </p:par>
                            </p:childTnLst>
                          </p:cTn>
                        </p:par>
                        <p:par>
                          <p:cTn id="14" fill="hold">
                            <p:stCondLst>
                              <p:cond delay="2960"/>
                            </p:stCondLst>
                            <p:childTnLst>
                              <p:par>
                                <p:cTn id="15" presetID="31" presetClass="entr" presetSubtype="0"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300" fill="hold"/>
                                        <p:tgtEl>
                                          <p:spTgt spid="28"/>
                                        </p:tgtEl>
                                        <p:attrNameLst>
                                          <p:attrName>ppt_w</p:attrName>
                                        </p:attrNameLst>
                                      </p:cBhvr>
                                      <p:tavLst>
                                        <p:tav tm="0">
                                          <p:val>
                                            <p:fltVal val="0"/>
                                          </p:val>
                                        </p:tav>
                                        <p:tav tm="100000">
                                          <p:val>
                                            <p:strVal val="#ppt_w"/>
                                          </p:val>
                                        </p:tav>
                                      </p:tavLst>
                                    </p:anim>
                                    <p:anim calcmode="lin" valueType="num">
                                      <p:cBhvr>
                                        <p:cTn id="18" dur="300" fill="hold"/>
                                        <p:tgtEl>
                                          <p:spTgt spid="28"/>
                                        </p:tgtEl>
                                        <p:attrNameLst>
                                          <p:attrName>ppt_h</p:attrName>
                                        </p:attrNameLst>
                                      </p:cBhvr>
                                      <p:tavLst>
                                        <p:tav tm="0">
                                          <p:val>
                                            <p:fltVal val="0"/>
                                          </p:val>
                                        </p:tav>
                                        <p:tav tm="100000">
                                          <p:val>
                                            <p:strVal val="#ppt_h"/>
                                          </p:val>
                                        </p:tav>
                                      </p:tavLst>
                                    </p:anim>
                                    <p:anim calcmode="lin" valueType="num">
                                      <p:cBhvr>
                                        <p:cTn id="19" dur="300" fill="hold"/>
                                        <p:tgtEl>
                                          <p:spTgt spid="28"/>
                                        </p:tgtEl>
                                        <p:attrNameLst>
                                          <p:attrName>style.rotation</p:attrName>
                                        </p:attrNameLst>
                                      </p:cBhvr>
                                      <p:tavLst>
                                        <p:tav tm="0">
                                          <p:val>
                                            <p:fltVal val="90"/>
                                          </p:val>
                                        </p:tav>
                                        <p:tav tm="100000">
                                          <p:val>
                                            <p:fltVal val="0"/>
                                          </p:val>
                                        </p:tav>
                                      </p:tavLst>
                                    </p:anim>
                                    <p:animEffect transition="in" filter="fade">
                                      <p:cBhvr>
                                        <p:cTn id="20" dur="300"/>
                                        <p:tgtEl>
                                          <p:spTgt spid="28"/>
                                        </p:tgtEl>
                                      </p:cBhvr>
                                    </p:animEffect>
                                  </p:childTnLst>
                                </p:cTn>
                              </p:par>
                            </p:childTnLst>
                          </p:cTn>
                        </p:par>
                        <p:par>
                          <p:cTn id="21" fill="hold">
                            <p:stCondLst>
                              <p:cond delay="3460"/>
                            </p:stCondLst>
                            <p:childTnLst>
                              <p:par>
                                <p:cTn id="22" presetID="22" presetClass="entr" presetSubtype="1"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up)">
                                      <p:cBhvr>
                                        <p:cTn id="24" dur="400"/>
                                        <p:tgtEl>
                                          <p:spTgt spid="27"/>
                                        </p:tgtEl>
                                      </p:cBhvr>
                                    </p:animEffect>
                                  </p:childTnLst>
                                </p:cTn>
                              </p:par>
                            </p:childTnLst>
                          </p:cTn>
                        </p:par>
                        <p:par>
                          <p:cTn id="25" fill="hold">
                            <p:stCondLst>
                              <p:cond delay="3960"/>
                            </p:stCondLst>
                            <p:childTnLst>
                              <p:par>
                                <p:cTn id="26" presetID="53" presetClass="entr" presetSubtype="16"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Effect transition="in" filter="fade">
                                      <p:cBhvr>
                                        <p:cTn id="30" dur="500"/>
                                        <p:tgtEl>
                                          <p:spTgt spid="30"/>
                                        </p:tgtEl>
                                      </p:cBhvr>
                                    </p:animEffect>
                                  </p:childTnLst>
                                </p:cTn>
                              </p:par>
                              <p:par>
                                <p:cTn id="31" presetID="41" presetClass="entr" presetSubtype="0" fill="hold" grpId="0" nodeType="withEffect">
                                  <p:stCondLst>
                                    <p:cond delay="0"/>
                                  </p:stCondLst>
                                  <p:iterate type="lt">
                                    <p:tmPct val="10000"/>
                                  </p:iterate>
                                  <p:childTnLst>
                                    <p:set>
                                      <p:cBhvr>
                                        <p:cTn id="32" dur="1" fill="hold">
                                          <p:stCondLst>
                                            <p:cond delay="0"/>
                                          </p:stCondLst>
                                        </p:cTn>
                                        <p:tgtEl>
                                          <p:spTgt spid="12298"/>
                                        </p:tgtEl>
                                        <p:attrNameLst>
                                          <p:attrName>style.visibility</p:attrName>
                                        </p:attrNameLst>
                                      </p:cBhvr>
                                      <p:to>
                                        <p:strVal val="visible"/>
                                      </p:to>
                                    </p:set>
                                    <p:anim calcmode="lin" valueType="num">
                                      <p:cBhvr>
                                        <p:cTn id="33" dur="300" fill="hold"/>
                                        <p:tgtEl>
                                          <p:spTgt spid="12298"/>
                                        </p:tgtEl>
                                        <p:attrNameLst>
                                          <p:attrName>ppt_x</p:attrName>
                                        </p:attrNameLst>
                                      </p:cBhvr>
                                      <p:tavLst>
                                        <p:tav tm="0">
                                          <p:val>
                                            <p:strVal val="#ppt_x"/>
                                          </p:val>
                                        </p:tav>
                                        <p:tav tm="50000">
                                          <p:val>
                                            <p:strVal val="#ppt_x+.1"/>
                                          </p:val>
                                        </p:tav>
                                        <p:tav tm="100000">
                                          <p:val>
                                            <p:strVal val="#ppt_x"/>
                                          </p:val>
                                        </p:tav>
                                      </p:tavLst>
                                    </p:anim>
                                    <p:anim calcmode="lin" valueType="num">
                                      <p:cBhvr>
                                        <p:cTn id="34" dur="300" fill="hold"/>
                                        <p:tgtEl>
                                          <p:spTgt spid="12298"/>
                                        </p:tgtEl>
                                        <p:attrNameLst>
                                          <p:attrName>ppt_y</p:attrName>
                                        </p:attrNameLst>
                                      </p:cBhvr>
                                      <p:tavLst>
                                        <p:tav tm="0">
                                          <p:val>
                                            <p:strVal val="#ppt_y"/>
                                          </p:val>
                                        </p:tav>
                                        <p:tav tm="100000">
                                          <p:val>
                                            <p:strVal val="#ppt_y"/>
                                          </p:val>
                                        </p:tav>
                                      </p:tavLst>
                                    </p:anim>
                                    <p:anim calcmode="lin" valueType="num">
                                      <p:cBhvr>
                                        <p:cTn id="35" dur="300" fill="hold"/>
                                        <p:tgtEl>
                                          <p:spTgt spid="12298"/>
                                        </p:tgtEl>
                                        <p:attrNameLst>
                                          <p:attrName>ppt_h</p:attrName>
                                        </p:attrNameLst>
                                      </p:cBhvr>
                                      <p:tavLst>
                                        <p:tav tm="0">
                                          <p:val>
                                            <p:strVal val="#ppt_h/10"/>
                                          </p:val>
                                        </p:tav>
                                        <p:tav tm="50000">
                                          <p:val>
                                            <p:strVal val="#ppt_h+.01"/>
                                          </p:val>
                                        </p:tav>
                                        <p:tav tm="100000">
                                          <p:val>
                                            <p:strVal val="#ppt_h"/>
                                          </p:val>
                                        </p:tav>
                                      </p:tavLst>
                                    </p:anim>
                                    <p:anim calcmode="lin" valueType="num">
                                      <p:cBhvr>
                                        <p:cTn id="36" dur="300" fill="hold"/>
                                        <p:tgtEl>
                                          <p:spTgt spid="1229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300" tmFilter="0,0; .5, 1; 1, 1"/>
                                        <p:tgtEl>
                                          <p:spTgt spid="12298"/>
                                        </p:tgtEl>
                                      </p:cBhvr>
                                    </p:animEffect>
                                  </p:childTnLst>
                                </p:cTn>
                              </p:par>
                            </p:childTnLst>
                          </p:cTn>
                        </p:par>
                        <p:par>
                          <p:cTn id="38" fill="hold">
                            <p:stCondLst>
                              <p:cond delay="4159"/>
                            </p:stCondLst>
                            <p:childTnLst>
                              <p:par>
                                <p:cTn id="39" presetID="22" presetClass="entr" presetSubtype="1"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up)">
                                      <p:cBhvr>
                                        <p:cTn id="41" dur="500"/>
                                        <p:tgtEl>
                                          <p:spTgt spid="31"/>
                                        </p:tgtEl>
                                      </p:cBhvr>
                                    </p:animEffect>
                                  </p:childTnLst>
                                </p:cTn>
                              </p:par>
                            </p:childTnLst>
                          </p:cTn>
                        </p:par>
                        <p:par>
                          <p:cTn id="42" fill="hold">
                            <p:stCondLst>
                              <p:cond delay="4659"/>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7"/>
                                        </p:tgtEl>
                                        <p:attrNameLst>
                                          <p:attrName>style.visibility</p:attrName>
                                        </p:attrNameLst>
                                      </p:cBhvr>
                                      <p:to>
                                        <p:strVal val="visible"/>
                                      </p:to>
                                    </p:set>
                                    <p:anim calcmode="discrete" valueType="clr">
                                      <p:cBhvr override="childStyle">
                                        <p:cTn id="45"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7"/>
                                        </p:tgtEl>
                                        <p:attrNameLst>
                                          <p:attrName>fillcolor</p:attrName>
                                        </p:attrNameLst>
                                      </p:cBhvr>
                                      <p:tavLst>
                                        <p:tav tm="0">
                                          <p:val>
                                            <p:clrVal>
                                              <a:schemeClr val="accent2"/>
                                            </p:clrVal>
                                          </p:val>
                                        </p:tav>
                                        <p:tav tm="50000">
                                          <p:val>
                                            <p:clrVal>
                                              <a:schemeClr val="hlink"/>
                                            </p:clrVal>
                                          </p:val>
                                        </p:tav>
                                      </p:tavLst>
                                    </p:anim>
                                    <p:set>
                                      <p:cBhvr>
                                        <p:cTn id="47" dur="80"/>
                                        <p:tgtEl>
                                          <p:spTgt spid="7"/>
                                        </p:tgtEl>
                                        <p:attrNameLst>
                                          <p:attrName>fill.type</p:attrName>
                                        </p:attrNameLst>
                                      </p:cBhvr>
                                      <p:to>
                                        <p:strVal val="solid"/>
                                      </p:to>
                                    </p:set>
                                  </p:childTnLst>
                                </p:cTn>
                              </p:par>
                            </p:childTnLst>
                          </p:cTn>
                        </p:par>
                        <p:par>
                          <p:cTn id="48" fill="hold">
                            <p:stCondLst>
                              <p:cond delay="6020"/>
                            </p:stCondLst>
                            <p:childTnLst>
                              <p:par>
                                <p:cTn id="49" presetID="16" presetClass="entr" presetSubtype="37" fill="hold"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barn(outVertical)">
                                      <p:cBhvr>
                                        <p:cTn id="51" dur="500"/>
                                        <p:tgtEl>
                                          <p:spTgt spid="4"/>
                                        </p:tgtEl>
                                      </p:cBhvr>
                                    </p:animEffect>
                                  </p:childTnLst>
                                </p:cTn>
                              </p:par>
                            </p:childTnLst>
                          </p:cTn>
                        </p:par>
                        <p:par>
                          <p:cTn id="52" fill="hold">
                            <p:stCondLst>
                              <p:cond delay="6520"/>
                            </p:stCondLst>
                            <p:childTnLst>
                              <p:par>
                                <p:cTn id="53" presetID="16" presetClass="entr" presetSubtype="37"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barn(outVertical)">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7" grpId="0" bldLvl="0" animBg="1"/>
      <p:bldP spid="28" grpId="0" bldLvl="0" animBg="1"/>
      <p:bldP spid="12298" grpId="0"/>
      <p:bldP spid="31" grpId="0"/>
      <p:bldP spid="7"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8"/>
          <p:cNvSpPr/>
          <p:nvPr/>
        </p:nvSpPr>
        <p:spPr bwMode="auto">
          <a:xfrm>
            <a:off x="1569720" y="1085215"/>
            <a:ext cx="1763395" cy="283845"/>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chemeClr val="tx1">
              <a:lumMod val="50000"/>
              <a:lumOff val="50000"/>
            </a:schemeClr>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8572" tIns="64286" rIns="128572" bIns="64286" numCol="1" anchor="t" anchorCtr="0" compatLnSpc="1"/>
          <a:lstStyle/>
          <a:p>
            <a:endParaRPr lang="zh-CN" altLang="en-US"/>
          </a:p>
        </p:txBody>
      </p:sp>
      <p:sp>
        <p:nvSpPr>
          <p:cNvPr id="39" name="Freeform 10"/>
          <p:cNvSpPr/>
          <p:nvPr/>
        </p:nvSpPr>
        <p:spPr bwMode="auto">
          <a:xfrm>
            <a:off x="1734185" y="1282700"/>
            <a:ext cx="5571490" cy="258254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solidFill>
            <a:srgbClr val="FFFFFF">
              <a:alpha val="85098"/>
            </a:srgbClr>
          </a:solidFill>
          <a:ln w="12700">
            <a:noFill/>
            <a:prstDash val="solid"/>
            <a:round/>
          </a:ln>
          <a:effectLst>
            <a:outerShdw blurRad="190500" dist="228600" dir="2700000" algn="ctr">
              <a:srgbClr val="000000">
                <a:alpha val="30000"/>
              </a:srgbClr>
            </a:outerShdw>
          </a:effectLst>
        </p:spPr>
        <p:txBody>
          <a:bodyPr vert="horz" wrap="square" lIns="128572" tIns="64286" rIns="128572" bIns="64286" numCol="1" anchor="t" anchorCtr="0" compatLnSpc="1"/>
          <a:lstStyle/>
          <a:p>
            <a:endParaRPr lang="zh-CN" altLang="en-US"/>
          </a:p>
        </p:txBody>
      </p:sp>
      <p:sp>
        <p:nvSpPr>
          <p:cNvPr id="40" name="Freeform 11"/>
          <p:cNvSpPr/>
          <p:nvPr/>
        </p:nvSpPr>
        <p:spPr bwMode="auto">
          <a:xfrm>
            <a:off x="6808470" y="3371215"/>
            <a:ext cx="497205" cy="494030"/>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C00000"/>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8572" tIns="64286" rIns="128572" bIns="64286" numCol="1" anchor="t" anchorCtr="0" compatLnSpc="1"/>
          <a:lstStyle/>
          <a:p>
            <a:endParaRPr lang="zh-CN" altLang="en-US"/>
          </a:p>
        </p:txBody>
      </p:sp>
      <p:sp>
        <p:nvSpPr>
          <p:cNvPr id="41" name="Freeform 9"/>
          <p:cNvSpPr/>
          <p:nvPr/>
        </p:nvSpPr>
        <p:spPr bwMode="auto">
          <a:xfrm>
            <a:off x="1569720" y="1085215"/>
            <a:ext cx="1600835" cy="1123950"/>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C00000"/>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8572" tIns="64286" rIns="128572" bIns="64286" numCol="1" anchor="t" anchorCtr="0" compatLnSpc="1"/>
          <a:lstStyle/>
          <a:p>
            <a:endParaRPr lang="zh-CN" altLang="en-US"/>
          </a:p>
        </p:txBody>
      </p:sp>
      <p:sp>
        <p:nvSpPr>
          <p:cNvPr id="42" name="燕尾形 41"/>
          <p:cNvSpPr/>
          <p:nvPr/>
        </p:nvSpPr>
        <p:spPr>
          <a:xfrm>
            <a:off x="7093585" y="3633470"/>
            <a:ext cx="136525" cy="164465"/>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TextBox 22"/>
          <p:cNvSpPr txBox="1"/>
          <p:nvPr/>
        </p:nvSpPr>
        <p:spPr>
          <a:xfrm>
            <a:off x="1830872" y="1206767"/>
            <a:ext cx="911225" cy="922020"/>
          </a:xfrm>
          <a:prstGeom prst="rect">
            <a:avLst/>
          </a:prstGeom>
          <a:noFill/>
        </p:spPr>
        <p:txBody>
          <a:bodyPr wrap="none" rtlCol="0">
            <a:spAutoFit/>
          </a:bodyPr>
          <a:lstStyle/>
          <a:p>
            <a:r>
              <a:rPr lang="en-US" altLang="zh-CN" sz="5400" dirty="0" smtClean="0">
                <a:solidFill>
                  <a:srgbClr val="FFFFFF"/>
                </a:solidFill>
                <a:latin typeface="Agency FB" panose="020B0503020202020204" pitchFamily="34" charset="0"/>
                <a:cs typeface="Arial" panose="020B0604020202020204" pitchFamily="34" charset="0"/>
              </a:rPr>
              <a:t>04</a:t>
            </a:r>
            <a:endParaRPr lang="en-US" altLang="zh-CN" sz="5400" dirty="0" smtClean="0">
              <a:solidFill>
                <a:srgbClr val="FFFFFF"/>
              </a:solidFill>
              <a:latin typeface="Agency FB" panose="020B0503020202020204" pitchFamily="34" charset="0"/>
              <a:cs typeface="Arial" panose="020B0604020202020204" pitchFamily="34" charset="0"/>
            </a:endParaRPr>
          </a:p>
        </p:txBody>
      </p:sp>
      <p:sp>
        <p:nvSpPr>
          <p:cNvPr id="45" name="TextBox 38"/>
          <p:cNvSpPr txBox="1"/>
          <p:nvPr/>
        </p:nvSpPr>
        <p:spPr>
          <a:xfrm>
            <a:off x="3330548" y="1473309"/>
            <a:ext cx="3383280" cy="521970"/>
          </a:xfrm>
          <a:prstGeom prst="rect">
            <a:avLst/>
          </a:prstGeom>
          <a:noFill/>
        </p:spPr>
        <p:txBody>
          <a:bodyPr wrap="none" rtlCol="0">
            <a:spAutoFit/>
          </a:bodyPr>
          <a:lstStyle/>
          <a:p>
            <a:pPr marL="0" lvl="1" algn="l"/>
            <a:r>
              <a:rPr lang="zh-CN" altLang="en-US" sz="2800" dirty="0">
                <a:solidFill>
                  <a:srgbClr val="C00000"/>
                </a:solidFill>
                <a:latin typeface="微软雅黑" panose="020B0503020204020204" charset="-122"/>
                <a:ea typeface="微软雅黑" panose="020B0503020204020204" charset="-122"/>
                <a:cs typeface="+mn-ea"/>
                <a:sym typeface="+mn-lt"/>
              </a:rPr>
              <a:t>如何预防毒品的侵害</a:t>
            </a:r>
            <a:endParaRPr lang="zh-CN" altLang="en-US" sz="2800" dirty="0">
              <a:solidFill>
                <a:srgbClr val="C00000"/>
              </a:solidFill>
              <a:latin typeface="微软雅黑" panose="020B0503020204020204" charset="-122"/>
              <a:ea typeface="微软雅黑" panose="020B0503020204020204" charset="-122"/>
              <a:cs typeface="+mn-ea"/>
              <a:sym typeface="+mn-lt"/>
            </a:endParaRPr>
          </a:p>
        </p:txBody>
      </p:sp>
      <p:sp>
        <p:nvSpPr>
          <p:cNvPr id="2" name="TextBox 39"/>
          <p:cNvSpPr txBox="1"/>
          <p:nvPr/>
        </p:nvSpPr>
        <p:spPr>
          <a:xfrm>
            <a:off x="3427896" y="2361589"/>
            <a:ext cx="3268980" cy="1170305"/>
          </a:xfrm>
          <a:prstGeom prst="rect">
            <a:avLst/>
          </a:prstGeom>
          <a:noFill/>
        </p:spPr>
        <p:txBody>
          <a:bodyPr wrap="none" rtlCol="0">
            <a:spAutoFit/>
          </a:bodyPr>
          <a:lstStyle/>
          <a:p>
            <a:pPr marL="342900" indent="-342900" algn="l">
              <a:lnSpc>
                <a:spcPct val="130000"/>
              </a:lnSpc>
              <a:buFont typeface="Wingdings" panose="05000000000000000000" charset="0"/>
              <a:buChar char="l"/>
            </a:pPr>
            <a:r>
              <a:rPr lang="zh-CN" altLang="en-US" dirty="0">
                <a:solidFill>
                  <a:schemeClr val="tx1">
                    <a:lumMod val="65000"/>
                    <a:lumOff val="35000"/>
                  </a:schemeClr>
                </a:solidFill>
                <a:latin typeface="微软雅黑" panose="020B0503020204020204" charset="-122"/>
                <a:ea typeface="微软雅黑" panose="020B0503020204020204" charset="-122"/>
                <a:cs typeface="+mn-ea"/>
                <a:sym typeface="+mn-lt"/>
              </a:rPr>
              <a:t>青少年吸毒的原因</a:t>
            </a:r>
            <a:endParaRPr lang="zh-CN" altLang="en-US" dirty="0">
              <a:solidFill>
                <a:schemeClr val="tx1">
                  <a:lumMod val="65000"/>
                  <a:lumOff val="35000"/>
                </a:schemeClr>
              </a:solidFill>
              <a:latin typeface="微软雅黑" panose="020B0503020204020204" charset="-122"/>
              <a:ea typeface="微软雅黑" panose="020B0503020204020204" charset="-122"/>
              <a:cs typeface="+mn-ea"/>
              <a:sym typeface="+mn-lt"/>
            </a:endParaRPr>
          </a:p>
          <a:p>
            <a:pPr marL="342900" indent="-342900" algn="l">
              <a:lnSpc>
                <a:spcPct val="130000"/>
              </a:lnSpc>
              <a:buFont typeface="Wingdings" panose="05000000000000000000" charset="0"/>
              <a:buChar char="l"/>
            </a:pPr>
            <a:r>
              <a:rPr lang="zh-CN" altLang="en-US" dirty="0">
                <a:solidFill>
                  <a:schemeClr val="tx1">
                    <a:lumMod val="65000"/>
                    <a:lumOff val="35000"/>
                  </a:schemeClr>
                </a:solidFill>
                <a:latin typeface="微软雅黑" panose="020B0503020204020204" charset="-122"/>
                <a:ea typeface="微软雅黑" panose="020B0503020204020204" charset="-122"/>
                <a:cs typeface="+mn-ea"/>
                <a:sym typeface="+mn-lt"/>
              </a:rPr>
              <a:t>青少年如何预防毒品的侵害</a:t>
            </a:r>
            <a:endParaRPr lang="zh-CN" altLang="en-US" dirty="0">
              <a:solidFill>
                <a:schemeClr val="tx1">
                  <a:lumMod val="65000"/>
                  <a:lumOff val="35000"/>
                </a:schemeClr>
              </a:solidFill>
              <a:latin typeface="微软雅黑" panose="020B0503020204020204" charset="-122"/>
              <a:ea typeface="微软雅黑" panose="020B0503020204020204" charset="-122"/>
              <a:cs typeface="+mn-ea"/>
              <a:sym typeface="+mn-lt"/>
            </a:endParaRPr>
          </a:p>
          <a:p>
            <a:pPr marL="342900" indent="-342900" algn="l">
              <a:lnSpc>
                <a:spcPct val="130000"/>
              </a:lnSpc>
              <a:buFont typeface="Wingdings" panose="05000000000000000000" charset="0"/>
              <a:buChar char="l"/>
            </a:pPr>
            <a:r>
              <a:rPr lang="zh-CN" altLang="en-US" dirty="0">
                <a:solidFill>
                  <a:schemeClr val="tx1">
                    <a:lumMod val="65000"/>
                    <a:lumOff val="35000"/>
                  </a:schemeClr>
                </a:solidFill>
                <a:latin typeface="微软雅黑" panose="020B0503020204020204" charset="-122"/>
                <a:ea typeface="微软雅黑" panose="020B0503020204020204" charset="-122"/>
                <a:cs typeface="+mn-ea"/>
                <a:sym typeface="+mn-lt"/>
              </a:rPr>
              <a:t>青少年“自卫防毒”术</a:t>
            </a:r>
            <a:endParaRPr lang="zh-CN" altLang="en-US"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0">
        <p14:conveyor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315720" y="1619885"/>
            <a:ext cx="4687570" cy="2423160"/>
          </a:xfrm>
        </p:spPr>
        <p:txBody>
          <a:bodyPr>
            <a:noAutofit/>
          </a:bodyPr>
          <a:lstStyle/>
          <a:p>
            <a:pPr marL="0" indent="0">
              <a:lnSpc>
                <a:spcPct val="120000"/>
              </a:lnSpc>
              <a:buNone/>
            </a:pPr>
            <a:r>
              <a:rPr lang="en-US" altLang="zh-CN" sz="1400">
                <a:solidFill>
                  <a:schemeClr val="tx1">
                    <a:lumMod val="75000"/>
                    <a:lumOff val="25000"/>
                  </a:schemeClr>
                </a:solidFill>
              </a:rPr>
              <a:t>       </a:t>
            </a:r>
            <a:r>
              <a:rPr lang="zh-CN" altLang="en-US" sz="1400">
                <a:solidFill>
                  <a:schemeClr val="tx1">
                    <a:lumMod val="75000"/>
                    <a:lumOff val="25000"/>
                  </a:schemeClr>
                </a:solidFill>
              </a:rPr>
              <a:t>毒品危害人们的身心健康，吞噬人们的肉体和灵魂，直接毁灭我们的美好生活。毒品曾给中华民族带来极其深重的灾难，时至今日，毒品这场来势凶猛的世纪之患正无情地侵蚀着青少年的身心，青少年正处于生理、心理发育时期．好奇心 重，判别是非能力不强，抵制毒品侵袭的心理防线薄弱，加之对毒品的危害性和吸毒的违法性缺乏认识，最容易受到毒品的侵袭，我们希望通过本次的知识讲座，让同学们初步了解毒品和毒品的危害，树立珍爱生命，远离毒品的意识。</a:t>
            </a:r>
            <a:endParaRPr lang="zh-CN" altLang="en-US" sz="1400">
              <a:solidFill>
                <a:schemeClr val="tx1">
                  <a:lumMod val="75000"/>
                  <a:lumOff val="25000"/>
                </a:schemeClr>
              </a:solidFill>
            </a:endParaRPr>
          </a:p>
        </p:txBody>
      </p:sp>
      <p:sp>
        <p:nvSpPr>
          <p:cNvPr id="6" name="矩形 5"/>
          <p:cNvSpPr/>
          <p:nvPr/>
        </p:nvSpPr>
        <p:spPr bwMode="auto">
          <a:xfrm>
            <a:off x="1068705" y="1254760"/>
            <a:ext cx="5121275" cy="2915285"/>
          </a:xfrm>
          <a:prstGeom prst="rect">
            <a:avLst/>
          </a:prstGeom>
          <a:noFill/>
          <a:ln w="15875" cap="flat" cmpd="sng" algn="ctr">
            <a:solidFill>
              <a:srgbClr val="C00000"/>
            </a:solidFill>
            <a:prstDash val="solid"/>
            <a:round/>
            <a:headEnd type="none" w="med" len="med"/>
            <a:tailEnd type="none" w="med" len="med"/>
          </a:ln>
          <a:effectLst/>
        </p:spPr>
        <p:txBody>
          <a:bodyPr vert="horz" wrap="square" lIns="68580" tIns="34290" rIns="68580" bIns="34290" numCol="1" rtlCol="0" anchor="t" anchorCtr="0" compatLnSpc="1"/>
          <a:lstStyle/>
          <a:p>
            <a:endParaRPr lang="zh-CN" altLang="en-US" sz="1015">
              <a:latin typeface="Arial" panose="020B0604020202020204" pitchFamily="34" charset="0"/>
            </a:endParaRPr>
          </a:p>
        </p:txBody>
      </p:sp>
      <p:sp>
        <p:nvSpPr>
          <p:cNvPr id="8" name="矩形 7"/>
          <p:cNvSpPr/>
          <p:nvPr/>
        </p:nvSpPr>
        <p:spPr bwMode="auto">
          <a:xfrm>
            <a:off x="1315759" y="908154"/>
            <a:ext cx="1566174" cy="532014"/>
          </a:xfrm>
          <a:prstGeom prst="rect">
            <a:avLst/>
          </a:prstGeom>
          <a:solidFill>
            <a:srgbClr val="C00000"/>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4" name="TextBox 8"/>
          <p:cNvSpPr txBox="1"/>
          <p:nvPr/>
        </p:nvSpPr>
        <p:spPr bwMode="auto">
          <a:xfrm>
            <a:off x="1716352" y="979662"/>
            <a:ext cx="764540" cy="460375"/>
          </a:xfrm>
          <a:prstGeom prst="rect">
            <a:avLst/>
          </a:prstGeom>
          <a:noFill/>
        </p:spPr>
        <p:txBody>
          <a:bodyPr wrap="none">
            <a:spAutoFit/>
          </a:bodyPr>
          <a:lstStyle/>
          <a:p>
            <a:pPr algn="ctr">
              <a:defRPr/>
            </a:pPr>
            <a:r>
              <a:rPr lang="zh-CN" altLang="en-US" sz="2400" b="1" kern="0" spc="-113" dirty="0">
                <a:ln w="1905">
                  <a:noFill/>
                </a:ln>
                <a:solidFill>
                  <a:schemeClr val="bg1"/>
                </a:solidFill>
                <a:latin typeface="微软雅黑" panose="020B0503020204020204" charset="-122"/>
                <a:ea typeface="微软雅黑" panose="020B0503020204020204" charset="-122"/>
              </a:rPr>
              <a:t>前言</a:t>
            </a:r>
            <a:endParaRPr lang="zh-CN" altLang="en-US" sz="2400" b="1" kern="0" spc="-113" dirty="0">
              <a:ln w="1905">
                <a:noFill/>
              </a:ln>
              <a:solidFill>
                <a:schemeClr val="bg1"/>
              </a:solidFill>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1"/>
          <a:srcRect b="3383"/>
          <a:stretch>
            <a:fillRect/>
          </a:stretch>
        </p:blipFill>
        <p:spPr>
          <a:xfrm>
            <a:off x="6210300" y="1254760"/>
            <a:ext cx="2087880" cy="2915920"/>
          </a:xfrm>
          <a:prstGeom prst="rect">
            <a:avLst/>
          </a:prstGeom>
          <a:ln>
            <a:solidFill>
              <a:srgbClr val="C00000"/>
            </a:solid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25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50"/>
                                        <p:tgtEl>
                                          <p:spTgt spid="4"/>
                                        </p:tgtEl>
                                      </p:cBhvr>
                                    </p:animEffec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right)">
                                      <p:cBhvr>
                                        <p:cTn id="17" dur="500"/>
                                        <p:tgtEl>
                                          <p:spTgt spid="5"/>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right)">
                                      <p:cBhvr>
                                        <p:cTn id="21" dur="250"/>
                                        <p:tgtEl>
                                          <p:spTgt spid="6"/>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000" fill="hold">
                                          <p:stCondLst>
                                            <p:cond delay="0"/>
                                          </p:stCondLst>
                                        </p:cTn>
                                        <p:tgtEl>
                                          <p:spTgt spid="2">
                                            <p:txEl>
                                              <p:pRg st="0" end="0"/>
                                            </p:txEl>
                                          </p:spTgt>
                                        </p:tgtEl>
                                        <p:attrNameLst>
                                          <p:attrName>style.visibility</p:attrName>
                                        </p:attrNameLst>
                                      </p:cBhvr>
                                      <p:to>
                                        <p:strVal val="visible"/>
                                      </p:to>
                                    </p:set>
                                    <p:animEffect transition="in" filter="wipe(up)">
                                      <p:cBhvr>
                                        <p:cTn id="25" dur="1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6" grpId="0" bldLvl="0" animBg="1"/>
      <p:bldP spid="8" grpId="0" bldLvl="0" animBg="1"/>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256665" y="1005840"/>
            <a:ext cx="5728335" cy="737235"/>
          </a:xfrm>
          <a:prstGeom prst="rect">
            <a:avLst/>
          </a:prstGeom>
          <a:noFill/>
        </p:spPr>
        <p:txBody>
          <a:bodyPr wrap="square" rtlCol="0" anchor="t">
            <a:spAutoFit/>
          </a:bodyPr>
          <a:lstStyle/>
          <a:p>
            <a:r>
              <a:rPr lang="zh-CN" altLang="en-US" sz="1400" b="1">
                <a:solidFill>
                  <a:srgbClr val="C00000"/>
                </a:solidFill>
              </a:rPr>
              <a:t>对毒品的认知能力差</a:t>
            </a:r>
            <a:endParaRPr lang="zh-CN" altLang="en-US" sz="1400" b="1">
              <a:solidFill>
                <a:srgbClr val="C00000"/>
              </a:solidFill>
            </a:endParaRPr>
          </a:p>
          <a:p>
            <a:r>
              <a:rPr lang="zh-CN" altLang="en-US" sz="1400">
                <a:solidFill>
                  <a:schemeClr val="tx1">
                    <a:lumMod val="75000"/>
                    <a:lumOff val="25000"/>
                  </a:schemeClr>
                </a:solidFill>
              </a:rPr>
              <a:t>不少吸毒青少年在吸毒前对毒品本身知之甚少，甚至无知。认为抽一点、喝一点不要紧，想戒就戒了，结果一旦吸上就再也难以戒除，悔之晚矣。</a:t>
            </a:r>
            <a:endParaRPr lang="zh-CN" altLang="en-US" sz="1400">
              <a:solidFill>
                <a:schemeClr val="tx1">
                  <a:lumMod val="75000"/>
                  <a:lumOff val="25000"/>
                </a:schemeClr>
              </a:solidFill>
            </a:endParaRPr>
          </a:p>
        </p:txBody>
      </p:sp>
      <p:sp>
        <p:nvSpPr>
          <p:cNvPr id="10" name="文本框 9"/>
          <p:cNvSpPr txBox="1"/>
          <p:nvPr/>
        </p:nvSpPr>
        <p:spPr>
          <a:xfrm>
            <a:off x="1256665" y="1936750"/>
            <a:ext cx="5728335" cy="737235"/>
          </a:xfrm>
          <a:prstGeom prst="rect">
            <a:avLst/>
          </a:prstGeom>
          <a:noFill/>
        </p:spPr>
        <p:txBody>
          <a:bodyPr wrap="square" rtlCol="0" anchor="t">
            <a:spAutoFit/>
          </a:bodyPr>
          <a:lstStyle/>
          <a:p>
            <a:r>
              <a:rPr lang="zh-CN" altLang="en-US" sz="1400" b="1">
                <a:solidFill>
                  <a:srgbClr val="C00000"/>
                </a:solidFill>
              </a:rPr>
              <a:t>在不正当的好奇心驱使下涉毒</a:t>
            </a:r>
            <a:endParaRPr lang="zh-CN" altLang="en-US" sz="1400" b="1">
              <a:solidFill>
                <a:srgbClr val="C00000"/>
              </a:solidFill>
            </a:endParaRPr>
          </a:p>
          <a:p>
            <a:r>
              <a:rPr lang="zh-CN" altLang="en-US" sz="1400">
                <a:solidFill>
                  <a:schemeClr val="tx1">
                    <a:lumMod val="75000"/>
                    <a:lumOff val="25000"/>
                  </a:schemeClr>
                </a:solidFill>
              </a:rPr>
              <a:t>青少年好奇心强，同时自控能力差，容易做出轻率的举动。因为不正当的好奇心和逆反心理驱使一些青少年染上了毒瘾。</a:t>
            </a:r>
            <a:endParaRPr lang="zh-CN" altLang="en-US" sz="1400">
              <a:solidFill>
                <a:schemeClr val="tx1">
                  <a:lumMod val="75000"/>
                  <a:lumOff val="25000"/>
                </a:schemeClr>
              </a:solidFill>
            </a:endParaRPr>
          </a:p>
        </p:txBody>
      </p:sp>
      <p:sp>
        <p:nvSpPr>
          <p:cNvPr id="11" name="文本框 10"/>
          <p:cNvSpPr txBox="1"/>
          <p:nvPr/>
        </p:nvSpPr>
        <p:spPr>
          <a:xfrm>
            <a:off x="1256665" y="2715260"/>
            <a:ext cx="4465955" cy="737235"/>
          </a:xfrm>
          <a:prstGeom prst="rect">
            <a:avLst/>
          </a:prstGeom>
          <a:noFill/>
        </p:spPr>
        <p:txBody>
          <a:bodyPr wrap="square" rtlCol="0" anchor="t">
            <a:spAutoFit/>
          </a:bodyPr>
          <a:lstStyle/>
          <a:p>
            <a:r>
              <a:rPr lang="zh-CN" altLang="en-US" sz="1400" b="1">
                <a:solidFill>
                  <a:srgbClr val="C00000"/>
                </a:solidFill>
                <a:latin typeface="等线" panose="02010600030101010101" charset="-122"/>
                <a:sym typeface="+mn-lt"/>
              </a:rPr>
              <a:t>交友不慎被拉下水</a:t>
            </a:r>
            <a:endParaRPr lang="zh-CN" altLang="en-US" sz="1400" b="1">
              <a:solidFill>
                <a:srgbClr val="C00000"/>
              </a:solidFill>
            </a:endParaRPr>
          </a:p>
          <a:p>
            <a:r>
              <a:rPr lang="zh-CN" altLang="en-US" sz="1400">
                <a:solidFill>
                  <a:schemeClr val="tx1">
                    <a:lumMod val="75000"/>
                    <a:lumOff val="25000"/>
                  </a:schemeClr>
                </a:solidFill>
              </a:rPr>
              <a:t>大多数吸毒青少年因为结交了社会上不三不四的人以后，逐渐丧失了正确的是非观和人生观，最终被引诱吸毒。</a:t>
            </a:r>
            <a:endParaRPr lang="zh-CN" altLang="en-US" sz="1400">
              <a:solidFill>
                <a:schemeClr val="tx1">
                  <a:lumMod val="75000"/>
                  <a:lumOff val="25000"/>
                </a:schemeClr>
              </a:solidFill>
            </a:endParaRPr>
          </a:p>
        </p:txBody>
      </p:sp>
      <p:sp>
        <p:nvSpPr>
          <p:cNvPr id="12" name="文本框 11"/>
          <p:cNvSpPr txBox="1"/>
          <p:nvPr/>
        </p:nvSpPr>
        <p:spPr>
          <a:xfrm>
            <a:off x="1256665" y="3560445"/>
            <a:ext cx="4465955" cy="953135"/>
          </a:xfrm>
          <a:prstGeom prst="rect">
            <a:avLst/>
          </a:prstGeom>
          <a:noFill/>
        </p:spPr>
        <p:txBody>
          <a:bodyPr wrap="square" rtlCol="0" anchor="t">
            <a:spAutoFit/>
          </a:bodyPr>
          <a:lstStyle/>
          <a:p>
            <a:r>
              <a:rPr lang="zh-CN" altLang="en-US" sz="1400" b="1">
                <a:solidFill>
                  <a:srgbClr val="C00000"/>
                </a:solidFill>
              </a:rPr>
              <a:t>承受压力和挫折的意志力不强而希望在吸毒中寻求解脱</a:t>
            </a:r>
            <a:endParaRPr lang="zh-CN" altLang="en-US" sz="1400" b="1">
              <a:solidFill>
                <a:srgbClr val="C00000"/>
              </a:solidFill>
            </a:endParaRPr>
          </a:p>
          <a:p>
            <a:r>
              <a:rPr lang="zh-CN" altLang="en-US" sz="1400">
                <a:solidFill>
                  <a:schemeClr val="tx1">
                    <a:lumMod val="75000"/>
                    <a:lumOff val="25000"/>
                  </a:schemeClr>
                </a:solidFill>
              </a:rPr>
              <a:t>青少年的学习负担重，家人与孩子沟通少，使青少年的心理压力大，容易产生孤独感和苦闷情绪。一旦遇上困难，就对丧失信心，对社会产生失望悲观情绪。</a:t>
            </a:r>
            <a:endParaRPr lang="zh-CN" altLang="en-US" sz="1400">
              <a:solidFill>
                <a:schemeClr val="tx1">
                  <a:lumMod val="75000"/>
                  <a:lumOff val="25000"/>
                </a:schemeClr>
              </a:solidFill>
            </a:endParaRPr>
          </a:p>
        </p:txBody>
      </p:sp>
      <p:pic>
        <p:nvPicPr>
          <p:cNvPr id="15" name="图片 14" descr="19990173"/>
          <p:cNvPicPr>
            <a:picLocks noChangeAspect="1"/>
          </p:cNvPicPr>
          <p:nvPr/>
        </p:nvPicPr>
        <p:blipFill>
          <a:blip r:embed="rId1"/>
          <a:stretch>
            <a:fillRect/>
          </a:stretch>
        </p:blipFill>
        <p:spPr>
          <a:xfrm>
            <a:off x="447675" y="1066800"/>
            <a:ext cx="704850" cy="704850"/>
          </a:xfrm>
          <a:prstGeom prst="rect">
            <a:avLst/>
          </a:prstGeom>
        </p:spPr>
      </p:pic>
      <p:pic>
        <p:nvPicPr>
          <p:cNvPr id="16" name="图片 15" descr="19990178"/>
          <p:cNvPicPr>
            <a:picLocks noChangeAspect="1"/>
          </p:cNvPicPr>
          <p:nvPr/>
        </p:nvPicPr>
        <p:blipFill>
          <a:blip r:embed="rId2"/>
          <a:stretch>
            <a:fillRect/>
          </a:stretch>
        </p:blipFill>
        <p:spPr>
          <a:xfrm>
            <a:off x="447675" y="1879600"/>
            <a:ext cx="704850" cy="704850"/>
          </a:xfrm>
          <a:prstGeom prst="rect">
            <a:avLst/>
          </a:prstGeom>
        </p:spPr>
      </p:pic>
      <p:pic>
        <p:nvPicPr>
          <p:cNvPr id="17" name="图片 16" descr="19990182"/>
          <p:cNvPicPr>
            <a:picLocks noChangeAspect="1"/>
          </p:cNvPicPr>
          <p:nvPr/>
        </p:nvPicPr>
        <p:blipFill>
          <a:blip r:embed="rId3"/>
          <a:stretch>
            <a:fillRect/>
          </a:stretch>
        </p:blipFill>
        <p:spPr>
          <a:xfrm>
            <a:off x="447675" y="2692400"/>
            <a:ext cx="705485" cy="705485"/>
          </a:xfrm>
          <a:prstGeom prst="rect">
            <a:avLst/>
          </a:prstGeom>
        </p:spPr>
      </p:pic>
      <p:pic>
        <p:nvPicPr>
          <p:cNvPr id="18" name="图片 17" descr="19990187"/>
          <p:cNvPicPr>
            <a:picLocks noChangeAspect="1"/>
          </p:cNvPicPr>
          <p:nvPr/>
        </p:nvPicPr>
        <p:blipFill>
          <a:blip r:embed="rId4"/>
          <a:stretch>
            <a:fillRect/>
          </a:stretch>
        </p:blipFill>
        <p:spPr>
          <a:xfrm>
            <a:off x="447675" y="3505835"/>
            <a:ext cx="704850" cy="704850"/>
          </a:xfrm>
          <a:prstGeom prst="rect">
            <a:avLst/>
          </a:prstGeom>
        </p:spPr>
      </p:pic>
      <p:pic>
        <p:nvPicPr>
          <p:cNvPr id="22" name="图片 21" descr="未标题-2"/>
          <p:cNvPicPr>
            <a:picLocks noChangeAspect="1"/>
          </p:cNvPicPr>
          <p:nvPr/>
        </p:nvPicPr>
        <p:blipFill>
          <a:blip r:embed="rId5"/>
          <a:stretch>
            <a:fillRect/>
          </a:stretch>
        </p:blipFill>
        <p:spPr>
          <a:xfrm>
            <a:off x="5826125" y="2374900"/>
            <a:ext cx="3225800" cy="2422525"/>
          </a:xfrm>
          <a:prstGeom prst="rect">
            <a:avLst/>
          </a:prstGeom>
        </p:spPr>
      </p:pic>
      <p:sp>
        <p:nvSpPr>
          <p:cNvPr id="23" name="矩形 22"/>
          <p:cNvSpPr/>
          <p:nvPr/>
        </p:nvSpPr>
        <p:spPr>
          <a:xfrm>
            <a:off x="2218055" y="191135"/>
            <a:ext cx="2021840" cy="368300"/>
          </a:xfrm>
          <a:prstGeom prst="rect">
            <a:avLst/>
          </a:prstGeom>
          <a:noFill/>
          <a:ln>
            <a:noFill/>
          </a:ln>
        </p:spPr>
        <p:txBody>
          <a:bodyPr wrap="none" rtlCol="0" anchor="t">
            <a:spAutoFit/>
          </a:bodyPr>
          <a:lstStyle/>
          <a:p>
            <a:pPr algn="ctr"/>
            <a:r>
              <a:rPr lang="zh-CN"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青少年吸毒的原因</a:t>
            </a:r>
            <a:endParaRPr lang="zh-CN"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1"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par>
                                <p:cTn id="8" presetID="53" presetClass="entr" presetSubtype="16"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p:cTn id="10" dur="500" fill="hold"/>
                                        <p:tgtEl>
                                          <p:spTgt spid="22"/>
                                        </p:tgtEl>
                                        <p:attrNameLst>
                                          <p:attrName>ppt_w</p:attrName>
                                        </p:attrNameLst>
                                      </p:cBhvr>
                                      <p:tavLst>
                                        <p:tav tm="0">
                                          <p:val>
                                            <p:fltVal val="0"/>
                                          </p:val>
                                        </p:tav>
                                        <p:tav tm="100000">
                                          <p:val>
                                            <p:strVal val="#ppt_w"/>
                                          </p:val>
                                        </p:tav>
                                      </p:tavLst>
                                    </p:anim>
                                    <p:anim calcmode="lin" valueType="num">
                                      <p:cBhvr>
                                        <p:cTn id="11" dur="500" fill="hold"/>
                                        <p:tgtEl>
                                          <p:spTgt spid="22"/>
                                        </p:tgtEl>
                                        <p:attrNameLst>
                                          <p:attrName>ppt_h</p:attrName>
                                        </p:attrNameLst>
                                      </p:cBhvr>
                                      <p:tavLst>
                                        <p:tav tm="0">
                                          <p:val>
                                            <p:fltVal val="0"/>
                                          </p:val>
                                        </p:tav>
                                        <p:tav tm="100000">
                                          <p:val>
                                            <p:strVal val="#ppt_h"/>
                                          </p:val>
                                        </p:tav>
                                      </p:tavLst>
                                    </p:anim>
                                    <p:animEffect transition="in" filter="fade">
                                      <p:cBhvr>
                                        <p:cTn id="12" dur="500"/>
                                        <p:tgtEl>
                                          <p:spTgt spid="22"/>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par>
                          <p:cTn id="33" fill="hold">
                            <p:stCondLst>
                              <p:cond delay="3500"/>
                            </p:stCondLst>
                            <p:childTnLst>
                              <p:par>
                                <p:cTn id="34" presetID="42" presetClass="entr" presetSubtype="0"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22" presetClass="entr" presetSubtype="1"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par>
                          <p:cTn id="43" fill="hold">
                            <p:stCondLst>
                              <p:cond delay="5000"/>
                            </p:stCondLst>
                            <p:childTnLst>
                              <p:par>
                                <p:cTn id="44" presetID="42" presetClass="entr" presetSubtype="0"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22" presetClass="entr" presetSubtype="1"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up)">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2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肘形连接符 44"/>
          <p:cNvCxnSpPr/>
          <p:nvPr/>
        </p:nvCxnSpPr>
        <p:spPr>
          <a:xfrm rot="16200000" flipV="1">
            <a:off x="-76835" y="3910330"/>
            <a:ext cx="1464945" cy="3175"/>
          </a:xfrm>
          <a:prstGeom prst="bentConnector2">
            <a:avLst/>
          </a:prstGeom>
          <a:ln w="19050">
            <a:solidFill>
              <a:srgbClr val="A5A5A5"/>
            </a:solidFill>
          </a:ln>
        </p:spPr>
        <p:style>
          <a:lnRef idx="1">
            <a:schemeClr val="accent1"/>
          </a:lnRef>
          <a:fillRef idx="0">
            <a:schemeClr val="accent1"/>
          </a:fillRef>
          <a:effectRef idx="0">
            <a:schemeClr val="accent1"/>
          </a:effectRef>
          <a:fontRef idx="minor">
            <a:schemeClr val="tx1"/>
          </a:fontRef>
        </p:style>
      </p:cxnSp>
      <p:cxnSp>
        <p:nvCxnSpPr>
          <p:cNvPr id="39" name="肘形连接符 38"/>
          <p:cNvCxnSpPr>
            <a:stCxn id="7" idx="62"/>
          </p:cNvCxnSpPr>
          <p:nvPr/>
        </p:nvCxnSpPr>
        <p:spPr>
          <a:xfrm flipV="1">
            <a:off x="2371090" y="1757680"/>
            <a:ext cx="1524635" cy="165100"/>
          </a:xfrm>
          <a:prstGeom prst="bentConnector3">
            <a:avLst>
              <a:gd name="adj1" fmla="val 54644"/>
            </a:avLst>
          </a:prstGeom>
          <a:ln w="19050">
            <a:solidFill>
              <a:srgbClr val="ED7D31"/>
            </a:solidFill>
          </a:ln>
        </p:spPr>
        <p:style>
          <a:lnRef idx="1">
            <a:schemeClr val="accent1"/>
          </a:lnRef>
          <a:fillRef idx="0">
            <a:schemeClr val="accent1"/>
          </a:fillRef>
          <a:effectRef idx="0">
            <a:schemeClr val="accent1"/>
          </a:effectRef>
          <a:fontRef idx="minor">
            <a:schemeClr val="tx1"/>
          </a:fontRef>
        </p:style>
      </p:cxnSp>
      <p:cxnSp>
        <p:nvCxnSpPr>
          <p:cNvPr id="40" name="肘形连接符 39"/>
          <p:cNvCxnSpPr>
            <a:stCxn id="8" idx="18"/>
          </p:cNvCxnSpPr>
          <p:nvPr/>
        </p:nvCxnSpPr>
        <p:spPr>
          <a:xfrm flipV="1">
            <a:off x="3270250" y="2581275"/>
            <a:ext cx="876935" cy="208915"/>
          </a:xfrm>
          <a:prstGeom prst="bentConnector3">
            <a:avLst>
              <a:gd name="adj1" fmla="val 1448"/>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1" name="肘形连接符 40"/>
          <p:cNvCxnSpPr>
            <a:stCxn id="9" idx="21"/>
          </p:cNvCxnSpPr>
          <p:nvPr/>
        </p:nvCxnSpPr>
        <p:spPr>
          <a:xfrm flipV="1">
            <a:off x="2837815" y="3357880"/>
            <a:ext cx="1257935" cy="765175"/>
          </a:xfrm>
          <a:prstGeom prst="bentConnector3">
            <a:avLst>
              <a:gd name="adj1" fmla="val 5805"/>
            </a:avLst>
          </a:prstGeom>
          <a:ln w="19050">
            <a:solidFill>
              <a:srgbClr val="7E0000"/>
            </a:solidFill>
          </a:ln>
        </p:spPr>
        <p:style>
          <a:lnRef idx="1">
            <a:schemeClr val="accent1"/>
          </a:lnRef>
          <a:fillRef idx="0">
            <a:schemeClr val="accent1"/>
          </a:fillRef>
          <a:effectRef idx="0">
            <a:schemeClr val="accent1"/>
          </a:effectRef>
          <a:fontRef idx="minor">
            <a:schemeClr val="tx1"/>
          </a:fontRef>
        </p:style>
      </p:cxnSp>
      <p:cxnSp>
        <p:nvCxnSpPr>
          <p:cNvPr id="38" name="肘形连接符 37"/>
          <p:cNvCxnSpPr/>
          <p:nvPr/>
        </p:nvCxnSpPr>
        <p:spPr>
          <a:xfrm flipV="1">
            <a:off x="1003935" y="892175"/>
            <a:ext cx="2540635" cy="433070"/>
          </a:xfrm>
          <a:prstGeom prst="bentConnector3">
            <a:avLst>
              <a:gd name="adj1" fmla="val 499"/>
            </a:avLst>
          </a:prstGeom>
          <a:ln w="1905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256183" y="1028705"/>
            <a:ext cx="3502680" cy="3525660"/>
            <a:chOff x="6644283" y="2022480"/>
            <a:chExt cx="3502680" cy="3525660"/>
          </a:xfrm>
        </p:grpSpPr>
        <p:grpSp>
          <p:nvGrpSpPr>
            <p:cNvPr id="4" name="02b829cf-a0ea-4939-bd97-f36fe4c547c0"/>
            <p:cNvGrpSpPr>
              <a:grpSpLocks noChangeAspect="1"/>
            </p:cNvGrpSpPr>
            <p:nvPr/>
          </p:nvGrpSpPr>
          <p:grpSpPr>
            <a:xfrm>
              <a:off x="6644283" y="2022480"/>
              <a:ext cx="3502680" cy="3525660"/>
              <a:chOff x="3526069" y="784146"/>
              <a:chExt cx="5255233" cy="5289708"/>
            </a:xfrm>
          </p:grpSpPr>
          <p:sp>
            <p:nvSpPr>
              <p:cNvPr id="15" name="Freeform: Shape 2"/>
              <p:cNvSpPr/>
              <p:nvPr/>
            </p:nvSpPr>
            <p:spPr bwMode="auto">
              <a:xfrm>
                <a:off x="3526069" y="3209826"/>
                <a:ext cx="1262093" cy="1262093"/>
              </a:xfrm>
              <a:custGeom>
                <a:avLst/>
                <a:gdLst>
                  <a:gd name="T0" fmla="*/ 28 w 434"/>
                  <a:gd name="T1" fmla="*/ 166 h 434"/>
                  <a:gd name="T2" fmla="*/ 268 w 434"/>
                  <a:gd name="T3" fmla="*/ 28 h 434"/>
                  <a:gd name="T4" fmla="*/ 406 w 434"/>
                  <a:gd name="T5" fmla="*/ 268 h 434"/>
                  <a:gd name="T6" fmla="*/ 166 w 434"/>
                  <a:gd name="T7" fmla="*/ 406 h 434"/>
                  <a:gd name="T8" fmla="*/ 28 w 434"/>
                  <a:gd name="T9" fmla="*/ 166 h 434"/>
                </a:gdLst>
                <a:ahLst/>
                <a:cxnLst>
                  <a:cxn ang="0">
                    <a:pos x="T0" y="T1"/>
                  </a:cxn>
                  <a:cxn ang="0">
                    <a:pos x="T2" y="T3"/>
                  </a:cxn>
                  <a:cxn ang="0">
                    <a:pos x="T4" y="T5"/>
                  </a:cxn>
                  <a:cxn ang="0">
                    <a:pos x="T6" y="T7"/>
                  </a:cxn>
                  <a:cxn ang="0">
                    <a:pos x="T8" y="T9"/>
                  </a:cxn>
                </a:cxnLst>
                <a:rect l="0" t="0" r="r" b="b"/>
                <a:pathLst>
                  <a:path w="434" h="434">
                    <a:moveTo>
                      <a:pt x="28" y="166"/>
                    </a:moveTo>
                    <a:cubicBezTo>
                      <a:pt x="56" y="62"/>
                      <a:pt x="164" y="0"/>
                      <a:pt x="268" y="28"/>
                    </a:cubicBezTo>
                    <a:cubicBezTo>
                      <a:pt x="372" y="56"/>
                      <a:pt x="434" y="164"/>
                      <a:pt x="406" y="268"/>
                    </a:cubicBezTo>
                    <a:cubicBezTo>
                      <a:pt x="378" y="372"/>
                      <a:pt x="270" y="434"/>
                      <a:pt x="166" y="406"/>
                    </a:cubicBezTo>
                    <a:cubicBezTo>
                      <a:pt x="62" y="378"/>
                      <a:pt x="0" y="270"/>
                      <a:pt x="28" y="166"/>
                    </a:cubicBezTo>
                    <a:close/>
                  </a:path>
                </a:pathLst>
              </a:custGeom>
              <a:solidFill>
                <a:schemeClr val="accent3">
                  <a:lumMod val="100000"/>
                </a:schemeClr>
              </a:solidFill>
              <a:ln>
                <a:noFill/>
              </a:ln>
            </p:spPr>
            <p:txBody>
              <a:bodyPr anchor="ctr"/>
              <a:lstStyle/>
              <a:p>
                <a:pPr algn="ctr"/>
              </a:p>
            </p:txBody>
          </p:sp>
          <p:sp>
            <p:nvSpPr>
              <p:cNvPr id="16" name="Freeform: Shape 4"/>
              <p:cNvSpPr/>
              <p:nvPr/>
            </p:nvSpPr>
            <p:spPr bwMode="auto">
              <a:xfrm>
                <a:off x="6603114" y="3043599"/>
                <a:ext cx="1073703" cy="1215303"/>
              </a:xfrm>
              <a:custGeom>
                <a:avLst/>
                <a:gdLst>
                  <a:gd name="T0" fmla="*/ 0 w 369"/>
                  <a:gd name="T1" fmla="*/ 40 h 418"/>
                  <a:gd name="T2" fmla="*/ 309 w 369"/>
                  <a:gd name="T3" fmla="*/ 0 h 418"/>
                  <a:gd name="T4" fmla="*/ 369 w 369"/>
                  <a:gd name="T5" fmla="*/ 353 h 418"/>
                  <a:gd name="T6" fmla="*/ 64 w 369"/>
                  <a:gd name="T7" fmla="*/ 418 h 418"/>
                  <a:gd name="T8" fmla="*/ 0 w 369"/>
                  <a:gd name="T9" fmla="*/ 40 h 418"/>
                </a:gdLst>
                <a:ahLst/>
                <a:cxnLst>
                  <a:cxn ang="0">
                    <a:pos x="T0" y="T1"/>
                  </a:cxn>
                  <a:cxn ang="0">
                    <a:pos x="T2" y="T3"/>
                  </a:cxn>
                  <a:cxn ang="0">
                    <a:pos x="T4" y="T5"/>
                  </a:cxn>
                  <a:cxn ang="0">
                    <a:pos x="T6" y="T7"/>
                  </a:cxn>
                  <a:cxn ang="0">
                    <a:pos x="T8" y="T9"/>
                  </a:cxn>
                </a:cxnLst>
                <a:rect l="0" t="0" r="r" b="b"/>
                <a:pathLst>
                  <a:path w="369" h="418">
                    <a:moveTo>
                      <a:pt x="0" y="40"/>
                    </a:moveTo>
                    <a:cubicBezTo>
                      <a:pt x="97" y="124"/>
                      <a:pt x="219" y="108"/>
                      <a:pt x="309" y="0"/>
                    </a:cubicBezTo>
                    <a:cubicBezTo>
                      <a:pt x="369" y="353"/>
                      <a:pt x="369" y="353"/>
                      <a:pt x="369" y="353"/>
                    </a:cubicBezTo>
                    <a:cubicBezTo>
                      <a:pt x="248" y="281"/>
                      <a:pt x="128" y="307"/>
                      <a:pt x="64" y="418"/>
                    </a:cubicBezTo>
                    <a:lnTo>
                      <a:pt x="0" y="40"/>
                    </a:lnTo>
                    <a:close/>
                  </a:path>
                </a:pathLst>
              </a:custGeom>
              <a:solidFill>
                <a:schemeClr val="accent4">
                  <a:lumMod val="100000"/>
                </a:schemeClr>
              </a:solidFill>
              <a:ln>
                <a:noFill/>
              </a:ln>
            </p:spPr>
            <p:txBody>
              <a:bodyPr anchor="ctr"/>
              <a:lstStyle/>
              <a:p>
                <a:pPr algn="ctr"/>
              </a:p>
            </p:txBody>
          </p:sp>
          <p:sp>
            <p:nvSpPr>
              <p:cNvPr id="17" name="Freeform: Shape 5"/>
              <p:cNvSpPr/>
              <p:nvPr/>
            </p:nvSpPr>
            <p:spPr bwMode="auto">
              <a:xfrm>
                <a:off x="5747352" y="2206309"/>
                <a:ext cx="1257168" cy="1168513"/>
              </a:xfrm>
              <a:custGeom>
                <a:avLst/>
                <a:gdLst>
                  <a:gd name="T0" fmla="*/ 0 w 432"/>
                  <a:gd name="T1" fmla="*/ 271 h 402"/>
                  <a:gd name="T2" fmla="*/ 131 w 432"/>
                  <a:gd name="T3" fmla="*/ 0 h 402"/>
                  <a:gd name="T4" fmla="*/ 432 w 432"/>
                  <a:gd name="T5" fmla="*/ 111 h 402"/>
                  <a:gd name="T6" fmla="*/ 356 w 432"/>
                  <a:gd name="T7" fmla="*/ 402 h 402"/>
                  <a:gd name="T8" fmla="*/ 0 w 432"/>
                  <a:gd name="T9" fmla="*/ 271 h 402"/>
                </a:gdLst>
                <a:ahLst/>
                <a:cxnLst>
                  <a:cxn ang="0">
                    <a:pos x="T0" y="T1"/>
                  </a:cxn>
                  <a:cxn ang="0">
                    <a:pos x="T2" y="T3"/>
                  </a:cxn>
                  <a:cxn ang="0">
                    <a:pos x="T4" y="T5"/>
                  </a:cxn>
                  <a:cxn ang="0">
                    <a:pos x="T6" y="T7"/>
                  </a:cxn>
                  <a:cxn ang="0">
                    <a:pos x="T8" y="T9"/>
                  </a:cxn>
                </a:cxnLst>
                <a:rect l="0" t="0" r="r" b="b"/>
                <a:pathLst>
                  <a:path w="432" h="402">
                    <a:moveTo>
                      <a:pt x="0" y="271"/>
                    </a:moveTo>
                    <a:cubicBezTo>
                      <a:pt x="114" y="232"/>
                      <a:pt x="165" y="128"/>
                      <a:pt x="131" y="0"/>
                    </a:cubicBezTo>
                    <a:cubicBezTo>
                      <a:pt x="432" y="111"/>
                      <a:pt x="432" y="111"/>
                      <a:pt x="432" y="111"/>
                    </a:cubicBezTo>
                    <a:cubicBezTo>
                      <a:pt x="324" y="186"/>
                      <a:pt x="294" y="298"/>
                      <a:pt x="356" y="402"/>
                    </a:cubicBezTo>
                    <a:lnTo>
                      <a:pt x="0" y="271"/>
                    </a:lnTo>
                    <a:close/>
                  </a:path>
                </a:pathLst>
              </a:custGeom>
              <a:solidFill>
                <a:schemeClr val="accent2">
                  <a:lumMod val="100000"/>
                </a:schemeClr>
              </a:solidFill>
              <a:ln>
                <a:noFill/>
              </a:ln>
            </p:spPr>
            <p:txBody>
              <a:bodyPr anchor="ctr"/>
              <a:lstStyle/>
              <a:p>
                <a:pPr algn="ctr"/>
              </a:p>
            </p:txBody>
          </p:sp>
          <p:sp>
            <p:nvSpPr>
              <p:cNvPr id="18" name="Freeform: Shape 6"/>
              <p:cNvSpPr/>
              <p:nvPr/>
            </p:nvSpPr>
            <p:spPr bwMode="auto">
              <a:xfrm>
                <a:off x="4418770" y="1548789"/>
                <a:ext cx="1808795" cy="2018117"/>
              </a:xfrm>
              <a:custGeom>
                <a:avLst/>
                <a:gdLst>
                  <a:gd name="T0" fmla="*/ 266 w 622"/>
                  <a:gd name="T1" fmla="*/ 694 h 694"/>
                  <a:gd name="T2" fmla="*/ 0 w 622"/>
                  <a:gd name="T3" fmla="*/ 177 h 694"/>
                  <a:gd name="T4" fmla="*/ 306 w 622"/>
                  <a:gd name="T5" fmla="*/ 0 h 694"/>
                  <a:gd name="T6" fmla="*/ 622 w 622"/>
                  <a:gd name="T7" fmla="*/ 488 h 694"/>
                  <a:gd name="T8" fmla="*/ 266 w 622"/>
                  <a:gd name="T9" fmla="*/ 694 h 694"/>
                </a:gdLst>
                <a:ahLst/>
                <a:cxnLst>
                  <a:cxn ang="0">
                    <a:pos x="T0" y="T1"/>
                  </a:cxn>
                  <a:cxn ang="0">
                    <a:pos x="T2" y="T3"/>
                  </a:cxn>
                  <a:cxn ang="0">
                    <a:pos x="T4" y="T5"/>
                  </a:cxn>
                  <a:cxn ang="0">
                    <a:pos x="T6" y="T7"/>
                  </a:cxn>
                  <a:cxn ang="0">
                    <a:pos x="T8" y="T9"/>
                  </a:cxn>
                </a:cxnLst>
                <a:rect l="0" t="0" r="r" b="b"/>
                <a:pathLst>
                  <a:path w="622" h="694">
                    <a:moveTo>
                      <a:pt x="266" y="694"/>
                    </a:moveTo>
                    <a:cubicBezTo>
                      <a:pt x="333" y="474"/>
                      <a:pt x="254" y="292"/>
                      <a:pt x="0" y="177"/>
                    </a:cubicBezTo>
                    <a:cubicBezTo>
                      <a:pt x="306" y="0"/>
                      <a:pt x="306" y="0"/>
                      <a:pt x="306" y="0"/>
                    </a:cubicBezTo>
                    <a:cubicBezTo>
                      <a:pt x="278" y="278"/>
                      <a:pt x="397" y="436"/>
                      <a:pt x="622" y="488"/>
                    </a:cubicBezTo>
                    <a:lnTo>
                      <a:pt x="266" y="694"/>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 name="Freeform: Shape 7"/>
              <p:cNvSpPr/>
              <p:nvPr/>
            </p:nvSpPr>
            <p:spPr bwMode="auto">
              <a:xfrm>
                <a:off x="4482798" y="3227064"/>
                <a:ext cx="916095" cy="1204222"/>
              </a:xfrm>
              <a:custGeom>
                <a:avLst/>
                <a:gdLst>
                  <a:gd name="T0" fmla="*/ 315 w 315"/>
                  <a:gd name="T1" fmla="*/ 414 h 414"/>
                  <a:gd name="T2" fmla="*/ 3 w 315"/>
                  <a:gd name="T3" fmla="*/ 370 h 414"/>
                  <a:gd name="T4" fmla="*/ 0 w 315"/>
                  <a:gd name="T5" fmla="*/ 50 h 414"/>
                  <a:gd name="T6" fmla="*/ 311 w 315"/>
                  <a:gd name="T7" fmla="*/ 0 h 414"/>
                  <a:gd name="T8" fmla="*/ 315 w 315"/>
                  <a:gd name="T9" fmla="*/ 414 h 414"/>
                </a:gdLst>
                <a:ahLst/>
                <a:cxnLst>
                  <a:cxn ang="0">
                    <a:pos x="T0" y="T1"/>
                  </a:cxn>
                  <a:cxn ang="0">
                    <a:pos x="T2" y="T3"/>
                  </a:cxn>
                  <a:cxn ang="0">
                    <a:pos x="T4" y="T5"/>
                  </a:cxn>
                  <a:cxn ang="0">
                    <a:pos x="T6" y="T7"/>
                  </a:cxn>
                  <a:cxn ang="0">
                    <a:pos x="T8" y="T9"/>
                  </a:cxn>
                </a:cxnLst>
                <a:rect l="0" t="0" r="r" b="b"/>
                <a:pathLst>
                  <a:path w="315" h="414">
                    <a:moveTo>
                      <a:pt x="315" y="414"/>
                    </a:moveTo>
                    <a:cubicBezTo>
                      <a:pt x="236" y="332"/>
                      <a:pt x="86" y="309"/>
                      <a:pt x="3" y="370"/>
                    </a:cubicBezTo>
                    <a:cubicBezTo>
                      <a:pt x="0" y="50"/>
                      <a:pt x="0" y="50"/>
                      <a:pt x="0" y="50"/>
                    </a:cubicBezTo>
                    <a:cubicBezTo>
                      <a:pt x="84" y="109"/>
                      <a:pt x="233" y="84"/>
                      <a:pt x="311" y="0"/>
                    </a:cubicBezTo>
                    <a:lnTo>
                      <a:pt x="315" y="414"/>
                    </a:lnTo>
                    <a:close/>
                  </a:path>
                </a:pathLst>
              </a:custGeom>
              <a:solidFill>
                <a:schemeClr val="accent3">
                  <a:lumMod val="100000"/>
                </a:schemeClr>
              </a:solidFill>
              <a:ln>
                <a:noFill/>
              </a:ln>
            </p:spPr>
            <p:txBody>
              <a:bodyPr anchor="ctr"/>
              <a:lstStyle/>
              <a:p>
                <a:pPr algn="ctr"/>
              </a:p>
            </p:txBody>
          </p:sp>
          <p:sp>
            <p:nvSpPr>
              <p:cNvPr id="20" name="Freeform: Shape 8"/>
              <p:cNvSpPr/>
              <p:nvPr/>
            </p:nvSpPr>
            <p:spPr bwMode="auto">
              <a:xfrm>
                <a:off x="3976728" y="784146"/>
                <a:ext cx="1401232" cy="1404924"/>
              </a:xfrm>
              <a:custGeom>
                <a:avLst/>
                <a:gdLst>
                  <a:gd name="T0" fmla="*/ 31 w 482"/>
                  <a:gd name="T1" fmla="*/ 185 h 483"/>
                  <a:gd name="T2" fmla="*/ 298 w 482"/>
                  <a:gd name="T3" fmla="*/ 32 h 483"/>
                  <a:gd name="T4" fmla="*/ 451 w 482"/>
                  <a:gd name="T5" fmla="*/ 298 h 483"/>
                  <a:gd name="T6" fmla="*/ 185 w 482"/>
                  <a:gd name="T7" fmla="*/ 452 h 483"/>
                  <a:gd name="T8" fmla="*/ 31 w 482"/>
                  <a:gd name="T9" fmla="*/ 185 h 483"/>
                </a:gdLst>
                <a:ahLst/>
                <a:cxnLst>
                  <a:cxn ang="0">
                    <a:pos x="T0" y="T1"/>
                  </a:cxn>
                  <a:cxn ang="0">
                    <a:pos x="T2" y="T3"/>
                  </a:cxn>
                  <a:cxn ang="0">
                    <a:pos x="T4" y="T5"/>
                  </a:cxn>
                  <a:cxn ang="0">
                    <a:pos x="T6" y="T7"/>
                  </a:cxn>
                  <a:cxn ang="0">
                    <a:pos x="T8" y="T9"/>
                  </a:cxn>
                </a:cxnLst>
                <a:rect l="0" t="0" r="r" b="b"/>
                <a:pathLst>
                  <a:path w="482" h="483">
                    <a:moveTo>
                      <a:pt x="31" y="185"/>
                    </a:moveTo>
                    <a:cubicBezTo>
                      <a:pt x="63" y="69"/>
                      <a:pt x="182" y="0"/>
                      <a:pt x="298" y="32"/>
                    </a:cubicBezTo>
                    <a:cubicBezTo>
                      <a:pt x="414" y="63"/>
                      <a:pt x="482" y="182"/>
                      <a:pt x="451" y="298"/>
                    </a:cubicBezTo>
                    <a:cubicBezTo>
                      <a:pt x="420" y="414"/>
                      <a:pt x="301" y="483"/>
                      <a:pt x="185" y="452"/>
                    </a:cubicBezTo>
                    <a:cubicBezTo>
                      <a:pt x="69" y="420"/>
                      <a:pt x="0" y="301"/>
                      <a:pt x="31" y="185"/>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 name="Freeform: Shape 9"/>
              <p:cNvSpPr/>
              <p:nvPr/>
            </p:nvSpPr>
            <p:spPr bwMode="auto">
              <a:xfrm>
                <a:off x="4165120" y="976230"/>
                <a:ext cx="1024450" cy="1020756"/>
              </a:xfrm>
              <a:custGeom>
                <a:avLst/>
                <a:gdLst>
                  <a:gd name="T0" fmla="*/ 23 w 352"/>
                  <a:gd name="T1" fmla="*/ 134 h 351"/>
                  <a:gd name="T2" fmla="*/ 218 w 352"/>
                  <a:gd name="T3" fmla="*/ 23 h 351"/>
                  <a:gd name="T4" fmla="*/ 329 w 352"/>
                  <a:gd name="T5" fmla="*/ 217 h 351"/>
                  <a:gd name="T6" fmla="*/ 135 w 352"/>
                  <a:gd name="T7" fmla="*/ 329 h 351"/>
                  <a:gd name="T8" fmla="*/ 23 w 352"/>
                  <a:gd name="T9" fmla="*/ 134 h 351"/>
                </a:gdLst>
                <a:ahLst/>
                <a:cxnLst>
                  <a:cxn ang="0">
                    <a:pos x="T0" y="T1"/>
                  </a:cxn>
                  <a:cxn ang="0">
                    <a:pos x="T2" y="T3"/>
                  </a:cxn>
                  <a:cxn ang="0">
                    <a:pos x="T4" y="T5"/>
                  </a:cxn>
                  <a:cxn ang="0">
                    <a:pos x="T6" y="T7"/>
                  </a:cxn>
                  <a:cxn ang="0">
                    <a:pos x="T8" y="T9"/>
                  </a:cxn>
                </a:cxnLst>
                <a:rect l="0" t="0" r="r" b="b"/>
                <a:pathLst>
                  <a:path w="352" h="351">
                    <a:moveTo>
                      <a:pt x="23" y="134"/>
                    </a:moveTo>
                    <a:cubicBezTo>
                      <a:pt x="46" y="50"/>
                      <a:pt x="133" y="0"/>
                      <a:pt x="218" y="23"/>
                    </a:cubicBezTo>
                    <a:cubicBezTo>
                      <a:pt x="302" y="45"/>
                      <a:pt x="352" y="132"/>
                      <a:pt x="329" y="217"/>
                    </a:cubicBezTo>
                    <a:cubicBezTo>
                      <a:pt x="307" y="301"/>
                      <a:pt x="220" y="351"/>
                      <a:pt x="135" y="329"/>
                    </a:cubicBezTo>
                    <a:cubicBezTo>
                      <a:pt x="50" y="306"/>
                      <a:pt x="0" y="219"/>
                      <a:pt x="23" y="13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 name="Freeform: Shape 10"/>
              <p:cNvSpPr/>
              <p:nvPr/>
            </p:nvSpPr>
            <p:spPr bwMode="auto">
              <a:xfrm>
                <a:off x="6050256" y="1429352"/>
                <a:ext cx="1262093" cy="1262093"/>
              </a:xfrm>
              <a:custGeom>
                <a:avLst/>
                <a:gdLst>
                  <a:gd name="T0" fmla="*/ 28 w 434"/>
                  <a:gd name="T1" fmla="*/ 166 h 434"/>
                  <a:gd name="T2" fmla="*/ 268 w 434"/>
                  <a:gd name="T3" fmla="*/ 28 h 434"/>
                  <a:gd name="T4" fmla="*/ 406 w 434"/>
                  <a:gd name="T5" fmla="*/ 268 h 434"/>
                  <a:gd name="T6" fmla="*/ 166 w 434"/>
                  <a:gd name="T7" fmla="*/ 406 h 434"/>
                  <a:gd name="T8" fmla="*/ 28 w 434"/>
                  <a:gd name="T9" fmla="*/ 166 h 434"/>
                </a:gdLst>
                <a:ahLst/>
                <a:cxnLst>
                  <a:cxn ang="0">
                    <a:pos x="T0" y="T1"/>
                  </a:cxn>
                  <a:cxn ang="0">
                    <a:pos x="T2" y="T3"/>
                  </a:cxn>
                  <a:cxn ang="0">
                    <a:pos x="T4" y="T5"/>
                  </a:cxn>
                  <a:cxn ang="0">
                    <a:pos x="T6" y="T7"/>
                  </a:cxn>
                  <a:cxn ang="0">
                    <a:pos x="T8" y="T9"/>
                  </a:cxn>
                </a:cxnLst>
                <a:rect l="0" t="0" r="r" b="b"/>
                <a:pathLst>
                  <a:path w="434" h="434">
                    <a:moveTo>
                      <a:pt x="28" y="166"/>
                    </a:moveTo>
                    <a:cubicBezTo>
                      <a:pt x="56" y="62"/>
                      <a:pt x="163" y="0"/>
                      <a:pt x="268" y="28"/>
                    </a:cubicBezTo>
                    <a:cubicBezTo>
                      <a:pt x="372" y="56"/>
                      <a:pt x="434" y="164"/>
                      <a:pt x="406" y="268"/>
                    </a:cubicBezTo>
                    <a:cubicBezTo>
                      <a:pt x="377" y="372"/>
                      <a:pt x="270" y="434"/>
                      <a:pt x="166" y="406"/>
                    </a:cubicBezTo>
                    <a:cubicBezTo>
                      <a:pt x="61" y="378"/>
                      <a:pt x="0" y="270"/>
                      <a:pt x="28" y="166"/>
                    </a:cubicBezTo>
                    <a:close/>
                  </a:path>
                </a:pathLst>
              </a:custGeom>
              <a:solidFill>
                <a:schemeClr val="accent2">
                  <a:lumMod val="100000"/>
                </a:schemeClr>
              </a:solidFill>
              <a:ln>
                <a:noFill/>
              </a:ln>
            </p:spPr>
            <p:txBody>
              <a:bodyPr anchor="ctr"/>
              <a:lstStyle/>
              <a:p>
                <a:pPr algn="ctr"/>
              </a:p>
            </p:txBody>
          </p:sp>
          <p:sp>
            <p:nvSpPr>
              <p:cNvPr id="23" name="Freeform: Shape 11"/>
              <p:cNvSpPr/>
              <p:nvPr/>
            </p:nvSpPr>
            <p:spPr bwMode="auto">
              <a:xfrm>
                <a:off x="6218946" y="1601734"/>
                <a:ext cx="922252" cy="918558"/>
              </a:xfrm>
              <a:custGeom>
                <a:avLst/>
                <a:gdLst>
                  <a:gd name="T0" fmla="*/ 21 w 317"/>
                  <a:gd name="T1" fmla="*/ 121 h 316"/>
                  <a:gd name="T2" fmla="*/ 196 w 317"/>
                  <a:gd name="T3" fmla="*/ 20 h 316"/>
                  <a:gd name="T4" fmla="*/ 296 w 317"/>
                  <a:gd name="T5" fmla="*/ 195 h 316"/>
                  <a:gd name="T6" fmla="*/ 121 w 317"/>
                  <a:gd name="T7" fmla="*/ 296 h 316"/>
                  <a:gd name="T8" fmla="*/ 21 w 317"/>
                  <a:gd name="T9" fmla="*/ 121 h 316"/>
                </a:gdLst>
                <a:ahLst/>
                <a:cxnLst>
                  <a:cxn ang="0">
                    <a:pos x="T0" y="T1"/>
                  </a:cxn>
                  <a:cxn ang="0">
                    <a:pos x="T2" y="T3"/>
                  </a:cxn>
                  <a:cxn ang="0">
                    <a:pos x="T4" y="T5"/>
                  </a:cxn>
                  <a:cxn ang="0">
                    <a:pos x="T6" y="T7"/>
                  </a:cxn>
                  <a:cxn ang="0">
                    <a:pos x="T8" y="T9"/>
                  </a:cxn>
                </a:cxnLst>
                <a:rect l="0" t="0" r="r" b="b"/>
                <a:pathLst>
                  <a:path w="317" h="316">
                    <a:moveTo>
                      <a:pt x="21" y="121"/>
                    </a:moveTo>
                    <a:cubicBezTo>
                      <a:pt x="41" y="45"/>
                      <a:pt x="120" y="0"/>
                      <a:pt x="196" y="20"/>
                    </a:cubicBezTo>
                    <a:cubicBezTo>
                      <a:pt x="272" y="41"/>
                      <a:pt x="317" y="119"/>
                      <a:pt x="296" y="195"/>
                    </a:cubicBezTo>
                    <a:cubicBezTo>
                      <a:pt x="276" y="271"/>
                      <a:pt x="198" y="316"/>
                      <a:pt x="121" y="296"/>
                    </a:cubicBezTo>
                    <a:cubicBezTo>
                      <a:pt x="45" y="275"/>
                      <a:pt x="0" y="197"/>
                      <a:pt x="21" y="12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 name="Freeform: Shape 12"/>
              <p:cNvSpPr/>
              <p:nvPr/>
            </p:nvSpPr>
            <p:spPr bwMode="auto">
              <a:xfrm>
                <a:off x="3697222" y="3380978"/>
                <a:ext cx="918558" cy="919789"/>
              </a:xfrm>
              <a:custGeom>
                <a:avLst/>
                <a:gdLst>
                  <a:gd name="T0" fmla="*/ 20 w 316"/>
                  <a:gd name="T1" fmla="*/ 121 h 316"/>
                  <a:gd name="T2" fmla="*/ 195 w 316"/>
                  <a:gd name="T3" fmla="*/ 20 h 316"/>
                  <a:gd name="T4" fmla="*/ 296 w 316"/>
                  <a:gd name="T5" fmla="*/ 195 h 316"/>
                  <a:gd name="T6" fmla="*/ 121 w 316"/>
                  <a:gd name="T7" fmla="*/ 296 h 316"/>
                  <a:gd name="T8" fmla="*/ 20 w 316"/>
                  <a:gd name="T9" fmla="*/ 121 h 316"/>
                </a:gdLst>
                <a:ahLst/>
                <a:cxnLst>
                  <a:cxn ang="0">
                    <a:pos x="T0" y="T1"/>
                  </a:cxn>
                  <a:cxn ang="0">
                    <a:pos x="T2" y="T3"/>
                  </a:cxn>
                  <a:cxn ang="0">
                    <a:pos x="T4" y="T5"/>
                  </a:cxn>
                  <a:cxn ang="0">
                    <a:pos x="T6" y="T7"/>
                  </a:cxn>
                  <a:cxn ang="0">
                    <a:pos x="T8" y="T9"/>
                  </a:cxn>
                </a:cxnLst>
                <a:rect l="0" t="0" r="r" b="b"/>
                <a:pathLst>
                  <a:path w="316" h="316">
                    <a:moveTo>
                      <a:pt x="20" y="121"/>
                    </a:moveTo>
                    <a:cubicBezTo>
                      <a:pt x="41" y="45"/>
                      <a:pt x="119" y="0"/>
                      <a:pt x="195" y="20"/>
                    </a:cubicBezTo>
                    <a:cubicBezTo>
                      <a:pt x="271" y="41"/>
                      <a:pt x="316" y="119"/>
                      <a:pt x="296" y="195"/>
                    </a:cubicBezTo>
                    <a:cubicBezTo>
                      <a:pt x="275" y="271"/>
                      <a:pt x="197" y="316"/>
                      <a:pt x="121" y="296"/>
                    </a:cubicBezTo>
                    <a:cubicBezTo>
                      <a:pt x="45" y="275"/>
                      <a:pt x="0" y="197"/>
                      <a:pt x="20" y="12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Freeform: Shape 13"/>
              <p:cNvSpPr/>
              <p:nvPr/>
            </p:nvSpPr>
            <p:spPr bwMode="auto">
              <a:xfrm>
                <a:off x="7269252" y="2727154"/>
                <a:ext cx="1512050" cy="1512049"/>
              </a:xfrm>
              <a:custGeom>
                <a:avLst/>
                <a:gdLst>
                  <a:gd name="T0" fmla="*/ 33 w 520"/>
                  <a:gd name="T1" fmla="*/ 199 h 520"/>
                  <a:gd name="T2" fmla="*/ 321 w 520"/>
                  <a:gd name="T3" fmla="*/ 34 h 520"/>
                  <a:gd name="T4" fmla="*/ 486 w 520"/>
                  <a:gd name="T5" fmla="*/ 321 h 520"/>
                  <a:gd name="T6" fmla="*/ 199 w 520"/>
                  <a:gd name="T7" fmla="*/ 487 h 520"/>
                  <a:gd name="T8" fmla="*/ 33 w 520"/>
                  <a:gd name="T9" fmla="*/ 199 h 520"/>
                </a:gdLst>
                <a:ahLst/>
                <a:cxnLst>
                  <a:cxn ang="0">
                    <a:pos x="T0" y="T1"/>
                  </a:cxn>
                  <a:cxn ang="0">
                    <a:pos x="T2" y="T3"/>
                  </a:cxn>
                  <a:cxn ang="0">
                    <a:pos x="T4" y="T5"/>
                  </a:cxn>
                  <a:cxn ang="0">
                    <a:pos x="T6" y="T7"/>
                  </a:cxn>
                  <a:cxn ang="0">
                    <a:pos x="T8" y="T9"/>
                  </a:cxn>
                </a:cxnLst>
                <a:rect l="0" t="0" r="r" b="b"/>
                <a:pathLst>
                  <a:path w="520" h="520">
                    <a:moveTo>
                      <a:pt x="33" y="199"/>
                    </a:moveTo>
                    <a:cubicBezTo>
                      <a:pt x="67" y="74"/>
                      <a:pt x="196" y="0"/>
                      <a:pt x="321" y="34"/>
                    </a:cubicBezTo>
                    <a:cubicBezTo>
                      <a:pt x="446" y="68"/>
                      <a:pt x="520" y="196"/>
                      <a:pt x="486" y="321"/>
                    </a:cubicBezTo>
                    <a:cubicBezTo>
                      <a:pt x="452" y="446"/>
                      <a:pt x="324" y="520"/>
                      <a:pt x="199" y="487"/>
                    </a:cubicBezTo>
                    <a:cubicBezTo>
                      <a:pt x="74" y="453"/>
                      <a:pt x="0" y="324"/>
                      <a:pt x="33" y="199"/>
                    </a:cubicBezTo>
                    <a:close/>
                  </a:path>
                </a:pathLst>
              </a:custGeom>
              <a:solidFill>
                <a:schemeClr val="accent4">
                  <a:lumMod val="100000"/>
                </a:schemeClr>
              </a:solidFill>
              <a:ln>
                <a:noFill/>
              </a:ln>
            </p:spPr>
            <p:txBody>
              <a:bodyPr anchor="ctr"/>
              <a:lstStyle/>
              <a:p>
                <a:pPr algn="ctr"/>
              </a:p>
            </p:txBody>
          </p:sp>
          <p:sp>
            <p:nvSpPr>
              <p:cNvPr id="26" name="Freeform: Shape 14"/>
              <p:cNvSpPr/>
              <p:nvPr/>
            </p:nvSpPr>
            <p:spPr bwMode="auto">
              <a:xfrm>
                <a:off x="7472420" y="2932781"/>
                <a:ext cx="1102022" cy="1103253"/>
              </a:xfrm>
              <a:custGeom>
                <a:avLst/>
                <a:gdLst>
                  <a:gd name="T0" fmla="*/ 25 w 379"/>
                  <a:gd name="T1" fmla="*/ 145 h 379"/>
                  <a:gd name="T2" fmla="*/ 234 w 379"/>
                  <a:gd name="T3" fmla="*/ 24 h 379"/>
                  <a:gd name="T4" fmla="*/ 355 w 379"/>
                  <a:gd name="T5" fmla="*/ 234 h 379"/>
                  <a:gd name="T6" fmla="*/ 145 w 379"/>
                  <a:gd name="T7" fmla="*/ 354 h 379"/>
                  <a:gd name="T8" fmla="*/ 25 w 379"/>
                  <a:gd name="T9" fmla="*/ 145 h 379"/>
                </a:gdLst>
                <a:ahLst/>
                <a:cxnLst>
                  <a:cxn ang="0">
                    <a:pos x="T0" y="T1"/>
                  </a:cxn>
                  <a:cxn ang="0">
                    <a:pos x="T2" y="T3"/>
                  </a:cxn>
                  <a:cxn ang="0">
                    <a:pos x="T4" y="T5"/>
                  </a:cxn>
                  <a:cxn ang="0">
                    <a:pos x="T6" y="T7"/>
                  </a:cxn>
                  <a:cxn ang="0">
                    <a:pos x="T8" y="T9"/>
                  </a:cxn>
                </a:cxnLst>
                <a:rect l="0" t="0" r="r" b="b"/>
                <a:pathLst>
                  <a:path w="379" h="379">
                    <a:moveTo>
                      <a:pt x="25" y="145"/>
                    </a:moveTo>
                    <a:cubicBezTo>
                      <a:pt x="49" y="54"/>
                      <a:pt x="143" y="0"/>
                      <a:pt x="234" y="24"/>
                    </a:cubicBezTo>
                    <a:cubicBezTo>
                      <a:pt x="325" y="49"/>
                      <a:pt x="379" y="143"/>
                      <a:pt x="355" y="234"/>
                    </a:cubicBezTo>
                    <a:cubicBezTo>
                      <a:pt x="330" y="325"/>
                      <a:pt x="236" y="379"/>
                      <a:pt x="145" y="354"/>
                    </a:cubicBezTo>
                    <a:cubicBezTo>
                      <a:pt x="54" y="330"/>
                      <a:pt x="0" y="236"/>
                      <a:pt x="25" y="14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Freeform: Shape 15"/>
              <p:cNvSpPr/>
              <p:nvPr/>
            </p:nvSpPr>
            <p:spPr bwMode="auto">
              <a:xfrm>
                <a:off x="5059051" y="2851516"/>
                <a:ext cx="1943008" cy="1943008"/>
              </a:xfrm>
              <a:custGeom>
                <a:avLst/>
                <a:gdLst>
                  <a:gd name="T0" fmla="*/ 43 w 668"/>
                  <a:gd name="T1" fmla="*/ 255 h 668"/>
                  <a:gd name="T2" fmla="*/ 412 w 668"/>
                  <a:gd name="T3" fmla="*/ 43 h 668"/>
                  <a:gd name="T4" fmla="*/ 625 w 668"/>
                  <a:gd name="T5" fmla="*/ 412 h 668"/>
                  <a:gd name="T6" fmla="*/ 255 w 668"/>
                  <a:gd name="T7" fmla="*/ 625 h 668"/>
                  <a:gd name="T8" fmla="*/ 43 w 668"/>
                  <a:gd name="T9" fmla="*/ 255 h 668"/>
                </a:gdLst>
                <a:ahLst/>
                <a:cxnLst>
                  <a:cxn ang="0">
                    <a:pos x="T0" y="T1"/>
                  </a:cxn>
                  <a:cxn ang="0">
                    <a:pos x="T2" y="T3"/>
                  </a:cxn>
                  <a:cxn ang="0">
                    <a:pos x="T4" y="T5"/>
                  </a:cxn>
                  <a:cxn ang="0">
                    <a:pos x="T6" y="T7"/>
                  </a:cxn>
                  <a:cxn ang="0">
                    <a:pos x="T8" y="T9"/>
                  </a:cxn>
                </a:cxnLst>
                <a:rect l="0" t="0" r="r" b="b"/>
                <a:pathLst>
                  <a:path w="668" h="668">
                    <a:moveTo>
                      <a:pt x="43" y="255"/>
                    </a:moveTo>
                    <a:cubicBezTo>
                      <a:pt x="86" y="95"/>
                      <a:pt x="252" y="0"/>
                      <a:pt x="412" y="43"/>
                    </a:cubicBezTo>
                    <a:cubicBezTo>
                      <a:pt x="573" y="86"/>
                      <a:pt x="668" y="252"/>
                      <a:pt x="625" y="412"/>
                    </a:cubicBezTo>
                    <a:cubicBezTo>
                      <a:pt x="581" y="573"/>
                      <a:pt x="416" y="668"/>
                      <a:pt x="255" y="625"/>
                    </a:cubicBezTo>
                    <a:cubicBezTo>
                      <a:pt x="95" y="581"/>
                      <a:pt x="0" y="416"/>
                      <a:pt x="43" y="255"/>
                    </a:cubicBezTo>
                    <a:close/>
                  </a:path>
                </a:pathLst>
              </a:custGeom>
              <a:solidFill>
                <a:schemeClr val="bg1"/>
              </a:solidFill>
              <a:ln>
                <a:noFill/>
              </a:ln>
            </p:spPr>
            <p:txBody>
              <a:bodyPr anchor="ctr"/>
              <a:lstStyle/>
              <a:p>
                <a:pPr algn="ctr"/>
              </a:p>
            </p:txBody>
          </p:sp>
          <p:sp>
            <p:nvSpPr>
              <p:cNvPr id="28" name="Freeform: Shape 16"/>
              <p:cNvSpPr/>
              <p:nvPr/>
            </p:nvSpPr>
            <p:spPr bwMode="auto">
              <a:xfrm>
                <a:off x="6827212" y="4809298"/>
                <a:ext cx="1262093" cy="1264556"/>
              </a:xfrm>
              <a:custGeom>
                <a:avLst/>
                <a:gdLst>
                  <a:gd name="T0" fmla="*/ 28 w 434"/>
                  <a:gd name="T1" fmla="*/ 166 h 435"/>
                  <a:gd name="T2" fmla="*/ 268 w 434"/>
                  <a:gd name="T3" fmla="*/ 29 h 435"/>
                  <a:gd name="T4" fmla="*/ 406 w 434"/>
                  <a:gd name="T5" fmla="*/ 268 h 435"/>
                  <a:gd name="T6" fmla="*/ 166 w 434"/>
                  <a:gd name="T7" fmla="*/ 406 h 435"/>
                  <a:gd name="T8" fmla="*/ 28 w 434"/>
                  <a:gd name="T9" fmla="*/ 166 h 435"/>
                </a:gdLst>
                <a:ahLst/>
                <a:cxnLst>
                  <a:cxn ang="0">
                    <a:pos x="T0" y="T1"/>
                  </a:cxn>
                  <a:cxn ang="0">
                    <a:pos x="T2" y="T3"/>
                  </a:cxn>
                  <a:cxn ang="0">
                    <a:pos x="T4" y="T5"/>
                  </a:cxn>
                  <a:cxn ang="0">
                    <a:pos x="T6" y="T7"/>
                  </a:cxn>
                  <a:cxn ang="0">
                    <a:pos x="T8" y="T9"/>
                  </a:cxn>
                </a:cxnLst>
                <a:rect l="0" t="0" r="r" b="b"/>
                <a:pathLst>
                  <a:path w="434" h="435">
                    <a:moveTo>
                      <a:pt x="28" y="166"/>
                    </a:moveTo>
                    <a:cubicBezTo>
                      <a:pt x="56" y="62"/>
                      <a:pt x="164" y="0"/>
                      <a:pt x="268" y="29"/>
                    </a:cubicBezTo>
                    <a:cubicBezTo>
                      <a:pt x="373" y="57"/>
                      <a:pt x="434" y="164"/>
                      <a:pt x="406" y="268"/>
                    </a:cubicBezTo>
                    <a:cubicBezTo>
                      <a:pt x="378" y="373"/>
                      <a:pt x="271" y="435"/>
                      <a:pt x="166" y="406"/>
                    </a:cubicBezTo>
                    <a:cubicBezTo>
                      <a:pt x="62" y="378"/>
                      <a:pt x="0" y="271"/>
                      <a:pt x="28" y="166"/>
                    </a:cubicBezTo>
                    <a:close/>
                  </a:path>
                </a:pathLst>
              </a:custGeom>
              <a:solidFill>
                <a:srgbClr val="7E0000"/>
              </a:solidFill>
              <a:ln>
                <a:noFill/>
              </a:ln>
            </p:spPr>
            <p:txBody>
              <a:bodyPr anchor="ctr"/>
              <a:lstStyle/>
              <a:p>
                <a:pPr algn="ctr"/>
              </a:p>
            </p:txBody>
          </p:sp>
          <p:sp>
            <p:nvSpPr>
              <p:cNvPr id="29" name="Freeform: Shape 17"/>
              <p:cNvSpPr/>
              <p:nvPr/>
            </p:nvSpPr>
            <p:spPr bwMode="auto">
              <a:xfrm>
                <a:off x="6047793" y="3921523"/>
                <a:ext cx="1418469" cy="1457872"/>
              </a:xfrm>
              <a:custGeom>
                <a:avLst/>
                <a:gdLst>
                  <a:gd name="T0" fmla="*/ 291 w 488"/>
                  <a:gd name="T1" fmla="*/ 501 h 501"/>
                  <a:gd name="T2" fmla="*/ 0 w 488"/>
                  <a:gd name="T3" fmla="*/ 185 h 501"/>
                  <a:gd name="T4" fmla="*/ 211 w 488"/>
                  <a:gd name="T5" fmla="*/ 0 h 501"/>
                  <a:gd name="T6" fmla="*/ 488 w 488"/>
                  <a:gd name="T7" fmla="*/ 327 h 501"/>
                  <a:gd name="T8" fmla="*/ 291 w 488"/>
                  <a:gd name="T9" fmla="*/ 501 h 501"/>
                </a:gdLst>
                <a:ahLst/>
                <a:cxnLst>
                  <a:cxn ang="0">
                    <a:pos x="T0" y="T1"/>
                  </a:cxn>
                  <a:cxn ang="0">
                    <a:pos x="T2" y="T3"/>
                  </a:cxn>
                  <a:cxn ang="0">
                    <a:pos x="T4" y="T5"/>
                  </a:cxn>
                  <a:cxn ang="0">
                    <a:pos x="T6" y="T7"/>
                  </a:cxn>
                  <a:cxn ang="0">
                    <a:pos x="T8" y="T9"/>
                  </a:cxn>
                </a:cxnLst>
                <a:rect l="0" t="0" r="r" b="b"/>
                <a:pathLst>
                  <a:path w="488" h="501">
                    <a:moveTo>
                      <a:pt x="291" y="501"/>
                    </a:moveTo>
                    <a:cubicBezTo>
                      <a:pt x="310" y="329"/>
                      <a:pt x="173" y="180"/>
                      <a:pt x="0" y="185"/>
                    </a:cubicBezTo>
                    <a:cubicBezTo>
                      <a:pt x="211" y="0"/>
                      <a:pt x="211" y="0"/>
                      <a:pt x="211" y="0"/>
                    </a:cubicBezTo>
                    <a:cubicBezTo>
                      <a:pt x="184" y="170"/>
                      <a:pt x="315" y="325"/>
                      <a:pt x="488" y="327"/>
                    </a:cubicBezTo>
                    <a:lnTo>
                      <a:pt x="291" y="501"/>
                    </a:lnTo>
                    <a:close/>
                  </a:path>
                </a:pathLst>
              </a:custGeom>
              <a:solidFill>
                <a:srgbClr val="7E0000"/>
              </a:solidFill>
              <a:ln>
                <a:noFill/>
              </a:ln>
            </p:spPr>
            <p:txBody>
              <a:bodyPr anchor="ctr"/>
              <a:lstStyle/>
              <a:p>
                <a:pPr algn="ctr"/>
              </a:p>
            </p:txBody>
          </p:sp>
          <p:sp>
            <p:nvSpPr>
              <p:cNvPr id="30" name="Freeform: Shape 18"/>
              <p:cNvSpPr/>
              <p:nvPr/>
            </p:nvSpPr>
            <p:spPr bwMode="auto">
              <a:xfrm>
                <a:off x="7020297" y="4980451"/>
                <a:ext cx="919789" cy="922252"/>
              </a:xfrm>
              <a:custGeom>
                <a:avLst/>
                <a:gdLst>
                  <a:gd name="T0" fmla="*/ 20 w 316"/>
                  <a:gd name="T1" fmla="*/ 121 h 317"/>
                  <a:gd name="T2" fmla="*/ 195 w 316"/>
                  <a:gd name="T3" fmla="*/ 21 h 317"/>
                  <a:gd name="T4" fmla="*/ 296 w 316"/>
                  <a:gd name="T5" fmla="*/ 196 h 317"/>
                  <a:gd name="T6" fmla="*/ 121 w 316"/>
                  <a:gd name="T7" fmla="*/ 296 h 317"/>
                  <a:gd name="T8" fmla="*/ 20 w 316"/>
                  <a:gd name="T9" fmla="*/ 121 h 317"/>
                </a:gdLst>
                <a:ahLst/>
                <a:cxnLst>
                  <a:cxn ang="0">
                    <a:pos x="T0" y="T1"/>
                  </a:cxn>
                  <a:cxn ang="0">
                    <a:pos x="T2" y="T3"/>
                  </a:cxn>
                  <a:cxn ang="0">
                    <a:pos x="T4" y="T5"/>
                  </a:cxn>
                  <a:cxn ang="0">
                    <a:pos x="T6" y="T7"/>
                  </a:cxn>
                  <a:cxn ang="0">
                    <a:pos x="T8" y="T9"/>
                  </a:cxn>
                </a:cxnLst>
                <a:rect l="0" t="0" r="r" b="b"/>
                <a:pathLst>
                  <a:path w="316" h="317">
                    <a:moveTo>
                      <a:pt x="20" y="121"/>
                    </a:moveTo>
                    <a:cubicBezTo>
                      <a:pt x="41" y="45"/>
                      <a:pt x="119" y="0"/>
                      <a:pt x="195" y="21"/>
                    </a:cubicBezTo>
                    <a:cubicBezTo>
                      <a:pt x="271" y="41"/>
                      <a:pt x="316" y="120"/>
                      <a:pt x="296" y="196"/>
                    </a:cubicBezTo>
                    <a:cubicBezTo>
                      <a:pt x="275" y="272"/>
                      <a:pt x="197" y="317"/>
                      <a:pt x="121" y="296"/>
                    </a:cubicBezTo>
                    <a:cubicBezTo>
                      <a:pt x="45" y="276"/>
                      <a:pt x="0" y="197"/>
                      <a:pt x="20" y="12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 name="Freeform: Shape 19"/>
              <p:cNvSpPr/>
              <p:nvPr/>
            </p:nvSpPr>
            <p:spPr bwMode="auto">
              <a:xfrm>
                <a:off x="5320087" y="3113784"/>
                <a:ext cx="1417239" cy="1416007"/>
              </a:xfrm>
              <a:custGeom>
                <a:avLst/>
                <a:gdLst>
                  <a:gd name="T0" fmla="*/ 32 w 487"/>
                  <a:gd name="T1" fmla="*/ 187 h 487"/>
                  <a:gd name="T2" fmla="*/ 301 w 487"/>
                  <a:gd name="T3" fmla="*/ 32 h 487"/>
                  <a:gd name="T4" fmla="*/ 456 w 487"/>
                  <a:gd name="T5" fmla="*/ 301 h 487"/>
                  <a:gd name="T6" fmla="*/ 187 w 487"/>
                  <a:gd name="T7" fmla="*/ 456 h 487"/>
                  <a:gd name="T8" fmla="*/ 32 w 487"/>
                  <a:gd name="T9" fmla="*/ 187 h 487"/>
                </a:gdLst>
                <a:ahLst/>
                <a:cxnLst>
                  <a:cxn ang="0">
                    <a:pos x="T0" y="T1"/>
                  </a:cxn>
                  <a:cxn ang="0">
                    <a:pos x="T2" y="T3"/>
                  </a:cxn>
                  <a:cxn ang="0">
                    <a:pos x="T4" y="T5"/>
                  </a:cxn>
                  <a:cxn ang="0">
                    <a:pos x="T6" y="T7"/>
                  </a:cxn>
                  <a:cxn ang="0">
                    <a:pos x="T8" y="T9"/>
                  </a:cxn>
                </a:cxnLst>
                <a:rect l="0" t="0" r="r" b="b"/>
                <a:pathLst>
                  <a:path w="487" h="487">
                    <a:moveTo>
                      <a:pt x="32" y="187"/>
                    </a:moveTo>
                    <a:cubicBezTo>
                      <a:pt x="63" y="70"/>
                      <a:pt x="184" y="0"/>
                      <a:pt x="301" y="32"/>
                    </a:cubicBezTo>
                    <a:cubicBezTo>
                      <a:pt x="418" y="63"/>
                      <a:pt x="487" y="184"/>
                      <a:pt x="456" y="301"/>
                    </a:cubicBezTo>
                    <a:cubicBezTo>
                      <a:pt x="424" y="418"/>
                      <a:pt x="304" y="487"/>
                      <a:pt x="187" y="456"/>
                    </a:cubicBezTo>
                    <a:cubicBezTo>
                      <a:pt x="69" y="424"/>
                      <a:pt x="0" y="304"/>
                      <a:pt x="32" y="187"/>
                    </a:cubicBezTo>
                    <a:close/>
                  </a:path>
                </a:pathLst>
              </a:custGeom>
              <a:solidFill>
                <a:srgbClr val="C00000"/>
              </a:solidFill>
              <a:ln>
                <a:noFill/>
              </a:ln>
            </p:spPr>
            <p:txBody>
              <a:bodyPr anchor="ctr"/>
              <a:lstStyle/>
              <a:p>
                <a:pPr algn="ctr"/>
              </a:p>
            </p:txBody>
          </p:sp>
        </p:grpSp>
        <p:sp>
          <p:nvSpPr>
            <p:cNvPr id="5" name="椭圆 48"/>
            <p:cNvSpPr/>
            <p:nvPr/>
          </p:nvSpPr>
          <p:spPr>
            <a:xfrm>
              <a:off x="7281918" y="2335776"/>
              <a:ext cx="259407" cy="309807"/>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椭圆 49"/>
            <p:cNvSpPr/>
            <p:nvPr/>
          </p:nvSpPr>
          <p:spPr>
            <a:xfrm>
              <a:off x="6906700" y="3918724"/>
              <a:ext cx="309807" cy="282207"/>
            </a:xfrm>
            <a:custGeom>
              <a:avLst/>
              <a:gdLst>
                <a:gd name="connsiteX0" fmla="*/ 182569 w 338094"/>
                <a:gd name="connsiteY0" fmla="*/ 192088 h 307975"/>
                <a:gd name="connsiteX1" fmla="*/ 191830 w 338094"/>
                <a:gd name="connsiteY1" fmla="*/ 202620 h 307975"/>
                <a:gd name="connsiteX2" fmla="*/ 206382 w 338094"/>
                <a:gd name="connsiteY2" fmla="*/ 203936 h 307975"/>
                <a:gd name="connsiteX3" fmla="*/ 205059 w 338094"/>
                <a:gd name="connsiteY3" fmla="*/ 209202 h 307975"/>
                <a:gd name="connsiteX4" fmla="*/ 206382 w 338094"/>
                <a:gd name="connsiteY4" fmla="*/ 221050 h 307975"/>
                <a:gd name="connsiteX5" fmla="*/ 206382 w 338094"/>
                <a:gd name="connsiteY5" fmla="*/ 234215 h 307975"/>
                <a:gd name="connsiteX6" fmla="*/ 194476 w 338094"/>
                <a:gd name="connsiteY6" fmla="*/ 246063 h 307975"/>
                <a:gd name="connsiteX7" fmla="*/ 182569 w 338094"/>
                <a:gd name="connsiteY7" fmla="*/ 234215 h 307975"/>
                <a:gd name="connsiteX8" fmla="*/ 182569 w 338094"/>
                <a:gd name="connsiteY8" fmla="*/ 192088 h 307975"/>
                <a:gd name="connsiteX9" fmla="*/ 149231 w 338094"/>
                <a:gd name="connsiteY9" fmla="*/ 183859 h 307975"/>
                <a:gd name="connsiteX10" fmla="*/ 173044 w 338094"/>
                <a:gd name="connsiteY10" fmla="*/ 194226 h 307975"/>
                <a:gd name="connsiteX11" fmla="*/ 173044 w 338094"/>
                <a:gd name="connsiteY11" fmla="*/ 234400 h 307975"/>
                <a:gd name="connsiteX12" fmla="*/ 159815 w 338094"/>
                <a:gd name="connsiteY12" fmla="*/ 246063 h 307975"/>
                <a:gd name="connsiteX13" fmla="*/ 149231 w 338094"/>
                <a:gd name="connsiteY13" fmla="*/ 234400 h 307975"/>
                <a:gd name="connsiteX14" fmla="*/ 149231 w 338094"/>
                <a:gd name="connsiteY14" fmla="*/ 183859 h 307975"/>
                <a:gd name="connsiteX15" fmla="*/ 74619 w 338094"/>
                <a:gd name="connsiteY15" fmla="*/ 182563 h 307975"/>
                <a:gd name="connsiteX16" fmla="*/ 74619 w 338094"/>
                <a:gd name="connsiteY16" fmla="*/ 238126 h 307975"/>
                <a:gd name="connsiteX17" fmla="*/ 63506 w 338094"/>
                <a:gd name="connsiteY17" fmla="*/ 227789 h 307975"/>
                <a:gd name="connsiteX18" fmla="*/ 63506 w 338094"/>
                <a:gd name="connsiteY18" fmla="*/ 192900 h 307975"/>
                <a:gd name="connsiteX19" fmla="*/ 73230 w 338094"/>
                <a:gd name="connsiteY19" fmla="*/ 183855 h 307975"/>
                <a:gd name="connsiteX20" fmla="*/ 74619 w 338094"/>
                <a:gd name="connsiteY20" fmla="*/ 182563 h 307975"/>
                <a:gd name="connsiteX21" fmla="*/ 90666 w 338094"/>
                <a:gd name="connsiteY21" fmla="*/ 92075 h 307975"/>
                <a:gd name="connsiteX22" fmla="*/ 130275 w 338094"/>
                <a:gd name="connsiteY22" fmla="*/ 92075 h 307975"/>
                <a:gd name="connsiteX23" fmla="*/ 140838 w 338094"/>
                <a:gd name="connsiteY23" fmla="*/ 97302 h 307975"/>
                <a:gd name="connsiteX24" fmla="*/ 175165 w 338094"/>
                <a:gd name="connsiteY24" fmla="*/ 171785 h 307975"/>
                <a:gd name="connsiteX25" fmla="*/ 169884 w 338094"/>
                <a:gd name="connsiteY25" fmla="*/ 186159 h 307975"/>
                <a:gd name="connsiteX26" fmla="*/ 156681 w 338094"/>
                <a:gd name="connsiteY26" fmla="*/ 180932 h 307975"/>
                <a:gd name="connsiteX27" fmla="*/ 139517 w 338094"/>
                <a:gd name="connsiteY27" fmla="*/ 144344 h 307975"/>
                <a:gd name="connsiteX28" fmla="*/ 139517 w 338094"/>
                <a:gd name="connsiteY28" fmla="*/ 271096 h 307975"/>
                <a:gd name="connsiteX29" fmla="*/ 127635 w 338094"/>
                <a:gd name="connsiteY29" fmla="*/ 284163 h 307975"/>
                <a:gd name="connsiteX30" fmla="*/ 115752 w 338094"/>
                <a:gd name="connsiteY30" fmla="*/ 271096 h 307975"/>
                <a:gd name="connsiteX31" fmla="*/ 115752 w 338094"/>
                <a:gd name="connsiteY31" fmla="*/ 197919 h 307975"/>
                <a:gd name="connsiteX32" fmla="*/ 106510 w 338094"/>
                <a:gd name="connsiteY32" fmla="*/ 197919 h 307975"/>
                <a:gd name="connsiteX33" fmla="*/ 106510 w 338094"/>
                <a:gd name="connsiteY33" fmla="*/ 271096 h 307975"/>
                <a:gd name="connsiteX34" fmla="*/ 94627 w 338094"/>
                <a:gd name="connsiteY34" fmla="*/ 284163 h 307975"/>
                <a:gd name="connsiteX35" fmla="*/ 81424 w 338094"/>
                <a:gd name="connsiteY35" fmla="*/ 271096 h 307975"/>
                <a:gd name="connsiteX36" fmla="*/ 81424 w 338094"/>
                <a:gd name="connsiteY36" fmla="*/ 144344 h 307975"/>
                <a:gd name="connsiteX37" fmla="*/ 65581 w 338094"/>
                <a:gd name="connsiteY37" fmla="*/ 180932 h 307975"/>
                <a:gd name="connsiteX38" fmla="*/ 51058 w 338094"/>
                <a:gd name="connsiteY38" fmla="*/ 186159 h 307975"/>
                <a:gd name="connsiteX39" fmla="*/ 45776 w 338094"/>
                <a:gd name="connsiteY39" fmla="*/ 171785 h 307975"/>
                <a:gd name="connsiteX40" fmla="*/ 80104 w 338094"/>
                <a:gd name="connsiteY40" fmla="*/ 97302 h 307975"/>
                <a:gd name="connsiteX41" fmla="*/ 90666 w 338094"/>
                <a:gd name="connsiteY41" fmla="*/ 92075 h 307975"/>
                <a:gd name="connsiteX42" fmla="*/ 238843 w 338094"/>
                <a:gd name="connsiteY42" fmla="*/ 88900 h 307975"/>
                <a:gd name="connsiteX43" fmla="*/ 286633 w 338094"/>
                <a:gd name="connsiteY43" fmla="*/ 88900 h 307975"/>
                <a:gd name="connsiteX44" fmla="*/ 297253 w 338094"/>
                <a:gd name="connsiteY44" fmla="*/ 95459 h 307975"/>
                <a:gd name="connsiteX45" fmla="*/ 337077 w 338094"/>
                <a:gd name="connsiteY45" fmla="*/ 180728 h 307975"/>
                <a:gd name="connsiteX46" fmla="*/ 330440 w 338094"/>
                <a:gd name="connsiteY46" fmla="*/ 195158 h 307975"/>
                <a:gd name="connsiteX47" fmla="*/ 315837 w 338094"/>
                <a:gd name="connsiteY47" fmla="*/ 189911 h 307975"/>
                <a:gd name="connsiteX48" fmla="*/ 302563 w 338094"/>
                <a:gd name="connsiteY48" fmla="*/ 163674 h 307975"/>
                <a:gd name="connsiteX49" fmla="*/ 313182 w 338094"/>
                <a:gd name="connsiteY49" fmla="*/ 212212 h 307975"/>
                <a:gd name="connsiteX50" fmla="*/ 306545 w 338094"/>
                <a:gd name="connsiteY50" fmla="*/ 220083 h 307975"/>
                <a:gd name="connsiteX51" fmla="*/ 295925 w 338094"/>
                <a:gd name="connsiteY51" fmla="*/ 220083 h 307975"/>
                <a:gd name="connsiteX52" fmla="*/ 295925 w 338094"/>
                <a:gd name="connsiteY52" fmla="*/ 293545 h 307975"/>
                <a:gd name="connsiteX53" fmla="*/ 282650 w 338094"/>
                <a:gd name="connsiteY53" fmla="*/ 307975 h 307975"/>
                <a:gd name="connsiteX54" fmla="*/ 268048 w 338094"/>
                <a:gd name="connsiteY54" fmla="*/ 293545 h 307975"/>
                <a:gd name="connsiteX55" fmla="*/ 268048 w 338094"/>
                <a:gd name="connsiteY55" fmla="*/ 220083 h 307975"/>
                <a:gd name="connsiteX56" fmla="*/ 257428 w 338094"/>
                <a:gd name="connsiteY56" fmla="*/ 220083 h 307975"/>
                <a:gd name="connsiteX57" fmla="*/ 257428 w 338094"/>
                <a:gd name="connsiteY57" fmla="*/ 293545 h 307975"/>
                <a:gd name="connsiteX58" fmla="*/ 244153 w 338094"/>
                <a:gd name="connsiteY58" fmla="*/ 307975 h 307975"/>
                <a:gd name="connsiteX59" fmla="*/ 229551 w 338094"/>
                <a:gd name="connsiteY59" fmla="*/ 293545 h 307975"/>
                <a:gd name="connsiteX60" fmla="*/ 229551 w 338094"/>
                <a:gd name="connsiteY60" fmla="*/ 220083 h 307975"/>
                <a:gd name="connsiteX61" fmla="*/ 218931 w 338094"/>
                <a:gd name="connsiteY61" fmla="*/ 220083 h 307975"/>
                <a:gd name="connsiteX62" fmla="*/ 212294 w 338094"/>
                <a:gd name="connsiteY62" fmla="*/ 212212 h 307975"/>
                <a:gd name="connsiteX63" fmla="*/ 222914 w 338094"/>
                <a:gd name="connsiteY63" fmla="*/ 163674 h 307975"/>
                <a:gd name="connsiteX64" fmla="*/ 210966 w 338094"/>
                <a:gd name="connsiteY64" fmla="*/ 189911 h 307975"/>
                <a:gd name="connsiteX65" fmla="*/ 195036 w 338094"/>
                <a:gd name="connsiteY65" fmla="*/ 195158 h 307975"/>
                <a:gd name="connsiteX66" fmla="*/ 188399 w 338094"/>
                <a:gd name="connsiteY66" fmla="*/ 180728 h 307975"/>
                <a:gd name="connsiteX67" fmla="*/ 228223 w 338094"/>
                <a:gd name="connsiteY67" fmla="*/ 95459 h 307975"/>
                <a:gd name="connsiteX68" fmla="*/ 238843 w 338094"/>
                <a:gd name="connsiteY68" fmla="*/ 88900 h 307975"/>
                <a:gd name="connsiteX69" fmla="*/ 40753 w 338094"/>
                <a:gd name="connsiteY69" fmla="*/ 63500 h 307975"/>
                <a:gd name="connsiteX70" fmla="*/ 79117 w 338094"/>
                <a:gd name="connsiteY70" fmla="*/ 63500 h 307975"/>
                <a:gd name="connsiteX71" fmla="*/ 85732 w 338094"/>
                <a:gd name="connsiteY71" fmla="*/ 81882 h 307975"/>
                <a:gd name="connsiteX72" fmla="*/ 85732 w 338094"/>
                <a:gd name="connsiteY72" fmla="*/ 83195 h 307975"/>
                <a:gd name="connsiteX73" fmla="*/ 73826 w 338094"/>
                <a:gd name="connsiteY73" fmla="*/ 92385 h 307975"/>
                <a:gd name="connsiteX74" fmla="*/ 51336 w 338094"/>
                <a:gd name="connsiteY74" fmla="*/ 139652 h 307975"/>
                <a:gd name="connsiteX75" fmla="*/ 39430 w 338094"/>
                <a:gd name="connsiteY75" fmla="*/ 168538 h 307975"/>
                <a:gd name="connsiteX76" fmla="*/ 48690 w 338094"/>
                <a:gd name="connsiteY76" fmla="*/ 192171 h 307975"/>
                <a:gd name="connsiteX77" fmla="*/ 55305 w 338094"/>
                <a:gd name="connsiteY77" fmla="*/ 194797 h 307975"/>
                <a:gd name="connsiteX78" fmla="*/ 55305 w 338094"/>
                <a:gd name="connsiteY78" fmla="*/ 227621 h 307975"/>
                <a:gd name="connsiteX79" fmla="*/ 43398 w 338094"/>
                <a:gd name="connsiteY79" fmla="*/ 238125 h 307975"/>
                <a:gd name="connsiteX80" fmla="*/ 32815 w 338094"/>
                <a:gd name="connsiteY80" fmla="*/ 227621 h 307975"/>
                <a:gd name="connsiteX81" fmla="*/ 32815 w 338094"/>
                <a:gd name="connsiteY81" fmla="*/ 112080 h 307975"/>
                <a:gd name="connsiteX82" fmla="*/ 18263 w 338094"/>
                <a:gd name="connsiteY82" fmla="*/ 144904 h 307975"/>
                <a:gd name="connsiteX83" fmla="*/ 5034 w 338094"/>
                <a:gd name="connsiteY83" fmla="*/ 148843 h 307975"/>
                <a:gd name="connsiteX84" fmla="*/ 1065 w 338094"/>
                <a:gd name="connsiteY84" fmla="*/ 137026 h 307975"/>
                <a:gd name="connsiteX85" fmla="*/ 31492 w 338094"/>
                <a:gd name="connsiteY85" fmla="*/ 68752 h 307975"/>
                <a:gd name="connsiteX86" fmla="*/ 40753 w 338094"/>
                <a:gd name="connsiteY86" fmla="*/ 63500 h 307975"/>
                <a:gd name="connsiteX87" fmla="*/ 157633 w 338094"/>
                <a:gd name="connsiteY87" fmla="*/ 53975 h 307975"/>
                <a:gd name="connsiteX88" fmla="*/ 197198 w 338094"/>
                <a:gd name="connsiteY88" fmla="*/ 53975 h 307975"/>
                <a:gd name="connsiteX89" fmla="*/ 207749 w 338094"/>
                <a:gd name="connsiteY89" fmla="*/ 59183 h 307975"/>
                <a:gd name="connsiteX90" fmla="*/ 222256 w 338094"/>
                <a:gd name="connsiteY90" fmla="*/ 90434 h 307975"/>
                <a:gd name="connsiteX91" fmla="*/ 220937 w 338094"/>
                <a:gd name="connsiteY91" fmla="*/ 91736 h 307975"/>
                <a:gd name="connsiteX92" fmla="*/ 210386 w 338094"/>
                <a:gd name="connsiteY92" fmla="*/ 115174 h 307975"/>
                <a:gd name="connsiteX93" fmla="*/ 206430 w 338094"/>
                <a:gd name="connsiteY93" fmla="*/ 106060 h 307975"/>
                <a:gd name="connsiteX94" fmla="*/ 206430 w 338094"/>
                <a:gd name="connsiteY94" fmla="*/ 122987 h 307975"/>
                <a:gd name="connsiteX95" fmla="*/ 185328 w 338094"/>
                <a:gd name="connsiteY95" fmla="*/ 169863 h 307975"/>
                <a:gd name="connsiteX96" fmla="*/ 169502 w 338094"/>
                <a:gd name="connsiteY96" fmla="*/ 137310 h 307975"/>
                <a:gd name="connsiteX97" fmla="*/ 149719 w 338094"/>
                <a:gd name="connsiteY97" fmla="*/ 93038 h 307975"/>
                <a:gd name="connsiteX98" fmla="*/ 136531 w 338094"/>
                <a:gd name="connsiteY98" fmla="*/ 83924 h 307975"/>
                <a:gd name="connsiteX99" fmla="*/ 136531 w 338094"/>
                <a:gd name="connsiteY99" fmla="*/ 82621 h 307975"/>
                <a:gd name="connsiteX100" fmla="*/ 144444 w 338094"/>
                <a:gd name="connsiteY100" fmla="*/ 66996 h 307975"/>
                <a:gd name="connsiteX101" fmla="*/ 147082 w 338094"/>
                <a:gd name="connsiteY101" fmla="*/ 59183 h 307975"/>
                <a:gd name="connsiteX102" fmla="*/ 157633 w 338094"/>
                <a:gd name="connsiteY102" fmla="*/ 53975 h 307975"/>
                <a:gd name="connsiteX103" fmla="*/ 111926 w 338094"/>
                <a:gd name="connsiteY103" fmla="*/ 38100 h 307975"/>
                <a:gd name="connsiteX104" fmla="*/ 136533 w 338094"/>
                <a:gd name="connsiteY104" fmla="*/ 61913 h 307975"/>
                <a:gd name="connsiteX105" fmla="*/ 111926 w 338094"/>
                <a:gd name="connsiteY105" fmla="*/ 85726 h 307975"/>
                <a:gd name="connsiteX106" fmla="*/ 87319 w 338094"/>
                <a:gd name="connsiteY106" fmla="*/ 61913 h 307975"/>
                <a:gd name="connsiteX107" fmla="*/ 111926 w 338094"/>
                <a:gd name="connsiteY107" fmla="*/ 38100 h 307975"/>
                <a:gd name="connsiteX108" fmla="*/ 262738 w 338094"/>
                <a:gd name="connsiteY108" fmla="*/ 28575 h 307975"/>
                <a:gd name="connsiteX109" fmla="*/ 290519 w 338094"/>
                <a:gd name="connsiteY109" fmla="*/ 56221 h 307975"/>
                <a:gd name="connsiteX110" fmla="*/ 262738 w 338094"/>
                <a:gd name="connsiteY110" fmla="*/ 82550 h 307975"/>
                <a:gd name="connsiteX111" fmla="*/ 234956 w 338094"/>
                <a:gd name="connsiteY111" fmla="*/ 56221 h 307975"/>
                <a:gd name="connsiteX112" fmla="*/ 262738 w 338094"/>
                <a:gd name="connsiteY112" fmla="*/ 28575 h 307975"/>
                <a:gd name="connsiteX113" fmla="*/ 58744 w 338094"/>
                <a:gd name="connsiteY113" fmla="*/ 15875 h 307975"/>
                <a:gd name="connsiteX114" fmla="*/ 80969 w 338094"/>
                <a:gd name="connsiteY114" fmla="*/ 38100 h 307975"/>
                <a:gd name="connsiteX115" fmla="*/ 58744 w 338094"/>
                <a:gd name="connsiteY115" fmla="*/ 60325 h 307975"/>
                <a:gd name="connsiteX116" fmla="*/ 36519 w 338094"/>
                <a:gd name="connsiteY116" fmla="*/ 38100 h 307975"/>
                <a:gd name="connsiteX117" fmla="*/ 58744 w 338094"/>
                <a:gd name="connsiteY117" fmla="*/ 15875 h 307975"/>
                <a:gd name="connsiteX118" fmla="*/ 177013 w 338094"/>
                <a:gd name="connsiteY118" fmla="*/ 0 h 307975"/>
                <a:gd name="connsiteX119" fmla="*/ 200032 w 338094"/>
                <a:gd name="connsiteY119" fmla="*/ 23813 h 307975"/>
                <a:gd name="connsiteX120" fmla="*/ 177013 w 338094"/>
                <a:gd name="connsiteY120" fmla="*/ 47626 h 307975"/>
                <a:gd name="connsiteX121" fmla="*/ 153994 w 338094"/>
                <a:gd name="connsiteY121" fmla="*/ 23813 h 307975"/>
                <a:gd name="connsiteX122" fmla="*/ 177013 w 338094"/>
                <a:gd name="connsiteY122" fmla="*/ 0 h 30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338094" h="307975">
                  <a:moveTo>
                    <a:pt x="182569" y="192088"/>
                  </a:moveTo>
                  <a:cubicBezTo>
                    <a:pt x="183892" y="197354"/>
                    <a:pt x="187861" y="201303"/>
                    <a:pt x="191830" y="202620"/>
                  </a:cubicBezTo>
                  <a:cubicBezTo>
                    <a:pt x="195798" y="205253"/>
                    <a:pt x="201090" y="205253"/>
                    <a:pt x="206382" y="203936"/>
                  </a:cubicBezTo>
                  <a:cubicBezTo>
                    <a:pt x="206382" y="203936"/>
                    <a:pt x="206382" y="203936"/>
                    <a:pt x="205059" y="209202"/>
                  </a:cubicBezTo>
                  <a:cubicBezTo>
                    <a:pt x="203736" y="213151"/>
                    <a:pt x="205059" y="217101"/>
                    <a:pt x="206382" y="221050"/>
                  </a:cubicBezTo>
                  <a:cubicBezTo>
                    <a:pt x="206382" y="221050"/>
                    <a:pt x="206382" y="221050"/>
                    <a:pt x="206382" y="234215"/>
                  </a:cubicBezTo>
                  <a:cubicBezTo>
                    <a:pt x="206382" y="240797"/>
                    <a:pt x="201090" y="246063"/>
                    <a:pt x="194476" y="246063"/>
                  </a:cubicBezTo>
                  <a:cubicBezTo>
                    <a:pt x="187861" y="246063"/>
                    <a:pt x="182569" y="240797"/>
                    <a:pt x="182569" y="234215"/>
                  </a:cubicBezTo>
                  <a:cubicBezTo>
                    <a:pt x="182569" y="234215"/>
                    <a:pt x="182569" y="234215"/>
                    <a:pt x="182569" y="192088"/>
                  </a:cubicBezTo>
                  <a:close/>
                  <a:moveTo>
                    <a:pt x="149231" y="183859"/>
                  </a:moveTo>
                  <a:cubicBezTo>
                    <a:pt x="153200" y="192930"/>
                    <a:pt x="163783" y="196818"/>
                    <a:pt x="173044" y="194226"/>
                  </a:cubicBezTo>
                  <a:cubicBezTo>
                    <a:pt x="173044" y="194226"/>
                    <a:pt x="173044" y="194226"/>
                    <a:pt x="173044" y="234400"/>
                  </a:cubicBezTo>
                  <a:cubicBezTo>
                    <a:pt x="173044" y="240879"/>
                    <a:pt x="167752" y="246063"/>
                    <a:pt x="159815" y="246063"/>
                  </a:cubicBezTo>
                  <a:cubicBezTo>
                    <a:pt x="155846" y="246063"/>
                    <a:pt x="149231" y="242175"/>
                    <a:pt x="149231" y="234400"/>
                  </a:cubicBezTo>
                  <a:cubicBezTo>
                    <a:pt x="149231" y="234400"/>
                    <a:pt x="149231" y="234400"/>
                    <a:pt x="149231" y="183859"/>
                  </a:cubicBezTo>
                  <a:close/>
                  <a:moveTo>
                    <a:pt x="74619" y="182563"/>
                  </a:moveTo>
                  <a:cubicBezTo>
                    <a:pt x="74619" y="182563"/>
                    <a:pt x="74619" y="182563"/>
                    <a:pt x="74619" y="238126"/>
                  </a:cubicBezTo>
                  <a:cubicBezTo>
                    <a:pt x="67673" y="238126"/>
                    <a:pt x="63506" y="232957"/>
                    <a:pt x="63506" y="227789"/>
                  </a:cubicBezTo>
                  <a:cubicBezTo>
                    <a:pt x="63506" y="227789"/>
                    <a:pt x="63506" y="227789"/>
                    <a:pt x="63506" y="192900"/>
                  </a:cubicBezTo>
                  <a:cubicBezTo>
                    <a:pt x="67673" y="191608"/>
                    <a:pt x="71841" y="189024"/>
                    <a:pt x="73230" y="183855"/>
                  </a:cubicBezTo>
                  <a:cubicBezTo>
                    <a:pt x="73230" y="183855"/>
                    <a:pt x="73230" y="183855"/>
                    <a:pt x="74619" y="182563"/>
                  </a:cubicBezTo>
                  <a:close/>
                  <a:moveTo>
                    <a:pt x="90666" y="92075"/>
                  </a:moveTo>
                  <a:cubicBezTo>
                    <a:pt x="90666" y="92075"/>
                    <a:pt x="90666" y="92075"/>
                    <a:pt x="130275" y="92075"/>
                  </a:cubicBezTo>
                  <a:cubicBezTo>
                    <a:pt x="135557" y="92075"/>
                    <a:pt x="139517" y="93382"/>
                    <a:pt x="140838" y="97302"/>
                  </a:cubicBezTo>
                  <a:lnTo>
                    <a:pt x="175165" y="171785"/>
                  </a:lnTo>
                  <a:cubicBezTo>
                    <a:pt x="177806" y="177012"/>
                    <a:pt x="175165" y="183546"/>
                    <a:pt x="169884" y="186159"/>
                  </a:cubicBezTo>
                  <a:cubicBezTo>
                    <a:pt x="165923" y="187466"/>
                    <a:pt x="159322" y="186159"/>
                    <a:pt x="156681" y="180932"/>
                  </a:cubicBezTo>
                  <a:cubicBezTo>
                    <a:pt x="156681" y="180932"/>
                    <a:pt x="156681" y="180932"/>
                    <a:pt x="139517" y="144344"/>
                  </a:cubicBezTo>
                  <a:cubicBezTo>
                    <a:pt x="139517" y="144344"/>
                    <a:pt x="139517" y="144344"/>
                    <a:pt x="139517" y="271096"/>
                  </a:cubicBezTo>
                  <a:cubicBezTo>
                    <a:pt x="139517" y="278936"/>
                    <a:pt x="134236" y="284163"/>
                    <a:pt x="127635" y="284163"/>
                  </a:cubicBezTo>
                  <a:cubicBezTo>
                    <a:pt x="121033" y="284163"/>
                    <a:pt x="115752" y="278936"/>
                    <a:pt x="115752" y="271096"/>
                  </a:cubicBezTo>
                  <a:cubicBezTo>
                    <a:pt x="115752" y="271096"/>
                    <a:pt x="115752" y="271096"/>
                    <a:pt x="115752" y="197919"/>
                  </a:cubicBezTo>
                  <a:cubicBezTo>
                    <a:pt x="115752" y="197919"/>
                    <a:pt x="115752" y="197919"/>
                    <a:pt x="106510" y="197919"/>
                  </a:cubicBezTo>
                  <a:cubicBezTo>
                    <a:pt x="106510" y="197919"/>
                    <a:pt x="106510" y="197919"/>
                    <a:pt x="106510" y="271096"/>
                  </a:cubicBezTo>
                  <a:cubicBezTo>
                    <a:pt x="106510" y="278936"/>
                    <a:pt x="101229" y="284163"/>
                    <a:pt x="94627" y="284163"/>
                  </a:cubicBezTo>
                  <a:cubicBezTo>
                    <a:pt x="86706" y="284163"/>
                    <a:pt x="81424" y="278936"/>
                    <a:pt x="81424" y="271096"/>
                  </a:cubicBezTo>
                  <a:cubicBezTo>
                    <a:pt x="81424" y="271096"/>
                    <a:pt x="81424" y="271096"/>
                    <a:pt x="81424" y="144344"/>
                  </a:cubicBezTo>
                  <a:cubicBezTo>
                    <a:pt x="81424" y="144344"/>
                    <a:pt x="81424" y="144344"/>
                    <a:pt x="65581" y="180932"/>
                  </a:cubicBezTo>
                  <a:cubicBezTo>
                    <a:pt x="62940" y="186159"/>
                    <a:pt x="56339" y="187466"/>
                    <a:pt x="51058" y="186159"/>
                  </a:cubicBezTo>
                  <a:cubicBezTo>
                    <a:pt x="45776" y="183546"/>
                    <a:pt x="44456" y="177012"/>
                    <a:pt x="45776" y="171785"/>
                  </a:cubicBezTo>
                  <a:cubicBezTo>
                    <a:pt x="45776" y="171785"/>
                    <a:pt x="45776" y="171785"/>
                    <a:pt x="80104" y="97302"/>
                  </a:cubicBezTo>
                  <a:cubicBezTo>
                    <a:pt x="82745" y="93382"/>
                    <a:pt x="86706" y="92075"/>
                    <a:pt x="90666" y="92075"/>
                  </a:cubicBezTo>
                  <a:close/>
                  <a:moveTo>
                    <a:pt x="238843" y="88900"/>
                  </a:moveTo>
                  <a:cubicBezTo>
                    <a:pt x="238843" y="88900"/>
                    <a:pt x="238843" y="88900"/>
                    <a:pt x="286633" y="88900"/>
                  </a:cubicBezTo>
                  <a:cubicBezTo>
                    <a:pt x="291943" y="88900"/>
                    <a:pt x="295925" y="91524"/>
                    <a:pt x="297253" y="95459"/>
                  </a:cubicBezTo>
                  <a:cubicBezTo>
                    <a:pt x="297253" y="95459"/>
                    <a:pt x="297253" y="95459"/>
                    <a:pt x="337077" y="180728"/>
                  </a:cubicBezTo>
                  <a:cubicBezTo>
                    <a:pt x="339732" y="185975"/>
                    <a:pt x="337077" y="192534"/>
                    <a:pt x="330440" y="195158"/>
                  </a:cubicBezTo>
                  <a:cubicBezTo>
                    <a:pt x="325130" y="197782"/>
                    <a:pt x="318492" y="196470"/>
                    <a:pt x="315837" y="189911"/>
                  </a:cubicBezTo>
                  <a:cubicBezTo>
                    <a:pt x="315837" y="189911"/>
                    <a:pt x="315837" y="189911"/>
                    <a:pt x="302563" y="163674"/>
                  </a:cubicBezTo>
                  <a:cubicBezTo>
                    <a:pt x="302563" y="163674"/>
                    <a:pt x="302563" y="163674"/>
                    <a:pt x="313182" y="212212"/>
                  </a:cubicBezTo>
                  <a:cubicBezTo>
                    <a:pt x="314510" y="216147"/>
                    <a:pt x="310527" y="220083"/>
                    <a:pt x="306545" y="220083"/>
                  </a:cubicBezTo>
                  <a:cubicBezTo>
                    <a:pt x="306545" y="220083"/>
                    <a:pt x="306545" y="220083"/>
                    <a:pt x="295925" y="220083"/>
                  </a:cubicBezTo>
                  <a:cubicBezTo>
                    <a:pt x="295925" y="220083"/>
                    <a:pt x="295925" y="220083"/>
                    <a:pt x="295925" y="293545"/>
                  </a:cubicBezTo>
                  <a:cubicBezTo>
                    <a:pt x="295925" y="301416"/>
                    <a:pt x="290615" y="307975"/>
                    <a:pt x="282650" y="307975"/>
                  </a:cubicBezTo>
                  <a:cubicBezTo>
                    <a:pt x="274685" y="307975"/>
                    <a:pt x="268048" y="301416"/>
                    <a:pt x="268048" y="293545"/>
                  </a:cubicBezTo>
                  <a:cubicBezTo>
                    <a:pt x="268048" y="293545"/>
                    <a:pt x="268048" y="293545"/>
                    <a:pt x="268048" y="220083"/>
                  </a:cubicBezTo>
                  <a:cubicBezTo>
                    <a:pt x="268048" y="220083"/>
                    <a:pt x="268048" y="220083"/>
                    <a:pt x="257428" y="220083"/>
                  </a:cubicBezTo>
                  <a:cubicBezTo>
                    <a:pt x="257428" y="220083"/>
                    <a:pt x="257428" y="220083"/>
                    <a:pt x="257428" y="293545"/>
                  </a:cubicBezTo>
                  <a:cubicBezTo>
                    <a:pt x="257428" y="301416"/>
                    <a:pt x="250791" y="307975"/>
                    <a:pt x="244153" y="307975"/>
                  </a:cubicBezTo>
                  <a:cubicBezTo>
                    <a:pt x="236188" y="307975"/>
                    <a:pt x="229551" y="301416"/>
                    <a:pt x="229551" y="293545"/>
                  </a:cubicBezTo>
                  <a:cubicBezTo>
                    <a:pt x="229551" y="293545"/>
                    <a:pt x="229551" y="293545"/>
                    <a:pt x="229551" y="220083"/>
                  </a:cubicBezTo>
                  <a:cubicBezTo>
                    <a:pt x="229551" y="220083"/>
                    <a:pt x="229551" y="220083"/>
                    <a:pt x="218931" y="220083"/>
                  </a:cubicBezTo>
                  <a:cubicBezTo>
                    <a:pt x="214949" y="220083"/>
                    <a:pt x="210966" y="216147"/>
                    <a:pt x="212294" y="212212"/>
                  </a:cubicBezTo>
                  <a:cubicBezTo>
                    <a:pt x="212294" y="212212"/>
                    <a:pt x="212294" y="212212"/>
                    <a:pt x="222914" y="163674"/>
                  </a:cubicBezTo>
                  <a:cubicBezTo>
                    <a:pt x="222914" y="163674"/>
                    <a:pt x="222914" y="163674"/>
                    <a:pt x="210966" y="189911"/>
                  </a:cubicBezTo>
                  <a:cubicBezTo>
                    <a:pt x="208311" y="196470"/>
                    <a:pt x="200346" y="197782"/>
                    <a:pt x="195036" y="195158"/>
                  </a:cubicBezTo>
                  <a:cubicBezTo>
                    <a:pt x="188399" y="192534"/>
                    <a:pt x="185744" y="185975"/>
                    <a:pt x="188399" y="180728"/>
                  </a:cubicBezTo>
                  <a:cubicBezTo>
                    <a:pt x="188399" y="180728"/>
                    <a:pt x="188399" y="180728"/>
                    <a:pt x="228223" y="95459"/>
                  </a:cubicBezTo>
                  <a:cubicBezTo>
                    <a:pt x="230878" y="91524"/>
                    <a:pt x="234861" y="88900"/>
                    <a:pt x="238843" y="88900"/>
                  </a:cubicBezTo>
                  <a:close/>
                  <a:moveTo>
                    <a:pt x="40753" y="63500"/>
                  </a:moveTo>
                  <a:cubicBezTo>
                    <a:pt x="40753" y="63500"/>
                    <a:pt x="40753" y="63500"/>
                    <a:pt x="79117" y="63500"/>
                  </a:cubicBezTo>
                  <a:cubicBezTo>
                    <a:pt x="79117" y="70065"/>
                    <a:pt x="81763" y="76630"/>
                    <a:pt x="85732" y="81882"/>
                  </a:cubicBezTo>
                  <a:cubicBezTo>
                    <a:pt x="85732" y="81882"/>
                    <a:pt x="85732" y="81882"/>
                    <a:pt x="85732" y="83195"/>
                  </a:cubicBezTo>
                  <a:cubicBezTo>
                    <a:pt x="80440" y="84507"/>
                    <a:pt x="75149" y="88446"/>
                    <a:pt x="73826" y="92385"/>
                  </a:cubicBezTo>
                  <a:cubicBezTo>
                    <a:pt x="73826" y="92385"/>
                    <a:pt x="73826" y="92385"/>
                    <a:pt x="51336" y="139652"/>
                  </a:cubicBezTo>
                  <a:cubicBezTo>
                    <a:pt x="51336" y="139652"/>
                    <a:pt x="51336" y="139652"/>
                    <a:pt x="39430" y="168538"/>
                  </a:cubicBezTo>
                  <a:cubicBezTo>
                    <a:pt x="34138" y="177728"/>
                    <a:pt x="39430" y="188232"/>
                    <a:pt x="48690" y="192171"/>
                  </a:cubicBezTo>
                  <a:cubicBezTo>
                    <a:pt x="50013" y="193484"/>
                    <a:pt x="52659" y="193484"/>
                    <a:pt x="55305" y="194797"/>
                  </a:cubicBezTo>
                  <a:cubicBezTo>
                    <a:pt x="55305" y="194797"/>
                    <a:pt x="55305" y="194797"/>
                    <a:pt x="55305" y="227621"/>
                  </a:cubicBezTo>
                  <a:cubicBezTo>
                    <a:pt x="55305" y="232873"/>
                    <a:pt x="50013" y="238125"/>
                    <a:pt x="43398" y="238125"/>
                  </a:cubicBezTo>
                  <a:cubicBezTo>
                    <a:pt x="38107" y="238125"/>
                    <a:pt x="32815" y="232873"/>
                    <a:pt x="32815" y="227621"/>
                  </a:cubicBezTo>
                  <a:cubicBezTo>
                    <a:pt x="32815" y="155408"/>
                    <a:pt x="32815" y="114706"/>
                    <a:pt x="32815" y="112080"/>
                  </a:cubicBezTo>
                  <a:cubicBezTo>
                    <a:pt x="32815" y="112080"/>
                    <a:pt x="32815" y="112080"/>
                    <a:pt x="18263" y="144904"/>
                  </a:cubicBezTo>
                  <a:cubicBezTo>
                    <a:pt x="15617" y="148843"/>
                    <a:pt x="10325" y="151469"/>
                    <a:pt x="5034" y="148843"/>
                  </a:cubicBezTo>
                  <a:cubicBezTo>
                    <a:pt x="1065" y="146217"/>
                    <a:pt x="-1581" y="140965"/>
                    <a:pt x="1065" y="137026"/>
                  </a:cubicBezTo>
                  <a:cubicBezTo>
                    <a:pt x="1065" y="137026"/>
                    <a:pt x="1065" y="137026"/>
                    <a:pt x="31492" y="68752"/>
                  </a:cubicBezTo>
                  <a:cubicBezTo>
                    <a:pt x="34138" y="64813"/>
                    <a:pt x="36784" y="63500"/>
                    <a:pt x="40753" y="63500"/>
                  </a:cubicBezTo>
                  <a:close/>
                  <a:moveTo>
                    <a:pt x="157633" y="53975"/>
                  </a:moveTo>
                  <a:cubicBezTo>
                    <a:pt x="157633" y="53975"/>
                    <a:pt x="157633" y="53975"/>
                    <a:pt x="197198" y="53975"/>
                  </a:cubicBezTo>
                  <a:cubicBezTo>
                    <a:pt x="202473" y="53975"/>
                    <a:pt x="206430" y="55277"/>
                    <a:pt x="207749" y="59183"/>
                  </a:cubicBezTo>
                  <a:cubicBezTo>
                    <a:pt x="207749" y="59183"/>
                    <a:pt x="207749" y="59183"/>
                    <a:pt x="222256" y="90434"/>
                  </a:cubicBezTo>
                  <a:cubicBezTo>
                    <a:pt x="222256" y="90434"/>
                    <a:pt x="220937" y="91736"/>
                    <a:pt x="220937" y="91736"/>
                  </a:cubicBezTo>
                  <a:cubicBezTo>
                    <a:pt x="220937" y="91736"/>
                    <a:pt x="220937" y="91736"/>
                    <a:pt x="210386" y="115174"/>
                  </a:cubicBezTo>
                  <a:cubicBezTo>
                    <a:pt x="210386" y="115174"/>
                    <a:pt x="210386" y="115174"/>
                    <a:pt x="206430" y="106060"/>
                  </a:cubicBezTo>
                  <a:cubicBezTo>
                    <a:pt x="206430" y="106060"/>
                    <a:pt x="206430" y="106060"/>
                    <a:pt x="206430" y="122987"/>
                  </a:cubicBezTo>
                  <a:cubicBezTo>
                    <a:pt x="199836" y="138612"/>
                    <a:pt x="205111" y="126893"/>
                    <a:pt x="185328" y="169863"/>
                  </a:cubicBezTo>
                  <a:cubicBezTo>
                    <a:pt x="184009" y="168561"/>
                    <a:pt x="170821" y="138612"/>
                    <a:pt x="169502" y="137310"/>
                  </a:cubicBezTo>
                  <a:cubicBezTo>
                    <a:pt x="169502" y="137310"/>
                    <a:pt x="169502" y="137310"/>
                    <a:pt x="149719" y="93038"/>
                  </a:cubicBezTo>
                  <a:cubicBezTo>
                    <a:pt x="147082" y="89132"/>
                    <a:pt x="143125" y="85226"/>
                    <a:pt x="136531" y="83924"/>
                  </a:cubicBezTo>
                  <a:cubicBezTo>
                    <a:pt x="136531" y="83924"/>
                    <a:pt x="136531" y="83924"/>
                    <a:pt x="136531" y="82621"/>
                  </a:cubicBezTo>
                  <a:cubicBezTo>
                    <a:pt x="140488" y="78715"/>
                    <a:pt x="143125" y="73507"/>
                    <a:pt x="144444" y="66996"/>
                  </a:cubicBezTo>
                  <a:cubicBezTo>
                    <a:pt x="144444" y="66996"/>
                    <a:pt x="144444" y="66996"/>
                    <a:pt x="147082" y="59183"/>
                  </a:cubicBezTo>
                  <a:cubicBezTo>
                    <a:pt x="149719" y="55277"/>
                    <a:pt x="153676" y="53975"/>
                    <a:pt x="157633" y="53975"/>
                  </a:cubicBezTo>
                  <a:close/>
                  <a:moveTo>
                    <a:pt x="111926" y="38100"/>
                  </a:moveTo>
                  <a:cubicBezTo>
                    <a:pt x="125516" y="38100"/>
                    <a:pt x="136533" y="48761"/>
                    <a:pt x="136533" y="61913"/>
                  </a:cubicBezTo>
                  <a:cubicBezTo>
                    <a:pt x="136533" y="75065"/>
                    <a:pt x="125516" y="85726"/>
                    <a:pt x="111926" y="85726"/>
                  </a:cubicBezTo>
                  <a:cubicBezTo>
                    <a:pt x="98336" y="85726"/>
                    <a:pt x="87319" y="75065"/>
                    <a:pt x="87319" y="61913"/>
                  </a:cubicBezTo>
                  <a:cubicBezTo>
                    <a:pt x="87319" y="48761"/>
                    <a:pt x="98336" y="38100"/>
                    <a:pt x="111926" y="38100"/>
                  </a:cubicBezTo>
                  <a:close/>
                  <a:moveTo>
                    <a:pt x="262738" y="28575"/>
                  </a:moveTo>
                  <a:cubicBezTo>
                    <a:pt x="278613" y="28575"/>
                    <a:pt x="290519" y="40423"/>
                    <a:pt x="290519" y="56221"/>
                  </a:cubicBezTo>
                  <a:cubicBezTo>
                    <a:pt x="290519" y="72018"/>
                    <a:pt x="277290" y="82550"/>
                    <a:pt x="262738" y="82550"/>
                  </a:cubicBezTo>
                  <a:cubicBezTo>
                    <a:pt x="248185" y="82550"/>
                    <a:pt x="234956" y="72018"/>
                    <a:pt x="234956" y="56221"/>
                  </a:cubicBezTo>
                  <a:cubicBezTo>
                    <a:pt x="234956" y="40423"/>
                    <a:pt x="248185" y="28575"/>
                    <a:pt x="262738" y="28575"/>
                  </a:cubicBezTo>
                  <a:close/>
                  <a:moveTo>
                    <a:pt x="58744" y="15875"/>
                  </a:moveTo>
                  <a:cubicBezTo>
                    <a:pt x="71019" y="15875"/>
                    <a:pt x="80969" y="25825"/>
                    <a:pt x="80969" y="38100"/>
                  </a:cubicBezTo>
                  <a:cubicBezTo>
                    <a:pt x="80969" y="50375"/>
                    <a:pt x="71019" y="60325"/>
                    <a:pt x="58744" y="60325"/>
                  </a:cubicBezTo>
                  <a:cubicBezTo>
                    <a:pt x="46469" y="60325"/>
                    <a:pt x="36519" y="50375"/>
                    <a:pt x="36519" y="38100"/>
                  </a:cubicBezTo>
                  <a:cubicBezTo>
                    <a:pt x="36519" y="25825"/>
                    <a:pt x="46469" y="15875"/>
                    <a:pt x="58744" y="15875"/>
                  </a:cubicBezTo>
                  <a:close/>
                  <a:moveTo>
                    <a:pt x="177013" y="0"/>
                  </a:moveTo>
                  <a:cubicBezTo>
                    <a:pt x="189726" y="0"/>
                    <a:pt x="200032" y="10661"/>
                    <a:pt x="200032" y="23813"/>
                  </a:cubicBezTo>
                  <a:cubicBezTo>
                    <a:pt x="200032" y="36965"/>
                    <a:pt x="189726" y="47626"/>
                    <a:pt x="177013" y="47626"/>
                  </a:cubicBezTo>
                  <a:cubicBezTo>
                    <a:pt x="164300" y="47626"/>
                    <a:pt x="153994" y="36965"/>
                    <a:pt x="153994" y="23813"/>
                  </a:cubicBezTo>
                  <a:cubicBezTo>
                    <a:pt x="153994" y="10661"/>
                    <a:pt x="164300" y="0"/>
                    <a:pt x="177013"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椭圆 50"/>
            <p:cNvSpPr/>
            <p:nvPr/>
          </p:nvSpPr>
          <p:spPr>
            <a:xfrm>
              <a:off x="8591012" y="2714935"/>
              <a:ext cx="309807" cy="309805"/>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椭圆 51"/>
            <p:cNvSpPr/>
            <p:nvPr/>
          </p:nvSpPr>
          <p:spPr>
            <a:xfrm>
              <a:off x="9486928" y="3706515"/>
              <a:ext cx="309807" cy="229809"/>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椭圆 52"/>
            <p:cNvSpPr/>
            <p:nvPr/>
          </p:nvSpPr>
          <p:spPr>
            <a:xfrm>
              <a:off x="9118569" y="5001461"/>
              <a:ext cx="309807" cy="250512"/>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椭圆 53"/>
            <p:cNvSpPr/>
            <p:nvPr/>
          </p:nvSpPr>
          <p:spPr>
            <a:xfrm>
              <a:off x="8179562" y="3877637"/>
              <a:ext cx="276195" cy="309807"/>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3" name="TextBox 19"/>
          <p:cNvSpPr txBox="1"/>
          <p:nvPr/>
        </p:nvSpPr>
        <p:spPr>
          <a:xfrm>
            <a:off x="3544570" y="751840"/>
            <a:ext cx="4648835" cy="70675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1600" b="1" dirty="0">
                <a:solidFill>
                  <a:srgbClr val="C00000"/>
                </a:solidFill>
                <a:latin typeface="+mn-ea"/>
              </a:rPr>
              <a:t>记忠告   </a:t>
            </a:r>
            <a:r>
              <a:rPr lang="zh-CN" altLang="en-US" dirty="0">
                <a:solidFill>
                  <a:schemeClr val="tx1">
                    <a:lumMod val="75000"/>
                    <a:lumOff val="25000"/>
                  </a:schemeClr>
                </a:solidFill>
                <a:latin typeface="+mn-ea"/>
              </a:rPr>
              <a:t>要时刻牢记“一朝吸毒，终生难戒”、“一时不慎，痛悔一生”这样的忠告。一旦沾染是很难真正戒断的，而且戒毒也是一个十分痛苦的过程。 </a:t>
            </a:r>
            <a:endParaRPr lang="zh-CN" altLang="en-US" dirty="0">
              <a:solidFill>
                <a:schemeClr val="tx1">
                  <a:lumMod val="75000"/>
                  <a:lumOff val="25000"/>
                </a:schemeClr>
              </a:solidFill>
              <a:latin typeface="+mn-ea"/>
            </a:endParaRPr>
          </a:p>
        </p:txBody>
      </p:sp>
      <p:sp>
        <p:nvSpPr>
          <p:cNvPr id="34" name="TextBox 19"/>
          <p:cNvSpPr txBox="1"/>
          <p:nvPr/>
        </p:nvSpPr>
        <p:spPr>
          <a:xfrm>
            <a:off x="3887470" y="1565910"/>
            <a:ext cx="4648835" cy="70675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1600" b="1" dirty="0">
                <a:solidFill>
                  <a:srgbClr val="C00000"/>
                </a:solidFill>
                <a:latin typeface="+mn-ea"/>
              </a:rPr>
              <a:t>抵诱惑   </a:t>
            </a:r>
            <a:r>
              <a:rPr lang="zh-CN" altLang="en-US" dirty="0">
                <a:solidFill>
                  <a:schemeClr val="tx1">
                    <a:lumMod val="75000"/>
                    <a:lumOff val="25000"/>
                  </a:schemeClr>
                </a:solidFill>
                <a:latin typeface="+mn-ea"/>
              </a:rPr>
              <a:t>面对诱惑要增强自控能力。毒贩子专门勾引意志薄弱的青少年，赠送毒品尝试，等你一旦上瘾，欲罢不能时，再向你高价贩卖，榨取你的钱财。 </a:t>
            </a:r>
            <a:endParaRPr lang="zh-CN" altLang="en-US" dirty="0">
              <a:solidFill>
                <a:schemeClr val="tx1">
                  <a:lumMod val="75000"/>
                  <a:lumOff val="25000"/>
                </a:schemeClr>
              </a:solidFill>
              <a:latin typeface="+mn-ea"/>
            </a:endParaRPr>
          </a:p>
        </p:txBody>
      </p:sp>
      <p:sp>
        <p:nvSpPr>
          <p:cNvPr id="35" name="TextBox 19"/>
          <p:cNvSpPr txBox="1"/>
          <p:nvPr/>
        </p:nvSpPr>
        <p:spPr>
          <a:xfrm>
            <a:off x="4192270" y="2379980"/>
            <a:ext cx="4648835" cy="52197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1600" b="1" dirty="0">
                <a:solidFill>
                  <a:srgbClr val="C00000"/>
                </a:solidFill>
                <a:latin typeface="+mn-ea"/>
              </a:rPr>
              <a:t>慎交友   </a:t>
            </a:r>
            <a:r>
              <a:rPr lang="zh-CN" altLang="en-US" dirty="0">
                <a:solidFill>
                  <a:schemeClr val="tx1">
                    <a:lumMod val="75000"/>
                    <a:lumOff val="25000"/>
                  </a:schemeClr>
                </a:solidFill>
                <a:latin typeface="+mn-ea"/>
              </a:rPr>
              <a:t>要慎重交友。我们强调交友要有原则，目前社会复杂的情况下，主张青少年、校学生不要结交社会上的坏朋友，误入歧途。</a:t>
            </a:r>
            <a:endParaRPr lang="zh-CN" altLang="en-US" dirty="0">
              <a:solidFill>
                <a:schemeClr val="tx1">
                  <a:lumMod val="75000"/>
                  <a:lumOff val="25000"/>
                </a:schemeClr>
              </a:solidFill>
              <a:latin typeface="+mn-ea"/>
            </a:endParaRPr>
          </a:p>
        </p:txBody>
      </p:sp>
      <p:sp>
        <p:nvSpPr>
          <p:cNvPr id="36" name="TextBox 19"/>
          <p:cNvSpPr txBox="1"/>
          <p:nvPr/>
        </p:nvSpPr>
        <p:spPr>
          <a:xfrm>
            <a:off x="4106545" y="3194050"/>
            <a:ext cx="4648835" cy="70675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1600" b="1" dirty="0">
                <a:solidFill>
                  <a:srgbClr val="C00000"/>
                </a:solidFill>
                <a:latin typeface="+mn-ea"/>
              </a:rPr>
              <a:t>勿玩乐   </a:t>
            </a:r>
            <a:r>
              <a:rPr lang="zh-CN" altLang="en-US" dirty="0">
                <a:solidFill>
                  <a:schemeClr val="tx1">
                    <a:lumMod val="75000"/>
                    <a:lumOff val="25000"/>
                  </a:schemeClr>
                </a:solidFill>
                <a:latin typeface="+mn-ea"/>
              </a:rPr>
              <a:t>不要轻易涉足公共娱乐场所。有许多不利于青少年身心健康的东西。贩毒人员采取在饮料、烟卷里添加毒品或直接赠送等方式设圈套引诱上钩。 </a:t>
            </a:r>
            <a:endParaRPr lang="zh-CN" altLang="en-US" dirty="0">
              <a:solidFill>
                <a:schemeClr val="tx1">
                  <a:lumMod val="75000"/>
                  <a:lumOff val="25000"/>
                </a:schemeClr>
              </a:solidFill>
              <a:latin typeface="+mn-ea"/>
            </a:endParaRPr>
          </a:p>
        </p:txBody>
      </p:sp>
      <p:sp>
        <p:nvSpPr>
          <p:cNvPr id="37" name="TextBox 19"/>
          <p:cNvSpPr txBox="1"/>
          <p:nvPr/>
        </p:nvSpPr>
        <p:spPr>
          <a:xfrm>
            <a:off x="3582670" y="4008120"/>
            <a:ext cx="4648835" cy="70675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1600" b="1" dirty="0">
                <a:solidFill>
                  <a:srgbClr val="C00000"/>
                </a:solidFill>
                <a:latin typeface="+mn-ea"/>
              </a:rPr>
              <a:t>识谎言   </a:t>
            </a:r>
            <a:r>
              <a:rPr lang="zh-CN" altLang="en-US" dirty="0">
                <a:solidFill>
                  <a:schemeClr val="tx1">
                    <a:lumMod val="75000"/>
                    <a:lumOff val="25000"/>
                  </a:schemeClr>
                </a:solidFill>
                <a:latin typeface="+mn-ea"/>
              </a:rPr>
              <a:t>不要相信毒品治病的诺言。贩毒分子为引诱青少年吸毒，往往谎称毒品是能治各种疾病的良药，等吸毒成瘾之后，就成了毒贩的阶下囚，听任摆布。 </a:t>
            </a:r>
            <a:endParaRPr lang="zh-CN" altLang="en-US" dirty="0">
              <a:solidFill>
                <a:schemeClr val="tx1">
                  <a:lumMod val="75000"/>
                  <a:lumOff val="25000"/>
                </a:schemeClr>
              </a:solidFill>
              <a:latin typeface="+mn-ea"/>
            </a:endParaRPr>
          </a:p>
        </p:txBody>
      </p:sp>
      <p:cxnSp>
        <p:nvCxnSpPr>
          <p:cNvPr id="44" name="肘形连接符 43"/>
          <p:cNvCxnSpPr/>
          <p:nvPr/>
        </p:nvCxnSpPr>
        <p:spPr>
          <a:xfrm flipV="1">
            <a:off x="647700" y="4196080"/>
            <a:ext cx="3038475" cy="447675"/>
          </a:xfrm>
          <a:prstGeom prst="bentConnector3">
            <a:avLst>
              <a:gd name="adj1" fmla="val 88881"/>
            </a:avLst>
          </a:prstGeom>
          <a:ln w="19050">
            <a:solidFill>
              <a:srgbClr val="A5A5A5"/>
            </a:solidFill>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2306955" y="191135"/>
            <a:ext cx="3126105" cy="368300"/>
          </a:xfrm>
          <a:prstGeom prst="rect">
            <a:avLst/>
          </a:prstGeom>
          <a:noFill/>
          <a:ln>
            <a:noFill/>
          </a:ln>
        </p:spPr>
        <p:txBody>
          <a:bodyPr wrap="square" rtlCol="0" anchor="t">
            <a:spAutoFit/>
          </a:bodyPr>
          <a:lstStyle/>
          <a:p>
            <a:pPr algn="ctr"/>
            <a:r>
              <a:rPr lang="zh-CN"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青少年如何预防毒品的侵害</a:t>
            </a:r>
            <a:endParaRPr lang="zh-CN"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style.rotation</p:attrName>
                                        </p:attrNameLst>
                                      </p:cBhvr>
                                      <p:tavLst>
                                        <p:tav tm="0">
                                          <p:val>
                                            <p:fltVal val="90"/>
                                          </p:val>
                                        </p:tav>
                                        <p:tav tm="100000">
                                          <p:val>
                                            <p:fltVal val="0"/>
                                          </p:val>
                                        </p:tav>
                                      </p:tavLst>
                                    </p:anim>
                                    <p:animEffect transition="in" filter="fade">
                                      <p:cBhvr>
                                        <p:cTn id="14" dur="1000"/>
                                        <p:tgtEl>
                                          <p:spTgt spid="3"/>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ipe(left)">
                                      <p:cBhvr>
                                        <p:cTn id="18" dur="500"/>
                                        <p:tgtEl>
                                          <p:spTgt spid="38"/>
                                        </p:tgtEl>
                                      </p:cBhvr>
                                    </p:animEffect>
                                  </p:childTnLst>
                                </p:cTn>
                              </p:par>
                            </p:childTnLst>
                          </p:cTn>
                        </p:par>
                        <p:par>
                          <p:cTn id="19" fill="hold">
                            <p:stCondLst>
                              <p:cond delay="2000"/>
                            </p:stCondLst>
                            <p:childTnLst>
                              <p:par>
                                <p:cTn id="20" presetID="18" presetClass="entr" presetSubtype="6"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strips(downRight)">
                                      <p:cBhvr>
                                        <p:cTn id="22" dur="500"/>
                                        <p:tgtEl>
                                          <p:spTgt spid="33"/>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childTnLst>
                          </p:cTn>
                        </p:par>
                        <p:par>
                          <p:cTn id="27" fill="hold">
                            <p:stCondLst>
                              <p:cond delay="3000"/>
                            </p:stCondLst>
                            <p:childTnLst>
                              <p:par>
                                <p:cTn id="28" presetID="18" presetClass="entr" presetSubtype="6"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strips(downRight)">
                                      <p:cBhvr>
                                        <p:cTn id="30" dur="500"/>
                                        <p:tgtEl>
                                          <p:spTgt spid="34"/>
                                        </p:tgtEl>
                                      </p:cBhvr>
                                    </p:animEffect>
                                  </p:childTnLst>
                                </p:cTn>
                              </p:par>
                            </p:childTnLst>
                          </p:cTn>
                        </p:par>
                        <p:par>
                          <p:cTn id="31" fill="hold">
                            <p:stCondLst>
                              <p:cond delay="3500"/>
                            </p:stCondLst>
                            <p:childTnLst>
                              <p:par>
                                <p:cTn id="32" presetID="22" presetClass="entr" presetSubtype="8" fill="hold"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left)">
                                      <p:cBhvr>
                                        <p:cTn id="34" dur="500"/>
                                        <p:tgtEl>
                                          <p:spTgt spid="40"/>
                                        </p:tgtEl>
                                      </p:cBhvr>
                                    </p:animEffect>
                                  </p:childTnLst>
                                </p:cTn>
                              </p:par>
                            </p:childTnLst>
                          </p:cTn>
                        </p:par>
                        <p:par>
                          <p:cTn id="35" fill="hold">
                            <p:stCondLst>
                              <p:cond delay="4000"/>
                            </p:stCondLst>
                            <p:childTnLst>
                              <p:par>
                                <p:cTn id="36" presetID="18" presetClass="entr" presetSubtype="6"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strips(downRight)">
                                      <p:cBhvr>
                                        <p:cTn id="38" dur="500"/>
                                        <p:tgtEl>
                                          <p:spTgt spid="35"/>
                                        </p:tgtEl>
                                      </p:cBhvr>
                                    </p:animEffect>
                                  </p:childTnLst>
                                </p:cTn>
                              </p:par>
                            </p:childTnLst>
                          </p:cTn>
                        </p:par>
                        <p:par>
                          <p:cTn id="39" fill="hold">
                            <p:stCondLst>
                              <p:cond delay="4500"/>
                            </p:stCondLst>
                            <p:childTnLst>
                              <p:par>
                                <p:cTn id="40" presetID="22" presetClass="entr" presetSubtype="8" fill="hold"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ipe(left)">
                                      <p:cBhvr>
                                        <p:cTn id="42" dur="500"/>
                                        <p:tgtEl>
                                          <p:spTgt spid="41"/>
                                        </p:tgtEl>
                                      </p:cBhvr>
                                    </p:animEffect>
                                  </p:childTnLst>
                                </p:cTn>
                              </p:par>
                            </p:childTnLst>
                          </p:cTn>
                        </p:par>
                        <p:par>
                          <p:cTn id="43" fill="hold">
                            <p:stCondLst>
                              <p:cond delay="5000"/>
                            </p:stCondLst>
                            <p:childTnLst>
                              <p:par>
                                <p:cTn id="44" presetID="18" presetClass="entr" presetSubtype="6"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strips(downRight)">
                                      <p:cBhvr>
                                        <p:cTn id="46" dur="500"/>
                                        <p:tgtEl>
                                          <p:spTgt spid="36"/>
                                        </p:tgtEl>
                                      </p:cBhvr>
                                    </p:animEffect>
                                  </p:childTnLst>
                                </p:cTn>
                              </p:par>
                            </p:childTnLst>
                          </p:cTn>
                        </p:par>
                        <p:par>
                          <p:cTn id="47" fill="hold">
                            <p:stCondLst>
                              <p:cond delay="5500"/>
                            </p:stCondLst>
                            <p:childTnLst>
                              <p:par>
                                <p:cTn id="48" presetID="22" presetClass="entr" presetSubtype="1" fill="hold"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up)">
                                      <p:cBhvr>
                                        <p:cTn id="50" dur="500"/>
                                        <p:tgtEl>
                                          <p:spTgt spid="45"/>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wipe(left)">
                                      <p:cBhvr>
                                        <p:cTn id="54" dur="500"/>
                                        <p:tgtEl>
                                          <p:spTgt spid="44"/>
                                        </p:tgtEl>
                                      </p:cBhvr>
                                    </p:animEffect>
                                  </p:childTnLst>
                                </p:cTn>
                              </p:par>
                            </p:childTnLst>
                          </p:cTn>
                        </p:par>
                        <p:par>
                          <p:cTn id="55" fill="hold">
                            <p:stCondLst>
                              <p:cond delay="6500"/>
                            </p:stCondLst>
                            <p:childTnLst>
                              <p:par>
                                <p:cTn id="56" presetID="18" presetClass="entr" presetSubtype="6"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strips(downRight)">
                                      <p:cBhvr>
                                        <p:cTn id="5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4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2306955" y="191135"/>
            <a:ext cx="3126105" cy="368300"/>
          </a:xfrm>
          <a:prstGeom prst="rect">
            <a:avLst/>
          </a:prstGeom>
          <a:noFill/>
          <a:ln>
            <a:noFill/>
          </a:ln>
        </p:spPr>
        <p:txBody>
          <a:bodyPr wrap="square" rtlCol="0" anchor="t">
            <a:spAutoFit/>
          </a:bodyPr>
          <a:lstStyle/>
          <a:p>
            <a:pPr algn="l"/>
            <a:r>
              <a:rPr lang="zh-CN"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青少年“自卫防毒”术</a:t>
            </a:r>
            <a:endParaRPr lang="zh-CN"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endParaRPr>
          </a:p>
        </p:txBody>
      </p:sp>
      <p:sp>
        <p:nvSpPr>
          <p:cNvPr id="27" name="圆角矩形 15"/>
          <p:cNvSpPr/>
          <p:nvPr/>
        </p:nvSpPr>
        <p:spPr bwMode="auto">
          <a:xfrm>
            <a:off x="495935" y="1900555"/>
            <a:ext cx="3649345" cy="1525270"/>
          </a:xfrm>
          <a:prstGeom prst="roundRect">
            <a:avLst>
              <a:gd name="adj" fmla="val 1706"/>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a:solidFill>
                <a:srgbClr val="97000F"/>
              </a:solidFill>
              <a:latin typeface="Arial" panose="020B0604020202020204"/>
              <a:ea typeface="微软雅黑" panose="020B0503020204020204" charset="-122"/>
              <a:cs typeface="+mn-ea"/>
              <a:sym typeface="+mn-lt"/>
            </a:endParaRPr>
          </a:p>
        </p:txBody>
      </p:sp>
      <p:sp>
        <p:nvSpPr>
          <p:cNvPr id="28" name="圆角矩形 16"/>
          <p:cNvSpPr/>
          <p:nvPr/>
        </p:nvSpPr>
        <p:spPr bwMode="auto">
          <a:xfrm>
            <a:off x="495935" y="1344930"/>
            <a:ext cx="3649345" cy="520700"/>
          </a:xfrm>
          <a:prstGeom prst="roundRect">
            <a:avLst>
              <a:gd name="adj" fmla="val 12622"/>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dirty="0">
              <a:solidFill>
                <a:srgbClr val="97000F"/>
              </a:solidFill>
              <a:latin typeface="Arial" panose="020B0604020202020204"/>
              <a:ea typeface="微软雅黑" panose="020B0503020204020204" charset="-122"/>
              <a:cs typeface="+mn-ea"/>
              <a:sym typeface="+mn-lt"/>
            </a:endParaRPr>
          </a:p>
        </p:txBody>
      </p:sp>
      <p:sp>
        <p:nvSpPr>
          <p:cNvPr id="12298" name="TextBox 17"/>
          <p:cNvSpPr txBox="1">
            <a:spLocks noChangeArrowheads="1"/>
          </p:cNvSpPr>
          <p:nvPr/>
        </p:nvSpPr>
        <p:spPr bwMode="auto">
          <a:xfrm>
            <a:off x="1432560" y="1360805"/>
            <a:ext cx="2598420" cy="42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spcBef>
                <a:spcPct val="0"/>
              </a:spcBef>
              <a:buFontTx/>
              <a:buNone/>
            </a:pPr>
            <a:r>
              <a:rPr lang="zh-CN" altLang="en-US" sz="2200" b="1">
                <a:solidFill>
                  <a:srgbClr val="97000F"/>
                </a:solidFill>
                <a:ea typeface="微软雅黑" panose="020B0503020204020204" charset="-122"/>
                <a:cs typeface="等线" panose="02010600030101010101" charset="-122"/>
                <a:sym typeface="+mn-lt"/>
              </a:rPr>
              <a:t>避免与4种人交往</a:t>
            </a:r>
            <a:endParaRPr lang="zh-CN" altLang="en-US" sz="2200" b="1">
              <a:solidFill>
                <a:srgbClr val="97000F"/>
              </a:solidFill>
              <a:ea typeface="微软雅黑" panose="020B0503020204020204" charset="-122"/>
              <a:cs typeface="等线" panose="02010600030101010101" charset="-122"/>
              <a:sym typeface="+mn-lt"/>
            </a:endParaRPr>
          </a:p>
        </p:txBody>
      </p:sp>
      <p:pic>
        <p:nvPicPr>
          <p:cNvPr id="30" name="图片 29"/>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495935" y="1126490"/>
            <a:ext cx="892175" cy="86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9"/>
          <p:cNvSpPr txBox="1">
            <a:spLocks noChangeArrowheads="1"/>
          </p:cNvSpPr>
          <p:nvPr/>
        </p:nvSpPr>
        <p:spPr bwMode="auto">
          <a:xfrm>
            <a:off x="694055" y="2062480"/>
            <a:ext cx="3337560" cy="1296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pPr>
            <a:r>
              <a:rPr sz="1400">
                <a:solidFill>
                  <a:schemeClr val="tx1">
                    <a:lumMod val="75000"/>
                    <a:lumOff val="25000"/>
                  </a:schemeClr>
                </a:solidFill>
                <a:ea typeface="微软雅黑" panose="020B0503020204020204" charset="-122"/>
                <a:cs typeface="等线" panose="02010600030101010101" charset="-122"/>
                <a:sym typeface="+mn-lt"/>
              </a:rPr>
              <a:t>1、有吸毒恶习和嫌疑的人员;</a:t>
            </a:r>
            <a:endParaRPr sz="1400">
              <a:solidFill>
                <a:schemeClr val="tx1">
                  <a:lumMod val="75000"/>
                  <a:lumOff val="25000"/>
                </a:schemeClr>
              </a:solidFill>
              <a:ea typeface="微软雅黑" panose="020B0503020204020204" charset="-122"/>
              <a:cs typeface="等线" panose="02010600030101010101" charset="-122"/>
              <a:sym typeface="+mn-lt"/>
            </a:endParaRPr>
          </a:p>
          <a:p>
            <a:pPr algn="just" eaLnBrk="1" hangingPunct="1">
              <a:lnSpc>
                <a:spcPct val="140000"/>
              </a:lnSpc>
              <a:spcBef>
                <a:spcPct val="0"/>
              </a:spcBef>
              <a:buFontTx/>
              <a:buNone/>
            </a:pPr>
            <a:r>
              <a:rPr sz="1400">
                <a:solidFill>
                  <a:schemeClr val="tx1">
                    <a:lumMod val="75000"/>
                    <a:lumOff val="25000"/>
                  </a:schemeClr>
                </a:solidFill>
                <a:ea typeface="微软雅黑" panose="020B0503020204020204" charset="-122"/>
                <a:cs typeface="等线" panose="02010600030101010101" charset="-122"/>
                <a:sym typeface="+mn-lt"/>
              </a:rPr>
              <a:t>2、从强制戒毒所释放回来的人;</a:t>
            </a:r>
            <a:endParaRPr sz="1400">
              <a:solidFill>
                <a:schemeClr val="tx1">
                  <a:lumMod val="75000"/>
                  <a:lumOff val="25000"/>
                </a:schemeClr>
              </a:solidFill>
              <a:ea typeface="微软雅黑" panose="020B0503020204020204" charset="-122"/>
              <a:cs typeface="等线" panose="02010600030101010101" charset="-122"/>
              <a:sym typeface="+mn-lt"/>
            </a:endParaRPr>
          </a:p>
          <a:p>
            <a:pPr algn="just" eaLnBrk="1" hangingPunct="1">
              <a:lnSpc>
                <a:spcPct val="140000"/>
              </a:lnSpc>
              <a:spcBef>
                <a:spcPct val="0"/>
              </a:spcBef>
              <a:buFontTx/>
              <a:buNone/>
            </a:pPr>
            <a:r>
              <a:rPr sz="1400">
                <a:solidFill>
                  <a:schemeClr val="tx1">
                    <a:lumMod val="75000"/>
                    <a:lumOff val="25000"/>
                  </a:schemeClr>
                </a:solidFill>
                <a:ea typeface="微软雅黑" panose="020B0503020204020204" charset="-122"/>
                <a:cs typeface="等线" panose="02010600030101010101" charset="-122"/>
                <a:sym typeface="+mn-lt"/>
              </a:rPr>
              <a:t>3、从劳教戒毒所回来的人员;</a:t>
            </a:r>
            <a:endParaRPr sz="1400">
              <a:solidFill>
                <a:schemeClr val="tx1">
                  <a:lumMod val="75000"/>
                  <a:lumOff val="25000"/>
                </a:schemeClr>
              </a:solidFill>
              <a:ea typeface="微软雅黑" panose="020B0503020204020204" charset="-122"/>
              <a:cs typeface="等线" panose="02010600030101010101" charset="-122"/>
              <a:sym typeface="+mn-lt"/>
            </a:endParaRPr>
          </a:p>
          <a:p>
            <a:pPr algn="just" eaLnBrk="1" hangingPunct="1">
              <a:lnSpc>
                <a:spcPct val="140000"/>
              </a:lnSpc>
              <a:spcBef>
                <a:spcPct val="0"/>
              </a:spcBef>
              <a:buFontTx/>
              <a:buNone/>
            </a:pPr>
            <a:r>
              <a:rPr sz="1400">
                <a:solidFill>
                  <a:schemeClr val="tx1">
                    <a:lumMod val="75000"/>
                    <a:lumOff val="25000"/>
                  </a:schemeClr>
                </a:solidFill>
                <a:ea typeface="微软雅黑" panose="020B0503020204020204" charset="-122"/>
                <a:cs typeface="等线" panose="02010600030101010101" charset="-122"/>
                <a:sym typeface="+mn-lt"/>
              </a:rPr>
              <a:t>4、因吸毒被公安机关拘留处理的人。</a:t>
            </a:r>
            <a:endParaRPr sz="1400">
              <a:solidFill>
                <a:schemeClr val="tx1">
                  <a:lumMod val="75000"/>
                  <a:lumOff val="25000"/>
                </a:schemeClr>
              </a:solidFill>
              <a:ea typeface="微软雅黑" panose="020B0503020204020204" charset="-122"/>
              <a:cs typeface="等线" panose="02010600030101010101" charset="-122"/>
              <a:sym typeface="+mn-lt"/>
            </a:endParaRPr>
          </a:p>
        </p:txBody>
      </p:sp>
      <p:sp>
        <p:nvSpPr>
          <p:cNvPr id="2" name="圆角矩形 15"/>
          <p:cNvSpPr/>
          <p:nvPr/>
        </p:nvSpPr>
        <p:spPr bwMode="auto">
          <a:xfrm>
            <a:off x="4422140" y="1873250"/>
            <a:ext cx="3335020" cy="1551940"/>
          </a:xfrm>
          <a:prstGeom prst="roundRect">
            <a:avLst>
              <a:gd name="adj" fmla="val 1706"/>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a:solidFill>
                <a:srgbClr val="97000F"/>
              </a:solidFill>
              <a:latin typeface="Arial" panose="020B0604020202020204"/>
              <a:ea typeface="微软雅黑" panose="020B0503020204020204" charset="-122"/>
              <a:cs typeface="+mn-ea"/>
              <a:sym typeface="+mn-lt"/>
            </a:endParaRPr>
          </a:p>
        </p:txBody>
      </p:sp>
      <p:sp>
        <p:nvSpPr>
          <p:cNvPr id="3" name="圆角矩形 16"/>
          <p:cNvSpPr/>
          <p:nvPr/>
        </p:nvSpPr>
        <p:spPr bwMode="auto">
          <a:xfrm>
            <a:off x="4422140" y="1313180"/>
            <a:ext cx="3335020" cy="520700"/>
          </a:xfrm>
          <a:prstGeom prst="roundRect">
            <a:avLst>
              <a:gd name="adj" fmla="val 12622"/>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dirty="0">
              <a:solidFill>
                <a:srgbClr val="97000F"/>
              </a:solidFill>
              <a:latin typeface="Arial" panose="020B0604020202020204"/>
              <a:ea typeface="微软雅黑" panose="020B0503020204020204" charset="-122"/>
              <a:cs typeface="+mn-ea"/>
              <a:sym typeface="+mn-lt"/>
            </a:endParaRPr>
          </a:p>
        </p:txBody>
      </p:sp>
      <p:sp>
        <p:nvSpPr>
          <p:cNvPr id="4" name="TextBox 17"/>
          <p:cNvSpPr txBox="1">
            <a:spLocks noChangeArrowheads="1"/>
          </p:cNvSpPr>
          <p:nvPr/>
        </p:nvSpPr>
        <p:spPr bwMode="auto">
          <a:xfrm>
            <a:off x="5358765" y="1360805"/>
            <a:ext cx="2161540" cy="42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spcBef>
                <a:spcPct val="0"/>
              </a:spcBef>
              <a:buFontTx/>
              <a:buNone/>
            </a:pPr>
            <a:r>
              <a:rPr lang="zh-CN" altLang="en-US" sz="2200" b="1">
                <a:solidFill>
                  <a:srgbClr val="97000F"/>
                </a:solidFill>
                <a:ea typeface="微软雅黑" panose="020B0503020204020204" charset="-122"/>
                <a:cs typeface="等线" panose="02010600030101010101" charset="-122"/>
                <a:sym typeface="+mn-lt"/>
              </a:rPr>
              <a:t>远离三种场所</a:t>
            </a:r>
            <a:endParaRPr lang="zh-CN" altLang="en-US" sz="2200" b="1">
              <a:solidFill>
                <a:srgbClr val="97000F"/>
              </a:solidFill>
              <a:ea typeface="微软雅黑" panose="020B0503020204020204" charset="-122"/>
              <a:cs typeface="等线" panose="02010600030101010101" charset="-122"/>
              <a:sym typeface="+mn-lt"/>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4422140" y="1094740"/>
            <a:ext cx="892175" cy="86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9"/>
          <p:cNvSpPr txBox="1">
            <a:spLocks noChangeArrowheads="1"/>
          </p:cNvSpPr>
          <p:nvPr/>
        </p:nvSpPr>
        <p:spPr bwMode="auto">
          <a:xfrm>
            <a:off x="4733925" y="1971675"/>
            <a:ext cx="2367915" cy="995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spcBef>
                <a:spcPct val="0"/>
              </a:spcBef>
              <a:buFontTx/>
              <a:buNone/>
            </a:pPr>
            <a:r>
              <a:rPr sz="1400">
                <a:solidFill>
                  <a:schemeClr val="tx1">
                    <a:lumMod val="75000"/>
                    <a:lumOff val="25000"/>
                  </a:schemeClr>
                </a:solidFill>
                <a:ea typeface="微软雅黑" panose="020B0503020204020204" charset="-122"/>
                <a:cs typeface="等线" panose="02010600030101010101" charset="-122"/>
                <a:sym typeface="+mn-lt"/>
              </a:rPr>
              <a:t>1、赌场</a:t>
            </a:r>
            <a:endParaRPr sz="1400">
              <a:solidFill>
                <a:schemeClr val="tx1">
                  <a:lumMod val="75000"/>
                  <a:lumOff val="25000"/>
                </a:schemeClr>
              </a:solidFill>
              <a:ea typeface="微软雅黑" panose="020B0503020204020204" charset="-122"/>
              <a:cs typeface="等线" panose="02010600030101010101" charset="-122"/>
              <a:sym typeface="+mn-lt"/>
            </a:endParaRPr>
          </a:p>
          <a:p>
            <a:pPr indent="0" algn="just" eaLnBrk="1" hangingPunct="1">
              <a:lnSpc>
                <a:spcPct val="140000"/>
              </a:lnSpc>
              <a:spcBef>
                <a:spcPct val="0"/>
              </a:spcBef>
              <a:buFontTx/>
              <a:buNone/>
            </a:pPr>
            <a:r>
              <a:rPr lang="en-US" sz="1400">
                <a:solidFill>
                  <a:schemeClr val="tx1">
                    <a:lumMod val="75000"/>
                    <a:lumOff val="25000"/>
                  </a:schemeClr>
                </a:solidFill>
                <a:ea typeface="微软雅黑" panose="020B0503020204020204" charset="-122"/>
                <a:cs typeface="等线" panose="02010600030101010101" charset="-122"/>
                <a:sym typeface="+mn-lt"/>
              </a:rPr>
              <a:t>2</a:t>
            </a:r>
            <a:r>
              <a:rPr sz="1400">
                <a:solidFill>
                  <a:schemeClr val="tx1">
                    <a:lumMod val="75000"/>
                    <a:lumOff val="25000"/>
                  </a:schemeClr>
                </a:solidFill>
                <a:ea typeface="微软雅黑" panose="020B0503020204020204" charset="-122"/>
                <a:cs typeface="等线" panose="02010600030101010101" charset="-122"/>
                <a:sym typeface="+mn-lt"/>
              </a:rPr>
              <a:t>、有贩毒嫌疑的住所</a:t>
            </a:r>
            <a:endParaRPr sz="1400">
              <a:solidFill>
                <a:schemeClr val="tx1">
                  <a:lumMod val="75000"/>
                  <a:lumOff val="25000"/>
                </a:schemeClr>
              </a:solidFill>
              <a:ea typeface="微软雅黑" panose="020B0503020204020204" charset="-122"/>
              <a:cs typeface="等线" panose="02010600030101010101" charset="-122"/>
              <a:sym typeface="+mn-lt"/>
            </a:endParaRPr>
          </a:p>
          <a:p>
            <a:pPr indent="0" algn="just" eaLnBrk="1" hangingPunct="1">
              <a:lnSpc>
                <a:spcPct val="140000"/>
              </a:lnSpc>
              <a:spcBef>
                <a:spcPct val="0"/>
              </a:spcBef>
              <a:buFontTx/>
              <a:buNone/>
            </a:pPr>
            <a:r>
              <a:rPr lang="en-US" sz="1400">
                <a:solidFill>
                  <a:schemeClr val="tx1">
                    <a:lumMod val="75000"/>
                    <a:lumOff val="25000"/>
                  </a:schemeClr>
                </a:solidFill>
                <a:ea typeface="微软雅黑" panose="020B0503020204020204" charset="-122"/>
                <a:cs typeface="等线" panose="02010600030101010101" charset="-122"/>
                <a:sym typeface="+mn-lt"/>
              </a:rPr>
              <a:t>3</a:t>
            </a:r>
            <a:r>
              <a:rPr sz="1400">
                <a:solidFill>
                  <a:schemeClr val="tx1">
                    <a:lumMod val="75000"/>
                    <a:lumOff val="25000"/>
                  </a:schemeClr>
                </a:solidFill>
                <a:ea typeface="微软雅黑" panose="020B0503020204020204" charset="-122"/>
                <a:cs typeface="等线" panose="02010600030101010101" charset="-122"/>
                <a:sym typeface="+mn-lt"/>
              </a:rPr>
              <a:t>、社会上营业性娱乐场所</a:t>
            </a:r>
            <a:endParaRPr sz="1400">
              <a:solidFill>
                <a:schemeClr val="tx1">
                  <a:lumMod val="75000"/>
                  <a:lumOff val="25000"/>
                </a:schemeClr>
              </a:solidFill>
              <a:ea typeface="微软雅黑" panose="020B0503020204020204" charset="-122"/>
              <a:cs typeface="等线" panose="02010600030101010101" charset="-122"/>
              <a:sym typeface="+mn-lt"/>
            </a:endParaRPr>
          </a:p>
        </p:txBody>
      </p:sp>
      <p:pic>
        <p:nvPicPr>
          <p:cNvPr id="20491"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7004050" y="2773680"/>
            <a:ext cx="1891665" cy="197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300" fill="hold"/>
                                        <p:tgtEl>
                                          <p:spTgt spid="28"/>
                                        </p:tgtEl>
                                        <p:attrNameLst>
                                          <p:attrName>ppt_w</p:attrName>
                                        </p:attrNameLst>
                                      </p:cBhvr>
                                      <p:tavLst>
                                        <p:tav tm="0">
                                          <p:val>
                                            <p:fltVal val="0"/>
                                          </p:val>
                                        </p:tav>
                                        <p:tav tm="100000">
                                          <p:val>
                                            <p:strVal val="#ppt_w"/>
                                          </p:val>
                                        </p:tav>
                                      </p:tavLst>
                                    </p:anim>
                                    <p:anim calcmode="lin" valueType="num">
                                      <p:cBhvr>
                                        <p:cTn id="8" dur="300" fill="hold"/>
                                        <p:tgtEl>
                                          <p:spTgt spid="28"/>
                                        </p:tgtEl>
                                        <p:attrNameLst>
                                          <p:attrName>ppt_h</p:attrName>
                                        </p:attrNameLst>
                                      </p:cBhvr>
                                      <p:tavLst>
                                        <p:tav tm="0">
                                          <p:val>
                                            <p:fltVal val="0"/>
                                          </p:val>
                                        </p:tav>
                                        <p:tav tm="100000">
                                          <p:val>
                                            <p:strVal val="#ppt_h"/>
                                          </p:val>
                                        </p:tav>
                                      </p:tavLst>
                                    </p:anim>
                                    <p:anim calcmode="lin" valueType="num">
                                      <p:cBhvr>
                                        <p:cTn id="9" dur="300" fill="hold"/>
                                        <p:tgtEl>
                                          <p:spTgt spid="28"/>
                                        </p:tgtEl>
                                        <p:attrNameLst>
                                          <p:attrName>style.rotation</p:attrName>
                                        </p:attrNameLst>
                                      </p:cBhvr>
                                      <p:tavLst>
                                        <p:tav tm="0">
                                          <p:val>
                                            <p:fltVal val="90"/>
                                          </p:val>
                                        </p:tav>
                                        <p:tav tm="100000">
                                          <p:val>
                                            <p:fltVal val="0"/>
                                          </p:val>
                                        </p:tav>
                                      </p:tavLst>
                                    </p:anim>
                                    <p:animEffect transition="in" filter="fade">
                                      <p:cBhvr>
                                        <p:cTn id="10" dur="300"/>
                                        <p:tgtEl>
                                          <p:spTgt spid="28"/>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up)">
                                      <p:cBhvr>
                                        <p:cTn id="14" dur="400"/>
                                        <p:tgtEl>
                                          <p:spTgt spid="27"/>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p:cTn id="18" dur="500" fill="hold"/>
                                        <p:tgtEl>
                                          <p:spTgt spid="30"/>
                                        </p:tgtEl>
                                        <p:attrNameLst>
                                          <p:attrName>ppt_w</p:attrName>
                                        </p:attrNameLst>
                                      </p:cBhvr>
                                      <p:tavLst>
                                        <p:tav tm="0">
                                          <p:val>
                                            <p:fltVal val="0"/>
                                          </p:val>
                                        </p:tav>
                                        <p:tav tm="100000">
                                          <p:val>
                                            <p:strVal val="#ppt_w"/>
                                          </p:val>
                                        </p:tav>
                                      </p:tavLst>
                                    </p:anim>
                                    <p:anim calcmode="lin" valueType="num">
                                      <p:cBhvr>
                                        <p:cTn id="19" dur="500" fill="hold"/>
                                        <p:tgtEl>
                                          <p:spTgt spid="30"/>
                                        </p:tgtEl>
                                        <p:attrNameLst>
                                          <p:attrName>ppt_h</p:attrName>
                                        </p:attrNameLst>
                                      </p:cBhvr>
                                      <p:tavLst>
                                        <p:tav tm="0">
                                          <p:val>
                                            <p:fltVal val="0"/>
                                          </p:val>
                                        </p:tav>
                                        <p:tav tm="100000">
                                          <p:val>
                                            <p:strVal val="#ppt_h"/>
                                          </p:val>
                                        </p:tav>
                                      </p:tavLst>
                                    </p:anim>
                                    <p:animEffect transition="in" filter="fade">
                                      <p:cBhvr>
                                        <p:cTn id="20" dur="500"/>
                                        <p:tgtEl>
                                          <p:spTgt spid="30"/>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2298"/>
                                        </p:tgtEl>
                                        <p:attrNameLst>
                                          <p:attrName>style.visibility</p:attrName>
                                        </p:attrNameLst>
                                      </p:cBhvr>
                                      <p:to>
                                        <p:strVal val="visible"/>
                                      </p:to>
                                    </p:set>
                                    <p:anim calcmode="lin" valueType="num">
                                      <p:cBhvr>
                                        <p:cTn id="23" dur="300" fill="hold"/>
                                        <p:tgtEl>
                                          <p:spTgt spid="12298"/>
                                        </p:tgtEl>
                                        <p:attrNameLst>
                                          <p:attrName>ppt_x</p:attrName>
                                        </p:attrNameLst>
                                      </p:cBhvr>
                                      <p:tavLst>
                                        <p:tav tm="0">
                                          <p:val>
                                            <p:strVal val="#ppt_x"/>
                                          </p:val>
                                        </p:tav>
                                        <p:tav tm="50000">
                                          <p:val>
                                            <p:strVal val="#ppt_x+.1"/>
                                          </p:val>
                                        </p:tav>
                                        <p:tav tm="100000">
                                          <p:val>
                                            <p:strVal val="#ppt_x"/>
                                          </p:val>
                                        </p:tav>
                                      </p:tavLst>
                                    </p:anim>
                                    <p:anim calcmode="lin" valueType="num">
                                      <p:cBhvr>
                                        <p:cTn id="24" dur="300" fill="hold"/>
                                        <p:tgtEl>
                                          <p:spTgt spid="12298"/>
                                        </p:tgtEl>
                                        <p:attrNameLst>
                                          <p:attrName>ppt_y</p:attrName>
                                        </p:attrNameLst>
                                      </p:cBhvr>
                                      <p:tavLst>
                                        <p:tav tm="0">
                                          <p:val>
                                            <p:strVal val="#ppt_y"/>
                                          </p:val>
                                        </p:tav>
                                        <p:tav tm="100000">
                                          <p:val>
                                            <p:strVal val="#ppt_y"/>
                                          </p:val>
                                        </p:tav>
                                      </p:tavLst>
                                    </p:anim>
                                    <p:anim calcmode="lin" valueType="num">
                                      <p:cBhvr>
                                        <p:cTn id="25" dur="300" fill="hold"/>
                                        <p:tgtEl>
                                          <p:spTgt spid="12298"/>
                                        </p:tgtEl>
                                        <p:attrNameLst>
                                          <p:attrName>ppt_h</p:attrName>
                                        </p:attrNameLst>
                                      </p:cBhvr>
                                      <p:tavLst>
                                        <p:tav tm="0">
                                          <p:val>
                                            <p:strVal val="#ppt_h/10"/>
                                          </p:val>
                                        </p:tav>
                                        <p:tav tm="50000">
                                          <p:val>
                                            <p:strVal val="#ppt_h+.01"/>
                                          </p:val>
                                        </p:tav>
                                        <p:tav tm="100000">
                                          <p:val>
                                            <p:strVal val="#ppt_h"/>
                                          </p:val>
                                        </p:tav>
                                      </p:tavLst>
                                    </p:anim>
                                    <p:anim calcmode="lin" valueType="num">
                                      <p:cBhvr>
                                        <p:cTn id="26" dur="300" fill="hold"/>
                                        <p:tgtEl>
                                          <p:spTgt spid="1229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300" tmFilter="0,0; .5, 1; 1, 1"/>
                                        <p:tgtEl>
                                          <p:spTgt spid="12298"/>
                                        </p:tgtEl>
                                      </p:cBhvr>
                                    </p:animEffect>
                                  </p:childTnLst>
                                </p:cTn>
                              </p:par>
                            </p:childTnLst>
                          </p:cTn>
                        </p:par>
                        <p:par>
                          <p:cTn id="28" fill="hold">
                            <p:stCondLst>
                              <p:cond delay="1210"/>
                            </p:stCondLst>
                            <p:childTnLst>
                              <p:par>
                                <p:cTn id="29" presetID="22" presetClass="entr" presetSubtype="1"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up)">
                                      <p:cBhvr>
                                        <p:cTn id="31" dur="500"/>
                                        <p:tgtEl>
                                          <p:spTgt spid="31"/>
                                        </p:tgtEl>
                                      </p:cBhvr>
                                    </p:animEffect>
                                  </p:childTnLst>
                                </p:cTn>
                              </p:par>
                            </p:childTnLst>
                          </p:cTn>
                        </p:par>
                        <p:par>
                          <p:cTn id="32" fill="hold">
                            <p:stCondLst>
                              <p:cond delay="1710"/>
                            </p:stCondLst>
                            <p:childTnLst>
                              <p:par>
                                <p:cTn id="33" presetID="31"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300" fill="hold"/>
                                        <p:tgtEl>
                                          <p:spTgt spid="3"/>
                                        </p:tgtEl>
                                        <p:attrNameLst>
                                          <p:attrName>ppt_w</p:attrName>
                                        </p:attrNameLst>
                                      </p:cBhvr>
                                      <p:tavLst>
                                        <p:tav tm="0">
                                          <p:val>
                                            <p:fltVal val="0"/>
                                          </p:val>
                                        </p:tav>
                                        <p:tav tm="100000">
                                          <p:val>
                                            <p:strVal val="#ppt_w"/>
                                          </p:val>
                                        </p:tav>
                                      </p:tavLst>
                                    </p:anim>
                                    <p:anim calcmode="lin" valueType="num">
                                      <p:cBhvr>
                                        <p:cTn id="36" dur="300" fill="hold"/>
                                        <p:tgtEl>
                                          <p:spTgt spid="3"/>
                                        </p:tgtEl>
                                        <p:attrNameLst>
                                          <p:attrName>ppt_h</p:attrName>
                                        </p:attrNameLst>
                                      </p:cBhvr>
                                      <p:tavLst>
                                        <p:tav tm="0">
                                          <p:val>
                                            <p:fltVal val="0"/>
                                          </p:val>
                                        </p:tav>
                                        <p:tav tm="100000">
                                          <p:val>
                                            <p:strVal val="#ppt_h"/>
                                          </p:val>
                                        </p:tav>
                                      </p:tavLst>
                                    </p:anim>
                                    <p:anim calcmode="lin" valueType="num">
                                      <p:cBhvr>
                                        <p:cTn id="37" dur="300" fill="hold"/>
                                        <p:tgtEl>
                                          <p:spTgt spid="3"/>
                                        </p:tgtEl>
                                        <p:attrNameLst>
                                          <p:attrName>style.rotation</p:attrName>
                                        </p:attrNameLst>
                                      </p:cBhvr>
                                      <p:tavLst>
                                        <p:tav tm="0">
                                          <p:val>
                                            <p:fltVal val="90"/>
                                          </p:val>
                                        </p:tav>
                                        <p:tav tm="100000">
                                          <p:val>
                                            <p:fltVal val="0"/>
                                          </p:val>
                                        </p:tav>
                                      </p:tavLst>
                                    </p:anim>
                                    <p:animEffect transition="in" filter="fade">
                                      <p:cBhvr>
                                        <p:cTn id="38" dur="300"/>
                                        <p:tgtEl>
                                          <p:spTgt spid="3"/>
                                        </p:tgtEl>
                                      </p:cBhvr>
                                    </p:animEffect>
                                  </p:childTnLst>
                                </p:cTn>
                              </p:par>
                            </p:childTnLst>
                          </p:cTn>
                        </p:par>
                        <p:par>
                          <p:cTn id="39" fill="hold">
                            <p:stCondLst>
                              <p:cond delay="2210"/>
                            </p:stCondLst>
                            <p:childTnLst>
                              <p:par>
                                <p:cTn id="40" presetID="22" presetClass="entr" presetSubtype="1" fill="hold" grpId="0"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up)">
                                      <p:cBhvr>
                                        <p:cTn id="42" dur="400"/>
                                        <p:tgtEl>
                                          <p:spTgt spid="2"/>
                                        </p:tgtEl>
                                      </p:cBhvr>
                                    </p:animEffect>
                                  </p:childTnLst>
                                </p:cTn>
                              </p:par>
                            </p:childTnLst>
                          </p:cTn>
                        </p:par>
                        <p:par>
                          <p:cTn id="43" fill="hold">
                            <p:stCondLst>
                              <p:cond delay="2710"/>
                            </p:stCondLst>
                            <p:childTnLst>
                              <p:par>
                                <p:cTn id="44" presetID="53" presetClass="entr" presetSubtype="16"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500" fill="hold"/>
                                        <p:tgtEl>
                                          <p:spTgt spid="5"/>
                                        </p:tgtEl>
                                        <p:attrNameLst>
                                          <p:attrName>ppt_w</p:attrName>
                                        </p:attrNameLst>
                                      </p:cBhvr>
                                      <p:tavLst>
                                        <p:tav tm="0">
                                          <p:val>
                                            <p:fltVal val="0"/>
                                          </p:val>
                                        </p:tav>
                                        <p:tav tm="100000">
                                          <p:val>
                                            <p:strVal val="#ppt_w"/>
                                          </p:val>
                                        </p:tav>
                                      </p:tavLst>
                                    </p:anim>
                                    <p:anim calcmode="lin" valueType="num">
                                      <p:cBhvr>
                                        <p:cTn id="47" dur="500" fill="hold"/>
                                        <p:tgtEl>
                                          <p:spTgt spid="5"/>
                                        </p:tgtEl>
                                        <p:attrNameLst>
                                          <p:attrName>ppt_h</p:attrName>
                                        </p:attrNameLst>
                                      </p:cBhvr>
                                      <p:tavLst>
                                        <p:tav tm="0">
                                          <p:val>
                                            <p:fltVal val="0"/>
                                          </p:val>
                                        </p:tav>
                                        <p:tav tm="100000">
                                          <p:val>
                                            <p:strVal val="#ppt_h"/>
                                          </p:val>
                                        </p:tav>
                                      </p:tavLst>
                                    </p:anim>
                                    <p:animEffect transition="in" filter="fade">
                                      <p:cBhvr>
                                        <p:cTn id="48" dur="500"/>
                                        <p:tgtEl>
                                          <p:spTgt spid="5"/>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4"/>
                                        </p:tgtEl>
                                        <p:attrNameLst>
                                          <p:attrName>style.visibility</p:attrName>
                                        </p:attrNameLst>
                                      </p:cBhvr>
                                      <p:to>
                                        <p:strVal val="visible"/>
                                      </p:to>
                                    </p:set>
                                    <p:anim calcmode="lin" valueType="num">
                                      <p:cBhvr>
                                        <p:cTn id="51" dur="3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52" dur="300" fill="hold"/>
                                        <p:tgtEl>
                                          <p:spTgt spid="4"/>
                                        </p:tgtEl>
                                        <p:attrNameLst>
                                          <p:attrName>ppt_y</p:attrName>
                                        </p:attrNameLst>
                                      </p:cBhvr>
                                      <p:tavLst>
                                        <p:tav tm="0">
                                          <p:val>
                                            <p:strVal val="#ppt_y"/>
                                          </p:val>
                                        </p:tav>
                                        <p:tav tm="100000">
                                          <p:val>
                                            <p:strVal val="#ppt_y"/>
                                          </p:val>
                                        </p:tav>
                                      </p:tavLst>
                                    </p:anim>
                                    <p:anim calcmode="lin" valueType="num">
                                      <p:cBhvr>
                                        <p:cTn id="53" dur="3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54" dur="3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55" dur="300" tmFilter="0,0; .5, 1; 1, 1"/>
                                        <p:tgtEl>
                                          <p:spTgt spid="4"/>
                                        </p:tgtEl>
                                      </p:cBhvr>
                                    </p:animEffect>
                                  </p:childTnLst>
                                </p:cTn>
                              </p:par>
                            </p:childTnLst>
                          </p:cTn>
                        </p:par>
                        <p:par>
                          <p:cTn id="56" fill="hold">
                            <p:stCondLst>
                              <p:cond delay="2910"/>
                            </p:stCondLst>
                            <p:childTnLst>
                              <p:par>
                                <p:cTn id="57" presetID="22" presetClass="entr" presetSubtype="1" fill="hold" grpId="0"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ipe(up)">
                                      <p:cBhvr>
                                        <p:cTn id="59" dur="500"/>
                                        <p:tgtEl>
                                          <p:spTgt spid="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wipe(left)">
                                      <p:cBhvr>
                                        <p:cTn id="6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27" grpId="0" bldLvl="0" animBg="1"/>
      <p:bldP spid="28" grpId="0" bldLvl="0" animBg="1"/>
      <p:bldP spid="12298" grpId="0"/>
      <p:bldP spid="31" grpId="0"/>
      <p:bldP spid="2" grpId="0" bldLvl="0" animBg="1"/>
      <p:bldP spid="3" grpId="0" bldLvl="0" animBg="1"/>
      <p:bldP spid="4"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1" name="图片 23"/>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88925" y="2859405"/>
            <a:ext cx="1891665" cy="197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2" name="图片 2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53375" y="2747010"/>
            <a:ext cx="1096010" cy="2196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圆角矩形 15"/>
          <p:cNvSpPr/>
          <p:nvPr/>
        </p:nvSpPr>
        <p:spPr bwMode="auto">
          <a:xfrm>
            <a:off x="2381885" y="1624330"/>
            <a:ext cx="5077460" cy="2658745"/>
          </a:xfrm>
          <a:prstGeom prst="roundRect">
            <a:avLst>
              <a:gd name="adj" fmla="val 1706"/>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a:solidFill>
                <a:srgbClr val="97000F"/>
              </a:solidFill>
              <a:latin typeface="Arial" panose="020B0604020202020204"/>
              <a:ea typeface="微软雅黑" panose="020B0503020204020204" charset="-122"/>
              <a:cs typeface="+mn-ea"/>
              <a:sym typeface="+mn-lt"/>
            </a:endParaRPr>
          </a:p>
        </p:txBody>
      </p:sp>
      <p:sp>
        <p:nvSpPr>
          <p:cNvPr id="28" name="圆角矩形 16"/>
          <p:cNvSpPr/>
          <p:nvPr/>
        </p:nvSpPr>
        <p:spPr bwMode="auto">
          <a:xfrm>
            <a:off x="2381885" y="1068705"/>
            <a:ext cx="5077460" cy="520700"/>
          </a:xfrm>
          <a:prstGeom prst="roundRect">
            <a:avLst>
              <a:gd name="adj" fmla="val 12622"/>
            </a:avLst>
          </a:prstGeom>
          <a:gradFill>
            <a:gsLst>
              <a:gs pos="0">
                <a:srgbClr val="969594">
                  <a:lumMod val="40000"/>
                  <a:lumOff val="60000"/>
                </a:srgbClr>
              </a:gs>
              <a:gs pos="100000">
                <a:srgbClr val="F8F8F8"/>
              </a:gs>
            </a:gsLst>
            <a:lin ang="16200000" scaled="0"/>
          </a:gradFill>
          <a:ln>
            <a:solidFill>
              <a:srgbClr val="97000F"/>
            </a:solidFill>
          </a:ln>
        </p:spPr>
        <p:txBody>
          <a:bodyPr/>
          <a:lstStyle/>
          <a:p>
            <a:pPr eaLnBrk="1" hangingPunct="1">
              <a:buFont typeface="Arial" panose="020B0604020202020204" pitchFamily="34" charset="0"/>
              <a:buNone/>
              <a:defRPr/>
            </a:pPr>
            <a:endParaRPr lang="zh-CN" altLang="en-US" kern="0" dirty="0">
              <a:solidFill>
                <a:srgbClr val="97000F"/>
              </a:solidFill>
              <a:latin typeface="Arial" panose="020B0604020202020204"/>
              <a:ea typeface="微软雅黑" panose="020B0503020204020204" charset="-122"/>
              <a:cs typeface="+mn-ea"/>
              <a:sym typeface="+mn-lt"/>
            </a:endParaRPr>
          </a:p>
        </p:txBody>
      </p:sp>
      <p:sp>
        <p:nvSpPr>
          <p:cNvPr id="12298" name="TextBox 17"/>
          <p:cNvSpPr txBox="1">
            <a:spLocks noChangeArrowheads="1"/>
          </p:cNvSpPr>
          <p:nvPr/>
        </p:nvSpPr>
        <p:spPr bwMode="auto">
          <a:xfrm>
            <a:off x="3318193" y="1084263"/>
            <a:ext cx="1731962"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spcBef>
                <a:spcPct val="0"/>
              </a:spcBef>
              <a:buFontTx/>
              <a:buNone/>
            </a:pPr>
            <a:r>
              <a:rPr lang="zh-CN" altLang="en-US" sz="2200" b="1">
                <a:solidFill>
                  <a:srgbClr val="97000F"/>
                </a:solidFill>
                <a:ea typeface="微软雅黑" panose="020B0503020204020204" charset="-122"/>
                <a:cs typeface="等线" panose="02010600030101010101" charset="-122"/>
                <a:sym typeface="+mn-lt"/>
              </a:rPr>
              <a:t>小贴士</a:t>
            </a:r>
            <a:endParaRPr lang="zh-CN" altLang="en-US" sz="2200" b="1">
              <a:solidFill>
                <a:srgbClr val="97000F"/>
              </a:solidFill>
              <a:ea typeface="微软雅黑" panose="020B0503020204020204" charset="-122"/>
              <a:cs typeface="等线" panose="02010600030101010101" charset="-122"/>
              <a:sym typeface="+mn-lt"/>
            </a:endParaRPr>
          </a:p>
        </p:txBody>
      </p:sp>
      <p:pic>
        <p:nvPicPr>
          <p:cNvPr id="30" name="图片 2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81885" y="850265"/>
            <a:ext cx="892175" cy="86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9"/>
          <p:cNvSpPr txBox="1">
            <a:spLocks noChangeArrowheads="1"/>
          </p:cNvSpPr>
          <p:nvPr/>
        </p:nvSpPr>
        <p:spPr bwMode="auto">
          <a:xfrm>
            <a:off x="2570480" y="1814830"/>
            <a:ext cx="4700270" cy="224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sz="1400">
                <a:solidFill>
                  <a:schemeClr val="tx1">
                    <a:lumMod val="75000"/>
                    <a:lumOff val="25000"/>
                  </a:schemeClr>
                </a:solidFill>
                <a:ea typeface="微软雅黑" panose="020B0503020204020204" charset="-122"/>
                <a:cs typeface="等线" panose="02010600030101010101" charset="-122"/>
                <a:sym typeface="+mn-lt"/>
              </a:rPr>
              <a:t>1、不要进入治安复杂的场所。</a:t>
            </a:r>
            <a:endParaRPr sz="1400">
              <a:solidFill>
                <a:schemeClr val="tx1">
                  <a:lumMod val="75000"/>
                  <a:lumOff val="25000"/>
                </a:schemeClr>
              </a:solidFill>
              <a:ea typeface="微软雅黑" panose="020B0503020204020204" charset="-122"/>
              <a:cs typeface="等线" panose="02010600030101010101" charset="-122"/>
              <a:sym typeface="+mn-lt"/>
            </a:endParaRPr>
          </a:p>
          <a:p>
            <a:pPr algn="just" eaLnBrk="1" hangingPunct="1">
              <a:spcBef>
                <a:spcPct val="0"/>
              </a:spcBef>
              <a:buFontTx/>
              <a:buNone/>
            </a:pPr>
            <a:r>
              <a:rPr sz="1400">
                <a:solidFill>
                  <a:schemeClr val="tx1">
                    <a:lumMod val="75000"/>
                    <a:lumOff val="25000"/>
                  </a:schemeClr>
                </a:solidFill>
                <a:ea typeface="微软雅黑" panose="020B0503020204020204" charset="-122"/>
                <a:cs typeface="等线" panose="02010600030101010101" charset="-122"/>
                <a:sym typeface="+mn-lt"/>
              </a:rPr>
              <a:t>2、有警觉戒备意识，对诱惑提高警惕，采取坚决拒绝的态度，不轻信谎言。如，不轻易和陌生人搭讪，不接受陌生人提供的香烟和饮料；出入娱乐场所，尽量少喝里面提供的饮料，不随便离开座位，离开座位时最好有人看守饮料、食物等。</a:t>
            </a:r>
            <a:endParaRPr sz="1400">
              <a:solidFill>
                <a:schemeClr val="tx1">
                  <a:lumMod val="75000"/>
                  <a:lumOff val="25000"/>
                </a:schemeClr>
              </a:solidFill>
              <a:ea typeface="微软雅黑" panose="020B0503020204020204" charset="-122"/>
              <a:cs typeface="等线" panose="02010600030101010101" charset="-122"/>
              <a:sym typeface="+mn-lt"/>
            </a:endParaRPr>
          </a:p>
          <a:p>
            <a:pPr algn="just" eaLnBrk="1" hangingPunct="1">
              <a:spcBef>
                <a:spcPct val="0"/>
              </a:spcBef>
              <a:buFontTx/>
              <a:buNone/>
            </a:pPr>
            <a:r>
              <a:rPr sz="1400">
                <a:solidFill>
                  <a:schemeClr val="tx1">
                    <a:lumMod val="75000"/>
                    <a:lumOff val="25000"/>
                  </a:schemeClr>
                </a:solidFill>
                <a:ea typeface="微软雅黑" panose="020B0503020204020204" charset="-122"/>
                <a:cs typeface="等线" panose="02010600030101010101" charset="-122"/>
                <a:sym typeface="+mn-lt"/>
              </a:rPr>
              <a:t>3、不要盲目攀比，盲目追求时尚。</a:t>
            </a:r>
            <a:endParaRPr sz="1400">
              <a:solidFill>
                <a:schemeClr val="tx1">
                  <a:lumMod val="75000"/>
                  <a:lumOff val="25000"/>
                </a:schemeClr>
              </a:solidFill>
              <a:ea typeface="微软雅黑" panose="020B0503020204020204" charset="-122"/>
              <a:cs typeface="等线" panose="02010600030101010101" charset="-122"/>
              <a:sym typeface="+mn-lt"/>
            </a:endParaRPr>
          </a:p>
          <a:p>
            <a:pPr algn="just" eaLnBrk="1" hangingPunct="1">
              <a:spcBef>
                <a:spcPct val="0"/>
              </a:spcBef>
              <a:buFontTx/>
              <a:buNone/>
            </a:pPr>
            <a:r>
              <a:rPr sz="1400">
                <a:solidFill>
                  <a:schemeClr val="tx1">
                    <a:lumMod val="75000"/>
                    <a:lumOff val="25000"/>
                  </a:schemeClr>
                </a:solidFill>
                <a:ea typeface="微软雅黑" panose="020B0503020204020204" charset="-122"/>
                <a:cs typeface="等线" panose="02010600030101010101" charset="-122"/>
                <a:sym typeface="+mn-lt"/>
              </a:rPr>
              <a:t>4、不要滥用药品（减肥药、兴奋药、镇静药等）。</a:t>
            </a:r>
            <a:endParaRPr sz="1400">
              <a:solidFill>
                <a:schemeClr val="tx1">
                  <a:lumMod val="75000"/>
                  <a:lumOff val="25000"/>
                </a:schemeClr>
              </a:solidFill>
              <a:ea typeface="微软雅黑" panose="020B0503020204020204" charset="-122"/>
              <a:cs typeface="等线" panose="02010600030101010101" charset="-122"/>
              <a:sym typeface="+mn-lt"/>
            </a:endParaRPr>
          </a:p>
          <a:p>
            <a:pPr algn="just" eaLnBrk="1" hangingPunct="1">
              <a:spcBef>
                <a:spcPct val="0"/>
              </a:spcBef>
              <a:buFontTx/>
              <a:buNone/>
            </a:pPr>
            <a:r>
              <a:rPr sz="1400">
                <a:solidFill>
                  <a:schemeClr val="tx1">
                    <a:lumMod val="75000"/>
                    <a:lumOff val="25000"/>
                  </a:schemeClr>
                </a:solidFill>
                <a:ea typeface="微软雅黑" panose="020B0503020204020204" charset="-122"/>
                <a:cs typeface="等线" panose="02010600030101010101" charset="-122"/>
                <a:sym typeface="+mn-lt"/>
              </a:rPr>
              <a:t>5、一旦遇到无法排解的事端，首先要设法寻找正确的途径去解决，而不能沉溺其中，自暴自弃，更不能借毒解愁。</a:t>
            </a:r>
            <a:endParaRPr sz="1400">
              <a:solidFill>
                <a:schemeClr val="tx1">
                  <a:lumMod val="75000"/>
                  <a:lumOff val="25000"/>
                </a:schemeClr>
              </a:solidFill>
              <a:ea typeface="微软雅黑" panose="020B0503020204020204" charset="-122"/>
              <a:cs typeface="等线" panose="02010600030101010101" charset="-122"/>
              <a:sym typeface="+mn-lt"/>
            </a:endParaRPr>
          </a:p>
        </p:txBody>
      </p:sp>
      <p:sp>
        <p:nvSpPr>
          <p:cNvPr id="3" name="矩形 2"/>
          <p:cNvSpPr/>
          <p:nvPr/>
        </p:nvSpPr>
        <p:spPr>
          <a:xfrm>
            <a:off x="2306955" y="191135"/>
            <a:ext cx="3126105" cy="368300"/>
          </a:xfrm>
          <a:prstGeom prst="rect">
            <a:avLst/>
          </a:prstGeom>
          <a:noFill/>
          <a:ln>
            <a:noFill/>
          </a:ln>
        </p:spPr>
        <p:txBody>
          <a:bodyPr wrap="square" rtlCol="0" anchor="t">
            <a:spAutoFit/>
          </a:bodyPr>
          <a:lstStyle/>
          <a:p>
            <a:pPr algn="l"/>
            <a:r>
              <a:rPr lang="zh-CN"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青少年“自卫防毒”术</a:t>
            </a:r>
            <a:endParaRPr lang="zh-CN"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53" presetClass="entr" presetSubtype="16" fill="hold" nodeType="withEffect">
                                  <p:stCondLst>
                                    <p:cond delay="0"/>
                                  </p:stCondLst>
                                  <p:childTnLst>
                                    <p:set>
                                      <p:cBhvr>
                                        <p:cTn id="9" dur="1" fill="hold">
                                          <p:stCondLst>
                                            <p:cond delay="0"/>
                                          </p:stCondLst>
                                        </p:cTn>
                                        <p:tgtEl>
                                          <p:spTgt spid="20491"/>
                                        </p:tgtEl>
                                        <p:attrNameLst>
                                          <p:attrName>style.visibility</p:attrName>
                                        </p:attrNameLst>
                                      </p:cBhvr>
                                      <p:to>
                                        <p:strVal val="visible"/>
                                      </p:to>
                                    </p:set>
                                    <p:anim calcmode="lin" valueType="num">
                                      <p:cBhvr>
                                        <p:cTn id="10" dur="500" fill="hold"/>
                                        <p:tgtEl>
                                          <p:spTgt spid="20491"/>
                                        </p:tgtEl>
                                        <p:attrNameLst>
                                          <p:attrName>ppt_w</p:attrName>
                                        </p:attrNameLst>
                                      </p:cBhvr>
                                      <p:tavLst>
                                        <p:tav tm="0">
                                          <p:val>
                                            <p:fltVal val="0"/>
                                          </p:val>
                                        </p:tav>
                                        <p:tav tm="100000">
                                          <p:val>
                                            <p:strVal val="#ppt_w"/>
                                          </p:val>
                                        </p:tav>
                                      </p:tavLst>
                                    </p:anim>
                                    <p:anim calcmode="lin" valueType="num">
                                      <p:cBhvr>
                                        <p:cTn id="11" dur="500" fill="hold"/>
                                        <p:tgtEl>
                                          <p:spTgt spid="20491"/>
                                        </p:tgtEl>
                                        <p:attrNameLst>
                                          <p:attrName>ppt_h</p:attrName>
                                        </p:attrNameLst>
                                      </p:cBhvr>
                                      <p:tavLst>
                                        <p:tav tm="0">
                                          <p:val>
                                            <p:fltVal val="0"/>
                                          </p:val>
                                        </p:tav>
                                        <p:tav tm="100000">
                                          <p:val>
                                            <p:strVal val="#ppt_h"/>
                                          </p:val>
                                        </p:tav>
                                      </p:tavLst>
                                    </p:anim>
                                    <p:animEffect transition="in" filter="fade">
                                      <p:cBhvr>
                                        <p:cTn id="12" dur="500"/>
                                        <p:tgtEl>
                                          <p:spTgt spid="20491"/>
                                        </p:tgtEl>
                                      </p:cBhvr>
                                    </p:animEffect>
                                  </p:childTnLst>
                                </p:cTn>
                              </p:par>
                            </p:childTnLst>
                          </p:cTn>
                        </p:par>
                        <p:par>
                          <p:cTn id="13" fill="hold">
                            <p:stCondLst>
                              <p:cond delay="500"/>
                            </p:stCondLst>
                            <p:childTnLst>
                              <p:par>
                                <p:cTn id="14" presetID="31"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300" fill="hold"/>
                                        <p:tgtEl>
                                          <p:spTgt spid="28"/>
                                        </p:tgtEl>
                                        <p:attrNameLst>
                                          <p:attrName>ppt_w</p:attrName>
                                        </p:attrNameLst>
                                      </p:cBhvr>
                                      <p:tavLst>
                                        <p:tav tm="0">
                                          <p:val>
                                            <p:fltVal val="0"/>
                                          </p:val>
                                        </p:tav>
                                        <p:tav tm="100000">
                                          <p:val>
                                            <p:strVal val="#ppt_w"/>
                                          </p:val>
                                        </p:tav>
                                      </p:tavLst>
                                    </p:anim>
                                    <p:anim calcmode="lin" valueType="num">
                                      <p:cBhvr>
                                        <p:cTn id="17" dur="300" fill="hold"/>
                                        <p:tgtEl>
                                          <p:spTgt spid="28"/>
                                        </p:tgtEl>
                                        <p:attrNameLst>
                                          <p:attrName>ppt_h</p:attrName>
                                        </p:attrNameLst>
                                      </p:cBhvr>
                                      <p:tavLst>
                                        <p:tav tm="0">
                                          <p:val>
                                            <p:fltVal val="0"/>
                                          </p:val>
                                        </p:tav>
                                        <p:tav tm="100000">
                                          <p:val>
                                            <p:strVal val="#ppt_h"/>
                                          </p:val>
                                        </p:tav>
                                      </p:tavLst>
                                    </p:anim>
                                    <p:anim calcmode="lin" valueType="num">
                                      <p:cBhvr>
                                        <p:cTn id="18" dur="300" fill="hold"/>
                                        <p:tgtEl>
                                          <p:spTgt spid="28"/>
                                        </p:tgtEl>
                                        <p:attrNameLst>
                                          <p:attrName>style.rotation</p:attrName>
                                        </p:attrNameLst>
                                      </p:cBhvr>
                                      <p:tavLst>
                                        <p:tav tm="0">
                                          <p:val>
                                            <p:fltVal val="90"/>
                                          </p:val>
                                        </p:tav>
                                        <p:tav tm="100000">
                                          <p:val>
                                            <p:fltVal val="0"/>
                                          </p:val>
                                        </p:tav>
                                      </p:tavLst>
                                    </p:anim>
                                    <p:animEffect transition="in" filter="fade">
                                      <p:cBhvr>
                                        <p:cTn id="19" dur="300"/>
                                        <p:tgtEl>
                                          <p:spTgt spid="28"/>
                                        </p:tgtEl>
                                      </p:cBhvr>
                                    </p:animEffect>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up)">
                                      <p:cBhvr>
                                        <p:cTn id="23" dur="400"/>
                                        <p:tgtEl>
                                          <p:spTgt spid="27"/>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animEffect transition="in" filter="fade">
                                      <p:cBhvr>
                                        <p:cTn id="29" dur="500"/>
                                        <p:tgtEl>
                                          <p:spTgt spid="30"/>
                                        </p:tgtEl>
                                      </p:cBhvr>
                                    </p:animEffect>
                                  </p:childTnLst>
                                </p:cTn>
                              </p:par>
                              <p:par>
                                <p:cTn id="30" presetID="41" presetClass="entr" presetSubtype="0" fill="hold" grpId="0" nodeType="withEffect">
                                  <p:stCondLst>
                                    <p:cond delay="0"/>
                                  </p:stCondLst>
                                  <p:iterate type="lt">
                                    <p:tmPct val="10000"/>
                                  </p:iterate>
                                  <p:childTnLst>
                                    <p:set>
                                      <p:cBhvr>
                                        <p:cTn id="31" dur="1" fill="hold">
                                          <p:stCondLst>
                                            <p:cond delay="0"/>
                                          </p:stCondLst>
                                        </p:cTn>
                                        <p:tgtEl>
                                          <p:spTgt spid="12298"/>
                                        </p:tgtEl>
                                        <p:attrNameLst>
                                          <p:attrName>style.visibility</p:attrName>
                                        </p:attrNameLst>
                                      </p:cBhvr>
                                      <p:to>
                                        <p:strVal val="visible"/>
                                      </p:to>
                                    </p:set>
                                    <p:anim calcmode="lin" valueType="num">
                                      <p:cBhvr>
                                        <p:cTn id="32" dur="300" fill="hold"/>
                                        <p:tgtEl>
                                          <p:spTgt spid="12298"/>
                                        </p:tgtEl>
                                        <p:attrNameLst>
                                          <p:attrName>ppt_x</p:attrName>
                                        </p:attrNameLst>
                                      </p:cBhvr>
                                      <p:tavLst>
                                        <p:tav tm="0">
                                          <p:val>
                                            <p:strVal val="#ppt_x"/>
                                          </p:val>
                                        </p:tav>
                                        <p:tav tm="50000">
                                          <p:val>
                                            <p:strVal val="#ppt_x+.1"/>
                                          </p:val>
                                        </p:tav>
                                        <p:tav tm="100000">
                                          <p:val>
                                            <p:strVal val="#ppt_x"/>
                                          </p:val>
                                        </p:tav>
                                      </p:tavLst>
                                    </p:anim>
                                    <p:anim calcmode="lin" valueType="num">
                                      <p:cBhvr>
                                        <p:cTn id="33" dur="300" fill="hold"/>
                                        <p:tgtEl>
                                          <p:spTgt spid="12298"/>
                                        </p:tgtEl>
                                        <p:attrNameLst>
                                          <p:attrName>ppt_y</p:attrName>
                                        </p:attrNameLst>
                                      </p:cBhvr>
                                      <p:tavLst>
                                        <p:tav tm="0">
                                          <p:val>
                                            <p:strVal val="#ppt_y"/>
                                          </p:val>
                                        </p:tav>
                                        <p:tav tm="100000">
                                          <p:val>
                                            <p:strVal val="#ppt_y"/>
                                          </p:val>
                                        </p:tav>
                                      </p:tavLst>
                                    </p:anim>
                                    <p:anim calcmode="lin" valueType="num">
                                      <p:cBhvr>
                                        <p:cTn id="34" dur="300" fill="hold"/>
                                        <p:tgtEl>
                                          <p:spTgt spid="12298"/>
                                        </p:tgtEl>
                                        <p:attrNameLst>
                                          <p:attrName>ppt_h</p:attrName>
                                        </p:attrNameLst>
                                      </p:cBhvr>
                                      <p:tavLst>
                                        <p:tav tm="0">
                                          <p:val>
                                            <p:strVal val="#ppt_h/10"/>
                                          </p:val>
                                        </p:tav>
                                        <p:tav tm="50000">
                                          <p:val>
                                            <p:strVal val="#ppt_h+.01"/>
                                          </p:val>
                                        </p:tav>
                                        <p:tav tm="100000">
                                          <p:val>
                                            <p:strVal val="#ppt_h"/>
                                          </p:val>
                                        </p:tav>
                                      </p:tavLst>
                                    </p:anim>
                                    <p:anim calcmode="lin" valueType="num">
                                      <p:cBhvr>
                                        <p:cTn id="35" dur="300" fill="hold"/>
                                        <p:tgtEl>
                                          <p:spTgt spid="12298"/>
                                        </p:tgtEl>
                                        <p:attrNameLst>
                                          <p:attrName>ppt_w</p:attrName>
                                        </p:attrNameLst>
                                      </p:cBhvr>
                                      <p:tavLst>
                                        <p:tav tm="0">
                                          <p:val>
                                            <p:strVal val="#ppt_w/10"/>
                                          </p:val>
                                        </p:tav>
                                        <p:tav tm="50000">
                                          <p:val>
                                            <p:strVal val="#ppt_w+.01"/>
                                          </p:val>
                                        </p:tav>
                                        <p:tav tm="100000">
                                          <p:val>
                                            <p:strVal val="#ppt_w"/>
                                          </p:val>
                                        </p:tav>
                                      </p:tavLst>
                                    </p:anim>
                                    <p:animEffect transition="in" filter="fade">
                                      <p:cBhvr>
                                        <p:cTn id="36" dur="300" tmFilter="0,0; .5, 1; 1, 1"/>
                                        <p:tgtEl>
                                          <p:spTgt spid="12298"/>
                                        </p:tgtEl>
                                      </p:cBhvr>
                                    </p:animEffect>
                                  </p:childTnLst>
                                </p:cTn>
                              </p:par>
                            </p:childTnLst>
                          </p:cTn>
                        </p:par>
                        <p:par>
                          <p:cTn id="37" fill="hold">
                            <p:stCondLst>
                              <p:cond delay="1200"/>
                            </p:stCondLst>
                            <p:childTnLst>
                              <p:par>
                                <p:cTn id="38" presetID="22" presetClass="entr" presetSubtype="1"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up)">
                                      <p:cBhvr>
                                        <p:cTn id="4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P spid="12298" grpId="0"/>
      <p:bldP spid="31"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未标题-22"/>
          <p:cNvPicPr>
            <a:picLocks noChangeAspect="1"/>
          </p:cNvPicPr>
          <p:nvPr/>
        </p:nvPicPr>
        <p:blipFill>
          <a:blip r:embed="rId1">
            <a:lum bright="6000" contrast="30000"/>
          </a:blip>
          <a:stretch>
            <a:fillRect/>
          </a:stretch>
        </p:blipFill>
        <p:spPr>
          <a:xfrm>
            <a:off x="901700" y="1249045"/>
            <a:ext cx="3143885" cy="2912110"/>
          </a:xfrm>
          <a:prstGeom prst="rect">
            <a:avLst/>
          </a:prstGeom>
        </p:spPr>
      </p:pic>
      <p:pic>
        <p:nvPicPr>
          <p:cNvPr id="18" name="图片 17" descr="未标题-4"/>
          <p:cNvPicPr>
            <a:picLocks noChangeAspect="1"/>
          </p:cNvPicPr>
          <p:nvPr/>
        </p:nvPicPr>
        <p:blipFill>
          <a:blip r:embed="rId2"/>
          <a:stretch>
            <a:fillRect/>
          </a:stretch>
        </p:blipFill>
        <p:spPr>
          <a:xfrm>
            <a:off x="5540375" y="1849755"/>
            <a:ext cx="2423160" cy="2987675"/>
          </a:xfrm>
          <a:prstGeom prst="rect">
            <a:avLst/>
          </a:prstGeom>
        </p:spPr>
      </p:pic>
      <p:pic>
        <p:nvPicPr>
          <p:cNvPr id="26" name="图片 25"/>
          <p:cNvPicPr>
            <a:picLocks noChangeAspect="1"/>
          </p:cNvPicPr>
          <p:nvPr/>
        </p:nvPicPr>
        <p:blipFill>
          <a:blip r:embed="rId3"/>
          <a:stretch>
            <a:fillRect/>
          </a:stretch>
        </p:blipFill>
        <p:spPr>
          <a:xfrm>
            <a:off x="2257425" y="1057275"/>
            <a:ext cx="4838700" cy="400050"/>
          </a:xfrm>
          <a:prstGeom prst="rect">
            <a:avLst/>
          </a:prstGeom>
        </p:spPr>
      </p:pic>
      <p:grpSp>
        <p:nvGrpSpPr>
          <p:cNvPr id="33" name="组合 32"/>
          <p:cNvGrpSpPr/>
          <p:nvPr/>
        </p:nvGrpSpPr>
        <p:grpSpPr>
          <a:xfrm>
            <a:off x="1857375" y="2727325"/>
            <a:ext cx="2247900" cy="692785"/>
            <a:chOff x="2925" y="4295"/>
            <a:chExt cx="3540" cy="1091"/>
          </a:xfrm>
        </p:grpSpPr>
        <p:pic>
          <p:nvPicPr>
            <p:cNvPr id="27" name="图片 26"/>
            <p:cNvPicPr>
              <a:picLocks noChangeAspect="1"/>
            </p:cNvPicPr>
            <p:nvPr/>
          </p:nvPicPr>
          <p:blipFill>
            <a:blip r:embed="rId4"/>
            <a:stretch>
              <a:fillRect/>
            </a:stretch>
          </p:blipFill>
          <p:spPr>
            <a:xfrm>
              <a:off x="4365" y="4295"/>
              <a:ext cx="2100" cy="930"/>
            </a:xfrm>
            <a:prstGeom prst="rect">
              <a:avLst/>
            </a:prstGeom>
          </p:spPr>
        </p:pic>
        <p:pic>
          <p:nvPicPr>
            <p:cNvPr id="29" name="图片 28"/>
            <p:cNvPicPr>
              <a:picLocks noChangeAspect="1"/>
            </p:cNvPicPr>
            <p:nvPr/>
          </p:nvPicPr>
          <p:blipFill>
            <a:blip r:embed="rId5"/>
            <a:stretch>
              <a:fillRect/>
            </a:stretch>
          </p:blipFill>
          <p:spPr>
            <a:xfrm>
              <a:off x="2925" y="4516"/>
              <a:ext cx="1560" cy="870"/>
            </a:xfrm>
            <a:prstGeom prst="rect">
              <a:avLst/>
            </a:prstGeom>
          </p:spPr>
        </p:pic>
      </p:grpSp>
      <p:grpSp>
        <p:nvGrpSpPr>
          <p:cNvPr id="34" name="组合 33"/>
          <p:cNvGrpSpPr/>
          <p:nvPr/>
        </p:nvGrpSpPr>
        <p:grpSpPr>
          <a:xfrm>
            <a:off x="4635500" y="2727325"/>
            <a:ext cx="2238375" cy="673100"/>
            <a:chOff x="7300" y="4295"/>
            <a:chExt cx="3525" cy="1060"/>
          </a:xfrm>
        </p:grpSpPr>
        <p:pic>
          <p:nvPicPr>
            <p:cNvPr id="28" name="图片 27"/>
            <p:cNvPicPr>
              <a:picLocks noChangeAspect="1"/>
            </p:cNvPicPr>
            <p:nvPr/>
          </p:nvPicPr>
          <p:blipFill>
            <a:blip r:embed="rId6"/>
            <a:stretch>
              <a:fillRect/>
            </a:stretch>
          </p:blipFill>
          <p:spPr>
            <a:xfrm>
              <a:off x="8725" y="4295"/>
              <a:ext cx="2100" cy="930"/>
            </a:xfrm>
            <a:prstGeom prst="rect">
              <a:avLst/>
            </a:prstGeom>
          </p:spPr>
        </p:pic>
        <p:pic>
          <p:nvPicPr>
            <p:cNvPr id="30" name="图片 29"/>
            <p:cNvPicPr>
              <a:picLocks noChangeAspect="1"/>
            </p:cNvPicPr>
            <p:nvPr/>
          </p:nvPicPr>
          <p:blipFill>
            <a:blip r:embed="rId7"/>
            <a:stretch>
              <a:fillRect/>
            </a:stretch>
          </p:blipFill>
          <p:spPr>
            <a:xfrm>
              <a:off x="7300" y="4621"/>
              <a:ext cx="1425" cy="735"/>
            </a:xfrm>
            <a:prstGeom prst="rect">
              <a:avLst/>
            </a:prstGeom>
          </p:spPr>
        </p:pic>
      </p:grpSp>
      <p:pic>
        <p:nvPicPr>
          <p:cNvPr id="31" name="图片 30"/>
          <p:cNvPicPr>
            <a:picLocks noChangeAspect="1"/>
          </p:cNvPicPr>
          <p:nvPr/>
        </p:nvPicPr>
        <p:blipFill>
          <a:blip r:embed="rId8"/>
          <a:stretch>
            <a:fillRect/>
          </a:stretch>
        </p:blipFill>
        <p:spPr>
          <a:xfrm>
            <a:off x="2533650" y="3365500"/>
            <a:ext cx="1752600" cy="400050"/>
          </a:xfrm>
          <a:prstGeom prst="rect">
            <a:avLst/>
          </a:prstGeom>
        </p:spPr>
      </p:pic>
      <p:pic>
        <p:nvPicPr>
          <p:cNvPr id="32" name="图片 31"/>
          <p:cNvPicPr>
            <a:picLocks noChangeAspect="1"/>
          </p:cNvPicPr>
          <p:nvPr/>
        </p:nvPicPr>
        <p:blipFill>
          <a:blip r:embed="rId9"/>
          <a:stretch>
            <a:fillRect/>
          </a:stretch>
        </p:blipFill>
        <p:spPr>
          <a:xfrm>
            <a:off x="4738370" y="3365500"/>
            <a:ext cx="2257425" cy="40005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2000" fill="hold">
                                          <p:stCondLst>
                                            <p:cond delay="0"/>
                                          </p:stCondLst>
                                        </p:cTn>
                                        <p:tgtEl>
                                          <p:spTgt spid="4"/>
                                        </p:tgtEl>
                                        <p:attrNameLst>
                                          <p:attrName>style.visibility</p:attrName>
                                        </p:attrNameLst>
                                      </p:cBhvr>
                                      <p:to>
                                        <p:strVal val="visible"/>
                                      </p:to>
                                    </p:set>
                                    <p:anim calcmode="lin" valueType="num">
                                      <p:cBhvr additive="base">
                                        <p:cTn id="7" dur="2000"/>
                                        <p:tgtEl>
                                          <p:spTgt spid="4"/>
                                        </p:tgtEl>
                                        <p:attrNameLst>
                                          <p:attrName>ppt_y</p:attrName>
                                        </p:attrNameLst>
                                      </p:cBhvr>
                                      <p:tavLst>
                                        <p:tav tm="0">
                                          <p:val>
                                            <p:strVal val="#ppt_y+#ppt_h*1.125000"/>
                                          </p:val>
                                        </p:tav>
                                        <p:tav tm="100000">
                                          <p:val>
                                            <p:strVal val="#ppt_y"/>
                                          </p:val>
                                        </p:tav>
                                      </p:tavLst>
                                    </p:anim>
                                    <p:animEffect transition="in" filter="wipe(up)">
                                      <p:cBhvr>
                                        <p:cTn id="8" dur="2000"/>
                                        <p:tgtEl>
                                          <p:spTgt spid="4"/>
                                        </p:tgtEl>
                                      </p:cBhvr>
                                    </p:animEffect>
                                  </p:childTnLst>
                                </p:cTn>
                              </p:par>
                            </p:childTnLst>
                          </p:cTn>
                        </p:par>
                        <p:par>
                          <p:cTn id="9" fill="hold">
                            <p:stCondLst>
                              <p:cond delay="2000"/>
                            </p:stCondLst>
                            <p:childTnLst>
                              <p:par>
                                <p:cTn id="10" presetID="10" presetClass="entr" presetSubtype="0" fill="hold" nodeType="afterEffect">
                                  <p:stCondLst>
                                    <p:cond delay="0"/>
                                  </p:stCondLst>
                                  <p:childTnLst>
                                    <p:set>
                                      <p:cBhvr>
                                        <p:cTn id="11" dur="2000" fill="hold">
                                          <p:stCondLst>
                                            <p:cond delay="0"/>
                                          </p:stCondLst>
                                        </p:cTn>
                                        <p:tgtEl>
                                          <p:spTgt spid="18"/>
                                        </p:tgtEl>
                                        <p:attrNameLst>
                                          <p:attrName>style.visibility</p:attrName>
                                        </p:attrNameLst>
                                      </p:cBhvr>
                                      <p:to>
                                        <p:strVal val="visible"/>
                                      </p:to>
                                    </p:set>
                                    <p:animEffect transition="in" filter="fade">
                                      <p:cBhvr>
                                        <p:cTn id="12" dur="2000"/>
                                        <p:tgtEl>
                                          <p:spTgt spid="18"/>
                                        </p:tgtEl>
                                      </p:cBhvr>
                                    </p:animEffect>
                                  </p:childTnLst>
                                </p:cTn>
                              </p:par>
                            </p:childTnLst>
                          </p:cTn>
                        </p:par>
                        <p:par>
                          <p:cTn id="13" fill="hold">
                            <p:stCondLst>
                              <p:cond delay="4000"/>
                            </p:stCondLst>
                            <p:childTnLst>
                              <p:par>
                                <p:cTn id="14" presetID="22" presetClass="entr" presetSubtype="8" fill="hold" nodeType="afterEffect">
                                  <p:stCondLst>
                                    <p:cond delay="0"/>
                                  </p:stCondLst>
                                  <p:childTnLst>
                                    <p:set>
                                      <p:cBhvr>
                                        <p:cTn id="15" dur="2000" fill="hold">
                                          <p:stCondLst>
                                            <p:cond delay="0"/>
                                          </p:stCondLst>
                                        </p:cTn>
                                        <p:tgtEl>
                                          <p:spTgt spid="33"/>
                                        </p:tgtEl>
                                        <p:attrNameLst>
                                          <p:attrName>style.visibility</p:attrName>
                                        </p:attrNameLst>
                                      </p:cBhvr>
                                      <p:to>
                                        <p:strVal val="visible"/>
                                      </p:to>
                                    </p:set>
                                    <p:animEffect transition="in" filter="wipe(left)">
                                      <p:cBhvr>
                                        <p:cTn id="16" dur="2000"/>
                                        <p:tgtEl>
                                          <p:spTgt spid="33"/>
                                        </p:tgtEl>
                                      </p:cBhvr>
                                    </p:animEffect>
                                  </p:childTnLst>
                                </p:cTn>
                              </p:par>
                            </p:childTnLst>
                          </p:cTn>
                        </p:par>
                        <p:par>
                          <p:cTn id="17" fill="hold">
                            <p:stCondLst>
                              <p:cond delay="6000"/>
                            </p:stCondLst>
                            <p:childTnLst>
                              <p:par>
                                <p:cTn id="18" presetID="22" presetClass="entr" presetSubtype="8" fill="hold" nodeType="afterEffect">
                                  <p:stCondLst>
                                    <p:cond delay="0"/>
                                  </p:stCondLst>
                                  <p:childTnLst>
                                    <p:set>
                                      <p:cBhvr>
                                        <p:cTn id="19" dur="2000" fill="hold">
                                          <p:stCondLst>
                                            <p:cond delay="0"/>
                                          </p:stCondLst>
                                        </p:cTn>
                                        <p:tgtEl>
                                          <p:spTgt spid="34"/>
                                        </p:tgtEl>
                                        <p:attrNameLst>
                                          <p:attrName>style.visibility</p:attrName>
                                        </p:attrNameLst>
                                      </p:cBhvr>
                                      <p:to>
                                        <p:strVal val="visible"/>
                                      </p:to>
                                    </p:set>
                                    <p:animEffect transition="in" filter="wipe(left)">
                                      <p:cBhvr>
                                        <p:cTn id="20" dur="2000"/>
                                        <p:tgtEl>
                                          <p:spTgt spid="34"/>
                                        </p:tgtEl>
                                      </p:cBhvr>
                                    </p:animEffect>
                                  </p:childTnLst>
                                </p:cTn>
                              </p:par>
                            </p:childTnLst>
                          </p:cTn>
                        </p:par>
                        <p:par>
                          <p:cTn id="21" fill="hold">
                            <p:stCondLst>
                              <p:cond delay="8000"/>
                            </p:stCondLst>
                            <p:childTnLst>
                              <p:par>
                                <p:cTn id="22" presetID="53" presetClass="entr" presetSubtype="16"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53" presetClass="entr" presetSubtype="16"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ppt_w</p:attrName>
                                        </p:attrNameLst>
                                      </p:cBhvr>
                                      <p:tavLst>
                                        <p:tav tm="0">
                                          <p:val>
                                            <p:fltVal val="0"/>
                                          </p:val>
                                        </p:tav>
                                        <p:tav tm="100000">
                                          <p:val>
                                            <p:strVal val="#ppt_w"/>
                                          </p:val>
                                        </p:tav>
                                      </p:tavLst>
                                    </p:anim>
                                    <p:anim calcmode="lin" valueType="num">
                                      <p:cBhvr>
                                        <p:cTn id="30" dur="500" fill="hold"/>
                                        <p:tgtEl>
                                          <p:spTgt spid="32"/>
                                        </p:tgtEl>
                                        <p:attrNameLst>
                                          <p:attrName>ppt_h</p:attrName>
                                        </p:attrNameLst>
                                      </p:cBhvr>
                                      <p:tavLst>
                                        <p:tav tm="0">
                                          <p:val>
                                            <p:fltVal val="0"/>
                                          </p:val>
                                        </p:tav>
                                        <p:tav tm="100000">
                                          <p:val>
                                            <p:strVal val="#ppt_h"/>
                                          </p:val>
                                        </p:tav>
                                      </p:tavLst>
                                    </p:anim>
                                    <p:animEffect transition="in" filter="fade">
                                      <p:cBhvr>
                                        <p:cTn id="31" dur="500"/>
                                        <p:tgtEl>
                                          <p:spTgt spid="32"/>
                                        </p:tgtEl>
                                      </p:cBhvr>
                                    </p:animEffect>
                                  </p:childTnLst>
                                </p:cTn>
                              </p:par>
                            </p:childTnLst>
                          </p:cTn>
                        </p:par>
                        <p:par>
                          <p:cTn id="32" fill="hold">
                            <p:stCondLst>
                              <p:cond delay="8500"/>
                            </p:stCondLst>
                            <p:childTnLst>
                              <p:par>
                                <p:cTn id="33" presetID="22" presetClass="entr" presetSubtype="8" fill="hold" nodeType="afterEffect">
                                  <p:stCondLst>
                                    <p:cond delay="0"/>
                                  </p:stCondLst>
                                  <p:childTnLst>
                                    <p:set>
                                      <p:cBhvr>
                                        <p:cTn id="34" dur="2000" fill="hold">
                                          <p:stCondLst>
                                            <p:cond delay="0"/>
                                          </p:stCondLst>
                                        </p:cTn>
                                        <p:tgtEl>
                                          <p:spTgt spid="26"/>
                                        </p:tgtEl>
                                        <p:attrNameLst>
                                          <p:attrName>style.visibility</p:attrName>
                                        </p:attrNameLst>
                                      </p:cBhvr>
                                      <p:to>
                                        <p:strVal val="visible"/>
                                      </p:to>
                                    </p:set>
                                    <p:animEffect transition="in" filter="wipe(left)">
                                      <p:cBhvr>
                                        <p:cTn id="35"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6985" y="-24765"/>
            <a:ext cx="9157970" cy="5193030"/>
          </a:xfrm>
          <a:prstGeom prst="rect">
            <a:avLst/>
          </a:prstGeom>
        </p:spPr>
      </p:pic>
      <p:sp>
        <p:nvSpPr>
          <p:cNvPr id="6" name="矩形 5"/>
          <p:cNvSpPr/>
          <p:nvPr/>
        </p:nvSpPr>
        <p:spPr>
          <a:xfrm>
            <a:off x="-6985" y="-29210"/>
            <a:ext cx="9157970" cy="5201920"/>
          </a:xfrm>
          <a:prstGeom prst="rect">
            <a:avLst/>
          </a:prstGeom>
          <a:solidFill>
            <a:srgbClr val="FFC000">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985" y="-29210"/>
            <a:ext cx="9143365" cy="5230495"/>
          </a:xfrm>
          <a:prstGeom prst="rect">
            <a:avLst/>
          </a:prstGeom>
          <a:gradFill>
            <a:gsLst>
              <a:gs pos="0">
                <a:srgbClr val="C00000">
                  <a:alpha val="100000"/>
                </a:srgbClr>
              </a:gs>
              <a:gs pos="32000">
                <a:srgbClr val="E08000">
                  <a:alpha val="100000"/>
                </a:srgbClr>
              </a:gs>
              <a:gs pos="72000">
                <a:srgbClr val="FFFF00">
                  <a:alpha val="12000"/>
                </a:srgbClr>
              </a:gs>
              <a:gs pos="100000">
                <a:srgbClr val="FFFFFF">
                  <a:lumMod val="0"/>
                  <a:lumOff val="100000"/>
                  <a:alpha val="0"/>
                </a:srgbClr>
              </a:gs>
            </a:gsLst>
            <a:lin ang="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lum bright="-12000" contrast="-36000"/>
          </a:blip>
          <a:stretch>
            <a:fillRect/>
          </a:stretch>
        </p:blipFill>
        <p:spPr>
          <a:xfrm flipH="1">
            <a:off x="3288030" y="-24130"/>
            <a:ext cx="7353300" cy="5192395"/>
          </a:xfrm>
          <a:prstGeom prst="homePlate">
            <a:avLst>
              <a:gd name="adj" fmla="val 13672"/>
            </a:avLst>
          </a:prstGeom>
        </p:spPr>
      </p:pic>
      <p:pic>
        <p:nvPicPr>
          <p:cNvPr id="3112" name="图片 2"/>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07935" y="111125"/>
            <a:ext cx="892810" cy="88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6155055" y="201295"/>
            <a:ext cx="1452880" cy="706755"/>
          </a:xfrm>
          <a:prstGeom prst="rect">
            <a:avLst/>
          </a:prstGeom>
          <a:noFill/>
          <a:ln>
            <a:noFill/>
          </a:ln>
        </p:spPr>
        <p:txBody>
          <a:bodyPr wrap="none" rtlCol="0" anchor="t">
            <a:spAutoFit/>
          </a:bodyPr>
          <a:lstStyle/>
          <a:p>
            <a:pPr algn="r"/>
            <a:r>
              <a:rPr lang="en-US" altLang="zh-CN" sz="2000">
                <a:solidFill>
                  <a:srgbClr val="C0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6.26</a:t>
            </a:r>
            <a:endParaRPr lang="en-US" altLang="zh-CN" sz="2000">
              <a:solidFill>
                <a:srgbClr val="C0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a:p>
            <a:pPr algn="r"/>
            <a:r>
              <a:rPr lang="zh-CN" altLang="en-US" sz="2000">
                <a:solidFill>
                  <a:srgbClr val="C0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国际禁毒日</a:t>
            </a:r>
            <a:endParaRPr lang="zh-CN" altLang="en-US" sz="2000">
              <a:solidFill>
                <a:srgbClr val="C0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p:txBody>
      </p:sp>
      <p:grpSp>
        <p:nvGrpSpPr>
          <p:cNvPr id="18" name="组合 17"/>
          <p:cNvGrpSpPr/>
          <p:nvPr/>
        </p:nvGrpSpPr>
        <p:grpSpPr>
          <a:xfrm>
            <a:off x="3409950" y="4180840"/>
            <a:ext cx="5770245" cy="805180"/>
            <a:chOff x="5385" y="5939"/>
            <a:chExt cx="9087" cy="1268"/>
          </a:xfrm>
          <a:effectLst>
            <a:glow rad="63500">
              <a:schemeClr val="accent3">
                <a:satMod val="175000"/>
                <a:alpha val="40000"/>
              </a:schemeClr>
            </a:glow>
          </a:effectLst>
        </p:grpSpPr>
        <p:pic>
          <p:nvPicPr>
            <p:cNvPr id="16" name="图片 15" descr="未标题-11"/>
            <p:cNvPicPr>
              <a:picLocks noChangeAspect="1"/>
            </p:cNvPicPr>
            <p:nvPr/>
          </p:nvPicPr>
          <p:blipFill>
            <a:blip r:embed="rId4"/>
            <a:stretch>
              <a:fillRect/>
            </a:stretch>
          </p:blipFill>
          <p:spPr>
            <a:xfrm>
              <a:off x="5385" y="5939"/>
              <a:ext cx="5862" cy="1268"/>
            </a:xfrm>
            <a:prstGeom prst="rect">
              <a:avLst/>
            </a:prstGeom>
          </p:spPr>
        </p:pic>
        <p:cxnSp>
          <p:nvCxnSpPr>
            <p:cNvPr id="17" name="直接连接符 16"/>
            <p:cNvCxnSpPr/>
            <p:nvPr/>
          </p:nvCxnSpPr>
          <p:spPr>
            <a:xfrm>
              <a:off x="11232" y="6454"/>
              <a:ext cx="3240" cy="0"/>
            </a:xfrm>
            <a:prstGeom prst="line">
              <a:avLst/>
            </a:prstGeom>
            <a:ln w="19050">
              <a:solidFill>
                <a:schemeClr val="bg1"/>
              </a:solidFill>
            </a:ln>
            <a:effectLst>
              <a:glow rad="254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grpSp>
      <p:pic>
        <p:nvPicPr>
          <p:cNvPr id="13" name="图片 12" descr="未标题-6"/>
          <p:cNvPicPr>
            <a:picLocks noChangeAspect="1"/>
          </p:cNvPicPr>
          <p:nvPr/>
        </p:nvPicPr>
        <p:blipFill>
          <a:blip r:embed="rId5">
            <a:lum bright="-12000" contrast="24000"/>
          </a:blip>
          <a:stretch>
            <a:fillRect/>
          </a:stretch>
        </p:blipFill>
        <p:spPr>
          <a:xfrm>
            <a:off x="-154305" y="1174750"/>
            <a:ext cx="4175125" cy="3797300"/>
          </a:xfrm>
          <a:prstGeom prst="rect">
            <a:avLst/>
          </a:prstGeom>
        </p:spPr>
      </p:pic>
      <p:grpSp>
        <p:nvGrpSpPr>
          <p:cNvPr id="2" name="组合 1"/>
          <p:cNvGrpSpPr/>
          <p:nvPr/>
        </p:nvGrpSpPr>
        <p:grpSpPr>
          <a:xfrm>
            <a:off x="151130" y="913765"/>
            <a:ext cx="4798695" cy="3507740"/>
            <a:chOff x="283" y="1559"/>
            <a:chExt cx="7557" cy="5524"/>
          </a:xfrm>
        </p:grpSpPr>
        <p:pic>
          <p:nvPicPr>
            <p:cNvPr id="24" name="图片 23"/>
            <p:cNvPicPr>
              <a:picLocks noChangeAspect="1"/>
            </p:cNvPicPr>
            <p:nvPr/>
          </p:nvPicPr>
          <p:blipFill>
            <a:blip r:embed="rId6"/>
            <a:stretch>
              <a:fillRect/>
            </a:stretch>
          </p:blipFill>
          <p:spPr>
            <a:xfrm>
              <a:off x="869" y="6063"/>
              <a:ext cx="2580" cy="1020"/>
            </a:xfrm>
            <a:prstGeom prst="rect">
              <a:avLst/>
            </a:prstGeom>
          </p:spPr>
        </p:pic>
        <p:pic>
          <p:nvPicPr>
            <p:cNvPr id="25" name="图片 24"/>
            <p:cNvPicPr>
              <a:picLocks noChangeAspect="1"/>
            </p:cNvPicPr>
            <p:nvPr/>
          </p:nvPicPr>
          <p:blipFill>
            <a:blip r:embed="rId7"/>
            <a:stretch>
              <a:fillRect/>
            </a:stretch>
          </p:blipFill>
          <p:spPr>
            <a:xfrm>
              <a:off x="283" y="2608"/>
              <a:ext cx="2070" cy="825"/>
            </a:xfrm>
            <a:prstGeom prst="rect">
              <a:avLst/>
            </a:prstGeom>
          </p:spPr>
        </p:pic>
        <p:pic>
          <p:nvPicPr>
            <p:cNvPr id="26" name="图片 25"/>
            <p:cNvPicPr>
              <a:picLocks noChangeAspect="1"/>
            </p:cNvPicPr>
            <p:nvPr/>
          </p:nvPicPr>
          <p:blipFill>
            <a:blip r:embed="rId8"/>
            <a:stretch>
              <a:fillRect/>
            </a:stretch>
          </p:blipFill>
          <p:spPr>
            <a:xfrm>
              <a:off x="2904" y="2446"/>
              <a:ext cx="2580" cy="735"/>
            </a:xfrm>
            <a:prstGeom prst="rect">
              <a:avLst/>
            </a:prstGeom>
          </p:spPr>
        </p:pic>
        <p:pic>
          <p:nvPicPr>
            <p:cNvPr id="27" name="图片 26"/>
            <p:cNvPicPr>
              <a:picLocks noChangeAspect="1"/>
            </p:cNvPicPr>
            <p:nvPr/>
          </p:nvPicPr>
          <p:blipFill>
            <a:blip r:embed="rId9"/>
            <a:stretch>
              <a:fillRect/>
            </a:stretch>
          </p:blipFill>
          <p:spPr>
            <a:xfrm>
              <a:off x="4830" y="5927"/>
              <a:ext cx="3011" cy="963"/>
            </a:xfrm>
            <a:prstGeom prst="rect">
              <a:avLst/>
            </a:prstGeom>
          </p:spPr>
        </p:pic>
        <p:pic>
          <p:nvPicPr>
            <p:cNvPr id="28" name="图片 27"/>
            <p:cNvPicPr>
              <a:picLocks noChangeAspect="1"/>
            </p:cNvPicPr>
            <p:nvPr/>
          </p:nvPicPr>
          <p:blipFill>
            <a:blip r:embed="rId10"/>
            <a:stretch>
              <a:fillRect/>
            </a:stretch>
          </p:blipFill>
          <p:spPr>
            <a:xfrm>
              <a:off x="4163" y="1559"/>
              <a:ext cx="2580" cy="1020"/>
            </a:xfrm>
            <a:prstGeom prst="rect">
              <a:avLst/>
            </a:prstGeom>
          </p:spPr>
        </p:pic>
        <p:pic>
          <p:nvPicPr>
            <p:cNvPr id="29" name="图片 28"/>
            <p:cNvPicPr>
              <a:picLocks noChangeAspect="1"/>
            </p:cNvPicPr>
            <p:nvPr/>
          </p:nvPicPr>
          <p:blipFill>
            <a:blip r:embed="rId11"/>
            <a:stretch>
              <a:fillRect/>
            </a:stretch>
          </p:blipFill>
          <p:spPr>
            <a:xfrm>
              <a:off x="2739" y="1692"/>
              <a:ext cx="2091" cy="754"/>
            </a:xfrm>
            <a:prstGeom prst="rect">
              <a:avLst/>
            </a:prstGeom>
          </p:spPr>
        </p:pic>
        <p:pic>
          <p:nvPicPr>
            <p:cNvPr id="30" name="图片 29"/>
            <p:cNvPicPr>
              <a:picLocks noChangeAspect="1"/>
            </p:cNvPicPr>
            <p:nvPr/>
          </p:nvPicPr>
          <p:blipFill>
            <a:blip r:embed="rId12"/>
            <a:stretch>
              <a:fillRect/>
            </a:stretch>
          </p:blipFill>
          <p:spPr>
            <a:xfrm>
              <a:off x="978" y="5076"/>
              <a:ext cx="1761" cy="635"/>
            </a:xfrm>
            <a:prstGeom prst="rect">
              <a:avLst/>
            </a:prstGeom>
          </p:spPr>
        </p:pic>
      </p:grpSp>
      <p:sp>
        <p:nvSpPr>
          <p:cNvPr id="19" name="矩形 18"/>
          <p:cNvSpPr/>
          <p:nvPr/>
        </p:nvSpPr>
        <p:spPr>
          <a:xfrm>
            <a:off x="3856990" y="1579880"/>
            <a:ext cx="4526280" cy="1106805"/>
          </a:xfrm>
          <a:prstGeom prst="rect">
            <a:avLst/>
          </a:prstGeom>
          <a:noFill/>
          <a:ln>
            <a:noFill/>
          </a:ln>
          <a:effectLst>
            <a:outerShdw blurRad="50800" dist="38100" dir="2700000" algn="tl" rotWithShape="0">
              <a:schemeClr val="bg1">
                <a:alpha val="100000"/>
              </a:schemeClr>
            </a:outerShdw>
          </a:effectLst>
        </p:spPr>
        <p:txBody>
          <a:bodyPr wrap="square" rtlCol="0" anchor="t">
            <a:spAutoFit/>
          </a:bodyPr>
          <a:lstStyle/>
          <a:p>
            <a:pPr algn="ctr"/>
            <a:r>
              <a:rPr lang="zh-CN" altLang="en-US" sz="6600" b="1">
                <a:solidFill>
                  <a:srgbClr val="C00000"/>
                </a:solidFill>
                <a:effectLst>
                  <a:outerShdw blurRad="38100" dist="19050" dir="2700000" algn="tl" rotWithShape="0">
                    <a:schemeClr val="dk1">
                      <a:alpha val="40000"/>
                    </a:schemeClr>
                  </a:outerShdw>
                </a:effectLst>
              </a:rPr>
              <a:t>谢谢聆听</a:t>
            </a:r>
            <a:endParaRPr lang="zh-CN" altLang="en-US" sz="6600" b="1">
              <a:solidFill>
                <a:srgbClr val="C00000"/>
              </a:solidFill>
              <a:effectLst>
                <a:outerShdw blurRad="38100" dist="19050" dir="2700000" algn="tl" rotWithShape="0">
                  <a:schemeClr val="dk1">
                    <a:alpha val="40000"/>
                  </a:schemeClr>
                </a:outerShdw>
              </a:effectLst>
            </a:endParaRPr>
          </a:p>
        </p:txBody>
      </p:sp>
      <p:sp>
        <p:nvSpPr>
          <p:cNvPr id="20" name="矩形 19"/>
          <p:cNvSpPr/>
          <p:nvPr/>
        </p:nvSpPr>
        <p:spPr>
          <a:xfrm>
            <a:off x="5099050" y="3045460"/>
            <a:ext cx="2023745" cy="922020"/>
          </a:xfrm>
          <a:prstGeom prst="rect">
            <a:avLst/>
          </a:prstGeom>
          <a:noFill/>
          <a:ln>
            <a:noFill/>
          </a:ln>
          <a:effectLst>
            <a:outerShdw blurRad="12700" dist="12700" dir="2700000" algn="tl" rotWithShape="0">
              <a:srgbClr val="C00000">
                <a:alpha val="100000"/>
              </a:srgbClr>
            </a:outerShdw>
          </a:effectLst>
        </p:spPr>
        <p:txBody>
          <a:bodyPr wrap="square" rtlCol="0" anchor="t">
            <a:spAutoFit/>
          </a:bodyPr>
          <a:lstStyle/>
          <a:p>
            <a:pPr algn="dist">
              <a:lnSpc>
                <a:spcPct val="150000"/>
              </a:lnSpc>
            </a:pPr>
            <a:r>
              <a:rPr lang="zh-CN" altLang="en-US"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武穴市梅川中学</a:t>
            </a:r>
            <a:endParaRPr lang="zh-CN" altLang="en-US"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a:p>
            <a:pPr algn="ctr">
              <a:lnSpc>
                <a:spcPct val="150000"/>
              </a:lnSpc>
            </a:pPr>
            <a:r>
              <a:rPr lang="en-US" altLang="zh-CN"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2019</a:t>
            </a:r>
            <a:r>
              <a:rPr lang="zh-CN" altLang="en-US"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年</a:t>
            </a:r>
            <a:r>
              <a:rPr lang="en-US" altLang="zh-CN"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6</a:t>
            </a:r>
            <a:r>
              <a:rPr lang="zh-CN" altLang="en-US"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月</a:t>
            </a:r>
            <a:r>
              <a:rPr lang="en-US" altLang="zh-CN"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26</a:t>
            </a:r>
            <a:r>
              <a:rPr lang="zh-CN" altLang="en-US"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日</a:t>
            </a:r>
            <a:endParaRPr lang="zh-CN" altLang="en-US"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pic>
        <p:nvPicPr>
          <p:cNvPr id="21" name="图片 20" descr="未标题-2"/>
          <p:cNvPicPr>
            <a:picLocks noChangeAspect="1"/>
          </p:cNvPicPr>
          <p:nvPr userDrawn="1"/>
        </p:nvPicPr>
        <p:blipFill>
          <a:blip r:embed="rId13">
            <a:lum bright="-12000" contrast="18000"/>
          </a:blip>
          <a:stretch>
            <a:fillRect/>
          </a:stretch>
        </p:blipFill>
        <p:spPr>
          <a:xfrm>
            <a:off x="287655" y="123190"/>
            <a:ext cx="870585" cy="1027430"/>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500"/>
                                        <p:tgtEl>
                                          <p:spTgt spid="10"/>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53" presetClass="entr" presetSubtype="16" fill="hold" nodeType="afterEffect">
                                  <p:stCondLst>
                                    <p:cond delay="0"/>
                                  </p:stCondLst>
                                  <p:childTnLst>
                                    <p:set>
                                      <p:cBhvr>
                                        <p:cTn id="19" dur="2000" fill="hold">
                                          <p:stCondLst>
                                            <p:cond delay="0"/>
                                          </p:stCondLst>
                                        </p:cTn>
                                        <p:tgtEl>
                                          <p:spTgt spid="2"/>
                                        </p:tgtEl>
                                        <p:attrNameLst>
                                          <p:attrName>style.visibility</p:attrName>
                                        </p:attrNameLst>
                                      </p:cBhvr>
                                      <p:to>
                                        <p:strVal val="visible"/>
                                      </p:to>
                                    </p:set>
                                    <p:anim calcmode="lin" valueType="num">
                                      <p:cBhvr>
                                        <p:cTn id="20" dur="2000" fill="hold"/>
                                        <p:tgtEl>
                                          <p:spTgt spid="2"/>
                                        </p:tgtEl>
                                        <p:attrNameLst>
                                          <p:attrName>ppt_w</p:attrName>
                                        </p:attrNameLst>
                                      </p:cBhvr>
                                      <p:tavLst>
                                        <p:tav tm="0">
                                          <p:val>
                                            <p:fltVal val="0"/>
                                          </p:val>
                                        </p:tav>
                                        <p:tav tm="100000">
                                          <p:val>
                                            <p:strVal val="#ppt_w"/>
                                          </p:val>
                                        </p:tav>
                                      </p:tavLst>
                                    </p:anim>
                                    <p:anim calcmode="lin" valueType="num">
                                      <p:cBhvr>
                                        <p:cTn id="21" dur="2000" fill="hold"/>
                                        <p:tgtEl>
                                          <p:spTgt spid="2"/>
                                        </p:tgtEl>
                                        <p:attrNameLst>
                                          <p:attrName>ppt_h</p:attrName>
                                        </p:attrNameLst>
                                      </p:cBhvr>
                                      <p:tavLst>
                                        <p:tav tm="0">
                                          <p:val>
                                            <p:fltVal val="0"/>
                                          </p:val>
                                        </p:tav>
                                        <p:tav tm="100000">
                                          <p:val>
                                            <p:strVal val="#ppt_h"/>
                                          </p:val>
                                        </p:tav>
                                      </p:tavLst>
                                    </p:anim>
                                    <p:animEffect transition="in" filter="fade">
                                      <p:cBhvr>
                                        <p:cTn id="22" dur="2000"/>
                                        <p:tgtEl>
                                          <p:spTgt spid="2"/>
                                        </p:tgtEl>
                                      </p:cBhvr>
                                    </p:animEffect>
                                  </p:childTnLst>
                                </p:cTn>
                              </p:par>
                            </p:childTnLst>
                          </p:cTn>
                        </p:par>
                        <p:par>
                          <p:cTn id="23" fill="hold">
                            <p:stCondLst>
                              <p:cond delay="3500"/>
                            </p:stCondLst>
                            <p:childTnLst>
                              <p:par>
                                <p:cTn id="24" presetID="52" presetClass="entr" presetSubtype="0" fill="hold" nodeType="afterEffect">
                                  <p:stCondLst>
                                    <p:cond delay="0"/>
                                  </p:stCondLst>
                                  <p:childTnLst>
                                    <p:set>
                                      <p:cBhvr>
                                        <p:cTn id="25" dur="1" fill="hold">
                                          <p:stCondLst>
                                            <p:cond delay="0"/>
                                          </p:stCondLst>
                                        </p:cTn>
                                        <p:tgtEl>
                                          <p:spTgt spid="3112"/>
                                        </p:tgtEl>
                                        <p:attrNameLst>
                                          <p:attrName>style.visibility</p:attrName>
                                        </p:attrNameLst>
                                      </p:cBhvr>
                                      <p:to>
                                        <p:strVal val="visible"/>
                                      </p:to>
                                    </p:set>
                                    <p:animScale>
                                      <p:cBhvr>
                                        <p:cTn id="26" dur="1000" decel="50000" fill="hold">
                                          <p:stCondLst>
                                            <p:cond delay="0"/>
                                          </p:stCondLst>
                                        </p:cTn>
                                        <p:tgtEl>
                                          <p:spTgt spid="31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3112"/>
                                        </p:tgtEl>
                                        <p:attrNameLst>
                                          <p:attrName>ppt_x</p:attrName>
                                          <p:attrName>ppt_y</p:attrName>
                                        </p:attrNameLst>
                                      </p:cBhvr>
                                    </p:animMotion>
                                    <p:animEffect transition="in" filter="fade">
                                      <p:cBhvr>
                                        <p:cTn id="28" dur="1000"/>
                                        <p:tgtEl>
                                          <p:spTgt spid="3112"/>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Scale>
                                      <p:cBhvr>
                                        <p:cTn id="31"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7"/>
                                        </p:tgtEl>
                                        <p:attrNameLst>
                                          <p:attrName>ppt_x</p:attrName>
                                          <p:attrName>ppt_y</p:attrName>
                                        </p:attrNameLst>
                                      </p:cBhvr>
                                    </p:animMotion>
                                    <p:animEffect transition="in" filter="fade">
                                      <p:cBhvr>
                                        <p:cTn id="33" dur="1000"/>
                                        <p:tgtEl>
                                          <p:spTgt spid="7"/>
                                        </p:tgtEl>
                                      </p:cBhvr>
                                    </p:animEffect>
                                  </p:childTnLst>
                                </p:cTn>
                              </p:par>
                            </p:childTnLst>
                          </p:cTn>
                        </p:par>
                        <p:par>
                          <p:cTn id="34" fill="hold">
                            <p:stCondLst>
                              <p:cond delay="4500"/>
                            </p:stCondLst>
                            <p:childTnLst>
                              <p:par>
                                <p:cTn id="35" presetID="53" presetClass="entr" presetSubtype="16"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par>
                          <p:cTn id="40" fill="hold">
                            <p:stCondLst>
                              <p:cond delay="5000"/>
                            </p:stCondLst>
                            <p:childTnLst>
                              <p:par>
                                <p:cTn id="41" presetID="22" presetClass="entr" presetSubtype="8" fill="hold" nodeType="afterEffect">
                                  <p:stCondLst>
                                    <p:cond delay="0"/>
                                  </p:stCondLst>
                                  <p:childTnLst>
                                    <p:set>
                                      <p:cBhvr>
                                        <p:cTn id="42" dur="2000" fill="hold">
                                          <p:stCondLst>
                                            <p:cond delay="0"/>
                                          </p:stCondLst>
                                        </p:cTn>
                                        <p:tgtEl>
                                          <p:spTgt spid="18"/>
                                        </p:tgtEl>
                                        <p:attrNameLst>
                                          <p:attrName>style.visibility</p:attrName>
                                        </p:attrNameLst>
                                      </p:cBhvr>
                                      <p:to>
                                        <p:strVal val="visible"/>
                                      </p:to>
                                    </p:set>
                                    <p:animEffect transition="in" filter="wipe(left)">
                                      <p:cBhvr>
                                        <p:cTn id="43" dur="2000"/>
                                        <p:tgtEl>
                                          <p:spTgt spid="18"/>
                                        </p:tgtEl>
                                      </p:cBhvr>
                                    </p:animEffect>
                                  </p:childTnLst>
                                </p:cTn>
                              </p:par>
                              <p:par>
                                <p:cTn id="44" presetID="22" presetClass="entr" presetSubtype="8" fill="hold" grpId="1" nodeType="withEffect">
                                  <p:stCondLst>
                                    <p:cond delay="100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par>
                                <p:cTn id="47" presetID="53" presetClass="entr" presetSubtype="16"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fill="hold"/>
                                        <p:tgtEl>
                                          <p:spTgt spid="21"/>
                                        </p:tgtEl>
                                        <p:attrNameLst>
                                          <p:attrName>ppt_w</p:attrName>
                                        </p:attrNameLst>
                                      </p:cBhvr>
                                      <p:tavLst>
                                        <p:tav tm="0">
                                          <p:val>
                                            <p:fltVal val="0"/>
                                          </p:val>
                                        </p:tav>
                                        <p:tav tm="100000">
                                          <p:val>
                                            <p:strVal val="#ppt_w"/>
                                          </p:val>
                                        </p:tav>
                                      </p:tavLst>
                                    </p:anim>
                                    <p:anim calcmode="lin" valueType="num">
                                      <p:cBhvr>
                                        <p:cTn id="50" dur="500" fill="hold"/>
                                        <p:tgtEl>
                                          <p:spTgt spid="21"/>
                                        </p:tgtEl>
                                        <p:attrNameLst>
                                          <p:attrName>ppt_h</p:attrName>
                                        </p:attrNameLst>
                                      </p:cBhvr>
                                      <p:tavLst>
                                        <p:tav tm="0">
                                          <p:val>
                                            <p:fltVal val="0"/>
                                          </p:val>
                                        </p:tav>
                                        <p:tav tm="100000">
                                          <p:val>
                                            <p:strVal val="#ppt_h"/>
                                          </p:val>
                                        </p:tav>
                                      </p:tavLst>
                                    </p:anim>
                                    <p:animEffect transition="in" filter="fade">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7" grpId="0"/>
      <p:bldP spid="19" grpId="0" bldLvl="0" animBg="1"/>
      <p:bldP spid="20" grpId="1"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12"/>
          <p:cNvSpPr>
            <a:spLocks noChangeArrowheads="1"/>
          </p:cNvSpPr>
          <p:nvPr/>
        </p:nvSpPr>
        <p:spPr bwMode="auto">
          <a:xfrm>
            <a:off x="8707797" y="1439700"/>
            <a:ext cx="440267" cy="2093863"/>
          </a:xfrm>
          <a:prstGeom prst="rect">
            <a:avLst/>
          </a:prstGeom>
          <a:solidFill>
            <a:srgbClr val="C00000"/>
          </a:solidFill>
          <a:ln>
            <a:noFill/>
          </a:ln>
        </p:spPr>
        <p:txBody>
          <a:bodyPr vert="horz" wrap="square" lIns="81609" tIns="40804" rIns="81609" bIns="40804" numCol="1" anchor="t" anchorCtr="0" compatLnSpc="1"/>
          <a:lstStyle/>
          <a:p>
            <a:endParaRPr lang="zh-CN" altLang="en-US" sz="100"/>
          </a:p>
        </p:txBody>
      </p:sp>
      <p:sp>
        <p:nvSpPr>
          <p:cNvPr id="30" name="Freeform 13"/>
          <p:cNvSpPr/>
          <p:nvPr/>
        </p:nvSpPr>
        <p:spPr bwMode="auto">
          <a:xfrm>
            <a:off x="251" y="1439809"/>
            <a:ext cx="1461672" cy="2094016"/>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C00000"/>
          </a:solidFill>
          <a:ln>
            <a:noFill/>
          </a:ln>
        </p:spPr>
        <p:txBody>
          <a:bodyPr vert="horz" wrap="square" lIns="81609" tIns="40804" rIns="81609" bIns="40804" numCol="1" anchor="t" anchorCtr="0" compatLnSpc="1"/>
          <a:lstStyle/>
          <a:p>
            <a:endParaRPr lang="zh-CN" altLang="en-US" sz="100"/>
          </a:p>
        </p:txBody>
      </p:sp>
      <p:sp>
        <p:nvSpPr>
          <p:cNvPr id="31" name="Freeform 19"/>
          <p:cNvSpPr/>
          <p:nvPr/>
        </p:nvSpPr>
        <p:spPr bwMode="auto">
          <a:xfrm>
            <a:off x="2195868" y="-318496"/>
            <a:ext cx="1372507" cy="5461855"/>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8" cap="flat">
            <a:solidFill>
              <a:srgbClr val="2E2C2C"/>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81609" tIns="40804" rIns="81609" bIns="40804" numCol="1" anchor="t" anchorCtr="0" compatLnSpc="1"/>
          <a:lstStyle/>
          <a:p>
            <a:endParaRPr lang="zh-CN" altLang="en-US" sz="100"/>
          </a:p>
        </p:txBody>
      </p:sp>
      <p:sp>
        <p:nvSpPr>
          <p:cNvPr id="32" name="椭圆 31"/>
          <p:cNvSpPr>
            <a:spLocks noChangeAspect="1"/>
          </p:cNvSpPr>
          <p:nvPr/>
        </p:nvSpPr>
        <p:spPr bwMode="auto">
          <a:xfrm>
            <a:off x="3040932" y="920514"/>
            <a:ext cx="575868" cy="547126"/>
          </a:xfrm>
          <a:prstGeom prst="ellipse">
            <a:avLst/>
          </a:prstGeom>
          <a:solidFill>
            <a:srgbClr val="C00000"/>
          </a:solidFill>
          <a:ln w="9525" cap="flat" cmpd="sng" algn="ctr">
            <a:noFill/>
            <a:prstDash val="solid"/>
            <a:round/>
            <a:headEnd type="none" w="med" len="med"/>
            <a:tailEnd type="none" w="med" len="med"/>
          </a:ln>
          <a:effectLst/>
        </p:spPr>
        <p:txBody>
          <a:bodyPr vert="horz" wrap="square" lIns="81609" tIns="40804" rIns="81609" bIns="40804" numCol="1" rtlCol="0" anchor="t" anchorCtr="0" compatLnSpc="1"/>
          <a:lstStyle/>
          <a:p>
            <a:pPr defTabSz="815975"/>
            <a:endParaRPr lang="zh-CN" altLang="en-US" sz="100"/>
          </a:p>
        </p:txBody>
      </p:sp>
      <p:sp>
        <p:nvSpPr>
          <p:cNvPr id="33" name="椭圆 32"/>
          <p:cNvSpPr>
            <a:spLocks noChangeAspect="1"/>
          </p:cNvSpPr>
          <p:nvPr/>
        </p:nvSpPr>
        <p:spPr bwMode="auto">
          <a:xfrm>
            <a:off x="3259942" y="1822328"/>
            <a:ext cx="575868" cy="547126"/>
          </a:xfrm>
          <a:prstGeom prst="ellipse">
            <a:avLst/>
          </a:prstGeom>
          <a:solidFill>
            <a:srgbClr val="C00000"/>
          </a:solidFill>
          <a:ln w="9525" cap="flat" cmpd="sng" algn="ctr">
            <a:noFill/>
            <a:prstDash val="solid"/>
            <a:round/>
            <a:headEnd type="none" w="med" len="med"/>
            <a:tailEnd type="none" w="med" len="med"/>
          </a:ln>
          <a:effectLst/>
        </p:spPr>
        <p:txBody>
          <a:bodyPr vert="horz" wrap="square" lIns="81609" tIns="40804" rIns="81609" bIns="40804" numCol="1" rtlCol="0" anchor="t" anchorCtr="0" compatLnSpc="1"/>
          <a:lstStyle/>
          <a:p>
            <a:pPr defTabSz="815975"/>
            <a:endParaRPr lang="zh-CN" altLang="en-US" sz="100"/>
          </a:p>
        </p:txBody>
      </p:sp>
      <p:sp>
        <p:nvSpPr>
          <p:cNvPr id="34" name="椭圆 33"/>
          <p:cNvSpPr>
            <a:spLocks noChangeAspect="1"/>
          </p:cNvSpPr>
          <p:nvPr/>
        </p:nvSpPr>
        <p:spPr bwMode="auto">
          <a:xfrm>
            <a:off x="3252597" y="2686377"/>
            <a:ext cx="575868" cy="547126"/>
          </a:xfrm>
          <a:prstGeom prst="ellipse">
            <a:avLst/>
          </a:prstGeom>
          <a:solidFill>
            <a:srgbClr val="C00000"/>
          </a:solidFill>
          <a:ln w="9525" cap="flat" cmpd="sng" algn="ctr">
            <a:noFill/>
            <a:prstDash val="solid"/>
            <a:round/>
            <a:headEnd type="none" w="med" len="med"/>
            <a:tailEnd type="none" w="med" len="med"/>
          </a:ln>
          <a:effectLst/>
        </p:spPr>
        <p:txBody>
          <a:bodyPr vert="horz" wrap="square" lIns="81609" tIns="40804" rIns="81609" bIns="40804" numCol="1" rtlCol="0" anchor="t" anchorCtr="0" compatLnSpc="1"/>
          <a:lstStyle/>
          <a:p>
            <a:pPr defTabSz="815975"/>
            <a:endParaRPr lang="zh-CN" altLang="en-US" sz="100"/>
          </a:p>
        </p:txBody>
      </p:sp>
      <p:sp>
        <p:nvSpPr>
          <p:cNvPr id="62" name="椭圆 61"/>
          <p:cNvSpPr>
            <a:spLocks noChangeAspect="1"/>
          </p:cNvSpPr>
          <p:nvPr/>
        </p:nvSpPr>
        <p:spPr bwMode="auto">
          <a:xfrm>
            <a:off x="3024238" y="3536709"/>
            <a:ext cx="575868" cy="547126"/>
          </a:xfrm>
          <a:prstGeom prst="ellipse">
            <a:avLst/>
          </a:prstGeom>
          <a:solidFill>
            <a:srgbClr val="C00000"/>
          </a:solidFill>
          <a:ln w="9525" cap="flat" cmpd="sng" algn="ctr">
            <a:noFill/>
            <a:prstDash val="solid"/>
            <a:round/>
            <a:headEnd type="none" w="med" len="med"/>
            <a:tailEnd type="none" w="med" len="med"/>
          </a:ln>
          <a:effectLst/>
        </p:spPr>
        <p:txBody>
          <a:bodyPr vert="horz" wrap="square" lIns="81609" tIns="40804" rIns="81609" bIns="40804" numCol="1" rtlCol="0" anchor="t" anchorCtr="0" compatLnSpc="1"/>
          <a:lstStyle/>
          <a:p>
            <a:pPr defTabSz="815975"/>
            <a:endParaRPr lang="zh-CN" altLang="en-US" sz="100"/>
          </a:p>
        </p:txBody>
      </p:sp>
      <p:sp>
        <p:nvSpPr>
          <p:cNvPr id="63" name="圆角矩形 62"/>
          <p:cNvSpPr/>
          <p:nvPr/>
        </p:nvSpPr>
        <p:spPr bwMode="auto">
          <a:xfrm>
            <a:off x="3712238" y="978662"/>
            <a:ext cx="4439694" cy="456523"/>
          </a:xfrm>
          <a:prstGeom prst="roundRect">
            <a:avLst>
              <a:gd name="adj" fmla="val 50000"/>
            </a:avLst>
          </a:prstGeom>
          <a:noFill/>
          <a:ln w="9525" cap="flat" cmpd="sng" algn="ctr">
            <a:solidFill>
              <a:schemeClr val="tx1">
                <a:lumMod val="75000"/>
                <a:lumOff val="25000"/>
              </a:schemeClr>
            </a:solidFill>
            <a:prstDash val="solid"/>
            <a:round/>
            <a:headEnd type="none" w="med" len="med"/>
            <a:tailEnd type="none" w="med" len="med"/>
          </a:ln>
          <a:effectLst/>
        </p:spPr>
        <p:txBody>
          <a:bodyPr vert="horz" wrap="square" lIns="81609" tIns="40804" rIns="81609" bIns="40804" numCol="1" rtlCol="0" anchor="t" anchorCtr="0" compatLnSpc="1"/>
          <a:lstStyle/>
          <a:p>
            <a:pPr defTabSz="815975"/>
            <a:endParaRPr lang="zh-CN" altLang="en-US" sz="100" b="0">
              <a:solidFill>
                <a:schemeClr val="tx1">
                  <a:lumMod val="75000"/>
                  <a:lumOff val="25000"/>
                </a:schemeClr>
              </a:solidFill>
              <a:latin typeface="方正黑体简体" panose="02010601030101010101" pitchFamily="2" charset="-122"/>
              <a:ea typeface="方正黑体简体" panose="02010601030101010101" pitchFamily="2" charset="-122"/>
            </a:endParaRPr>
          </a:p>
        </p:txBody>
      </p:sp>
      <p:sp>
        <p:nvSpPr>
          <p:cNvPr id="64" name="圆角矩形 63"/>
          <p:cNvSpPr/>
          <p:nvPr/>
        </p:nvSpPr>
        <p:spPr bwMode="auto">
          <a:xfrm>
            <a:off x="3938016" y="1866872"/>
            <a:ext cx="4399957" cy="456523"/>
          </a:xfrm>
          <a:prstGeom prst="roundRect">
            <a:avLst>
              <a:gd name="adj" fmla="val 50000"/>
            </a:avLst>
          </a:prstGeom>
          <a:noFill/>
          <a:ln w="9525" cap="flat" cmpd="sng" algn="ctr">
            <a:solidFill>
              <a:schemeClr val="tx1">
                <a:lumMod val="75000"/>
                <a:lumOff val="25000"/>
              </a:schemeClr>
            </a:solidFill>
            <a:prstDash val="solid"/>
            <a:round/>
            <a:headEnd type="none" w="med" len="med"/>
            <a:tailEnd type="none" w="med" len="med"/>
          </a:ln>
          <a:effectLst/>
        </p:spPr>
        <p:txBody>
          <a:bodyPr vert="horz" wrap="square" lIns="81609" tIns="40804" rIns="81609" bIns="40804" numCol="1" rtlCol="0" anchor="t" anchorCtr="0" compatLnSpc="1"/>
          <a:lstStyle/>
          <a:p>
            <a:pPr defTabSz="815975"/>
            <a:endParaRPr lang="zh-CN" altLang="en-US" sz="100" b="0">
              <a:solidFill>
                <a:schemeClr val="tx1">
                  <a:lumMod val="75000"/>
                  <a:lumOff val="25000"/>
                </a:schemeClr>
              </a:solidFill>
              <a:latin typeface="方正黑体简体" panose="02010601030101010101" pitchFamily="2" charset="-122"/>
              <a:ea typeface="方正黑体简体" panose="02010601030101010101" pitchFamily="2" charset="-122"/>
            </a:endParaRPr>
          </a:p>
        </p:txBody>
      </p:sp>
      <p:sp>
        <p:nvSpPr>
          <p:cNvPr id="65" name="圆角矩形 64"/>
          <p:cNvSpPr/>
          <p:nvPr/>
        </p:nvSpPr>
        <p:spPr bwMode="auto">
          <a:xfrm>
            <a:off x="3941628" y="2730246"/>
            <a:ext cx="4396796" cy="456523"/>
          </a:xfrm>
          <a:prstGeom prst="roundRect">
            <a:avLst>
              <a:gd name="adj" fmla="val 50000"/>
            </a:avLst>
          </a:prstGeom>
          <a:noFill/>
          <a:ln w="9525" cap="flat" cmpd="sng" algn="ctr">
            <a:solidFill>
              <a:schemeClr val="tx1">
                <a:lumMod val="75000"/>
                <a:lumOff val="25000"/>
              </a:schemeClr>
            </a:solidFill>
            <a:prstDash val="solid"/>
            <a:round/>
            <a:headEnd type="none" w="med" len="med"/>
            <a:tailEnd type="none" w="med" len="med"/>
          </a:ln>
          <a:effectLst/>
        </p:spPr>
        <p:txBody>
          <a:bodyPr vert="horz" wrap="square" lIns="81609" tIns="40804" rIns="81609" bIns="40804" numCol="1" rtlCol="0" anchor="t" anchorCtr="0" compatLnSpc="1"/>
          <a:lstStyle/>
          <a:p>
            <a:pPr defTabSz="815975"/>
            <a:endParaRPr lang="zh-CN" altLang="en-US" sz="100" b="0">
              <a:solidFill>
                <a:schemeClr val="tx1">
                  <a:lumMod val="75000"/>
                  <a:lumOff val="25000"/>
                </a:schemeClr>
              </a:solidFill>
              <a:latin typeface="方正黑体简体" panose="02010601030101010101" pitchFamily="2" charset="-122"/>
              <a:ea typeface="方正黑体简体" panose="02010601030101010101" pitchFamily="2" charset="-122"/>
            </a:endParaRPr>
          </a:p>
        </p:txBody>
      </p:sp>
      <p:sp>
        <p:nvSpPr>
          <p:cNvPr id="66" name="圆角矩形 65"/>
          <p:cNvSpPr/>
          <p:nvPr/>
        </p:nvSpPr>
        <p:spPr bwMode="auto">
          <a:xfrm>
            <a:off x="3728946" y="3591814"/>
            <a:ext cx="4422987" cy="456523"/>
          </a:xfrm>
          <a:prstGeom prst="roundRect">
            <a:avLst>
              <a:gd name="adj" fmla="val 50000"/>
            </a:avLst>
          </a:prstGeom>
          <a:noFill/>
          <a:ln w="9525" cap="flat" cmpd="sng" algn="ctr">
            <a:solidFill>
              <a:schemeClr val="tx1">
                <a:lumMod val="75000"/>
                <a:lumOff val="25000"/>
              </a:schemeClr>
            </a:solidFill>
            <a:prstDash val="solid"/>
            <a:round/>
            <a:headEnd type="none" w="med" len="med"/>
            <a:tailEnd type="none" w="med" len="med"/>
          </a:ln>
          <a:effectLst/>
        </p:spPr>
        <p:txBody>
          <a:bodyPr vert="horz" wrap="square" lIns="81609" tIns="40804" rIns="81609" bIns="40804" numCol="1" rtlCol="0" anchor="t" anchorCtr="0" compatLnSpc="1"/>
          <a:lstStyle/>
          <a:p>
            <a:pPr defTabSz="815975"/>
            <a:endParaRPr lang="zh-CN" altLang="en-US" sz="100" b="0">
              <a:solidFill>
                <a:schemeClr val="tx1">
                  <a:lumMod val="75000"/>
                  <a:lumOff val="25000"/>
                </a:schemeClr>
              </a:solidFill>
              <a:latin typeface="方正黑体简体" panose="02010601030101010101" pitchFamily="2" charset="-122"/>
              <a:ea typeface="方正黑体简体" panose="02010601030101010101" pitchFamily="2" charset="-122"/>
            </a:endParaRPr>
          </a:p>
        </p:txBody>
      </p:sp>
      <p:sp>
        <p:nvSpPr>
          <p:cNvPr id="67" name="TextBox 66"/>
          <p:cNvSpPr txBox="1"/>
          <p:nvPr/>
        </p:nvSpPr>
        <p:spPr>
          <a:xfrm>
            <a:off x="4059175" y="1010973"/>
            <a:ext cx="2296160" cy="403860"/>
          </a:xfrm>
          <a:prstGeom prst="rect">
            <a:avLst/>
          </a:prstGeom>
          <a:noFill/>
        </p:spPr>
        <p:txBody>
          <a:bodyPr wrap="none" lIns="81609" tIns="40804" rIns="81609" bIns="40804" rtlCol="0">
            <a:spAutoFit/>
          </a:bodyPr>
          <a:lstStyle/>
          <a:p>
            <a:pPr algn="l"/>
            <a:r>
              <a:rPr lang="zh-CN" altLang="en-US" sz="2100" b="0" dirty="0" smtClean="0">
                <a:solidFill>
                  <a:schemeClr val="tx1">
                    <a:lumMod val="75000"/>
                    <a:lumOff val="25000"/>
                  </a:schemeClr>
                </a:solidFill>
                <a:latin typeface="方正黑体简体" panose="02010601030101010101" pitchFamily="2" charset="-122"/>
                <a:ea typeface="方正黑体简体" panose="02010601030101010101" pitchFamily="2" charset="-122"/>
              </a:rPr>
              <a:t>新型毒品基本知识</a:t>
            </a:r>
            <a:endParaRPr lang="zh-CN" altLang="en-US" sz="2100" b="0" dirty="0" smtClean="0">
              <a:solidFill>
                <a:schemeClr val="tx1">
                  <a:lumMod val="75000"/>
                  <a:lumOff val="25000"/>
                </a:schemeClr>
              </a:solidFill>
              <a:latin typeface="方正黑体简体" panose="02010601030101010101" pitchFamily="2" charset="-122"/>
              <a:ea typeface="方正黑体简体" panose="02010601030101010101" pitchFamily="2" charset="-122"/>
            </a:endParaRPr>
          </a:p>
        </p:txBody>
      </p:sp>
      <p:sp>
        <p:nvSpPr>
          <p:cNvPr id="68" name="TextBox 67"/>
          <p:cNvSpPr txBox="1"/>
          <p:nvPr/>
        </p:nvSpPr>
        <p:spPr>
          <a:xfrm>
            <a:off x="4193327" y="1896801"/>
            <a:ext cx="2029460" cy="403860"/>
          </a:xfrm>
          <a:prstGeom prst="rect">
            <a:avLst/>
          </a:prstGeom>
          <a:noFill/>
        </p:spPr>
        <p:txBody>
          <a:bodyPr wrap="none" lIns="81609" tIns="40804" rIns="81609" bIns="40804" rtlCol="0">
            <a:spAutoFit/>
          </a:bodyPr>
          <a:lstStyle/>
          <a:p>
            <a:pPr algn="l"/>
            <a:r>
              <a:rPr lang="zh-CN" altLang="en-US" sz="2100" b="0" dirty="0">
                <a:solidFill>
                  <a:schemeClr val="tx1">
                    <a:lumMod val="75000"/>
                    <a:lumOff val="25000"/>
                  </a:schemeClr>
                </a:solidFill>
                <a:latin typeface="方正黑体简体" panose="02010601030101010101" pitchFamily="2" charset="-122"/>
                <a:ea typeface="方正黑体简体" panose="02010601030101010101" pitchFamily="2" charset="-122"/>
              </a:rPr>
              <a:t>新型毒品的种类</a:t>
            </a:r>
            <a:endParaRPr lang="zh-CN" altLang="en-US" sz="2100" b="0" dirty="0">
              <a:solidFill>
                <a:schemeClr val="tx1">
                  <a:lumMod val="75000"/>
                  <a:lumOff val="25000"/>
                </a:schemeClr>
              </a:solidFill>
              <a:latin typeface="方正黑体简体" panose="02010601030101010101" pitchFamily="2" charset="-122"/>
              <a:ea typeface="方正黑体简体" panose="02010601030101010101" pitchFamily="2" charset="-122"/>
            </a:endParaRPr>
          </a:p>
        </p:txBody>
      </p:sp>
      <p:sp>
        <p:nvSpPr>
          <p:cNvPr id="69" name="TextBox 68"/>
          <p:cNvSpPr txBox="1"/>
          <p:nvPr/>
        </p:nvSpPr>
        <p:spPr>
          <a:xfrm>
            <a:off x="4228501" y="2751971"/>
            <a:ext cx="2029460" cy="403860"/>
          </a:xfrm>
          <a:prstGeom prst="rect">
            <a:avLst/>
          </a:prstGeom>
          <a:noFill/>
        </p:spPr>
        <p:txBody>
          <a:bodyPr wrap="none" lIns="81609" tIns="40804" rIns="81609" bIns="40804" rtlCol="0">
            <a:spAutoFit/>
          </a:bodyPr>
          <a:lstStyle/>
          <a:p>
            <a:pPr algn="l"/>
            <a:r>
              <a:rPr lang="zh-CN" altLang="en-US" sz="2100" b="0" dirty="0">
                <a:solidFill>
                  <a:schemeClr val="tx1">
                    <a:lumMod val="75000"/>
                    <a:lumOff val="25000"/>
                  </a:schemeClr>
                </a:solidFill>
                <a:latin typeface="方正黑体简体" panose="02010601030101010101" pitchFamily="2" charset="-122"/>
                <a:ea typeface="方正黑体简体" panose="02010601030101010101" pitchFamily="2" charset="-122"/>
              </a:rPr>
              <a:t>新型毒品的伪装</a:t>
            </a:r>
            <a:endParaRPr lang="zh-CN" altLang="en-US" sz="2100" b="0" dirty="0">
              <a:solidFill>
                <a:schemeClr val="tx1">
                  <a:lumMod val="75000"/>
                  <a:lumOff val="25000"/>
                </a:schemeClr>
              </a:solidFill>
              <a:latin typeface="方正黑体简体" panose="02010601030101010101" pitchFamily="2" charset="-122"/>
              <a:ea typeface="方正黑体简体" panose="02010601030101010101" pitchFamily="2" charset="-122"/>
            </a:endParaRPr>
          </a:p>
        </p:txBody>
      </p:sp>
      <p:sp>
        <p:nvSpPr>
          <p:cNvPr id="70" name="TextBox 69"/>
          <p:cNvSpPr txBox="1"/>
          <p:nvPr/>
        </p:nvSpPr>
        <p:spPr>
          <a:xfrm>
            <a:off x="3986162" y="3622585"/>
            <a:ext cx="2562860" cy="403860"/>
          </a:xfrm>
          <a:prstGeom prst="rect">
            <a:avLst/>
          </a:prstGeom>
          <a:noFill/>
        </p:spPr>
        <p:txBody>
          <a:bodyPr wrap="none" lIns="81609" tIns="40804" rIns="81609" bIns="40804" rtlCol="0">
            <a:spAutoFit/>
          </a:bodyPr>
          <a:lstStyle/>
          <a:p>
            <a:pPr algn="l"/>
            <a:r>
              <a:rPr lang="zh-CN" altLang="en-US" sz="2100" b="0" dirty="0">
                <a:solidFill>
                  <a:schemeClr val="tx1">
                    <a:lumMod val="75000"/>
                    <a:lumOff val="25000"/>
                  </a:schemeClr>
                </a:solidFill>
                <a:latin typeface="方正黑体简体" panose="02010601030101010101" pitchFamily="2" charset="-122"/>
                <a:ea typeface="方正黑体简体" panose="02010601030101010101" pitchFamily="2" charset="-122"/>
              </a:rPr>
              <a:t>如何预防毒品的侵害</a:t>
            </a:r>
            <a:endParaRPr lang="zh-CN" altLang="en-US" sz="2100" b="0" dirty="0">
              <a:solidFill>
                <a:schemeClr val="tx1">
                  <a:lumMod val="75000"/>
                  <a:lumOff val="25000"/>
                </a:schemeClr>
              </a:solidFill>
              <a:latin typeface="方正黑体简体" panose="02010601030101010101" pitchFamily="2" charset="-122"/>
              <a:ea typeface="方正黑体简体" panose="02010601030101010101" pitchFamily="2" charset="-122"/>
            </a:endParaRPr>
          </a:p>
        </p:txBody>
      </p:sp>
      <p:sp>
        <p:nvSpPr>
          <p:cNvPr id="71" name="TextBox 70"/>
          <p:cNvSpPr txBox="1"/>
          <p:nvPr/>
        </p:nvSpPr>
        <p:spPr>
          <a:xfrm>
            <a:off x="3152610" y="944175"/>
            <a:ext cx="353060" cy="496570"/>
          </a:xfrm>
          <a:prstGeom prst="rect">
            <a:avLst/>
          </a:prstGeom>
          <a:noFill/>
        </p:spPr>
        <p:txBody>
          <a:bodyPr wrap="none" lIns="81609" tIns="40804" rIns="81609" bIns="40804" rtlCol="0">
            <a:spAutoFit/>
          </a:bodyPr>
          <a:lstStyle/>
          <a:p>
            <a:r>
              <a:rPr lang="en-US" altLang="zh-CN" sz="2700" b="1" dirty="0">
                <a:solidFill>
                  <a:srgbClr val="F8F8F8"/>
                </a:solidFill>
                <a:latin typeface="+mn-ea"/>
              </a:rPr>
              <a:t>1</a:t>
            </a:r>
            <a:endParaRPr lang="zh-CN" altLang="en-US" sz="2700" b="1" dirty="0">
              <a:solidFill>
                <a:srgbClr val="F8F8F8"/>
              </a:solidFill>
              <a:latin typeface="+mn-ea"/>
            </a:endParaRPr>
          </a:p>
        </p:txBody>
      </p:sp>
      <p:sp>
        <p:nvSpPr>
          <p:cNvPr id="72" name="TextBox 71"/>
          <p:cNvSpPr txBox="1"/>
          <p:nvPr/>
        </p:nvSpPr>
        <p:spPr>
          <a:xfrm>
            <a:off x="3368885" y="1841257"/>
            <a:ext cx="353060" cy="496570"/>
          </a:xfrm>
          <a:prstGeom prst="rect">
            <a:avLst/>
          </a:prstGeom>
          <a:noFill/>
        </p:spPr>
        <p:txBody>
          <a:bodyPr wrap="none" lIns="81609" tIns="40804" rIns="81609" bIns="40804" rtlCol="0">
            <a:spAutoFit/>
          </a:bodyPr>
          <a:lstStyle/>
          <a:p>
            <a:r>
              <a:rPr lang="en-US" altLang="zh-CN" sz="2700" b="1" dirty="0">
                <a:solidFill>
                  <a:srgbClr val="F8F8F8"/>
                </a:solidFill>
                <a:latin typeface="+mn-ea"/>
              </a:rPr>
              <a:t>2</a:t>
            </a:r>
            <a:endParaRPr lang="zh-CN" altLang="en-US" sz="2700" b="1" dirty="0">
              <a:solidFill>
                <a:srgbClr val="F8F8F8"/>
              </a:solidFill>
              <a:latin typeface="+mn-ea"/>
            </a:endParaRPr>
          </a:p>
        </p:txBody>
      </p:sp>
      <p:sp>
        <p:nvSpPr>
          <p:cNvPr id="73" name="TextBox 72"/>
          <p:cNvSpPr txBox="1"/>
          <p:nvPr/>
        </p:nvSpPr>
        <p:spPr>
          <a:xfrm>
            <a:off x="3368906" y="2704215"/>
            <a:ext cx="353060" cy="496570"/>
          </a:xfrm>
          <a:prstGeom prst="rect">
            <a:avLst/>
          </a:prstGeom>
          <a:noFill/>
        </p:spPr>
        <p:txBody>
          <a:bodyPr wrap="none" lIns="81609" tIns="40804" rIns="81609" bIns="40804" rtlCol="0">
            <a:spAutoFit/>
          </a:bodyPr>
          <a:lstStyle/>
          <a:p>
            <a:r>
              <a:rPr lang="en-US" altLang="zh-CN" sz="2700" b="1" dirty="0">
                <a:solidFill>
                  <a:srgbClr val="F8F8F8"/>
                </a:solidFill>
                <a:latin typeface="+mn-ea"/>
              </a:rPr>
              <a:t>3</a:t>
            </a:r>
            <a:endParaRPr lang="zh-CN" altLang="en-US" sz="2700" b="1" dirty="0">
              <a:solidFill>
                <a:srgbClr val="F8F8F8"/>
              </a:solidFill>
              <a:latin typeface="+mn-ea"/>
            </a:endParaRPr>
          </a:p>
        </p:txBody>
      </p:sp>
      <p:sp>
        <p:nvSpPr>
          <p:cNvPr id="74" name="TextBox 73"/>
          <p:cNvSpPr txBox="1"/>
          <p:nvPr/>
        </p:nvSpPr>
        <p:spPr>
          <a:xfrm>
            <a:off x="3140899" y="3544624"/>
            <a:ext cx="353060" cy="496570"/>
          </a:xfrm>
          <a:prstGeom prst="rect">
            <a:avLst/>
          </a:prstGeom>
          <a:noFill/>
        </p:spPr>
        <p:txBody>
          <a:bodyPr wrap="none" lIns="81609" tIns="40804" rIns="81609" bIns="40804" rtlCol="0">
            <a:spAutoFit/>
          </a:bodyPr>
          <a:lstStyle/>
          <a:p>
            <a:r>
              <a:rPr lang="en-US" altLang="zh-CN" sz="2700" b="1" dirty="0">
                <a:solidFill>
                  <a:srgbClr val="F8F8F8"/>
                </a:solidFill>
                <a:latin typeface="+mn-ea"/>
              </a:rPr>
              <a:t>4</a:t>
            </a:r>
            <a:endParaRPr lang="zh-CN" altLang="en-US" sz="2700" b="1" dirty="0">
              <a:solidFill>
                <a:srgbClr val="F8F8F8"/>
              </a:solidFill>
              <a:latin typeface="+mn-ea"/>
            </a:endParaRPr>
          </a:p>
        </p:txBody>
      </p:sp>
      <p:sp>
        <p:nvSpPr>
          <p:cNvPr id="79" name="矩形 78"/>
          <p:cNvSpPr/>
          <p:nvPr/>
        </p:nvSpPr>
        <p:spPr bwMode="auto">
          <a:xfrm>
            <a:off x="0" y="4994275"/>
            <a:ext cx="9143365" cy="158750"/>
          </a:xfrm>
          <a:prstGeom prst="rect">
            <a:avLst/>
          </a:prstGeom>
          <a:solidFill>
            <a:srgbClr val="C00000"/>
          </a:solidFill>
          <a:ln w="9525" cap="flat" cmpd="sng" algn="ctr">
            <a:noFill/>
            <a:prstDash val="solid"/>
            <a:round/>
            <a:headEnd type="none" w="med" len="med"/>
            <a:tailEnd type="none" w="med" len="med"/>
          </a:ln>
          <a:effectLst/>
        </p:spPr>
        <p:txBody>
          <a:bodyPr vert="horz" wrap="square" lIns="68558" tIns="34279" rIns="68558" bIns="34279" numCol="1" rtlCol="0" anchor="t" anchorCtr="0" compatLnSpc="1"/>
          <a:lstStyle/>
          <a:p>
            <a:pPr defTabSz="685800"/>
            <a:endParaRPr lang="zh-CN" altLang="en-US" sz="1100"/>
          </a:p>
        </p:txBody>
      </p:sp>
      <p:grpSp>
        <p:nvGrpSpPr>
          <p:cNvPr id="9" name="组合 8"/>
          <p:cNvGrpSpPr/>
          <p:nvPr/>
        </p:nvGrpSpPr>
        <p:grpSpPr>
          <a:xfrm>
            <a:off x="943610" y="1559560"/>
            <a:ext cx="1799590" cy="1837690"/>
            <a:chOff x="1486" y="2456"/>
            <a:chExt cx="2834" cy="2894"/>
          </a:xfrm>
        </p:grpSpPr>
        <p:pic>
          <p:nvPicPr>
            <p:cNvPr id="8" name="图片 7"/>
            <p:cNvPicPr>
              <a:picLocks noChangeAspect="1"/>
            </p:cNvPicPr>
            <p:nvPr/>
          </p:nvPicPr>
          <p:blipFill>
            <a:blip r:embed="rId1"/>
            <a:srcRect r="30986"/>
            <a:stretch>
              <a:fillRect/>
            </a:stretch>
          </p:blipFill>
          <p:spPr>
            <a:xfrm>
              <a:off x="1636" y="2456"/>
              <a:ext cx="2488" cy="2894"/>
            </a:xfrm>
            <a:prstGeom prst="rect">
              <a:avLst/>
            </a:prstGeom>
          </p:spPr>
        </p:pic>
        <p:grpSp>
          <p:nvGrpSpPr>
            <p:cNvPr id="6" name="组合 5"/>
            <p:cNvGrpSpPr/>
            <p:nvPr/>
          </p:nvGrpSpPr>
          <p:grpSpPr>
            <a:xfrm>
              <a:off x="1486" y="2485"/>
              <a:ext cx="2834" cy="2834"/>
              <a:chOff x="1486" y="2485"/>
              <a:chExt cx="2834" cy="2834"/>
            </a:xfrm>
          </p:grpSpPr>
          <p:sp>
            <p:nvSpPr>
              <p:cNvPr id="4" name="椭圆 3"/>
              <p:cNvSpPr/>
              <p:nvPr/>
            </p:nvSpPr>
            <p:spPr>
              <a:xfrm>
                <a:off x="1486" y="2485"/>
                <a:ext cx="2835" cy="2835"/>
              </a:xfrm>
              <a:prstGeom prst="ellipse">
                <a:avLst/>
              </a:prstGeom>
              <a:noFill/>
              <a:ln w="1270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a:stCxn id="4" idx="1"/>
                <a:endCxn id="4" idx="5"/>
              </p:cNvCxnSpPr>
              <p:nvPr/>
            </p:nvCxnSpPr>
            <p:spPr>
              <a:xfrm>
                <a:off x="1901" y="2900"/>
                <a:ext cx="2005" cy="2005"/>
              </a:xfrm>
              <a:prstGeom prst="line">
                <a:avLst/>
              </a:prstGeom>
              <a:ln w="127000">
                <a:solidFill>
                  <a:srgbClr val="C00000"/>
                </a:solidFill>
              </a:ln>
            </p:spPr>
            <p:style>
              <a:lnRef idx="1">
                <a:schemeClr val="accent1"/>
              </a:lnRef>
              <a:fillRef idx="0">
                <a:schemeClr val="accent1"/>
              </a:fillRef>
              <a:effectRef idx="0">
                <a:schemeClr val="accent1"/>
              </a:effectRef>
              <a:fontRef idx="minor">
                <a:schemeClr val="tx1"/>
              </a:fontRef>
            </p:style>
          </p:cxnSp>
        </p:grpSp>
      </p:grpSp>
    </p:spTree>
    <p:custDataLst>
      <p:tags r:id="rId2"/>
    </p:custData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down)">
                                      <p:cBhvr>
                                        <p:cTn id="7" dur="500"/>
                                        <p:tgtEl>
                                          <p:spTgt spid="7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500"/>
                                        <p:tgtEl>
                                          <p:spTgt spid="29"/>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up)">
                                      <p:cBhvr>
                                        <p:cTn id="25" dur="1000"/>
                                        <p:tgtEl>
                                          <p:spTgt spid="31"/>
                                        </p:tgtEl>
                                      </p:cBhvr>
                                    </p:animEffect>
                                  </p:childTnLst>
                                </p:cTn>
                              </p:par>
                            </p:childTnLst>
                          </p:cTn>
                        </p:par>
                        <p:par>
                          <p:cTn id="26" fill="hold">
                            <p:stCondLst>
                              <p:cond delay="3000"/>
                            </p:stCondLst>
                            <p:childTnLst>
                              <p:par>
                                <p:cTn id="27" presetID="1" presetClass="entr" presetSubtype="0" fill="hold" grpId="1" nodeType="after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childTnLst>
                          </p:cTn>
                        </p:par>
                        <p:par>
                          <p:cTn id="29" fill="hold">
                            <p:stCondLst>
                              <p:cond delay="3000"/>
                            </p:stCondLst>
                            <p:childTnLst>
                              <p:par>
                                <p:cTn id="30" presetID="56" presetClass="path" presetSubtype="0" accel="50000" decel="50000" fill="hold" grpId="0" nodeType="afterEffect">
                                  <p:stCondLst>
                                    <p:cond delay="0"/>
                                  </p:stCondLst>
                                  <p:childTnLst>
                                    <p:animMotion origin="layout" path="M -0.15521 0.27562 L 1.11111E-6 -3.82716E-6 " pathEditMode="relative" rAng="0" ptsTypes="AA">
                                      <p:cBhvr>
                                        <p:cTn id="31" dur="500" fill="hold"/>
                                        <p:tgtEl>
                                          <p:spTgt spid="32"/>
                                        </p:tgtEl>
                                        <p:attrNameLst>
                                          <p:attrName>ppt_x</p:attrName>
                                          <p:attrName>ppt_y</p:attrName>
                                        </p:attrNameLst>
                                      </p:cBhvr>
                                      <p:rCtr x="7760" y="-13796"/>
                                    </p:animMotion>
                                  </p:childTnLst>
                                </p:cTn>
                              </p:par>
                              <p:par>
                                <p:cTn id="32" presetID="1" presetClass="entr" presetSubtype="0" fill="hold" grpId="1" nodeType="withEffect">
                                  <p:stCondLst>
                                    <p:cond delay="200"/>
                                  </p:stCondLst>
                                  <p:childTnLst>
                                    <p:set>
                                      <p:cBhvr>
                                        <p:cTn id="33" dur="1" fill="hold">
                                          <p:stCondLst>
                                            <p:cond delay="0"/>
                                          </p:stCondLst>
                                        </p:cTn>
                                        <p:tgtEl>
                                          <p:spTgt spid="33"/>
                                        </p:tgtEl>
                                        <p:attrNameLst>
                                          <p:attrName>style.visibility</p:attrName>
                                        </p:attrNameLst>
                                      </p:cBhvr>
                                      <p:to>
                                        <p:strVal val="visible"/>
                                      </p:to>
                                    </p:set>
                                  </p:childTnLst>
                                </p:cTn>
                              </p:par>
                              <p:par>
                                <p:cTn id="34" presetID="56" presetClass="path" presetSubtype="0" accel="50000" decel="50000" fill="hold" grpId="0" nodeType="withEffect">
                                  <p:stCondLst>
                                    <p:cond delay="200"/>
                                  </p:stCondLst>
                                  <p:childTnLst>
                                    <p:animMotion origin="layout" path="M -0.1552 0.12809 L -3.88889E-6 -2.46914E-6 " pathEditMode="relative" rAng="0" ptsTypes="AA">
                                      <p:cBhvr>
                                        <p:cTn id="35" dur="500" fill="hold"/>
                                        <p:tgtEl>
                                          <p:spTgt spid="33"/>
                                        </p:tgtEl>
                                        <p:attrNameLst>
                                          <p:attrName>ppt_x</p:attrName>
                                          <p:attrName>ppt_y</p:attrName>
                                        </p:attrNameLst>
                                      </p:cBhvr>
                                      <p:rCtr x="7760" y="-6420"/>
                                    </p:animMotion>
                                  </p:childTnLst>
                                </p:cTn>
                              </p:par>
                              <p:par>
                                <p:cTn id="36" presetID="1" presetClass="entr" presetSubtype="0" fill="hold" grpId="1" nodeType="withEffect">
                                  <p:stCondLst>
                                    <p:cond delay="400"/>
                                  </p:stCondLst>
                                  <p:childTnLst>
                                    <p:set>
                                      <p:cBhvr>
                                        <p:cTn id="37" dur="1" fill="hold">
                                          <p:stCondLst>
                                            <p:cond delay="0"/>
                                          </p:stCondLst>
                                        </p:cTn>
                                        <p:tgtEl>
                                          <p:spTgt spid="34"/>
                                        </p:tgtEl>
                                        <p:attrNameLst>
                                          <p:attrName>style.visibility</p:attrName>
                                        </p:attrNameLst>
                                      </p:cBhvr>
                                      <p:to>
                                        <p:strVal val="visible"/>
                                      </p:to>
                                    </p:set>
                                  </p:childTnLst>
                                </p:cTn>
                              </p:par>
                              <p:par>
                                <p:cTn id="38" presetID="56" presetClass="path" presetSubtype="0" accel="50000" decel="50000" fill="hold" grpId="0" nodeType="withEffect">
                                  <p:stCondLst>
                                    <p:cond delay="400"/>
                                  </p:stCondLst>
                                  <p:childTnLst>
                                    <p:animMotion origin="layout" path="M -0.16284 0.00185 L -2.77778E-6 -2.34568E-6 " pathEditMode="relative" rAng="0" ptsTypes="AA">
                                      <p:cBhvr>
                                        <p:cTn id="39" dur="500" fill="hold"/>
                                        <p:tgtEl>
                                          <p:spTgt spid="34"/>
                                        </p:tgtEl>
                                        <p:attrNameLst>
                                          <p:attrName>ppt_x</p:attrName>
                                          <p:attrName>ppt_y</p:attrName>
                                        </p:attrNameLst>
                                      </p:cBhvr>
                                      <p:rCtr x="8142" y="-93"/>
                                    </p:animMotion>
                                  </p:childTnLst>
                                </p:cTn>
                              </p:par>
                              <p:par>
                                <p:cTn id="40" presetID="1" presetClass="entr" presetSubtype="0" fill="hold" grpId="1" nodeType="withEffect">
                                  <p:stCondLst>
                                    <p:cond delay="600"/>
                                  </p:stCondLst>
                                  <p:childTnLst>
                                    <p:set>
                                      <p:cBhvr>
                                        <p:cTn id="41" dur="1" fill="hold">
                                          <p:stCondLst>
                                            <p:cond delay="0"/>
                                          </p:stCondLst>
                                        </p:cTn>
                                        <p:tgtEl>
                                          <p:spTgt spid="62"/>
                                        </p:tgtEl>
                                        <p:attrNameLst>
                                          <p:attrName>style.visibility</p:attrName>
                                        </p:attrNameLst>
                                      </p:cBhvr>
                                      <p:to>
                                        <p:strVal val="visible"/>
                                      </p:to>
                                    </p:set>
                                  </p:childTnLst>
                                </p:cTn>
                              </p:par>
                              <p:par>
                                <p:cTn id="42" presetID="56" presetClass="path" presetSubtype="0" accel="50000" decel="50000" fill="hold" grpId="0" nodeType="withEffect">
                                  <p:stCondLst>
                                    <p:cond delay="600"/>
                                  </p:stCondLst>
                                  <p:childTnLst>
                                    <p:animMotion origin="layout" path="M -0.14566 -0.13519 L -2.77778E-6 4.19753E-6 " pathEditMode="relative" rAng="0" ptsTypes="AA">
                                      <p:cBhvr>
                                        <p:cTn id="43" dur="500" fill="hold"/>
                                        <p:tgtEl>
                                          <p:spTgt spid="62"/>
                                        </p:tgtEl>
                                        <p:attrNameLst>
                                          <p:attrName>ppt_x</p:attrName>
                                          <p:attrName>ppt_y</p:attrName>
                                        </p:attrNameLst>
                                      </p:cBhvr>
                                      <p:rCtr x="7274" y="6759"/>
                                    </p:animMotion>
                                  </p:childTnLst>
                                </p:cTn>
                              </p:par>
                            </p:childTnLst>
                          </p:cTn>
                        </p:par>
                        <p:par>
                          <p:cTn id="44" fill="hold">
                            <p:stCondLst>
                              <p:cond delay="3500"/>
                            </p:stCondLst>
                            <p:childTnLst>
                              <p:par>
                                <p:cTn id="45" presetID="31" presetClass="entr" presetSubtype="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p:cTn id="47" dur="300" fill="hold"/>
                                        <p:tgtEl>
                                          <p:spTgt spid="71"/>
                                        </p:tgtEl>
                                        <p:attrNameLst>
                                          <p:attrName>ppt_w</p:attrName>
                                        </p:attrNameLst>
                                      </p:cBhvr>
                                      <p:tavLst>
                                        <p:tav tm="0">
                                          <p:val>
                                            <p:fltVal val="0"/>
                                          </p:val>
                                        </p:tav>
                                        <p:tav tm="100000">
                                          <p:val>
                                            <p:strVal val="#ppt_w"/>
                                          </p:val>
                                        </p:tav>
                                      </p:tavLst>
                                    </p:anim>
                                    <p:anim calcmode="lin" valueType="num">
                                      <p:cBhvr>
                                        <p:cTn id="48" dur="300" fill="hold"/>
                                        <p:tgtEl>
                                          <p:spTgt spid="71"/>
                                        </p:tgtEl>
                                        <p:attrNameLst>
                                          <p:attrName>ppt_h</p:attrName>
                                        </p:attrNameLst>
                                      </p:cBhvr>
                                      <p:tavLst>
                                        <p:tav tm="0">
                                          <p:val>
                                            <p:fltVal val="0"/>
                                          </p:val>
                                        </p:tav>
                                        <p:tav tm="100000">
                                          <p:val>
                                            <p:strVal val="#ppt_h"/>
                                          </p:val>
                                        </p:tav>
                                      </p:tavLst>
                                    </p:anim>
                                    <p:anim calcmode="lin" valueType="num">
                                      <p:cBhvr>
                                        <p:cTn id="49" dur="300" fill="hold"/>
                                        <p:tgtEl>
                                          <p:spTgt spid="71"/>
                                        </p:tgtEl>
                                        <p:attrNameLst>
                                          <p:attrName>style.rotation</p:attrName>
                                        </p:attrNameLst>
                                      </p:cBhvr>
                                      <p:tavLst>
                                        <p:tav tm="0">
                                          <p:val>
                                            <p:fltVal val="90"/>
                                          </p:val>
                                        </p:tav>
                                        <p:tav tm="100000">
                                          <p:val>
                                            <p:fltVal val="0"/>
                                          </p:val>
                                        </p:tav>
                                      </p:tavLst>
                                    </p:anim>
                                    <p:animEffect transition="in" filter="fade">
                                      <p:cBhvr>
                                        <p:cTn id="50" dur="300"/>
                                        <p:tgtEl>
                                          <p:spTgt spid="71"/>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wipe(left)">
                                      <p:cBhvr>
                                        <p:cTn id="54" dur="500"/>
                                        <p:tgtEl>
                                          <p:spTgt spid="63"/>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wipe(left)">
                                      <p:cBhvr>
                                        <p:cTn id="57" dur="500"/>
                                        <p:tgtEl>
                                          <p:spTgt spid="67"/>
                                        </p:tgtEl>
                                      </p:cBhvr>
                                    </p:animEffect>
                                  </p:childTnLst>
                                </p:cTn>
                              </p:par>
                            </p:childTnLst>
                          </p:cTn>
                        </p:par>
                        <p:par>
                          <p:cTn id="58" fill="hold">
                            <p:stCondLst>
                              <p:cond delay="4500"/>
                            </p:stCondLst>
                            <p:childTnLst>
                              <p:par>
                                <p:cTn id="59" presetID="31" presetClass="entr" presetSubtype="0" fill="hold" grpId="0" nodeType="afterEffect">
                                  <p:stCondLst>
                                    <p:cond delay="0"/>
                                  </p:stCondLst>
                                  <p:childTnLst>
                                    <p:set>
                                      <p:cBhvr>
                                        <p:cTn id="60" dur="1" fill="hold">
                                          <p:stCondLst>
                                            <p:cond delay="0"/>
                                          </p:stCondLst>
                                        </p:cTn>
                                        <p:tgtEl>
                                          <p:spTgt spid="72"/>
                                        </p:tgtEl>
                                        <p:attrNameLst>
                                          <p:attrName>style.visibility</p:attrName>
                                        </p:attrNameLst>
                                      </p:cBhvr>
                                      <p:to>
                                        <p:strVal val="visible"/>
                                      </p:to>
                                    </p:set>
                                    <p:anim calcmode="lin" valueType="num">
                                      <p:cBhvr>
                                        <p:cTn id="61" dur="300" fill="hold"/>
                                        <p:tgtEl>
                                          <p:spTgt spid="72"/>
                                        </p:tgtEl>
                                        <p:attrNameLst>
                                          <p:attrName>ppt_w</p:attrName>
                                        </p:attrNameLst>
                                      </p:cBhvr>
                                      <p:tavLst>
                                        <p:tav tm="0">
                                          <p:val>
                                            <p:fltVal val="0"/>
                                          </p:val>
                                        </p:tav>
                                        <p:tav tm="100000">
                                          <p:val>
                                            <p:strVal val="#ppt_w"/>
                                          </p:val>
                                        </p:tav>
                                      </p:tavLst>
                                    </p:anim>
                                    <p:anim calcmode="lin" valueType="num">
                                      <p:cBhvr>
                                        <p:cTn id="62" dur="300" fill="hold"/>
                                        <p:tgtEl>
                                          <p:spTgt spid="72"/>
                                        </p:tgtEl>
                                        <p:attrNameLst>
                                          <p:attrName>ppt_h</p:attrName>
                                        </p:attrNameLst>
                                      </p:cBhvr>
                                      <p:tavLst>
                                        <p:tav tm="0">
                                          <p:val>
                                            <p:fltVal val="0"/>
                                          </p:val>
                                        </p:tav>
                                        <p:tav tm="100000">
                                          <p:val>
                                            <p:strVal val="#ppt_h"/>
                                          </p:val>
                                        </p:tav>
                                      </p:tavLst>
                                    </p:anim>
                                    <p:anim calcmode="lin" valueType="num">
                                      <p:cBhvr>
                                        <p:cTn id="63" dur="300" fill="hold"/>
                                        <p:tgtEl>
                                          <p:spTgt spid="72"/>
                                        </p:tgtEl>
                                        <p:attrNameLst>
                                          <p:attrName>style.rotation</p:attrName>
                                        </p:attrNameLst>
                                      </p:cBhvr>
                                      <p:tavLst>
                                        <p:tav tm="0">
                                          <p:val>
                                            <p:fltVal val="90"/>
                                          </p:val>
                                        </p:tav>
                                        <p:tav tm="100000">
                                          <p:val>
                                            <p:fltVal val="0"/>
                                          </p:val>
                                        </p:tav>
                                      </p:tavLst>
                                    </p:anim>
                                    <p:animEffect transition="in" filter="fade">
                                      <p:cBhvr>
                                        <p:cTn id="64" dur="300"/>
                                        <p:tgtEl>
                                          <p:spTgt spid="72"/>
                                        </p:tgtEl>
                                      </p:cBhvr>
                                    </p:animEffect>
                                  </p:childTnLst>
                                </p:cTn>
                              </p:par>
                            </p:childTnLst>
                          </p:cTn>
                        </p:par>
                        <p:par>
                          <p:cTn id="65" fill="hold">
                            <p:stCondLst>
                              <p:cond delay="5000"/>
                            </p:stCondLst>
                            <p:childTnLst>
                              <p:par>
                                <p:cTn id="66" presetID="22" presetClass="entr" presetSubtype="8" fill="hold" grpId="0" nodeType="afterEffect">
                                  <p:stCondLst>
                                    <p:cond delay="0"/>
                                  </p:stCondLst>
                                  <p:childTnLst>
                                    <p:set>
                                      <p:cBhvr>
                                        <p:cTn id="67" dur="1" fill="hold">
                                          <p:stCondLst>
                                            <p:cond delay="0"/>
                                          </p:stCondLst>
                                        </p:cTn>
                                        <p:tgtEl>
                                          <p:spTgt spid="68"/>
                                        </p:tgtEl>
                                        <p:attrNameLst>
                                          <p:attrName>style.visibility</p:attrName>
                                        </p:attrNameLst>
                                      </p:cBhvr>
                                      <p:to>
                                        <p:strVal val="visible"/>
                                      </p:to>
                                    </p:set>
                                    <p:animEffect transition="in" filter="wipe(left)">
                                      <p:cBhvr>
                                        <p:cTn id="68" dur="500"/>
                                        <p:tgtEl>
                                          <p:spTgt spid="68"/>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64"/>
                                        </p:tgtEl>
                                        <p:attrNameLst>
                                          <p:attrName>style.visibility</p:attrName>
                                        </p:attrNameLst>
                                      </p:cBhvr>
                                      <p:to>
                                        <p:strVal val="visible"/>
                                      </p:to>
                                    </p:set>
                                    <p:animEffect transition="in" filter="wipe(left)">
                                      <p:cBhvr>
                                        <p:cTn id="71" dur="500"/>
                                        <p:tgtEl>
                                          <p:spTgt spid="64"/>
                                        </p:tgtEl>
                                      </p:cBhvr>
                                    </p:animEffect>
                                  </p:childTnLst>
                                </p:cTn>
                              </p:par>
                            </p:childTnLst>
                          </p:cTn>
                        </p:par>
                        <p:par>
                          <p:cTn id="72" fill="hold">
                            <p:stCondLst>
                              <p:cond delay="5500"/>
                            </p:stCondLst>
                            <p:childTnLst>
                              <p:par>
                                <p:cTn id="73" presetID="31" presetClass="entr" presetSubtype="0" fill="hold" grpId="0" nodeType="afterEffect">
                                  <p:stCondLst>
                                    <p:cond delay="0"/>
                                  </p:stCondLst>
                                  <p:childTnLst>
                                    <p:set>
                                      <p:cBhvr>
                                        <p:cTn id="74" dur="1" fill="hold">
                                          <p:stCondLst>
                                            <p:cond delay="0"/>
                                          </p:stCondLst>
                                        </p:cTn>
                                        <p:tgtEl>
                                          <p:spTgt spid="73"/>
                                        </p:tgtEl>
                                        <p:attrNameLst>
                                          <p:attrName>style.visibility</p:attrName>
                                        </p:attrNameLst>
                                      </p:cBhvr>
                                      <p:to>
                                        <p:strVal val="visible"/>
                                      </p:to>
                                    </p:set>
                                    <p:anim calcmode="lin" valueType="num">
                                      <p:cBhvr>
                                        <p:cTn id="75" dur="300" fill="hold"/>
                                        <p:tgtEl>
                                          <p:spTgt spid="73"/>
                                        </p:tgtEl>
                                        <p:attrNameLst>
                                          <p:attrName>ppt_w</p:attrName>
                                        </p:attrNameLst>
                                      </p:cBhvr>
                                      <p:tavLst>
                                        <p:tav tm="0">
                                          <p:val>
                                            <p:fltVal val="0"/>
                                          </p:val>
                                        </p:tav>
                                        <p:tav tm="100000">
                                          <p:val>
                                            <p:strVal val="#ppt_w"/>
                                          </p:val>
                                        </p:tav>
                                      </p:tavLst>
                                    </p:anim>
                                    <p:anim calcmode="lin" valueType="num">
                                      <p:cBhvr>
                                        <p:cTn id="76" dur="300" fill="hold"/>
                                        <p:tgtEl>
                                          <p:spTgt spid="73"/>
                                        </p:tgtEl>
                                        <p:attrNameLst>
                                          <p:attrName>ppt_h</p:attrName>
                                        </p:attrNameLst>
                                      </p:cBhvr>
                                      <p:tavLst>
                                        <p:tav tm="0">
                                          <p:val>
                                            <p:fltVal val="0"/>
                                          </p:val>
                                        </p:tav>
                                        <p:tav tm="100000">
                                          <p:val>
                                            <p:strVal val="#ppt_h"/>
                                          </p:val>
                                        </p:tav>
                                      </p:tavLst>
                                    </p:anim>
                                    <p:anim calcmode="lin" valueType="num">
                                      <p:cBhvr>
                                        <p:cTn id="77" dur="300" fill="hold"/>
                                        <p:tgtEl>
                                          <p:spTgt spid="73"/>
                                        </p:tgtEl>
                                        <p:attrNameLst>
                                          <p:attrName>style.rotation</p:attrName>
                                        </p:attrNameLst>
                                      </p:cBhvr>
                                      <p:tavLst>
                                        <p:tav tm="0">
                                          <p:val>
                                            <p:fltVal val="90"/>
                                          </p:val>
                                        </p:tav>
                                        <p:tav tm="100000">
                                          <p:val>
                                            <p:fltVal val="0"/>
                                          </p:val>
                                        </p:tav>
                                      </p:tavLst>
                                    </p:anim>
                                    <p:animEffect transition="in" filter="fade">
                                      <p:cBhvr>
                                        <p:cTn id="78" dur="300"/>
                                        <p:tgtEl>
                                          <p:spTgt spid="73"/>
                                        </p:tgtEl>
                                      </p:cBhvr>
                                    </p:animEffect>
                                  </p:childTnLst>
                                </p:cTn>
                              </p:par>
                            </p:childTnLst>
                          </p:cTn>
                        </p:par>
                        <p:par>
                          <p:cTn id="79" fill="hold">
                            <p:stCondLst>
                              <p:cond delay="6000"/>
                            </p:stCondLst>
                            <p:childTnLst>
                              <p:par>
                                <p:cTn id="80" presetID="22" presetClass="entr" presetSubtype="8" fill="hold" grpId="0" nodeType="afterEffect">
                                  <p:stCondLst>
                                    <p:cond delay="0"/>
                                  </p:stCondLst>
                                  <p:childTnLst>
                                    <p:set>
                                      <p:cBhvr>
                                        <p:cTn id="81" dur="1" fill="hold">
                                          <p:stCondLst>
                                            <p:cond delay="0"/>
                                          </p:stCondLst>
                                        </p:cTn>
                                        <p:tgtEl>
                                          <p:spTgt spid="69"/>
                                        </p:tgtEl>
                                        <p:attrNameLst>
                                          <p:attrName>style.visibility</p:attrName>
                                        </p:attrNameLst>
                                      </p:cBhvr>
                                      <p:to>
                                        <p:strVal val="visible"/>
                                      </p:to>
                                    </p:set>
                                    <p:animEffect transition="in" filter="wipe(left)">
                                      <p:cBhvr>
                                        <p:cTn id="82" dur="500"/>
                                        <p:tgtEl>
                                          <p:spTgt spid="69"/>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65"/>
                                        </p:tgtEl>
                                        <p:attrNameLst>
                                          <p:attrName>style.visibility</p:attrName>
                                        </p:attrNameLst>
                                      </p:cBhvr>
                                      <p:to>
                                        <p:strVal val="visible"/>
                                      </p:to>
                                    </p:set>
                                    <p:animEffect transition="in" filter="wipe(left)">
                                      <p:cBhvr>
                                        <p:cTn id="85" dur="500"/>
                                        <p:tgtEl>
                                          <p:spTgt spid="65"/>
                                        </p:tgtEl>
                                      </p:cBhvr>
                                    </p:animEffect>
                                  </p:childTnLst>
                                </p:cTn>
                              </p:par>
                            </p:childTnLst>
                          </p:cTn>
                        </p:par>
                        <p:par>
                          <p:cTn id="86" fill="hold">
                            <p:stCondLst>
                              <p:cond delay="6500"/>
                            </p:stCondLst>
                            <p:childTnLst>
                              <p:par>
                                <p:cTn id="87" presetID="31" presetClass="entr" presetSubtype="0" fill="hold" grpId="0" nodeType="afterEffect">
                                  <p:stCondLst>
                                    <p:cond delay="0"/>
                                  </p:stCondLst>
                                  <p:childTnLst>
                                    <p:set>
                                      <p:cBhvr>
                                        <p:cTn id="88" dur="1" fill="hold">
                                          <p:stCondLst>
                                            <p:cond delay="0"/>
                                          </p:stCondLst>
                                        </p:cTn>
                                        <p:tgtEl>
                                          <p:spTgt spid="74"/>
                                        </p:tgtEl>
                                        <p:attrNameLst>
                                          <p:attrName>style.visibility</p:attrName>
                                        </p:attrNameLst>
                                      </p:cBhvr>
                                      <p:to>
                                        <p:strVal val="visible"/>
                                      </p:to>
                                    </p:set>
                                    <p:anim calcmode="lin" valueType="num">
                                      <p:cBhvr>
                                        <p:cTn id="89" dur="300" fill="hold"/>
                                        <p:tgtEl>
                                          <p:spTgt spid="74"/>
                                        </p:tgtEl>
                                        <p:attrNameLst>
                                          <p:attrName>ppt_w</p:attrName>
                                        </p:attrNameLst>
                                      </p:cBhvr>
                                      <p:tavLst>
                                        <p:tav tm="0">
                                          <p:val>
                                            <p:fltVal val="0"/>
                                          </p:val>
                                        </p:tav>
                                        <p:tav tm="100000">
                                          <p:val>
                                            <p:strVal val="#ppt_w"/>
                                          </p:val>
                                        </p:tav>
                                      </p:tavLst>
                                    </p:anim>
                                    <p:anim calcmode="lin" valueType="num">
                                      <p:cBhvr>
                                        <p:cTn id="90" dur="300" fill="hold"/>
                                        <p:tgtEl>
                                          <p:spTgt spid="74"/>
                                        </p:tgtEl>
                                        <p:attrNameLst>
                                          <p:attrName>ppt_h</p:attrName>
                                        </p:attrNameLst>
                                      </p:cBhvr>
                                      <p:tavLst>
                                        <p:tav tm="0">
                                          <p:val>
                                            <p:fltVal val="0"/>
                                          </p:val>
                                        </p:tav>
                                        <p:tav tm="100000">
                                          <p:val>
                                            <p:strVal val="#ppt_h"/>
                                          </p:val>
                                        </p:tav>
                                      </p:tavLst>
                                    </p:anim>
                                    <p:anim calcmode="lin" valueType="num">
                                      <p:cBhvr>
                                        <p:cTn id="91" dur="300" fill="hold"/>
                                        <p:tgtEl>
                                          <p:spTgt spid="74"/>
                                        </p:tgtEl>
                                        <p:attrNameLst>
                                          <p:attrName>style.rotation</p:attrName>
                                        </p:attrNameLst>
                                      </p:cBhvr>
                                      <p:tavLst>
                                        <p:tav tm="0">
                                          <p:val>
                                            <p:fltVal val="90"/>
                                          </p:val>
                                        </p:tav>
                                        <p:tav tm="100000">
                                          <p:val>
                                            <p:fltVal val="0"/>
                                          </p:val>
                                        </p:tav>
                                      </p:tavLst>
                                    </p:anim>
                                    <p:animEffect transition="in" filter="fade">
                                      <p:cBhvr>
                                        <p:cTn id="92" dur="300"/>
                                        <p:tgtEl>
                                          <p:spTgt spid="74"/>
                                        </p:tgtEl>
                                      </p:cBhvr>
                                    </p:animEffect>
                                  </p:childTnLst>
                                </p:cTn>
                              </p:par>
                            </p:childTnLst>
                          </p:cTn>
                        </p:par>
                        <p:par>
                          <p:cTn id="93" fill="hold">
                            <p:stCondLst>
                              <p:cond delay="7000"/>
                            </p:stCondLst>
                            <p:childTnLst>
                              <p:par>
                                <p:cTn id="94" presetID="22" presetClass="entr" presetSubtype="8" fill="hold" grpId="0" nodeType="afterEffect">
                                  <p:stCondLst>
                                    <p:cond delay="0"/>
                                  </p:stCondLst>
                                  <p:childTnLst>
                                    <p:set>
                                      <p:cBhvr>
                                        <p:cTn id="95" dur="1" fill="hold">
                                          <p:stCondLst>
                                            <p:cond delay="0"/>
                                          </p:stCondLst>
                                        </p:cTn>
                                        <p:tgtEl>
                                          <p:spTgt spid="70"/>
                                        </p:tgtEl>
                                        <p:attrNameLst>
                                          <p:attrName>style.visibility</p:attrName>
                                        </p:attrNameLst>
                                      </p:cBhvr>
                                      <p:to>
                                        <p:strVal val="visible"/>
                                      </p:to>
                                    </p:set>
                                    <p:animEffect transition="in" filter="wipe(left)">
                                      <p:cBhvr>
                                        <p:cTn id="96" dur="500"/>
                                        <p:tgtEl>
                                          <p:spTgt spid="70"/>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66"/>
                                        </p:tgtEl>
                                        <p:attrNameLst>
                                          <p:attrName>style.visibility</p:attrName>
                                        </p:attrNameLst>
                                      </p:cBhvr>
                                      <p:to>
                                        <p:strVal val="visible"/>
                                      </p:to>
                                    </p:set>
                                    <p:animEffect transition="in" filter="wipe(left)">
                                      <p:cBhvr>
                                        <p:cTn id="99"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31" grpId="0" bldLvl="0" animBg="1"/>
      <p:bldP spid="32" grpId="0" bldLvl="0" animBg="1"/>
      <p:bldP spid="32" grpId="1" bldLvl="0" animBg="1"/>
      <p:bldP spid="33" grpId="0" bldLvl="0" animBg="1"/>
      <p:bldP spid="33" grpId="1" bldLvl="0" animBg="1"/>
      <p:bldP spid="34" grpId="0" bldLvl="0" animBg="1"/>
      <p:bldP spid="34" grpId="1" bldLvl="0" animBg="1"/>
      <p:bldP spid="62" grpId="0" bldLvl="0" animBg="1"/>
      <p:bldP spid="62" grpId="1" bldLvl="0" animBg="1"/>
      <p:bldP spid="63" grpId="0" bldLvl="0" animBg="1"/>
      <p:bldP spid="64" grpId="0" bldLvl="0" animBg="1"/>
      <p:bldP spid="65" grpId="0" bldLvl="0" animBg="1"/>
      <p:bldP spid="66" grpId="0" bldLvl="0" animBg="1"/>
      <p:bldP spid="67" grpId="0"/>
      <p:bldP spid="68" grpId="0"/>
      <p:bldP spid="69" grpId="0"/>
      <p:bldP spid="70" grpId="0"/>
      <p:bldP spid="71" grpId="0"/>
      <p:bldP spid="72" grpId="0"/>
      <p:bldP spid="73" grpId="0"/>
      <p:bldP spid="74" grpId="0"/>
      <p:bldP spid="79"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8"/>
          <p:cNvSpPr/>
          <p:nvPr/>
        </p:nvSpPr>
        <p:spPr bwMode="auto">
          <a:xfrm>
            <a:off x="1569720" y="1085215"/>
            <a:ext cx="1763395" cy="283845"/>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chemeClr val="tx1">
              <a:lumMod val="50000"/>
              <a:lumOff val="50000"/>
            </a:schemeClr>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8572" tIns="64286" rIns="128572" bIns="64286" numCol="1" anchor="t" anchorCtr="0" compatLnSpc="1"/>
          <a:lstStyle/>
          <a:p>
            <a:endParaRPr lang="zh-CN" altLang="en-US"/>
          </a:p>
        </p:txBody>
      </p:sp>
      <p:sp>
        <p:nvSpPr>
          <p:cNvPr id="39" name="Freeform 10"/>
          <p:cNvSpPr/>
          <p:nvPr/>
        </p:nvSpPr>
        <p:spPr bwMode="auto">
          <a:xfrm>
            <a:off x="1734185" y="1282700"/>
            <a:ext cx="5571490" cy="258254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solidFill>
            <a:srgbClr val="FFFFFF">
              <a:alpha val="85098"/>
            </a:srgbClr>
          </a:solidFill>
          <a:ln w="12700">
            <a:noFill/>
            <a:prstDash val="solid"/>
            <a:round/>
          </a:ln>
          <a:effectLst>
            <a:outerShdw blurRad="190500" dist="228600" dir="2700000" algn="ctr">
              <a:srgbClr val="000000">
                <a:alpha val="30000"/>
              </a:srgbClr>
            </a:outerShdw>
          </a:effectLst>
        </p:spPr>
        <p:txBody>
          <a:bodyPr vert="horz" wrap="square" lIns="128572" tIns="64286" rIns="128572" bIns="64286" numCol="1" anchor="t" anchorCtr="0" compatLnSpc="1"/>
          <a:lstStyle/>
          <a:p>
            <a:endParaRPr lang="zh-CN" altLang="en-US"/>
          </a:p>
        </p:txBody>
      </p:sp>
      <p:sp>
        <p:nvSpPr>
          <p:cNvPr id="40" name="Freeform 11"/>
          <p:cNvSpPr/>
          <p:nvPr/>
        </p:nvSpPr>
        <p:spPr bwMode="auto">
          <a:xfrm>
            <a:off x="6808470" y="3371215"/>
            <a:ext cx="497205" cy="494030"/>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C00000"/>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8572" tIns="64286" rIns="128572" bIns="64286" numCol="1" anchor="t" anchorCtr="0" compatLnSpc="1"/>
          <a:lstStyle/>
          <a:p>
            <a:endParaRPr lang="zh-CN" altLang="en-US"/>
          </a:p>
        </p:txBody>
      </p:sp>
      <p:sp>
        <p:nvSpPr>
          <p:cNvPr id="41" name="Freeform 9"/>
          <p:cNvSpPr/>
          <p:nvPr/>
        </p:nvSpPr>
        <p:spPr bwMode="auto">
          <a:xfrm>
            <a:off x="1569720" y="1085215"/>
            <a:ext cx="1600835" cy="1123950"/>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C00000"/>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8572" tIns="64286" rIns="128572" bIns="64286" numCol="1" anchor="t" anchorCtr="0" compatLnSpc="1"/>
          <a:lstStyle/>
          <a:p>
            <a:endParaRPr lang="zh-CN" altLang="en-US"/>
          </a:p>
        </p:txBody>
      </p:sp>
      <p:sp>
        <p:nvSpPr>
          <p:cNvPr id="42" name="燕尾形 41"/>
          <p:cNvSpPr/>
          <p:nvPr/>
        </p:nvSpPr>
        <p:spPr>
          <a:xfrm>
            <a:off x="7093585" y="3633470"/>
            <a:ext cx="136525" cy="164465"/>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TextBox 22"/>
          <p:cNvSpPr txBox="1"/>
          <p:nvPr/>
        </p:nvSpPr>
        <p:spPr>
          <a:xfrm>
            <a:off x="1830872" y="1206767"/>
            <a:ext cx="762000" cy="922020"/>
          </a:xfrm>
          <a:prstGeom prst="rect">
            <a:avLst/>
          </a:prstGeom>
          <a:noFill/>
        </p:spPr>
        <p:txBody>
          <a:bodyPr wrap="none" rtlCol="0">
            <a:spAutoFit/>
          </a:bodyPr>
          <a:lstStyle/>
          <a:p>
            <a:r>
              <a:rPr lang="en-US" altLang="zh-CN" sz="5400" dirty="0" smtClean="0">
                <a:solidFill>
                  <a:srgbClr val="FFFFFF"/>
                </a:solidFill>
                <a:latin typeface="Agency FB" panose="020B0503020202020204" pitchFamily="34" charset="0"/>
                <a:cs typeface="Arial" panose="020B0604020202020204" pitchFamily="34" charset="0"/>
              </a:rPr>
              <a:t>01</a:t>
            </a:r>
            <a:endParaRPr lang="en-US" altLang="zh-CN" sz="5400" dirty="0" smtClean="0">
              <a:solidFill>
                <a:srgbClr val="FFFFFF"/>
              </a:solidFill>
              <a:latin typeface="Agency FB" panose="020B0503020202020204" pitchFamily="34" charset="0"/>
              <a:cs typeface="Arial" panose="020B0604020202020204" pitchFamily="34" charset="0"/>
            </a:endParaRPr>
          </a:p>
        </p:txBody>
      </p:sp>
      <p:sp>
        <p:nvSpPr>
          <p:cNvPr id="45" name="TextBox 38"/>
          <p:cNvSpPr txBox="1"/>
          <p:nvPr/>
        </p:nvSpPr>
        <p:spPr>
          <a:xfrm>
            <a:off x="3330548" y="1473309"/>
            <a:ext cx="3027680" cy="521970"/>
          </a:xfrm>
          <a:prstGeom prst="rect">
            <a:avLst/>
          </a:prstGeom>
          <a:noFill/>
        </p:spPr>
        <p:txBody>
          <a:bodyPr wrap="none" rtlCol="0">
            <a:spAutoFit/>
          </a:bodyPr>
          <a:lstStyle/>
          <a:p>
            <a:pPr marL="0" lvl="1" algn="l"/>
            <a:r>
              <a:rPr lang="zh-CN" altLang="en-US" sz="2800" dirty="0">
                <a:solidFill>
                  <a:srgbClr val="C00000"/>
                </a:solidFill>
                <a:latin typeface="微软雅黑" panose="020B0503020204020204" charset="-122"/>
                <a:ea typeface="微软雅黑" panose="020B0503020204020204" charset="-122"/>
                <a:cs typeface="+mn-ea"/>
                <a:sym typeface="+mn-lt"/>
              </a:rPr>
              <a:t>新型毒品基本知识</a:t>
            </a:r>
            <a:endParaRPr lang="zh-CN" altLang="en-US" sz="2800" dirty="0">
              <a:solidFill>
                <a:srgbClr val="C00000"/>
              </a:solidFill>
              <a:latin typeface="微软雅黑" panose="020B0503020204020204" charset="-122"/>
              <a:ea typeface="微软雅黑" panose="020B0503020204020204" charset="-122"/>
              <a:cs typeface="+mn-ea"/>
              <a:sym typeface="+mn-lt"/>
            </a:endParaRPr>
          </a:p>
        </p:txBody>
      </p:sp>
      <p:sp>
        <p:nvSpPr>
          <p:cNvPr id="3" name="TextBox 39"/>
          <p:cNvSpPr txBox="1"/>
          <p:nvPr/>
        </p:nvSpPr>
        <p:spPr>
          <a:xfrm>
            <a:off x="3427896" y="2361589"/>
            <a:ext cx="3268980" cy="810260"/>
          </a:xfrm>
          <a:prstGeom prst="rect">
            <a:avLst/>
          </a:prstGeom>
          <a:noFill/>
        </p:spPr>
        <p:txBody>
          <a:bodyPr wrap="none" rtlCol="0">
            <a:spAutoFit/>
          </a:bodyPr>
          <a:lstStyle/>
          <a:p>
            <a:pPr marL="342900" indent="-342900" algn="l">
              <a:lnSpc>
                <a:spcPct val="130000"/>
              </a:lnSpc>
              <a:buFont typeface="Wingdings" panose="05000000000000000000" charset="0"/>
              <a:buChar char="l"/>
            </a:pPr>
            <a:r>
              <a:rPr lang="zh-CN" altLang="en-US" dirty="0">
                <a:solidFill>
                  <a:schemeClr val="tx1">
                    <a:lumMod val="65000"/>
                    <a:lumOff val="35000"/>
                  </a:schemeClr>
                </a:solidFill>
                <a:latin typeface="微软雅黑" panose="020B0503020204020204" charset="-122"/>
                <a:ea typeface="微软雅黑" panose="020B0503020204020204" charset="-122"/>
                <a:cs typeface="+mn-ea"/>
                <a:sym typeface="+mn-lt"/>
              </a:rPr>
              <a:t>什么是新型毒品</a:t>
            </a:r>
            <a:endParaRPr lang="zh-CN" altLang="en-US" dirty="0">
              <a:solidFill>
                <a:schemeClr val="tx1">
                  <a:lumMod val="65000"/>
                  <a:lumOff val="35000"/>
                </a:schemeClr>
              </a:solidFill>
              <a:latin typeface="微软雅黑" panose="020B0503020204020204" charset="-122"/>
              <a:ea typeface="微软雅黑" panose="020B0503020204020204" charset="-122"/>
              <a:cs typeface="+mn-ea"/>
              <a:sym typeface="+mn-lt"/>
            </a:endParaRPr>
          </a:p>
          <a:p>
            <a:pPr marL="342900" indent="-342900" algn="l">
              <a:lnSpc>
                <a:spcPct val="130000"/>
              </a:lnSpc>
              <a:buFont typeface="Wingdings" panose="05000000000000000000" charset="0"/>
              <a:buChar char="l"/>
            </a:pPr>
            <a:r>
              <a:rPr lang="zh-CN" altLang="en-US" dirty="0">
                <a:solidFill>
                  <a:schemeClr val="tx1">
                    <a:lumMod val="65000"/>
                    <a:lumOff val="35000"/>
                  </a:schemeClr>
                </a:solidFill>
                <a:latin typeface="微软雅黑" panose="020B0503020204020204" charset="-122"/>
                <a:ea typeface="微软雅黑" panose="020B0503020204020204" charset="-122"/>
                <a:cs typeface="+mn-ea"/>
                <a:sym typeface="+mn-lt"/>
              </a:rPr>
              <a:t>新型毒品与传统毒品的区别</a:t>
            </a:r>
            <a:endParaRPr lang="zh-CN" altLang="en-US"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0">
        <p14:conveyor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未标题-12"/>
          <p:cNvPicPr>
            <a:picLocks noChangeAspect="1"/>
          </p:cNvPicPr>
          <p:nvPr/>
        </p:nvPicPr>
        <p:blipFill>
          <a:blip r:embed="rId1"/>
          <a:stretch>
            <a:fillRect/>
          </a:stretch>
        </p:blipFill>
        <p:spPr>
          <a:xfrm>
            <a:off x="320675" y="1109345"/>
            <a:ext cx="4163060" cy="3367405"/>
          </a:xfrm>
          <a:prstGeom prst="rect">
            <a:avLst/>
          </a:prstGeom>
        </p:spPr>
      </p:pic>
      <p:pic>
        <p:nvPicPr>
          <p:cNvPr id="11" name="图片 10"/>
          <p:cNvPicPr>
            <a:picLocks noChangeAspect="1"/>
          </p:cNvPicPr>
          <p:nvPr/>
        </p:nvPicPr>
        <p:blipFill>
          <a:blip r:embed="rId2"/>
          <a:stretch>
            <a:fillRect/>
          </a:stretch>
        </p:blipFill>
        <p:spPr>
          <a:xfrm>
            <a:off x="2476500" y="1657350"/>
            <a:ext cx="1695450" cy="762000"/>
          </a:xfrm>
          <a:prstGeom prst="rect">
            <a:avLst/>
          </a:prstGeom>
        </p:spPr>
      </p:pic>
      <p:sp>
        <p:nvSpPr>
          <p:cNvPr id="12" name="文本框 11"/>
          <p:cNvSpPr txBox="1"/>
          <p:nvPr/>
        </p:nvSpPr>
        <p:spPr>
          <a:xfrm>
            <a:off x="4426585" y="1109345"/>
            <a:ext cx="4139565" cy="3335655"/>
          </a:xfrm>
          <a:prstGeom prst="rect">
            <a:avLst/>
          </a:prstGeom>
          <a:noFill/>
        </p:spPr>
        <p:txBody>
          <a:bodyPr wrap="square" rtlCol="0" anchor="t">
            <a:spAutoFit/>
          </a:bodyPr>
          <a:lstStyle/>
          <a:p>
            <a:pPr>
              <a:lnSpc>
                <a:spcPct val="120000"/>
              </a:lnSpc>
            </a:pPr>
            <a:r>
              <a:rPr lang="en-US" altLang="zh-CN" sz="1600">
                <a:solidFill>
                  <a:schemeClr val="tx1">
                    <a:lumMod val="75000"/>
                    <a:lumOff val="25000"/>
                  </a:schemeClr>
                </a:solidFill>
              </a:rPr>
              <a:t>       </a:t>
            </a:r>
            <a:r>
              <a:rPr lang="zh-CN" altLang="en-US" sz="1600">
                <a:solidFill>
                  <a:schemeClr val="tx1">
                    <a:lumMod val="75000"/>
                    <a:lumOff val="25000"/>
                  </a:schemeClr>
                </a:solidFill>
              </a:rPr>
              <a:t>所谓新型毒品是相对鸦片、海洛因等传统毒品而言，主要是指人工化学合成的致幻剂、兴奋剂类毒品；是由国际禁毒公约和我国法律规定管制的、直接作用于人的中枢神经系统，使人兴奋或抑制，连续使用能使人产生依赖性的一类精神药品(毒品)。</a:t>
            </a:r>
            <a:endParaRPr lang="zh-CN" altLang="en-US" sz="1600">
              <a:solidFill>
                <a:schemeClr val="tx1">
                  <a:lumMod val="75000"/>
                  <a:lumOff val="25000"/>
                </a:schemeClr>
              </a:solidFill>
            </a:endParaRPr>
          </a:p>
          <a:p>
            <a:pPr>
              <a:lnSpc>
                <a:spcPct val="120000"/>
              </a:lnSpc>
            </a:pPr>
            <a:endParaRPr lang="zh-CN" altLang="en-US" sz="1600">
              <a:solidFill>
                <a:schemeClr val="tx1">
                  <a:lumMod val="75000"/>
                  <a:lumOff val="25000"/>
                </a:schemeClr>
              </a:solidFill>
            </a:endParaRPr>
          </a:p>
          <a:p>
            <a:pPr>
              <a:lnSpc>
                <a:spcPct val="120000"/>
              </a:lnSpc>
            </a:pPr>
            <a:r>
              <a:rPr lang="zh-CN" altLang="en-US" sz="1600">
                <a:solidFill>
                  <a:schemeClr val="tx1">
                    <a:lumMod val="75000"/>
                    <a:lumOff val="25000"/>
                  </a:schemeClr>
                </a:solidFill>
              </a:rPr>
              <a:t>       目前在我国流行的新型毒品主要有冰毒、摇头九、氯胺酮（K粉）等，其滥用多发生在娱乐场所，所以又被称为"俱乐部毒品"、"休闲毒品"、"假日毒品"。</a:t>
            </a:r>
            <a:endParaRPr lang="zh-CN" altLang="en-US" sz="1600">
              <a:solidFill>
                <a:schemeClr val="tx1">
                  <a:lumMod val="75000"/>
                  <a:lumOff val="25000"/>
                </a:schemeClr>
              </a:solidFill>
            </a:endParaRPr>
          </a:p>
        </p:txBody>
      </p:sp>
      <p:sp>
        <p:nvSpPr>
          <p:cNvPr id="13" name="矩形 12"/>
          <p:cNvSpPr/>
          <p:nvPr/>
        </p:nvSpPr>
        <p:spPr>
          <a:xfrm>
            <a:off x="2284730" y="172085"/>
            <a:ext cx="2021840" cy="368300"/>
          </a:xfrm>
          <a:prstGeom prst="rect">
            <a:avLst/>
          </a:prstGeom>
          <a:noFill/>
          <a:ln>
            <a:noFill/>
          </a:ln>
        </p:spPr>
        <p:txBody>
          <a:bodyPr wrap="none" rtlCol="0" anchor="t">
            <a:spAutoFit/>
          </a:bodyPr>
          <a:lstStyle/>
          <a:p>
            <a:pPr algn="ctr"/>
            <a:r>
              <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什么是新型毒品？</a:t>
            </a:r>
            <a:endPar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p:tgtEl>
                                          <p:spTgt spid="11"/>
                                        </p:tgtEl>
                                        <p:attrNameLst>
                                          <p:attrName>ppt_y</p:attrName>
                                        </p:attrNameLst>
                                      </p:cBhvr>
                                      <p:tavLst>
                                        <p:tav tm="0">
                                          <p:val>
                                            <p:strVal val="#ppt_y+#ppt_h*1.125000"/>
                                          </p:val>
                                        </p:tav>
                                        <p:tav tm="100000">
                                          <p:val>
                                            <p:strVal val="#ppt_y"/>
                                          </p:val>
                                        </p:tav>
                                      </p:tavLst>
                                    </p:anim>
                                    <p:animEffect transition="in" filter="wipe(up)">
                                      <p:cBhvr>
                                        <p:cTn id="18" dur="500"/>
                                        <p:tgtEl>
                                          <p:spTgt spid="11"/>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泪滴形 5"/>
          <p:cNvSpPr/>
          <p:nvPr/>
        </p:nvSpPr>
        <p:spPr>
          <a:xfrm>
            <a:off x="517525" y="967740"/>
            <a:ext cx="838800" cy="838200"/>
          </a:xfrm>
          <a:prstGeom prst="teardrop">
            <a:avLst>
              <a:gd name="adj" fmla="val 10348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effectLst>
                  <a:outerShdw blurRad="38100" dist="38100" dir="2700000" algn="tl">
                    <a:srgbClr val="000000">
                      <a:alpha val="43137"/>
                    </a:srgbClr>
                  </a:outerShdw>
                </a:effectLst>
              </a:rPr>
              <a:t>人工合成</a:t>
            </a:r>
            <a:endParaRPr lang="zh-CN" altLang="en-US" sz="1600" b="1">
              <a:effectLst>
                <a:outerShdw blurRad="38100" dist="38100" dir="2700000" algn="tl">
                  <a:srgbClr val="000000">
                    <a:alpha val="43137"/>
                  </a:srgbClr>
                </a:outerShdw>
              </a:effectLst>
            </a:endParaRPr>
          </a:p>
        </p:txBody>
      </p:sp>
      <p:sp>
        <p:nvSpPr>
          <p:cNvPr id="7" name="泪滴形 6"/>
          <p:cNvSpPr/>
          <p:nvPr/>
        </p:nvSpPr>
        <p:spPr>
          <a:xfrm>
            <a:off x="517525" y="1948815"/>
            <a:ext cx="838800" cy="838200"/>
          </a:xfrm>
          <a:prstGeom prst="teardrop">
            <a:avLst>
              <a:gd name="adj" fmla="val 103480"/>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effectLst>
                  <a:outerShdw blurRad="38100" dist="38100" dir="2700000" algn="tl">
                    <a:srgbClr val="000000">
                      <a:alpha val="43137"/>
                    </a:srgbClr>
                  </a:outerShdw>
                </a:effectLst>
              </a:rPr>
              <a:t>兴奋致幻</a:t>
            </a:r>
            <a:endParaRPr lang="zh-CN" altLang="en-US" sz="1600" b="1">
              <a:effectLst>
                <a:outerShdw blurRad="38100" dist="38100" dir="2700000" algn="tl">
                  <a:srgbClr val="000000">
                    <a:alpha val="43137"/>
                  </a:srgbClr>
                </a:outerShdw>
              </a:effectLst>
            </a:endParaRPr>
          </a:p>
        </p:txBody>
      </p:sp>
      <p:sp>
        <p:nvSpPr>
          <p:cNvPr id="8" name="泪滴形 7"/>
          <p:cNvSpPr/>
          <p:nvPr/>
        </p:nvSpPr>
        <p:spPr>
          <a:xfrm>
            <a:off x="517525" y="2929890"/>
            <a:ext cx="838800" cy="838200"/>
          </a:xfrm>
          <a:prstGeom prst="teardrop">
            <a:avLst>
              <a:gd name="adj" fmla="val 10348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effectLst>
                  <a:outerShdw blurRad="38100" dist="38100" dir="2700000" algn="tl">
                    <a:srgbClr val="000000">
                      <a:alpha val="43137"/>
                    </a:srgbClr>
                  </a:outerShdw>
                </a:effectLst>
              </a:rPr>
              <a:t>吸食为主</a:t>
            </a:r>
            <a:endParaRPr lang="zh-CN" altLang="en-US" sz="1600" b="1">
              <a:effectLst>
                <a:outerShdw blurRad="38100" dist="38100" dir="2700000" algn="tl">
                  <a:srgbClr val="000000">
                    <a:alpha val="43137"/>
                  </a:srgbClr>
                </a:outerShdw>
              </a:effectLst>
            </a:endParaRPr>
          </a:p>
        </p:txBody>
      </p:sp>
      <p:sp>
        <p:nvSpPr>
          <p:cNvPr id="9" name="泪滴形 8"/>
          <p:cNvSpPr/>
          <p:nvPr/>
        </p:nvSpPr>
        <p:spPr>
          <a:xfrm>
            <a:off x="517525" y="3910965"/>
            <a:ext cx="838800" cy="838200"/>
          </a:xfrm>
          <a:prstGeom prst="teardrop">
            <a:avLst>
              <a:gd name="adj" fmla="val 10348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effectLst>
                  <a:outerShdw blurRad="38100" dist="38100" dir="2700000" algn="tl">
                    <a:srgbClr val="000000">
                      <a:alpha val="43137"/>
                    </a:srgbClr>
                  </a:outerShdw>
                </a:effectLst>
              </a:rPr>
              <a:t>吸后犯罪</a:t>
            </a:r>
            <a:endParaRPr lang="zh-CN" altLang="en-US" sz="1600" b="1">
              <a:effectLst>
                <a:outerShdw blurRad="38100" dist="38100" dir="2700000" algn="tl">
                  <a:srgbClr val="000000">
                    <a:alpha val="43137"/>
                  </a:srgbClr>
                </a:outerShdw>
              </a:effectLst>
            </a:endParaRPr>
          </a:p>
        </p:txBody>
      </p:sp>
      <p:sp>
        <p:nvSpPr>
          <p:cNvPr id="10" name="矩形 9"/>
          <p:cNvSpPr/>
          <p:nvPr/>
        </p:nvSpPr>
        <p:spPr>
          <a:xfrm>
            <a:off x="2225040" y="172085"/>
            <a:ext cx="2941320" cy="368300"/>
          </a:xfrm>
          <a:prstGeom prst="rect">
            <a:avLst/>
          </a:prstGeom>
          <a:noFill/>
          <a:ln>
            <a:noFill/>
          </a:ln>
        </p:spPr>
        <p:txBody>
          <a:bodyPr wrap="none" rtlCol="0" anchor="t">
            <a:spAutoFit/>
          </a:bodyPr>
          <a:lstStyle/>
          <a:p>
            <a:pPr algn="ctr"/>
            <a:r>
              <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新型毒品与传统毒品的区别</a:t>
            </a:r>
            <a:endPar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endParaRPr>
          </a:p>
        </p:txBody>
      </p:sp>
      <p:cxnSp>
        <p:nvCxnSpPr>
          <p:cNvPr id="11" name="直接连接符 10"/>
          <p:cNvCxnSpPr/>
          <p:nvPr/>
        </p:nvCxnSpPr>
        <p:spPr>
          <a:xfrm>
            <a:off x="1599565" y="948055"/>
            <a:ext cx="0" cy="76200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599565" y="1935480"/>
            <a:ext cx="0" cy="76200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599565" y="2922905"/>
            <a:ext cx="0" cy="76200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599565" y="3910330"/>
            <a:ext cx="0" cy="76200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778000" y="948055"/>
            <a:ext cx="5168265" cy="737235"/>
          </a:xfrm>
          <a:prstGeom prst="rect">
            <a:avLst/>
          </a:prstGeom>
          <a:noFill/>
        </p:spPr>
        <p:txBody>
          <a:bodyPr wrap="square" rtlCol="0" anchor="t">
            <a:spAutoFit/>
          </a:bodyPr>
          <a:lstStyle/>
          <a:p>
            <a:r>
              <a:rPr lang="zh-CN" altLang="en-US" sz="1400"/>
              <a:t>新型毒品大部分是通过人工合成的化学合成类毒品，而鸦片、海洛因等麻醉药品主要是罂粟等毒品原植物再加工的半合成类毒品。所以新型毒品又叫"实验室毒品"、"化学合成毒品"。</a:t>
            </a:r>
            <a:endParaRPr lang="zh-CN" altLang="en-US" sz="1400"/>
          </a:p>
        </p:txBody>
      </p:sp>
      <p:sp>
        <p:nvSpPr>
          <p:cNvPr id="16" name="文本框 15"/>
          <p:cNvSpPr txBox="1"/>
          <p:nvPr/>
        </p:nvSpPr>
        <p:spPr>
          <a:xfrm>
            <a:off x="1778000" y="1935480"/>
            <a:ext cx="5168265" cy="521970"/>
          </a:xfrm>
          <a:prstGeom prst="rect">
            <a:avLst/>
          </a:prstGeom>
          <a:noFill/>
        </p:spPr>
        <p:txBody>
          <a:bodyPr wrap="square" rtlCol="0" anchor="t">
            <a:spAutoFit/>
          </a:bodyPr>
          <a:lstStyle/>
          <a:p>
            <a:r>
              <a:rPr lang="zh-CN" altLang="en-US" sz="1400"/>
              <a:t>新型毒品对人体主要有兴奋、抑制或致幻的作用，而鸦片、海洛因等传统的麻醉药品对人体主要以"镇痛"、"镇静"为主。</a:t>
            </a:r>
            <a:endParaRPr lang="zh-CN" altLang="en-US" sz="1400"/>
          </a:p>
        </p:txBody>
      </p:sp>
      <p:sp>
        <p:nvSpPr>
          <p:cNvPr id="17" name="文本框 16"/>
          <p:cNvSpPr txBox="1"/>
          <p:nvPr/>
        </p:nvSpPr>
        <p:spPr>
          <a:xfrm>
            <a:off x="1778000" y="2922905"/>
            <a:ext cx="5168265" cy="737235"/>
          </a:xfrm>
          <a:prstGeom prst="rect">
            <a:avLst/>
          </a:prstGeom>
          <a:noFill/>
        </p:spPr>
        <p:txBody>
          <a:bodyPr wrap="square" rtlCol="0" anchor="t">
            <a:spAutoFit/>
          </a:bodyPr>
          <a:lstStyle/>
          <a:p>
            <a:r>
              <a:rPr lang="zh-CN" altLang="en-US" sz="1400"/>
              <a:t>新型毒品大多为片剂或粉末，吸食者多采用口服或鼻吸式，具有较强的隐蔽性，而海洛因等传统毒品多采用吸烟式或注射等方法吸食滥用。</a:t>
            </a:r>
            <a:endParaRPr lang="zh-CN" altLang="en-US" sz="1400"/>
          </a:p>
        </p:txBody>
      </p:sp>
      <p:sp>
        <p:nvSpPr>
          <p:cNvPr id="18" name="文本框 17"/>
          <p:cNvSpPr txBox="1"/>
          <p:nvPr/>
        </p:nvSpPr>
        <p:spPr>
          <a:xfrm>
            <a:off x="1778000" y="3843655"/>
            <a:ext cx="5168265" cy="953135"/>
          </a:xfrm>
          <a:prstGeom prst="rect">
            <a:avLst/>
          </a:prstGeom>
          <a:noFill/>
        </p:spPr>
        <p:txBody>
          <a:bodyPr wrap="square" rtlCol="0" anchor="t">
            <a:spAutoFit/>
          </a:bodyPr>
          <a:lstStyle/>
          <a:p>
            <a:r>
              <a:rPr lang="zh-CN" altLang="en-US" sz="1400"/>
              <a:t>冰毒、摇头丸等新型毒品吸食者一般由于在吸食后会出现幻觉、极度的兴奋、抑郁等精神病症状，从而导致行为失控造成暴力犯罪，而海洛因等传统毒品吸食者一般是在吸食前犯罪，由于对毒品的强烈渴求，为了获取毒资而去杀人、抢劫、盗窃。</a:t>
            </a:r>
            <a:endParaRPr lang="zh-CN" altLang="en-US" sz="1400"/>
          </a:p>
        </p:txBody>
      </p:sp>
      <p:sp>
        <p:nvSpPr>
          <p:cNvPr id="20" name="文本框 19"/>
          <p:cNvSpPr txBox="1"/>
          <p:nvPr/>
        </p:nvSpPr>
        <p:spPr>
          <a:xfrm>
            <a:off x="7155815" y="2028190"/>
            <a:ext cx="1425575" cy="337185"/>
          </a:xfrm>
          <a:prstGeom prst="rect">
            <a:avLst/>
          </a:prstGeom>
          <a:noFill/>
        </p:spPr>
        <p:txBody>
          <a:bodyPr wrap="square" rtlCol="0" anchor="t">
            <a:spAutoFit/>
          </a:bodyPr>
          <a:lstStyle/>
          <a:p>
            <a:pPr algn="ctr"/>
            <a:r>
              <a:rPr lang="zh-CN" altLang="en-US" sz="1600" b="1">
                <a:solidFill>
                  <a:srgbClr val="C00000"/>
                </a:solidFill>
                <a:effectLst>
                  <a:outerShdw blurRad="38100" dist="38100" dir="2700000" algn="tl">
                    <a:srgbClr val="000000">
                      <a:alpha val="43137"/>
                    </a:srgbClr>
                  </a:outerShdw>
                </a:effectLst>
              </a:rPr>
              <a:t>毒品的特征</a:t>
            </a:r>
            <a:endParaRPr lang="zh-CN" altLang="en-US" sz="1600" b="1">
              <a:solidFill>
                <a:srgbClr val="C00000"/>
              </a:solidFill>
              <a:effectLst>
                <a:outerShdw blurRad="38100" dist="38100" dir="2700000" algn="tl">
                  <a:srgbClr val="000000">
                    <a:alpha val="43137"/>
                  </a:srgbClr>
                </a:outerShdw>
              </a:effectLst>
            </a:endParaRPr>
          </a:p>
        </p:txBody>
      </p:sp>
      <p:grpSp>
        <p:nvGrpSpPr>
          <p:cNvPr id="32" name="组合 31"/>
          <p:cNvGrpSpPr/>
          <p:nvPr/>
        </p:nvGrpSpPr>
        <p:grpSpPr>
          <a:xfrm>
            <a:off x="7279640" y="2458085"/>
            <a:ext cx="1169670" cy="1132840"/>
            <a:chOff x="11419" y="3871"/>
            <a:chExt cx="1842" cy="1784"/>
          </a:xfrm>
        </p:grpSpPr>
        <p:sp>
          <p:nvSpPr>
            <p:cNvPr id="21" name="空心弧 20"/>
            <p:cNvSpPr/>
            <p:nvPr/>
          </p:nvSpPr>
          <p:spPr>
            <a:xfrm rot="19680000">
              <a:off x="11419" y="3871"/>
              <a:ext cx="1843" cy="1784"/>
            </a:xfrm>
            <a:prstGeom prst="blockArc">
              <a:avLst>
                <a:gd name="adj1" fmla="val 10800000"/>
                <a:gd name="adj2" fmla="val 18032930"/>
                <a:gd name="adj3" fmla="val 36150"/>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0" name="文本框 99"/>
            <p:cNvSpPr txBox="1"/>
            <p:nvPr/>
          </p:nvSpPr>
          <p:spPr>
            <a:xfrm rot="18060000">
              <a:off x="11259" y="4299"/>
              <a:ext cx="1143" cy="483"/>
            </a:xfrm>
            <a:prstGeom prst="rect">
              <a:avLst/>
            </a:prstGeom>
            <a:noFill/>
            <a:ln w="9525">
              <a:noFill/>
            </a:ln>
          </p:spPr>
          <p:txBody>
            <a:bodyPr wrap="square">
              <a:spAutoFit/>
            </a:bodyPr>
            <a:lstStyle/>
            <a:p>
              <a:pPr indent="0"/>
              <a:r>
                <a:rPr lang="zh-CN" sz="14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依赖性</a:t>
              </a:r>
              <a:endParaRPr lang="zh-CN" altLang="en-US" sz="14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grpSp>
        <p:nvGrpSpPr>
          <p:cNvPr id="33" name="组合 32"/>
          <p:cNvGrpSpPr/>
          <p:nvPr/>
        </p:nvGrpSpPr>
        <p:grpSpPr>
          <a:xfrm>
            <a:off x="7329805" y="2449195"/>
            <a:ext cx="1132840" cy="1169670"/>
            <a:chOff x="11498" y="3857"/>
            <a:chExt cx="1784" cy="1842"/>
          </a:xfrm>
        </p:grpSpPr>
        <p:sp>
          <p:nvSpPr>
            <p:cNvPr id="28" name="空心弧 27"/>
            <p:cNvSpPr/>
            <p:nvPr/>
          </p:nvSpPr>
          <p:spPr>
            <a:xfrm rot="5280000">
              <a:off x="11469" y="3886"/>
              <a:ext cx="1843" cy="1784"/>
            </a:xfrm>
            <a:prstGeom prst="blockArc">
              <a:avLst>
                <a:gd name="adj1" fmla="val 10800000"/>
                <a:gd name="adj2" fmla="val 18032930"/>
                <a:gd name="adj3" fmla="val 3615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文本框 29"/>
            <p:cNvSpPr txBox="1"/>
            <p:nvPr/>
          </p:nvSpPr>
          <p:spPr>
            <a:xfrm rot="3300000">
              <a:off x="12277" y="4247"/>
              <a:ext cx="1143" cy="483"/>
            </a:xfrm>
            <a:prstGeom prst="rect">
              <a:avLst/>
            </a:prstGeom>
            <a:noFill/>
            <a:ln w="9525">
              <a:noFill/>
            </a:ln>
          </p:spPr>
          <p:txBody>
            <a:bodyPr wrap="square">
              <a:spAutoFit/>
            </a:bodyPr>
            <a:lstStyle/>
            <a:p>
              <a:pPr indent="0"/>
              <a:r>
                <a:rPr lang="zh-CN" sz="14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非法性</a:t>
              </a:r>
              <a:endParaRPr lang="zh-CN" altLang="en-US" sz="14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grpSp>
        <p:nvGrpSpPr>
          <p:cNvPr id="34" name="组合 33"/>
          <p:cNvGrpSpPr/>
          <p:nvPr/>
        </p:nvGrpSpPr>
        <p:grpSpPr>
          <a:xfrm>
            <a:off x="7288530" y="2493010"/>
            <a:ext cx="1169670" cy="1132840"/>
            <a:chOff x="11433" y="3926"/>
            <a:chExt cx="1842" cy="1784"/>
          </a:xfrm>
        </p:grpSpPr>
        <p:sp>
          <p:nvSpPr>
            <p:cNvPr id="29" name="空心弧 28"/>
            <p:cNvSpPr/>
            <p:nvPr/>
          </p:nvSpPr>
          <p:spPr>
            <a:xfrm rot="12480000">
              <a:off x="11433" y="3926"/>
              <a:ext cx="1843" cy="1784"/>
            </a:xfrm>
            <a:prstGeom prst="blockArc">
              <a:avLst>
                <a:gd name="adj1" fmla="val 10800000"/>
                <a:gd name="adj2" fmla="val 18032930"/>
                <a:gd name="adj3" fmla="val 36150"/>
              </a:avLst>
            </a:prstGeom>
            <a:solidFill>
              <a:srgbClr val="7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文本框 30"/>
            <p:cNvSpPr txBox="1"/>
            <p:nvPr/>
          </p:nvSpPr>
          <p:spPr>
            <a:xfrm>
              <a:off x="11819" y="5155"/>
              <a:ext cx="1143" cy="483"/>
            </a:xfrm>
            <a:prstGeom prst="rect">
              <a:avLst/>
            </a:prstGeom>
            <a:noFill/>
            <a:ln w="9525">
              <a:noFill/>
            </a:ln>
          </p:spPr>
          <p:txBody>
            <a:bodyPr wrap="square">
              <a:spAutoFit/>
            </a:bodyPr>
            <a:lstStyle/>
            <a:p>
              <a:pPr indent="0"/>
              <a:r>
                <a:rPr lang="zh-CN" sz="14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危害性</a:t>
              </a:r>
              <a:endParaRPr lang="zh-CN" sz="14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right)">
                                      <p:cBhvr>
                                        <p:cTn id="12" dur="500"/>
                                        <p:tgtEl>
                                          <p:spTgt spid="6"/>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500"/>
                                        <p:tgtEl>
                                          <p:spTgt spid="11"/>
                                        </p:tgtEl>
                                      </p:cBhvr>
                                    </p:animEffect>
                                  </p:childTnLst>
                                </p:cTn>
                              </p:par>
                            </p:childTnLst>
                          </p:cTn>
                        </p:par>
                        <p:par>
                          <p:cTn id="17" fill="hold">
                            <p:stCondLst>
                              <p:cond delay="1500"/>
                            </p:stCondLst>
                            <p:childTnLst>
                              <p:par>
                                <p:cTn id="18" presetID="27" presetClass="entr" presetSubtype="0" fill="hold" grpId="0" nodeType="afterEffect">
                                  <p:stCondLst>
                                    <p:cond delay="0"/>
                                  </p:stCondLst>
                                  <p:iterate type="lt">
                                    <p:tmPct val="50000"/>
                                  </p:iterate>
                                  <p:childTnLst>
                                    <p:set>
                                      <p:cBhvr>
                                        <p:cTn id="19" dur="1" fill="hold">
                                          <p:stCondLst>
                                            <p:cond delay="0"/>
                                          </p:stCondLst>
                                        </p:cTn>
                                        <p:tgtEl>
                                          <p:spTgt spid="15"/>
                                        </p:tgtEl>
                                        <p:attrNameLst>
                                          <p:attrName>style.visibility</p:attrName>
                                        </p:attrNameLst>
                                      </p:cBhvr>
                                      <p:to>
                                        <p:strVal val="visible"/>
                                      </p:to>
                                    </p:set>
                                    <p:anim calcmode="discrete" valueType="clr">
                                      <p:cBhvr override="childStyle">
                                        <p:cTn id="20"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5"/>
                                        </p:tgtEl>
                                        <p:attrNameLst>
                                          <p:attrName>fillcolor</p:attrName>
                                        </p:attrNameLst>
                                      </p:cBhvr>
                                      <p:tavLst>
                                        <p:tav tm="0">
                                          <p:val>
                                            <p:clrVal>
                                              <a:schemeClr val="accent2"/>
                                            </p:clrVal>
                                          </p:val>
                                        </p:tav>
                                        <p:tav tm="50000">
                                          <p:val>
                                            <p:clrVal>
                                              <a:schemeClr val="hlink"/>
                                            </p:clrVal>
                                          </p:val>
                                        </p:tav>
                                      </p:tavLst>
                                    </p:anim>
                                    <p:set>
                                      <p:cBhvr>
                                        <p:cTn id="22" dur="80"/>
                                        <p:tgtEl>
                                          <p:spTgt spid="15"/>
                                        </p:tgtEl>
                                        <p:attrNameLst>
                                          <p:attrName>fill.type</p:attrName>
                                        </p:attrNameLst>
                                      </p:cBhvr>
                                      <p:to>
                                        <p:strVal val="solid"/>
                                      </p:to>
                                    </p:set>
                                  </p:childTnLst>
                                </p:cTn>
                              </p:par>
                            </p:childTnLst>
                          </p:cTn>
                        </p:par>
                        <p:par>
                          <p:cTn id="23" fill="hold">
                            <p:stCondLst>
                              <p:cond delay="4319"/>
                            </p:stCondLst>
                            <p:childTnLst>
                              <p:par>
                                <p:cTn id="24" presetID="1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p:tgtEl>
                                          <p:spTgt spid="7"/>
                                        </p:tgtEl>
                                        <p:attrNameLst>
                                          <p:attrName>ppt_x</p:attrName>
                                        </p:attrNameLst>
                                      </p:cBhvr>
                                      <p:tavLst>
                                        <p:tav tm="0">
                                          <p:val>
                                            <p:strVal val="#ppt_x-#ppt_w*1.125000"/>
                                          </p:val>
                                        </p:tav>
                                        <p:tav tm="100000">
                                          <p:val>
                                            <p:strVal val="#ppt_x"/>
                                          </p:val>
                                        </p:tav>
                                      </p:tavLst>
                                    </p:anim>
                                    <p:animEffect transition="in" filter="wipe(right)">
                                      <p:cBhvr>
                                        <p:cTn id="27" dur="500"/>
                                        <p:tgtEl>
                                          <p:spTgt spid="7"/>
                                        </p:tgtEl>
                                      </p:cBhvr>
                                    </p:animEffect>
                                  </p:childTnLst>
                                </p:cTn>
                              </p:par>
                            </p:childTnLst>
                          </p:cTn>
                        </p:par>
                        <p:par>
                          <p:cTn id="28" fill="hold">
                            <p:stCondLst>
                              <p:cond delay="4819"/>
                            </p:stCondLst>
                            <p:childTnLst>
                              <p:par>
                                <p:cTn id="29" presetID="22" presetClass="entr" presetSubtype="1"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par>
                          <p:cTn id="32" fill="hold">
                            <p:stCondLst>
                              <p:cond delay="5319"/>
                            </p:stCondLst>
                            <p:childTnLst>
                              <p:par>
                                <p:cTn id="33" presetID="27" presetClass="entr" presetSubtype="0" fill="hold" grpId="0" nodeType="afterEffect">
                                  <p:stCondLst>
                                    <p:cond delay="0"/>
                                  </p:stCondLst>
                                  <p:iterate type="lt">
                                    <p:tmPct val="50000"/>
                                  </p:iterate>
                                  <p:childTnLst>
                                    <p:set>
                                      <p:cBhvr>
                                        <p:cTn id="34" dur="1" fill="hold">
                                          <p:stCondLst>
                                            <p:cond delay="0"/>
                                          </p:stCondLst>
                                        </p:cTn>
                                        <p:tgtEl>
                                          <p:spTgt spid="16"/>
                                        </p:tgtEl>
                                        <p:attrNameLst>
                                          <p:attrName>style.visibility</p:attrName>
                                        </p:attrNameLst>
                                      </p:cBhvr>
                                      <p:to>
                                        <p:strVal val="visible"/>
                                      </p:to>
                                    </p:set>
                                    <p:anim calcmode="discrete" valueType="clr">
                                      <p:cBhvr override="childStyle">
                                        <p:cTn id="35"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16"/>
                                        </p:tgtEl>
                                        <p:attrNameLst>
                                          <p:attrName>fillcolor</p:attrName>
                                        </p:attrNameLst>
                                      </p:cBhvr>
                                      <p:tavLst>
                                        <p:tav tm="0">
                                          <p:val>
                                            <p:clrVal>
                                              <a:schemeClr val="accent2"/>
                                            </p:clrVal>
                                          </p:val>
                                        </p:tav>
                                        <p:tav tm="50000">
                                          <p:val>
                                            <p:clrVal>
                                              <a:schemeClr val="hlink"/>
                                            </p:clrVal>
                                          </p:val>
                                        </p:tav>
                                      </p:tavLst>
                                    </p:anim>
                                    <p:set>
                                      <p:cBhvr>
                                        <p:cTn id="37" dur="80"/>
                                        <p:tgtEl>
                                          <p:spTgt spid="16"/>
                                        </p:tgtEl>
                                        <p:attrNameLst>
                                          <p:attrName>fill.type</p:attrName>
                                        </p:attrNameLst>
                                      </p:cBhvr>
                                      <p:to>
                                        <p:strVal val="solid"/>
                                      </p:to>
                                    </p:set>
                                  </p:childTnLst>
                                </p:cTn>
                              </p:par>
                            </p:childTnLst>
                          </p:cTn>
                        </p:par>
                        <p:par>
                          <p:cTn id="38" fill="hold">
                            <p:stCondLst>
                              <p:cond delay="7559"/>
                            </p:stCondLst>
                            <p:childTnLst>
                              <p:par>
                                <p:cTn id="39" presetID="1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p:tgtEl>
                                          <p:spTgt spid="8"/>
                                        </p:tgtEl>
                                        <p:attrNameLst>
                                          <p:attrName>ppt_x</p:attrName>
                                        </p:attrNameLst>
                                      </p:cBhvr>
                                      <p:tavLst>
                                        <p:tav tm="0">
                                          <p:val>
                                            <p:strVal val="#ppt_x-#ppt_w*1.125000"/>
                                          </p:val>
                                        </p:tav>
                                        <p:tav tm="100000">
                                          <p:val>
                                            <p:strVal val="#ppt_x"/>
                                          </p:val>
                                        </p:tav>
                                      </p:tavLst>
                                    </p:anim>
                                    <p:animEffect transition="in" filter="wipe(right)">
                                      <p:cBhvr>
                                        <p:cTn id="42" dur="500"/>
                                        <p:tgtEl>
                                          <p:spTgt spid="8"/>
                                        </p:tgtEl>
                                      </p:cBhvr>
                                    </p:animEffect>
                                  </p:childTnLst>
                                </p:cTn>
                              </p:par>
                            </p:childTnLst>
                          </p:cTn>
                        </p:par>
                        <p:par>
                          <p:cTn id="43" fill="hold">
                            <p:stCondLst>
                              <p:cond delay="8059"/>
                            </p:stCondLst>
                            <p:childTnLst>
                              <p:par>
                                <p:cTn id="44" presetID="22" presetClass="entr" presetSubtype="1"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par>
                          <p:cTn id="47" fill="hold">
                            <p:stCondLst>
                              <p:cond delay="8559"/>
                            </p:stCondLst>
                            <p:childTnLst>
                              <p:par>
                                <p:cTn id="48" presetID="27" presetClass="entr" presetSubtype="0" fill="hold" grpId="0" nodeType="afterEffect">
                                  <p:stCondLst>
                                    <p:cond delay="0"/>
                                  </p:stCondLst>
                                  <p:iterate type="lt">
                                    <p:tmPct val="50000"/>
                                  </p:iterate>
                                  <p:childTnLst>
                                    <p:set>
                                      <p:cBhvr>
                                        <p:cTn id="49" dur="1" fill="hold">
                                          <p:stCondLst>
                                            <p:cond delay="0"/>
                                          </p:stCondLst>
                                        </p:cTn>
                                        <p:tgtEl>
                                          <p:spTgt spid="17"/>
                                        </p:tgtEl>
                                        <p:attrNameLst>
                                          <p:attrName>style.visibility</p:attrName>
                                        </p:attrNameLst>
                                      </p:cBhvr>
                                      <p:to>
                                        <p:strVal val="visible"/>
                                      </p:to>
                                    </p:set>
                                    <p:anim calcmode="discrete" valueType="clr">
                                      <p:cBhvr override="childStyle">
                                        <p:cTn id="50" dur="8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51" dur="80"/>
                                        <p:tgtEl>
                                          <p:spTgt spid="17"/>
                                        </p:tgtEl>
                                        <p:attrNameLst>
                                          <p:attrName>fillcolor</p:attrName>
                                        </p:attrNameLst>
                                      </p:cBhvr>
                                      <p:tavLst>
                                        <p:tav tm="0">
                                          <p:val>
                                            <p:clrVal>
                                              <a:schemeClr val="accent2"/>
                                            </p:clrVal>
                                          </p:val>
                                        </p:tav>
                                        <p:tav tm="50000">
                                          <p:val>
                                            <p:clrVal>
                                              <a:schemeClr val="hlink"/>
                                            </p:clrVal>
                                          </p:val>
                                        </p:tav>
                                      </p:tavLst>
                                    </p:anim>
                                    <p:set>
                                      <p:cBhvr>
                                        <p:cTn id="52" dur="80"/>
                                        <p:tgtEl>
                                          <p:spTgt spid="17"/>
                                        </p:tgtEl>
                                        <p:attrNameLst>
                                          <p:attrName>fill.type</p:attrName>
                                        </p:attrNameLst>
                                      </p:cBhvr>
                                      <p:to>
                                        <p:strVal val="solid"/>
                                      </p:to>
                                    </p:set>
                                  </p:childTnLst>
                                </p:cTn>
                              </p:par>
                            </p:childTnLst>
                          </p:cTn>
                        </p:par>
                        <p:par>
                          <p:cTn id="53" fill="hold">
                            <p:stCondLst>
                              <p:cond delay="11039"/>
                            </p:stCondLst>
                            <p:childTnLst>
                              <p:par>
                                <p:cTn id="54" presetID="12" presetClass="entr" presetSubtype="8"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500"/>
                                        <p:tgtEl>
                                          <p:spTgt spid="9"/>
                                        </p:tgtEl>
                                        <p:attrNameLst>
                                          <p:attrName>ppt_x</p:attrName>
                                        </p:attrNameLst>
                                      </p:cBhvr>
                                      <p:tavLst>
                                        <p:tav tm="0">
                                          <p:val>
                                            <p:strVal val="#ppt_x-#ppt_w*1.125000"/>
                                          </p:val>
                                        </p:tav>
                                        <p:tav tm="100000">
                                          <p:val>
                                            <p:strVal val="#ppt_x"/>
                                          </p:val>
                                        </p:tav>
                                      </p:tavLst>
                                    </p:anim>
                                    <p:animEffect transition="in" filter="wipe(right)">
                                      <p:cBhvr>
                                        <p:cTn id="57" dur="500"/>
                                        <p:tgtEl>
                                          <p:spTgt spid="9"/>
                                        </p:tgtEl>
                                      </p:cBhvr>
                                    </p:animEffect>
                                  </p:childTnLst>
                                </p:cTn>
                              </p:par>
                            </p:childTnLst>
                          </p:cTn>
                        </p:par>
                        <p:par>
                          <p:cTn id="58" fill="hold">
                            <p:stCondLst>
                              <p:cond delay="11539"/>
                            </p:stCondLst>
                            <p:childTnLst>
                              <p:par>
                                <p:cTn id="59" presetID="22" presetClass="entr" presetSubtype="1" fill="hold"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up)">
                                      <p:cBhvr>
                                        <p:cTn id="61" dur="500"/>
                                        <p:tgtEl>
                                          <p:spTgt spid="14"/>
                                        </p:tgtEl>
                                      </p:cBhvr>
                                    </p:animEffect>
                                  </p:childTnLst>
                                </p:cTn>
                              </p:par>
                            </p:childTnLst>
                          </p:cTn>
                        </p:par>
                        <p:par>
                          <p:cTn id="62" fill="hold">
                            <p:stCondLst>
                              <p:cond delay="12039"/>
                            </p:stCondLst>
                            <p:childTnLst>
                              <p:par>
                                <p:cTn id="63" presetID="27" presetClass="entr" presetSubtype="0" fill="hold" grpId="0" nodeType="afterEffect">
                                  <p:stCondLst>
                                    <p:cond delay="0"/>
                                  </p:stCondLst>
                                  <p:iterate type="lt">
                                    <p:tmPct val="50000"/>
                                  </p:iterate>
                                  <p:childTnLst>
                                    <p:set>
                                      <p:cBhvr>
                                        <p:cTn id="64" dur="1" fill="hold">
                                          <p:stCondLst>
                                            <p:cond delay="0"/>
                                          </p:stCondLst>
                                        </p:cTn>
                                        <p:tgtEl>
                                          <p:spTgt spid="18"/>
                                        </p:tgtEl>
                                        <p:attrNameLst>
                                          <p:attrName>style.visibility</p:attrName>
                                        </p:attrNameLst>
                                      </p:cBhvr>
                                      <p:to>
                                        <p:strVal val="visible"/>
                                      </p:to>
                                    </p:set>
                                    <p:anim calcmode="discrete" valueType="clr">
                                      <p:cBhvr override="childStyle">
                                        <p:cTn id="65"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66" dur="80"/>
                                        <p:tgtEl>
                                          <p:spTgt spid="18"/>
                                        </p:tgtEl>
                                        <p:attrNameLst>
                                          <p:attrName>fillcolor</p:attrName>
                                        </p:attrNameLst>
                                      </p:cBhvr>
                                      <p:tavLst>
                                        <p:tav tm="0">
                                          <p:val>
                                            <p:clrVal>
                                              <a:schemeClr val="accent2"/>
                                            </p:clrVal>
                                          </p:val>
                                        </p:tav>
                                        <p:tav tm="50000">
                                          <p:val>
                                            <p:clrVal>
                                              <a:schemeClr val="hlink"/>
                                            </p:clrVal>
                                          </p:val>
                                        </p:tav>
                                      </p:tavLst>
                                    </p:anim>
                                    <p:set>
                                      <p:cBhvr>
                                        <p:cTn id="67" dur="80"/>
                                        <p:tgtEl>
                                          <p:spTgt spid="18"/>
                                        </p:tgtEl>
                                        <p:attrNameLst>
                                          <p:attrName>fill.type</p:attrName>
                                        </p:attrNameLst>
                                      </p:cBhvr>
                                      <p:to>
                                        <p:strVal val="solid"/>
                                      </p:to>
                                    </p:set>
                                  </p:childTnLst>
                                </p:cTn>
                              </p:par>
                            </p:childTnLst>
                          </p:cTn>
                        </p:par>
                        <p:par>
                          <p:cTn id="68" fill="hold">
                            <p:stCondLst>
                              <p:cond delay="16399"/>
                            </p:stCondLst>
                            <p:childTnLst>
                              <p:par>
                                <p:cTn id="69" presetID="53" presetClass="entr" presetSubtype="16"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Effect transition="in" filter="fade">
                                      <p:cBhvr>
                                        <p:cTn id="73" dur="500"/>
                                        <p:tgtEl>
                                          <p:spTgt spid="20"/>
                                        </p:tgtEl>
                                      </p:cBhvr>
                                    </p:animEffect>
                                  </p:childTnLst>
                                </p:cTn>
                              </p:par>
                            </p:childTnLst>
                          </p:cTn>
                        </p:par>
                        <p:par>
                          <p:cTn id="74" fill="hold">
                            <p:stCondLst>
                              <p:cond delay="16899"/>
                            </p:stCondLst>
                            <p:childTnLst>
                              <p:par>
                                <p:cTn id="75" presetID="53" presetClass="entr" presetSubtype="16" fill="hold" nodeType="after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p:cTn id="77" dur="500" fill="hold"/>
                                        <p:tgtEl>
                                          <p:spTgt spid="32"/>
                                        </p:tgtEl>
                                        <p:attrNameLst>
                                          <p:attrName>ppt_w</p:attrName>
                                        </p:attrNameLst>
                                      </p:cBhvr>
                                      <p:tavLst>
                                        <p:tav tm="0">
                                          <p:val>
                                            <p:fltVal val="0"/>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animEffect transition="in" filter="fade">
                                      <p:cBhvr>
                                        <p:cTn id="79" dur="500"/>
                                        <p:tgtEl>
                                          <p:spTgt spid="32"/>
                                        </p:tgtEl>
                                      </p:cBhvr>
                                    </p:animEffect>
                                  </p:childTnLst>
                                </p:cTn>
                              </p:par>
                            </p:childTnLst>
                          </p:cTn>
                        </p:par>
                        <p:par>
                          <p:cTn id="80" fill="hold">
                            <p:stCondLst>
                              <p:cond delay="17399"/>
                            </p:stCondLst>
                            <p:childTnLst>
                              <p:par>
                                <p:cTn id="81" presetID="53" presetClass="entr" presetSubtype="16" fill="hold" nodeType="after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p:cTn id="83" dur="500" fill="hold"/>
                                        <p:tgtEl>
                                          <p:spTgt spid="33"/>
                                        </p:tgtEl>
                                        <p:attrNameLst>
                                          <p:attrName>ppt_w</p:attrName>
                                        </p:attrNameLst>
                                      </p:cBhvr>
                                      <p:tavLst>
                                        <p:tav tm="0">
                                          <p:val>
                                            <p:fltVal val="0"/>
                                          </p:val>
                                        </p:tav>
                                        <p:tav tm="100000">
                                          <p:val>
                                            <p:strVal val="#ppt_w"/>
                                          </p:val>
                                        </p:tav>
                                      </p:tavLst>
                                    </p:anim>
                                    <p:anim calcmode="lin" valueType="num">
                                      <p:cBhvr>
                                        <p:cTn id="84" dur="500" fill="hold"/>
                                        <p:tgtEl>
                                          <p:spTgt spid="33"/>
                                        </p:tgtEl>
                                        <p:attrNameLst>
                                          <p:attrName>ppt_h</p:attrName>
                                        </p:attrNameLst>
                                      </p:cBhvr>
                                      <p:tavLst>
                                        <p:tav tm="0">
                                          <p:val>
                                            <p:fltVal val="0"/>
                                          </p:val>
                                        </p:tav>
                                        <p:tav tm="100000">
                                          <p:val>
                                            <p:strVal val="#ppt_h"/>
                                          </p:val>
                                        </p:tav>
                                      </p:tavLst>
                                    </p:anim>
                                    <p:animEffect transition="in" filter="fade">
                                      <p:cBhvr>
                                        <p:cTn id="85" dur="500"/>
                                        <p:tgtEl>
                                          <p:spTgt spid="33"/>
                                        </p:tgtEl>
                                      </p:cBhvr>
                                    </p:animEffect>
                                  </p:childTnLst>
                                </p:cTn>
                              </p:par>
                            </p:childTnLst>
                          </p:cTn>
                        </p:par>
                        <p:par>
                          <p:cTn id="86" fill="hold">
                            <p:stCondLst>
                              <p:cond delay="17899"/>
                            </p:stCondLst>
                            <p:childTnLst>
                              <p:par>
                                <p:cTn id="87" presetID="53" presetClass="entr" presetSubtype="16" fill="hold" nodeType="afterEffect">
                                  <p:stCondLst>
                                    <p:cond delay="0"/>
                                  </p:stCondLst>
                                  <p:childTnLst>
                                    <p:set>
                                      <p:cBhvr>
                                        <p:cTn id="88" dur="1" fill="hold">
                                          <p:stCondLst>
                                            <p:cond delay="0"/>
                                          </p:stCondLst>
                                        </p:cTn>
                                        <p:tgtEl>
                                          <p:spTgt spid="34"/>
                                        </p:tgtEl>
                                        <p:attrNameLst>
                                          <p:attrName>style.visibility</p:attrName>
                                        </p:attrNameLst>
                                      </p:cBhvr>
                                      <p:to>
                                        <p:strVal val="visible"/>
                                      </p:to>
                                    </p:set>
                                    <p:anim calcmode="lin" valueType="num">
                                      <p:cBhvr>
                                        <p:cTn id="89" dur="500" fill="hold"/>
                                        <p:tgtEl>
                                          <p:spTgt spid="34"/>
                                        </p:tgtEl>
                                        <p:attrNameLst>
                                          <p:attrName>ppt_w</p:attrName>
                                        </p:attrNameLst>
                                      </p:cBhvr>
                                      <p:tavLst>
                                        <p:tav tm="0">
                                          <p:val>
                                            <p:fltVal val="0"/>
                                          </p:val>
                                        </p:tav>
                                        <p:tav tm="100000">
                                          <p:val>
                                            <p:strVal val="#ppt_w"/>
                                          </p:val>
                                        </p:tav>
                                      </p:tavLst>
                                    </p:anim>
                                    <p:anim calcmode="lin" valueType="num">
                                      <p:cBhvr>
                                        <p:cTn id="90" dur="500" fill="hold"/>
                                        <p:tgtEl>
                                          <p:spTgt spid="34"/>
                                        </p:tgtEl>
                                        <p:attrNameLst>
                                          <p:attrName>ppt_h</p:attrName>
                                        </p:attrNameLst>
                                      </p:cBhvr>
                                      <p:tavLst>
                                        <p:tav tm="0">
                                          <p:val>
                                            <p:fltVal val="0"/>
                                          </p:val>
                                        </p:tav>
                                        <p:tav tm="100000">
                                          <p:val>
                                            <p:strVal val="#ppt_h"/>
                                          </p:val>
                                        </p:tav>
                                      </p:tavLst>
                                    </p:anim>
                                    <p:animEffect transition="in" filter="fade">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5" grpId="0"/>
      <p:bldP spid="16" grpId="0"/>
      <p:bldP spid="17" grpId="0"/>
      <p:bldP spid="18"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8"/>
          <p:cNvSpPr/>
          <p:nvPr/>
        </p:nvSpPr>
        <p:spPr bwMode="auto">
          <a:xfrm>
            <a:off x="1569720" y="1085215"/>
            <a:ext cx="1763395" cy="283845"/>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chemeClr val="tx1">
              <a:lumMod val="50000"/>
              <a:lumOff val="50000"/>
            </a:schemeClr>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8572" tIns="64286" rIns="128572" bIns="64286" numCol="1" anchor="t" anchorCtr="0" compatLnSpc="1"/>
          <a:lstStyle/>
          <a:p>
            <a:endParaRPr lang="zh-CN" altLang="en-US"/>
          </a:p>
        </p:txBody>
      </p:sp>
      <p:sp>
        <p:nvSpPr>
          <p:cNvPr id="39" name="Freeform 10"/>
          <p:cNvSpPr/>
          <p:nvPr/>
        </p:nvSpPr>
        <p:spPr bwMode="auto">
          <a:xfrm>
            <a:off x="1734185" y="1282700"/>
            <a:ext cx="5571490" cy="258254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solidFill>
            <a:srgbClr val="FFFFFF">
              <a:alpha val="85098"/>
            </a:srgbClr>
          </a:solidFill>
          <a:ln w="12700">
            <a:noFill/>
            <a:prstDash val="solid"/>
            <a:round/>
          </a:ln>
          <a:effectLst>
            <a:outerShdw blurRad="190500" dist="228600" dir="2700000" algn="ctr">
              <a:srgbClr val="000000">
                <a:alpha val="30000"/>
              </a:srgbClr>
            </a:outerShdw>
          </a:effectLst>
        </p:spPr>
        <p:txBody>
          <a:bodyPr vert="horz" wrap="square" lIns="128572" tIns="64286" rIns="128572" bIns="64286" numCol="1" anchor="t" anchorCtr="0" compatLnSpc="1"/>
          <a:lstStyle/>
          <a:p>
            <a:endParaRPr lang="zh-CN" altLang="en-US"/>
          </a:p>
        </p:txBody>
      </p:sp>
      <p:sp>
        <p:nvSpPr>
          <p:cNvPr id="40" name="Freeform 11"/>
          <p:cNvSpPr/>
          <p:nvPr/>
        </p:nvSpPr>
        <p:spPr bwMode="auto">
          <a:xfrm>
            <a:off x="6808470" y="3371215"/>
            <a:ext cx="497205" cy="494030"/>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C00000"/>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8572" tIns="64286" rIns="128572" bIns="64286" numCol="1" anchor="t" anchorCtr="0" compatLnSpc="1"/>
          <a:lstStyle/>
          <a:p>
            <a:endParaRPr lang="zh-CN" altLang="en-US"/>
          </a:p>
        </p:txBody>
      </p:sp>
      <p:sp>
        <p:nvSpPr>
          <p:cNvPr id="41" name="Freeform 9"/>
          <p:cNvSpPr/>
          <p:nvPr/>
        </p:nvSpPr>
        <p:spPr bwMode="auto">
          <a:xfrm>
            <a:off x="1569720" y="1085215"/>
            <a:ext cx="1600835" cy="1123950"/>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C00000"/>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128572" tIns="64286" rIns="128572" bIns="64286" numCol="1" anchor="t" anchorCtr="0" compatLnSpc="1"/>
          <a:lstStyle/>
          <a:p>
            <a:endParaRPr lang="zh-CN" altLang="en-US"/>
          </a:p>
        </p:txBody>
      </p:sp>
      <p:sp>
        <p:nvSpPr>
          <p:cNvPr id="42" name="燕尾形 41"/>
          <p:cNvSpPr/>
          <p:nvPr/>
        </p:nvSpPr>
        <p:spPr>
          <a:xfrm>
            <a:off x="7093585" y="3633470"/>
            <a:ext cx="136525" cy="164465"/>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TextBox 22"/>
          <p:cNvSpPr txBox="1"/>
          <p:nvPr/>
        </p:nvSpPr>
        <p:spPr>
          <a:xfrm>
            <a:off x="1830872" y="1206767"/>
            <a:ext cx="889000" cy="922020"/>
          </a:xfrm>
          <a:prstGeom prst="rect">
            <a:avLst/>
          </a:prstGeom>
          <a:noFill/>
        </p:spPr>
        <p:txBody>
          <a:bodyPr wrap="none" rtlCol="0">
            <a:spAutoFit/>
          </a:bodyPr>
          <a:lstStyle/>
          <a:p>
            <a:r>
              <a:rPr lang="en-US" altLang="zh-CN" sz="5400" dirty="0" smtClean="0">
                <a:solidFill>
                  <a:srgbClr val="FFFFFF"/>
                </a:solidFill>
                <a:latin typeface="Agency FB" panose="020B0503020202020204" pitchFamily="34" charset="0"/>
                <a:cs typeface="Arial" panose="020B0604020202020204" pitchFamily="34" charset="0"/>
              </a:rPr>
              <a:t>02</a:t>
            </a:r>
            <a:endParaRPr lang="en-US" altLang="zh-CN" sz="5400" dirty="0" smtClean="0">
              <a:solidFill>
                <a:srgbClr val="FFFFFF"/>
              </a:solidFill>
              <a:latin typeface="Agency FB" panose="020B0503020202020204" pitchFamily="34" charset="0"/>
              <a:cs typeface="Arial" panose="020B0604020202020204" pitchFamily="34" charset="0"/>
            </a:endParaRPr>
          </a:p>
        </p:txBody>
      </p:sp>
      <p:sp>
        <p:nvSpPr>
          <p:cNvPr id="45" name="TextBox 38"/>
          <p:cNvSpPr txBox="1"/>
          <p:nvPr/>
        </p:nvSpPr>
        <p:spPr>
          <a:xfrm>
            <a:off x="3330548" y="1473309"/>
            <a:ext cx="2672080" cy="521970"/>
          </a:xfrm>
          <a:prstGeom prst="rect">
            <a:avLst/>
          </a:prstGeom>
          <a:noFill/>
        </p:spPr>
        <p:txBody>
          <a:bodyPr wrap="none" rtlCol="0">
            <a:spAutoFit/>
          </a:bodyPr>
          <a:lstStyle/>
          <a:p>
            <a:pPr marL="0" lvl="1" algn="l"/>
            <a:r>
              <a:rPr lang="zh-CN" altLang="en-US" sz="2800" dirty="0">
                <a:solidFill>
                  <a:srgbClr val="C00000"/>
                </a:solidFill>
                <a:latin typeface="微软雅黑" panose="020B0503020204020204" charset="-122"/>
                <a:ea typeface="微软雅黑" panose="020B0503020204020204" charset="-122"/>
                <a:cs typeface="+mn-ea"/>
                <a:sym typeface="+mn-lt"/>
              </a:rPr>
              <a:t>新型毒品的种类</a:t>
            </a:r>
            <a:endParaRPr lang="zh-CN" altLang="en-US" sz="2800" dirty="0">
              <a:solidFill>
                <a:srgbClr val="C00000"/>
              </a:solidFill>
              <a:latin typeface="微软雅黑" panose="020B0503020204020204" charset="-122"/>
              <a:ea typeface="微软雅黑" panose="020B0503020204020204" charset="-122"/>
              <a:cs typeface="+mn-ea"/>
              <a:sym typeface="+mn-lt"/>
            </a:endParaRPr>
          </a:p>
        </p:txBody>
      </p:sp>
      <p:sp>
        <p:nvSpPr>
          <p:cNvPr id="3" name="TextBox 39"/>
          <p:cNvSpPr txBox="1"/>
          <p:nvPr/>
        </p:nvSpPr>
        <p:spPr>
          <a:xfrm>
            <a:off x="3427896" y="2361589"/>
            <a:ext cx="3268980" cy="810260"/>
          </a:xfrm>
          <a:prstGeom prst="rect">
            <a:avLst/>
          </a:prstGeom>
          <a:noFill/>
        </p:spPr>
        <p:txBody>
          <a:bodyPr wrap="none" rtlCol="0">
            <a:spAutoFit/>
          </a:bodyPr>
          <a:lstStyle/>
          <a:p>
            <a:pPr marL="342900" indent="-342900" algn="l">
              <a:lnSpc>
                <a:spcPct val="130000"/>
              </a:lnSpc>
              <a:buFont typeface="Wingdings" panose="05000000000000000000" charset="0"/>
              <a:buChar char="l"/>
            </a:pPr>
            <a:r>
              <a:rPr lang="zh-CN" altLang="en-US" dirty="0">
                <a:solidFill>
                  <a:schemeClr val="tx1">
                    <a:lumMod val="65000"/>
                    <a:lumOff val="35000"/>
                  </a:schemeClr>
                </a:solidFill>
                <a:latin typeface="微软雅黑" panose="020B0503020204020204" charset="-122"/>
                <a:ea typeface="微软雅黑" panose="020B0503020204020204" charset="-122"/>
                <a:cs typeface="+mn-ea"/>
                <a:sym typeface="+mn-lt"/>
              </a:rPr>
              <a:t>什么是新型毒品</a:t>
            </a:r>
            <a:endParaRPr lang="zh-CN" altLang="en-US" dirty="0">
              <a:solidFill>
                <a:schemeClr val="tx1">
                  <a:lumMod val="65000"/>
                  <a:lumOff val="35000"/>
                </a:schemeClr>
              </a:solidFill>
              <a:latin typeface="微软雅黑" panose="020B0503020204020204" charset="-122"/>
              <a:ea typeface="微软雅黑" panose="020B0503020204020204" charset="-122"/>
              <a:cs typeface="+mn-ea"/>
              <a:sym typeface="+mn-lt"/>
            </a:endParaRPr>
          </a:p>
          <a:p>
            <a:pPr marL="342900" indent="-342900" algn="l">
              <a:lnSpc>
                <a:spcPct val="130000"/>
              </a:lnSpc>
              <a:buFont typeface="Wingdings" panose="05000000000000000000" charset="0"/>
              <a:buChar char="l"/>
            </a:pPr>
            <a:r>
              <a:rPr lang="zh-CN" altLang="en-US" dirty="0">
                <a:solidFill>
                  <a:schemeClr val="tx1">
                    <a:lumMod val="65000"/>
                    <a:lumOff val="35000"/>
                  </a:schemeClr>
                </a:solidFill>
                <a:latin typeface="微软雅黑" panose="020B0503020204020204" charset="-122"/>
                <a:ea typeface="微软雅黑" panose="020B0503020204020204" charset="-122"/>
                <a:cs typeface="+mn-ea"/>
                <a:sym typeface="+mn-lt"/>
              </a:rPr>
              <a:t>新型毒品与传统毒品的区别</a:t>
            </a:r>
            <a:endParaRPr lang="zh-CN" altLang="en-US"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0">
        <p14:conveyor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内容占位符 21"/>
          <p:cNvPicPr>
            <a:picLocks noGrp="1" noChangeAspect="1"/>
          </p:cNvPicPr>
          <p:nvPr>
            <p:ph idx="1"/>
          </p:nvPr>
        </p:nvPicPr>
        <p:blipFill>
          <a:blip r:embed="rId1">
            <a:extLst>
              <a:ext uri="{28A0092B-C50C-407E-A947-70E740481C1C}">
                <a14:useLocalDpi xmlns:a14="http://schemas.microsoft.com/office/drawing/2010/main" val="0"/>
              </a:ext>
            </a:extLst>
          </a:blip>
          <a:srcRect/>
          <a:stretch>
            <a:fillRect/>
          </a:stretch>
        </p:blipFill>
        <p:spPr bwMode="auto">
          <a:xfrm flipH="1">
            <a:off x="5936615" y="1928495"/>
            <a:ext cx="2632710" cy="2764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399665" y="172085"/>
            <a:ext cx="1791970" cy="368300"/>
          </a:xfrm>
          <a:prstGeom prst="rect">
            <a:avLst/>
          </a:prstGeom>
          <a:noFill/>
          <a:ln>
            <a:noFill/>
          </a:ln>
        </p:spPr>
        <p:txBody>
          <a:bodyPr wrap="none" rtlCol="0" anchor="t">
            <a:spAutoFit/>
          </a:bodyPr>
          <a:lstStyle/>
          <a:p>
            <a:pPr algn="ctr"/>
            <a:r>
              <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新型毒品的种类</a:t>
            </a:r>
            <a:endPar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endParaRPr>
          </a:p>
        </p:txBody>
      </p:sp>
      <p:sp>
        <p:nvSpPr>
          <p:cNvPr id="4" name="文本框 3"/>
          <p:cNvSpPr txBox="1"/>
          <p:nvPr/>
        </p:nvSpPr>
        <p:spPr>
          <a:xfrm>
            <a:off x="796925" y="803910"/>
            <a:ext cx="6711315" cy="829945"/>
          </a:xfrm>
          <a:prstGeom prst="rect">
            <a:avLst/>
          </a:prstGeom>
          <a:noFill/>
        </p:spPr>
        <p:txBody>
          <a:bodyPr wrap="square" rtlCol="0" anchor="t">
            <a:spAutoFit/>
          </a:bodyPr>
          <a:lstStyle/>
          <a:p>
            <a:r>
              <a:rPr lang="zh-CN" altLang="en-US" sz="1600">
                <a:solidFill>
                  <a:schemeClr val="tx1">
                    <a:lumMod val="75000"/>
                    <a:lumOff val="25000"/>
                  </a:schemeClr>
                </a:solidFill>
              </a:rPr>
              <a:t>新型毒品大多为片剂或粉末，吸食者多采用口服或鼻吸式，具有较强的隐蔽性。冰毒、摇头丸等新型毒品的吸食者一般由于在吸食后会出现幻觉、极度的兴奋、抑郁等精神病症状，从而导致行为失控，容易造成暴力犯罪。</a:t>
            </a:r>
            <a:endParaRPr lang="zh-CN" altLang="en-US" sz="1600">
              <a:solidFill>
                <a:schemeClr val="tx1">
                  <a:lumMod val="75000"/>
                  <a:lumOff val="25000"/>
                </a:schemeClr>
              </a:solidFill>
            </a:endParaRPr>
          </a:p>
        </p:txBody>
      </p:sp>
      <p:pic>
        <p:nvPicPr>
          <p:cNvPr id="5" name="图片 4" descr="19990173"/>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1475" y="1743075"/>
            <a:ext cx="704850" cy="704850"/>
          </a:xfrm>
          <a:prstGeom prst="rect">
            <a:avLst/>
          </a:prstGeom>
        </p:spPr>
      </p:pic>
      <p:pic>
        <p:nvPicPr>
          <p:cNvPr id="6" name="图片 5" descr="19990178"/>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1475" y="2533650"/>
            <a:ext cx="704850" cy="704850"/>
          </a:xfrm>
          <a:prstGeom prst="rect">
            <a:avLst/>
          </a:prstGeom>
        </p:spPr>
      </p:pic>
      <p:pic>
        <p:nvPicPr>
          <p:cNvPr id="7" name="图片 6" descr="19990182"/>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71475" y="3324225"/>
            <a:ext cx="705485" cy="705485"/>
          </a:xfrm>
          <a:prstGeom prst="rect">
            <a:avLst/>
          </a:prstGeom>
        </p:spPr>
      </p:pic>
      <p:pic>
        <p:nvPicPr>
          <p:cNvPr id="8" name="图片 7" descr="19990187"/>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71475" y="4115435"/>
            <a:ext cx="704850" cy="704850"/>
          </a:xfrm>
          <a:prstGeom prst="rect">
            <a:avLst/>
          </a:prstGeom>
        </p:spPr>
      </p:pic>
      <p:sp>
        <p:nvSpPr>
          <p:cNvPr id="9" name="文本框 8"/>
          <p:cNvSpPr txBox="1"/>
          <p:nvPr/>
        </p:nvSpPr>
        <p:spPr>
          <a:xfrm>
            <a:off x="1104265" y="1834515"/>
            <a:ext cx="4613275" cy="521970"/>
          </a:xfrm>
          <a:prstGeom prst="rect">
            <a:avLst/>
          </a:prstGeom>
          <a:noFill/>
        </p:spPr>
        <p:txBody>
          <a:bodyPr wrap="square" rtlCol="0" anchor="t">
            <a:spAutoFit/>
          </a:bodyPr>
          <a:lstStyle/>
          <a:p>
            <a:r>
              <a:rPr lang="zh-CN" altLang="en-US" sz="1400" b="1">
                <a:solidFill>
                  <a:srgbClr val="C00000"/>
                </a:solidFill>
              </a:rPr>
              <a:t>第一类：</a:t>
            </a:r>
            <a:r>
              <a:rPr lang="zh-CN" altLang="en-US" sz="1400">
                <a:solidFill>
                  <a:schemeClr val="tx1">
                    <a:lumMod val="75000"/>
                    <a:lumOff val="25000"/>
                  </a:schemeClr>
                </a:solidFill>
              </a:rPr>
              <a:t>以中枢兴奋作用为主，苯丙胺类兴奋剂如冰毒、麻古</a:t>
            </a:r>
            <a:endParaRPr lang="zh-CN" altLang="en-US" sz="1400">
              <a:solidFill>
                <a:schemeClr val="tx1">
                  <a:lumMod val="75000"/>
                  <a:lumOff val="25000"/>
                </a:schemeClr>
              </a:solidFill>
            </a:endParaRPr>
          </a:p>
        </p:txBody>
      </p:sp>
      <p:sp>
        <p:nvSpPr>
          <p:cNvPr id="10" name="文本框 9"/>
          <p:cNvSpPr txBox="1"/>
          <p:nvPr/>
        </p:nvSpPr>
        <p:spPr>
          <a:xfrm>
            <a:off x="1104265" y="2613025"/>
            <a:ext cx="4613275" cy="306705"/>
          </a:xfrm>
          <a:prstGeom prst="rect">
            <a:avLst/>
          </a:prstGeom>
          <a:noFill/>
        </p:spPr>
        <p:txBody>
          <a:bodyPr wrap="square" rtlCol="0" anchor="t">
            <a:spAutoFit/>
          </a:bodyPr>
          <a:lstStyle/>
          <a:p>
            <a:r>
              <a:rPr lang="zh-CN" altLang="en-US" sz="1400" b="1">
                <a:solidFill>
                  <a:srgbClr val="C00000"/>
                </a:solidFill>
              </a:rPr>
              <a:t>第二类：</a:t>
            </a:r>
            <a:r>
              <a:rPr lang="zh-CN" altLang="en-US" sz="1400">
                <a:solidFill>
                  <a:schemeClr val="tx1">
                    <a:lumMod val="75000"/>
                    <a:lumOff val="25000"/>
                  </a:schemeClr>
                </a:solidFill>
              </a:rPr>
              <a:t>是致幻剂如：麦角乙二胺(LSD)、氯胺酮(K粉)</a:t>
            </a:r>
            <a:endParaRPr lang="zh-CN" altLang="en-US" sz="1400">
              <a:solidFill>
                <a:schemeClr val="tx1">
                  <a:lumMod val="75000"/>
                  <a:lumOff val="25000"/>
                </a:schemeClr>
              </a:solidFill>
            </a:endParaRPr>
          </a:p>
        </p:txBody>
      </p:sp>
      <p:sp>
        <p:nvSpPr>
          <p:cNvPr id="11" name="文本框 10"/>
          <p:cNvSpPr txBox="1"/>
          <p:nvPr/>
        </p:nvSpPr>
        <p:spPr>
          <a:xfrm>
            <a:off x="1104265" y="3391535"/>
            <a:ext cx="4613275" cy="521970"/>
          </a:xfrm>
          <a:prstGeom prst="rect">
            <a:avLst/>
          </a:prstGeom>
          <a:noFill/>
        </p:spPr>
        <p:txBody>
          <a:bodyPr wrap="square" rtlCol="0" anchor="t">
            <a:spAutoFit/>
          </a:bodyPr>
          <a:lstStyle/>
          <a:p>
            <a:r>
              <a:rPr lang="zh-CN" altLang="en-US" sz="1400" b="1">
                <a:solidFill>
                  <a:srgbClr val="C00000"/>
                </a:solidFill>
              </a:rPr>
              <a:t>第三类：</a:t>
            </a:r>
            <a:r>
              <a:rPr lang="zh-CN" altLang="en-US" sz="1400">
                <a:solidFill>
                  <a:schemeClr val="tx1">
                    <a:lumMod val="75000"/>
                    <a:lumOff val="25000"/>
                  </a:schemeClr>
                </a:solidFill>
              </a:rPr>
              <a:t>兼具兴奋和致幻作用如：二亚甲基双氧安非他明(MDMA，俗称摇头丸)</a:t>
            </a:r>
            <a:endParaRPr lang="zh-CN" altLang="en-US" sz="1400">
              <a:solidFill>
                <a:schemeClr val="tx1">
                  <a:lumMod val="75000"/>
                  <a:lumOff val="25000"/>
                </a:schemeClr>
              </a:solidFill>
            </a:endParaRPr>
          </a:p>
        </p:txBody>
      </p:sp>
      <p:sp>
        <p:nvSpPr>
          <p:cNvPr id="12" name="文本框 11"/>
          <p:cNvSpPr txBox="1"/>
          <p:nvPr/>
        </p:nvSpPr>
        <p:spPr>
          <a:xfrm>
            <a:off x="1104265" y="4170045"/>
            <a:ext cx="4613275" cy="521970"/>
          </a:xfrm>
          <a:prstGeom prst="rect">
            <a:avLst/>
          </a:prstGeom>
          <a:noFill/>
        </p:spPr>
        <p:txBody>
          <a:bodyPr wrap="square" rtlCol="0" anchor="t">
            <a:spAutoFit/>
          </a:bodyPr>
          <a:lstStyle/>
          <a:p>
            <a:r>
              <a:rPr lang="zh-CN" altLang="en-US" sz="1400" b="1">
                <a:solidFill>
                  <a:srgbClr val="C00000"/>
                </a:solidFill>
              </a:rPr>
              <a:t>第四类：</a:t>
            </a:r>
            <a:r>
              <a:rPr lang="zh-CN" altLang="en-US" sz="1400">
                <a:solidFill>
                  <a:schemeClr val="tx1">
                    <a:lumMod val="75000"/>
                    <a:lumOff val="25000"/>
                  </a:schemeClr>
                </a:solidFill>
              </a:rPr>
              <a:t>是一些以中枢抑制作用为主的物质如：氟硝安定和γ-羟丁酸等</a:t>
            </a:r>
            <a:endParaRPr lang="zh-CN" altLang="en-US" sz="1400">
              <a:solidFill>
                <a:schemeClr val="tx1">
                  <a:lumMod val="75000"/>
                  <a:lumOff val="25000"/>
                </a:schemeClr>
              </a:solidFill>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4"/>
                                        </p:tgtEl>
                                        <p:attrNameLst>
                                          <p:attrName>style.visibility</p:attrName>
                                        </p:attrNameLst>
                                      </p:cBhvr>
                                      <p:to>
                                        <p:strVal val="visible"/>
                                      </p:to>
                                    </p:set>
                                    <p:anim calcmode="discrete" valueType="clr">
                                      <p:cBhvr override="childStyle">
                                        <p:cTn id="1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4"/>
                                        </p:tgtEl>
                                        <p:attrNameLst>
                                          <p:attrName>fillcolor</p:attrName>
                                        </p:attrNameLst>
                                      </p:cBhvr>
                                      <p:tavLst>
                                        <p:tav tm="0">
                                          <p:val>
                                            <p:clrVal>
                                              <a:schemeClr val="accent2"/>
                                            </p:clrVal>
                                          </p:val>
                                        </p:tav>
                                        <p:tav tm="50000">
                                          <p:val>
                                            <p:clrVal>
                                              <a:schemeClr val="hlink"/>
                                            </p:clrVal>
                                          </p:val>
                                        </p:tav>
                                      </p:tavLst>
                                    </p:anim>
                                    <p:set>
                                      <p:cBhvr>
                                        <p:cTn id="19" dur="80"/>
                                        <p:tgtEl>
                                          <p:spTgt spid="4"/>
                                        </p:tgtEl>
                                        <p:attrNameLst>
                                          <p:attrName>fill.type</p:attrName>
                                        </p:attrNameLst>
                                      </p:cBhvr>
                                      <p:to>
                                        <p:strVal val="solid"/>
                                      </p:to>
                                    </p:set>
                                  </p:childTnLst>
                                </p:cTn>
                              </p:par>
                            </p:childTnLst>
                          </p:cTn>
                        </p:par>
                        <p:par>
                          <p:cTn id="20" fill="hold">
                            <p:stCondLst>
                              <p:cond delay="4420"/>
                            </p:stCondLst>
                            <p:childTnLst>
                              <p:par>
                                <p:cTn id="21" presetID="47"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par>
                          <p:cTn id="26" fill="hold">
                            <p:stCondLst>
                              <p:cond delay="5420"/>
                            </p:stCondLst>
                            <p:childTnLst>
                              <p:par>
                                <p:cTn id="27" presetID="27" presetClass="entr" presetSubtype="0" fill="hold" grpId="0" nodeType="afterEffect">
                                  <p:stCondLst>
                                    <p:cond delay="0"/>
                                  </p:stCondLst>
                                  <p:iterate type="lt">
                                    <p:tmPct val="50000"/>
                                  </p:iterate>
                                  <p:childTnLst>
                                    <p:set>
                                      <p:cBhvr>
                                        <p:cTn id="28" dur="1" fill="hold">
                                          <p:stCondLst>
                                            <p:cond delay="0"/>
                                          </p:stCondLst>
                                        </p:cTn>
                                        <p:tgtEl>
                                          <p:spTgt spid="9"/>
                                        </p:tgtEl>
                                        <p:attrNameLst>
                                          <p:attrName>style.visibility</p:attrName>
                                        </p:attrNameLst>
                                      </p:cBhvr>
                                      <p:to>
                                        <p:strVal val="visible"/>
                                      </p:to>
                                    </p:set>
                                    <p:anim calcmode="discrete" valueType="clr">
                                      <p:cBhvr override="childStyle">
                                        <p:cTn id="29"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9"/>
                                        </p:tgtEl>
                                        <p:attrNameLst>
                                          <p:attrName>fillcolor</p:attrName>
                                        </p:attrNameLst>
                                      </p:cBhvr>
                                      <p:tavLst>
                                        <p:tav tm="0">
                                          <p:val>
                                            <p:clrVal>
                                              <a:schemeClr val="accent2"/>
                                            </p:clrVal>
                                          </p:val>
                                        </p:tav>
                                        <p:tav tm="50000">
                                          <p:val>
                                            <p:clrVal>
                                              <a:schemeClr val="hlink"/>
                                            </p:clrVal>
                                          </p:val>
                                        </p:tav>
                                      </p:tavLst>
                                    </p:anim>
                                    <p:set>
                                      <p:cBhvr>
                                        <p:cTn id="31" dur="80"/>
                                        <p:tgtEl>
                                          <p:spTgt spid="9"/>
                                        </p:tgtEl>
                                        <p:attrNameLst>
                                          <p:attrName>fill.type</p:attrName>
                                        </p:attrNameLst>
                                      </p:cBhvr>
                                      <p:to>
                                        <p:strVal val="solid"/>
                                      </p:to>
                                    </p:set>
                                  </p:childTnLst>
                                </p:cTn>
                              </p:par>
                            </p:childTnLst>
                          </p:cTn>
                        </p:par>
                        <p:par>
                          <p:cTn id="32" fill="hold">
                            <p:stCondLst>
                              <p:cond delay="6539"/>
                            </p:stCondLst>
                            <p:childTnLst>
                              <p:par>
                                <p:cTn id="33" presetID="47"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7539"/>
                            </p:stCondLst>
                            <p:childTnLst>
                              <p:par>
                                <p:cTn id="39" presetID="27" presetClass="entr" presetSubtype="0" fill="hold" grpId="0" nodeType="afterEffect">
                                  <p:stCondLst>
                                    <p:cond delay="0"/>
                                  </p:stCondLst>
                                  <p:iterate type="lt">
                                    <p:tmPct val="50000"/>
                                  </p:iterate>
                                  <p:childTnLst>
                                    <p:set>
                                      <p:cBhvr>
                                        <p:cTn id="40" dur="1" fill="hold">
                                          <p:stCondLst>
                                            <p:cond delay="0"/>
                                          </p:stCondLst>
                                        </p:cTn>
                                        <p:tgtEl>
                                          <p:spTgt spid="10"/>
                                        </p:tgtEl>
                                        <p:attrNameLst>
                                          <p:attrName>style.visibility</p:attrName>
                                        </p:attrNameLst>
                                      </p:cBhvr>
                                      <p:to>
                                        <p:strVal val="visible"/>
                                      </p:to>
                                    </p:set>
                                    <p:anim calcmode="discrete" valueType="clr">
                                      <p:cBhvr override="childStyle">
                                        <p:cTn id="41"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10"/>
                                        </p:tgtEl>
                                        <p:attrNameLst>
                                          <p:attrName>fillcolor</p:attrName>
                                        </p:attrNameLst>
                                      </p:cBhvr>
                                      <p:tavLst>
                                        <p:tav tm="0">
                                          <p:val>
                                            <p:clrVal>
                                              <a:schemeClr val="accent2"/>
                                            </p:clrVal>
                                          </p:val>
                                        </p:tav>
                                        <p:tav tm="50000">
                                          <p:val>
                                            <p:clrVal>
                                              <a:schemeClr val="hlink"/>
                                            </p:clrVal>
                                          </p:val>
                                        </p:tav>
                                      </p:tavLst>
                                    </p:anim>
                                    <p:set>
                                      <p:cBhvr>
                                        <p:cTn id="43" dur="80"/>
                                        <p:tgtEl>
                                          <p:spTgt spid="10"/>
                                        </p:tgtEl>
                                        <p:attrNameLst>
                                          <p:attrName>fill.type</p:attrName>
                                        </p:attrNameLst>
                                      </p:cBhvr>
                                      <p:to>
                                        <p:strVal val="solid"/>
                                      </p:to>
                                    </p:set>
                                  </p:childTnLst>
                                </p:cTn>
                              </p:par>
                            </p:childTnLst>
                          </p:cTn>
                        </p:par>
                        <p:par>
                          <p:cTn id="44" fill="hold">
                            <p:stCondLst>
                              <p:cond delay="8699"/>
                            </p:stCondLst>
                            <p:childTnLst>
                              <p:par>
                                <p:cTn id="45" presetID="47" presetClass="entr" presetSubtype="0"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childTnLst>
                          </p:cTn>
                        </p:par>
                        <p:par>
                          <p:cTn id="50" fill="hold">
                            <p:stCondLst>
                              <p:cond delay="9699"/>
                            </p:stCondLst>
                            <p:childTnLst>
                              <p:par>
                                <p:cTn id="51" presetID="27" presetClass="entr" presetSubtype="0" fill="hold" grpId="0" nodeType="afterEffect">
                                  <p:stCondLst>
                                    <p:cond delay="0"/>
                                  </p:stCondLst>
                                  <p:iterate type="lt">
                                    <p:tmPct val="50000"/>
                                  </p:iterate>
                                  <p:childTnLst>
                                    <p:set>
                                      <p:cBhvr>
                                        <p:cTn id="52" dur="1" fill="hold">
                                          <p:stCondLst>
                                            <p:cond delay="0"/>
                                          </p:stCondLst>
                                        </p:cTn>
                                        <p:tgtEl>
                                          <p:spTgt spid="11"/>
                                        </p:tgtEl>
                                        <p:attrNameLst>
                                          <p:attrName>style.visibility</p:attrName>
                                        </p:attrNameLst>
                                      </p:cBhvr>
                                      <p:to>
                                        <p:strVal val="visible"/>
                                      </p:to>
                                    </p:set>
                                    <p:anim calcmode="discrete" valueType="clr">
                                      <p:cBhvr override="childStyle">
                                        <p:cTn id="53"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54" dur="80"/>
                                        <p:tgtEl>
                                          <p:spTgt spid="11"/>
                                        </p:tgtEl>
                                        <p:attrNameLst>
                                          <p:attrName>fillcolor</p:attrName>
                                        </p:attrNameLst>
                                      </p:cBhvr>
                                      <p:tavLst>
                                        <p:tav tm="0">
                                          <p:val>
                                            <p:clrVal>
                                              <a:schemeClr val="accent2"/>
                                            </p:clrVal>
                                          </p:val>
                                        </p:tav>
                                        <p:tav tm="50000">
                                          <p:val>
                                            <p:clrVal>
                                              <a:schemeClr val="hlink"/>
                                            </p:clrVal>
                                          </p:val>
                                        </p:tav>
                                      </p:tavLst>
                                    </p:anim>
                                    <p:set>
                                      <p:cBhvr>
                                        <p:cTn id="55" dur="80"/>
                                        <p:tgtEl>
                                          <p:spTgt spid="11"/>
                                        </p:tgtEl>
                                        <p:attrNameLst>
                                          <p:attrName>fill.type</p:attrName>
                                        </p:attrNameLst>
                                      </p:cBhvr>
                                      <p:to>
                                        <p:strVal val="solid"/>
                                      </p:to>
                                    </p:set>
                                  </p:childTnLst>
                                </p:cTn>
                              </p:par>
                            </p:childTnLst>
                          </p:cTn>
                        </p:par>
                        <p:par>
                          <p:cTn id="56" fill="hold">
                            <p:stCondLst>
                              <p:cond delay="11219"/>
                            </p:stCondLst>
                            <p:childTnLst>
                              <p:par>
                                <p:cTn id="57" presetID="47" presetClass="entr" presetSubtype="0"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childTnLst>
                          </p:cTn>
                        </p:par>
                        <p:par>
                          <p:cTn id="62" fill="hold">
                            <p:stCondLst>
                              <p:cond delay="12219"/>
                            </p:stCondLst>
                            <p:childTnLst>
                              <p:par>
                                <p:cTn id="63" presetID="27" presetClass="entr" presetSubtype="0" fill="hold" grpId="0" nodeType="afterEffect">
                                  <p:stCondLst>
                                    <p:cond delay="0"/>
                                  </p:stCondLst>
                                  <p:iterate type="lt">
                                    <p:tmPct val="50000"/>
                                  </p:iterate>
                                  <p:childTnLst>
                                    <p:set>
                                      <p:cBhvr>
                                        <p:cTn id="64" dur="1" fill="hold">
                                          <p:stCondLst>
                                            <p:cond delay="0"/>
                                          </p:stCondLst>
                                        </p:cTn>
                                        <p:tgtEl>
                                          <p:spTgt spid="12"/>
                                        </p:tgtEl>
                                        <p:attrNameLst>
                                          <p:attrName>style.visibility</p:attrName>
                                        </p:attrNameLst>
                                      </p:cBhvr>
                                      <p:to>
                                        <p:strVal val="visible"/>
                                      </p:to>
                                    </p:set>
                                    <p:anim calcmode="discrete" valueType="clr">
                                      <p:cBhvr override="childStyle">
                                        <p:cTn id="65" dur="8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66" dur="80"/>
                                        <p:tgtEl>
                                          <p:spTgt spid="12"/>
                                        </p:tgtEl>
                                        <p:attrNameLst>
                                          <p:attrName>fillcolor</p:attrName>
                                        </p:attrNameLst>
                                      </p:cBhvr>
                                      <p:tavLst>
                                        <p:tav tm="0">
                                          <p:val>
                                            <p:clrVal>
                                              <a:schemeClr val="accent2"/>
                                            </p:clrVal>
                                          </p:val>
                                        </p:tav>
                                        <p:tav tm="50000">
                                          <p:val>
                                            <p:clrVal>
                                              <a:schemeClr val="hlink"/>
                                            </p:clrVal>
                                          </p:val>
                                        </p:tav>
                                      </p:tavLst>
                                    </p:anim>
                                    <p:set>
                                      <p:cBhvr>
                                        <p:cTn id="67" dur="80"/>
                                        <p:tgtEl>
                                          <p:spTgt spid="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5"/>
          <p:cNvSpPr txBox="1">
            <a:spLocks noChangeArrowheads="1"/>
          </p:cNvSpPr>
          <p:nvPr/>
        </p:nvSpPr>
        <p:spPr bwMode="auto">
          <a:xfrm>
            <a:off x="373380" y="1116330"/>
            <a:ext cx="4695825" cy="3450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spcBef>
                <a:spcPct val="0"/>
              </a:spcBef>
              <a:buFontTx/>
              <a:buNone/>
            </a:pPr>
            <a:r>
              <a:rPr lang="zh-CN" altLang="en-US" sz="14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通用名称：</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甲基苯丙胺</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just" eaLnBrk="1" hangingPunct="1">
              <a:lnSpc>
                <a:spcPct val="120000"/>
              </a:lnSpc>
              <a:spcBef>
                <a:spcPct val="0"/>
              </a:spcBef>
              <a:buFontTx/>
              <a:buNone/>
            </a:pP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just" eaLnBrk="1" hangingPunct="1">
              <a:lnSpc>
                <a:spcPct val="120000"/>
              </a:lnSpc>
              <a:spcBef>
                <a:spcPct val="0"/>
              </a:spcBef>
              <a:buFontTx/>
              <a:buNone/>
            </a:pPr>
            <a:r>
              <a:rPr lang="zh-CN" altLang="en-US" sz="14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性状：</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外观为纯白结晶体，晶莹剔透，故被吸毒、贩毒者称为“冰”（</a:t>
            </a:r>
            <a:r>
              <a:rPr lang="en-US" altLang="zh-CN"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lce</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）。由于对人体的中枢神经系统具有极强的刺激作用，且毒性剧烈，又称之为“冰毒”。冰毒的精神依赖性极强，已成为目前国际上危害最大的毒品之一。</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just" eaLnBrk="1" hangingPunct="1">
              <a:lnSpc>
                <a:spcPct val="120000"/>
              </a:lnSpc>
              <a:spcBef>
                <a:spcPct val="0"/>
              </a:spcBef>
              <a:buFontTx/>
              <a:buNone/>
            </a:pP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just" eaLnBrk="1" hangingPunct="1">
              <a:lnSpc>
                <a:spcPct val="120000"/>
              </a:lnSpc>
              <a:spcBef>
                <a:spcPct val="0"/>
              </a:spcBef>
              <a:buFontTx/>
              <a:buNone/>
            </a:pPr>
            <a:r>
              <a:rPr lang="zh-CN" altLang="en-US" sz="14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滥用方式：</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口服、鼻吸。</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just" eaLnBrk="1" hangingPunct="1">
              <a:lnSpc>
                <a:spcPct val="120000"/>
              </a:lnSpc>
              <a:spcBef>
                <a:spcPct val="0"/>
              </a:spcBef>
              <a:buFontTx/>
              <a:buNone/>
            </a:pP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a:p>
            <a:pPr algn="just" eaLnBrk="1" hangingPunct="1">
              <a:lnSpc>
                <a:spcPct val="120000"/>
              </a:lnSpc>
              <a:spcBef>
                <a:spcPct val="0"/>
              </a:spcBef>
              <a:buFontTx/>
              <a:buNone/>
            </a:pPr>
            <a:r>
              <a:rPr lang="zh-CN" altLang="en-US" sz="1400" b="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吸食危害：</a:t>
            </a:r>
            <a:r>
              <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吸食后会产生强烈的生理兴奋，能大量消耗人的体力和降低免疫功能，严重损害心脏、大脑组织甚至导致死亡。吸食成瘾者还会造成精神障碍，表现出妄想、好斗等。</a:t>
            </a:r>
            <a:endParaRPr lang="zh-CN" altLang="en-US"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pic>
        <p:nvPicPr>
          <p:cNvPr id="4" name="图片 3"/>
          <p:cNvPicPr>
            <a:picLocks noChangeAspect="1"/>
          </p:cNvPicPr>
          <p:nvPr/>
        </p:nvPicPr>
        <p:blipFill>
          <a:blip r:embed="rId1"/>
          <a:stretch>
            <a:fillRect/>
          </a:stretch>
        </p:blipFill>
        <p:spPr>
          <a:xfrm>
            <a:off x="5309870" y="1214120"/>
            <a:ext cx="3085465" cy="1610995"/>
          </a:xfrm>
          <a:prstGeom prst="rect">
            <a:avLst/>
          </a:prstGeom>
        </p:spPr>
      </p:pic>
      <p:pic>
        <p:nvPicPr>
          <p:cNvPr id="5" name="图片 4"/>
          <p:cNvPicPr>
            <a:picLocks noChangeAspect="1"/>
          </p:cNvPicPr>
          <p:nvPr/>
        </p:nvPicPr>
        <p:blipFill>
          <a:blip r:embed="rId2"/>
          <a:stretch>
            <a:fillRect/>
          </a:stretch>
        </p:blipFill>
        <p:spPr>
          <a:xfrm>
            <a:off x="5309870" y="2926080"/>
            <a:ext cx="3084830" cy="1537335"/>
          </a:xfrm>
          <a:prstGeom prst="rect">
            <a:avLst/>
          </a:prstGeom>
        </p:spPr>
      </p:pic>
      <p:sp>
        <p:nvSpPr>
          <p:cNvPr id="6" name="矩形 5"/>
          <p:cNvSpPr/>
          <p:nvPr/>
        </p:nvSpPr>
        <p:spPr>
          <a:xfrm>
            <a:off x="2284730" y="172085"/>
            <a:ext cx="2021840" cy="368300"/>
          </a:xfrm>
          <a:prstGeom prst="rect">
            <a:avLst/>
          </a:prstGeom>
          <a:noFill/>
          <a:ln>
            <a:noFill/>
          </a:ln>
        </p:spPr>
        <p:txBody>
          <a:bodyPr wrap="none" rtlCol="0" anchor="t">
            <a:spAutoFit/>
          </a:bodyPr>
          <a:lstStyle/>
          <a:p>
            <a:pPr algn="ctr"/>
            <a:r>
              <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新型毒品</a:t>
            </a:r>
            <a:r>
              <a:rPr lang="en-US" altLang="zh-CN"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rPr>
              <a:t>冰毒</a:t>
            </a:r>
            <a:endParaRPr lang="zh-CN" altLang="en-US" b="1">
              <a:solidFill>
                <a:schemeClr val="tx1">
                  <a:lumMod val="75000"/>
                  <a:lumOff val="25000"/>
                </a:schemeClr>
              </a:solidFill>
              <a:effectLst>
                <a:outerShdw blurRad="38100" dist="38100" dir="2700000" algn="tl">
                  <a:srgbClr val="000000">
                    <a:alpha val="43137"/>
                  </a:srgbClr>
                </a:outerShdw>
              </a:effectLst>
              <a:latin typeface="楷体" panose="02010609060101010101" charset="-122"/>
              <a:ea typeface="楷体" panose="0201060906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6" grpId="0"/>
    </p:bldLst>
  </p:timing>
</p:sld>
</file>

<file path=ppt/tags/tag1.xml><?xml version="1.0" encoding="utf-8"?>
<p:tagLst xmlns:p="http://schemas.openxmlformats.org/presentationml/2006/main">
  <p:tag name="KSO_WM_TAG_VERSION" val="1.0"/>
  <p:tag name="KSO_WM_TEMPLATE_CATEGORY" val="custom"/>
  <p:tag name="KSO_WM_TEMPLATE_INDEX" val="20184553"/>
</p:tagLst>
</file>

<file path=ppt/tags/tag10.xml><?xml version="1.0" encoding="utf-8"?>
<p:tagLst xmlns:p="http://schemas.openxmlformats.org/presentationml/2006/main">
  <p:tag name="KSO_WM_BEAUTIFY_FLAG" val="#wm#"/>
  <p:tag name="KSO_WM_TEMPLATE_CATEGORY" val="custom"/>
  <p:tag name="KSO_WM_TEMPLATE_INDEX" val="20184553"/>
</p:tagLst>
</file>

<file path=ppt/tags/tag11.xml><?xml version="1.0" encoding="utf-8"?>
<p:tagLst xmlns:p="http://schemas.openxmlformats.org/presentationml/2006/main">
  <p:tag name="KSO_WM_BEAUTIFY_FLAG" val="#wm#"/>
  <p:tag name="KSO_WM_TEMPLATE_CATEGORY" val="custom"/>
  <p:tag name="KSO_WM_TEMPLATE_INDEX" val="20184553"/>
</p:tagLst>
</file>

<file path=ppt/tags/tag12.xml><?xml version="1.0" encoding="utf-8"?>
<p:tagLst xmlns:p="http://schemas.openxmlformats.org/presentationml/2006/main">
  <p:tag name="KSO_WM_BEAUTIFY_FLAG" val="#wm#"/>
  <p:tag name="KSO_WM_TEMPLATE_CATEGORY" val="custom"/>
  <p:tag name="KSO_WM_TEMPLATE_INDEX" val="20184553"/>
</p:tagLst>
</file>

<file path=ppt/tags/tag13.xml><?xml version="1.0" encoding="utf-8"?>
<p:tagLst xmlns:p="http://schemas.openxmlformats.org/presentationml/2006/main">
  <p:tag name="KSO_WM_BEAUTIFY_FLAG" val="#wm#"/>
  <p:tag name="KSO_WM_TEMPLATE_CATEGORY" val="custom"/>
  <p:tag name="KSO_WM_TEMPLATE_INDEX" val="20184553"/>
</p:tagLst>
</file>

<file path=ppt/tags/tag14.xml><?xml version="1.0" encoding="utf-8"?>
<p:tagLst xmlns:p="http://schemas.openxmlformats.org/presentationml/2006/main">
  <p:tag name="KSO_WM_BEAUTIFY_FLAG" val="#wm#"/>
  <p:tag name="KSO_WM_TEMPLATE_CATEGORY" val="custom"/>
  <p:tag name="KSO_WM_TEMPLATE_INDEX" val="20184553"/>
</p:tagLst>
</file>

<file path=ppt/tags/tag15.xml><?xml version="1.0" encoding="utf-8"?>
<p:tagLst xmlns:p="http://schemas.openxmlformats.org/presentationml/2006/main">
  <p:tag name="KSO_WM_BEAUTIFY_FLAG" val="#wm#"/>
  <p:tag name="KSO_WM_TEMPLATE_CATEGORY" val="custom"/>
  <p:tag name="KSO_WM_TEMPLATE_INDEX" val="20184553"/>
</p:tagLst>
</file>

<file path=ppt/tags/tag16.xml><?xml version="1.0" encoding="utf-8"?>
<p:tagLst xmlns:p="http://schemas.openxmlformats.org/presentationml/2006/main">
  <p:tag name="KSO_WM_BEAUTIFY_FLAG" val="#wm#"/>
  <p:tag name="KSO_WM_TEMPLATE_CATEGORY" val="custom"/>
  <p:tag name="KSO_WM_TEMPLATE_INDEX" val="20184553"/>
</p:tagLst>
</file>

<file path=ppt/tags/tag17.xml><?xml version="1.0" encoding="utf-8"?>
<p:tagLst xmlns:p="http://schemas.openxmlformats.org/presentationml/2006/main">
  <p:tag name="KSO_WM_BEAUTIFY_FLAG" val="#wm#"/>
  <p:tag name="KSO_WM_TEMPLATE_CATEGORY" val="custom"/>
  <p:tag name="KSO_WM_TEMPLATE_INDEX" val="20184553"/>
</p:tagLst>
</file>

<file path=ppt/tags/tag18.xml><?xml version="1.0" encoding="utf-8"?>
<p:tagLst xmlns:p="http://schemas.openxmlformats.org/presentationml/2006/main">
  <p:tag name="KSO_WM_BEAUTIFY_FLAG" val="#wm#"/>
  <p:tag name="KSO_WM_TEMPLATE_CATEGORY" val="custom"/>
  <p:tag name="KSO_WM_TEMPLATE_INDEX" val="20184553"/>
</p:tagLst>
</file>

<file path=ppt/tags/tag19.xml><?xml version="1.0" encoding="utf-8"?>
<p:tagLst xmlns:p="http://schemas.openxmlformats.org/presentationml/2006/main">
  <p:tag name="KSO_WM_BEAUTIFY_FLAG" val="#wm#"/>
  <p:tag name="KSO_WM_TEMPLATE_CATEGORY" val="custom"/>
  <p:tag name="KSO_WM_TEMPLATE_INDEX" val="20184553"/>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20.xml><?xml version="1.0" encoding="utf-8"?>
<p:tagLst xmlns:p="http://schemas.openxmlformats.org/presentationml/2006/main">
  <p:tag name="KSO_WM_BEAUTIFY_FLAG" val="#wm#"/>
  <p:tag name="KSO_WM_TEMPLATE_CATEGORY" val="custom"/>
  <p:tag name="KSO_WM_TEMPLATE_INDEX" val="20184553"/>
</p:tagLst>
</file>

<file path=ppt/tags/tag21.xml><?xml version="1.0" encoding="utf-8"?>
<p:tagLst xmlns:p="http://schemas.openxmlformats.org/presentationml/2006/main">
  <p:tag name="KSO_WM_BEAUTIFY_FLAG" val="#wm#"/>
  <p:tag name="KSO_WM_TEMPLATE_CATEGORY" val="custom"/>
  <p:tag name="KSO_WM_TEMPLATE_INDEX" val="20184553"/>
</p:tagLst>
</file>

<file path=ppt/tags/tag22.xml><?xml version="1.0" encoding="utf-8"?>
<p:tagLst xmlns:p="http://schemas.openxmlformats.org/presentationml/2006/main">
  <p:tag name="KSO_WM_BEAUTIFY_FLAG" val="#wm#"/>
  <p:tag name="KSO_WM_TEMPLATE_CATEGORY" val="custom"/>
  <p:tag name="KSO_WM_TEMPLATE_INDEX" val="20184553"/>
</p:tagLst>
</file>

<file path=ppt/tags/tag23.xml><?xml version="1.0" encoding="utf-8"?>
<p:tagLst xmlns:p="http://schemas.openxmlformats.org/presentationml/2006/main">
  <p:tag name="KSO_WM_BEAUTIFY_FLAG" val="#wm#"/>
  <p:tag name="KSO_WM_TEMPLATE_CATEGORY" val="custom"/>
  <p:tag name="KSO_WM_TEMPLATE_INDEX" val="20184553"/>
</p:tagLst>
</file>

<file path=ppt/tags/tag24.xml><?xml version="1.0" encoding="utf-8"?>
<p:tagLst xmlns:p="http://schemas.openxmlformats.org/presentationml/2006/main">
  <p:tag name="KSO_WM_BEAUTIFY_FLAG" val="#wm#"/>
  <p:tag name="KSO_WM_TEMPLATE_CATEGORY" val="custom"/>
  <p:tag name="KSO_WM_TEMPLATE_INDEX" val="20184553"/>
</p:tagLst>
</file>

<file path=ppt/tags/tag25.xml><?xml version="1.0" encoding="utf-8"?>
<p:tagLst xmlns:p="http://schemas.openxmlformats.org/presentationml/2006/main">
  <p:tag name="KSO_WM_BEAUTIFY_FLAG" val="#wm#"/>
  <p:tag name="KSO_WM_TEMPLATE_CATEGORY" val="custom"/>
  <p:tag name="KSO_WM_TEMPLATE_INDEX" val="20184553"/>
</p:tagLst>
</file>

<file path=ppt/tags/tag26.xml><?xml version="1.0" encoding="utf-8"?>
<p:tagLst xmlns:p="http://schemas.openxmlformats.org/presentationml/2006/main">
  <p:tag name="KSO_WM_BEAUTIFY_FLAG" val="#wm#"/>
  <p:tag name="KSO_WM_TEMPLATE_CATEGORY" val="custom"/>
  <p:tag name="KSO_WM_TEMPLATE_INDEX" val="20184553"/>
</p:tagLst>
</file>

<file path=ppt/tags/tag27.xml><?xml version="1.0" encoding="utf-8"?>
<p:tagLst xmlns:p="http://schemas.openxmlformats.org/presentationml/2006/main">
  <p:tag name="KSO_WM_BEAUTIFY_FLAG" val="#wm#"/>
  <p:tag name="KSO_WM_TEMPLATE_CATEGORY" val="custom"/>
  <p:tag name="KSO_WM_TEMPLATE_INDEX" val="20184553"/>
</p:tagLst>
</file>

<file path=ppt/tags/tag28.xml><?xml version="1.0" encoding="utf-8"?>
<p:tagLst xmlns:p="http://schemas.openxmlformats.org/presentationml/2006/main">
  <p:tag name="KSO_WM_BEAUTIFY_FLAG" val="#wm#"/>
  <p:tag name="KSO_WM_TEMPLATE_CATEGORY" val="custom"/>
  <p:tag name="KSO_WM_TEMPLATE_INDEX" val="20184553"/>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p="http://schemas.openxmlformats.org/presentationml/2006/main">
  <p:tag name="KSO_WM_BEAUTIFY_FLAG" val="#wm#"/>
  <p:tag name="KSO_WM_TEMPLATE_CATEGORY" val="custom"/>
  <p:tag name="KSO_WM_TEMPLATE_INDEX" val="20184553"/>
</p:tagLst>
</file>

<file path=ppt/tags/tag5.xml><?xml version="1.0" encoding="utf-8"?>
<p:tagLst xmlns:p="http://schemas.openxmlformats.org/presentationml/2006/main">
  <p:tag name="KSO_WM_BEAUTIFY_FLAG" val="#wm#"/>
  <p:tag name="KSO_WM_TEMPLATE_CATEGORY" val="custom"/>
  <p:tag name="KSO_WM_TEMPLATE_INDEX" val="20184553"/>
</p:tagLst>
</file>

<file path=ppt/tags/tag6.xml><?xml version="1.0" encoding="utf-8"?>
<p:tagLst xmlns:p="http://schemas.openxmlformats.org/presentationml/2006/main">
  <p:tag name="KSO_WM_BEAUTIFY_FLAG" val="#wm#"/>
  <p:tag name="KSO_WM_TEMPLATE_CATEGORY" val="custom"/>
  <p:tag name="KSO_WM_TEMPLATE_INDEX" val="20184553"/>
</p:tagLst>
</file>

<file path=ppt/tags/tag7.xml><?xml version="1.0" encoding="utf-8"?>
<p:tagLst xmlns:p="http://schemas.openxmlformats.org/presentationml/2006/main">
  <p:tag name="KSO_WM_BEAUTIFY_FLAG" val="#wm#"/>
  <p:tag name="KSO_WM_TEMPLATE_CATEGORY" val="custom"/>
  <p:tag name="KSO_WM_TEMPLATE_INDEX" val="20184553"/>
</p:tagLst>
</file>

<file path=ppt/tags/tag8.xml><?xml version="1.0" encoding="utf-8"?>
<p:tagLst xmlns:p="http://schemas.openxmlformats.org/presentationml/2006/main">
  <p:tag name="KSO_WM_BEAUTIFY_FLAG" val="#wm#"/>
  <p:tag name="KSO_WM_TEMPLATE_CATEGORY" val="custom"/>
  <p:tag name="KSO_WM_TEMPLATE_INDEX" val="20184553"/>
</p:tagLst>
</file>

<file path=ppt/tags/tag9.xml><?xml version="1.0" encoding="utf-8"?>
<p:tagLst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1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自定义 188">
      <a:dk1>
        <a:sysClr val="windowText" lastClr="000000"/>
      </a:dk1>
      <a:lt1>
        <a:sysClr val="window" lastClr="FFFFFF"/>
      </a:lt1>
      <a:dk2>
        <a:srgbClr val="44546A"/>
      </a:dk2>
      <a:lt2>
        <a:srgbClr val="E7E6E6"/>
      </a:lt2>
      <a:accent1>
        <a:srgbClr val="1471AE"/>
      </a:accent1>
      <a:accent2>
        <a:srgbClr val="36B8F6"/>
      </a:accent2>
      <a:accent3>
        <a:srgbClr val="1471AE"/>
      </a:accent3>
      <a:accent4>
        <a:srgbClr val="36B8F6"/>
      </a:accent4>
      <a:accent5>
        <a:srgbClr val="1471AE"/>
      </a:accent5>
      <a:accent6>
        <a:srgbClr val="36B8F6"/>
      </a:accent6>
      <a:hlink>
        <a:srgbClr val="1471AE"/>
      </a:hlink>
      <a:folHlink>
        <a:srgbClr val="36B8F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4184</Words>
  <Application>WPS 演示</Application>
  <PresentationFormat>全屏显示(16:9)</PresentationFormat>
  <Paragraphs>242</Paragraphs>
  <Slides>25</Slides>
  <Notes>2</Notes>
  <HiddenSlides>0</HiddenSlides>
  <MMClips>1</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25</vt:i4>
      </vt:variant>
    </vt:vector>
  </HeadingPairs>
  <TitlesOfParts>
    <vt:vector size="48" baseType="lpstr">
      <vt:lpstr>Arial</vt:lpstr>
      <vt:lpstr>宋体</vt:lpstr>
      <vt:lpstr>Wingdings</vt:lpstr>
      <vt:lpstr>黑体</vt:lpstr>
      <vt:lpstr>Calibri</vt:lpstr>
      <vt:lpstr>Arial Narrow</vt:lpstr>
      <vt:lpstr>PMingLiU-ExtB</vt:lpstr>
      <vt:lpstr>Times New Roman</vt:lpstr>
      <vt:lpstr>Arial</vt:lpstr>
      <vt:lpstr>微软雅黑</vt:lpstr>
      <vt:lpstr>Calibri</vt:lpstr>
      <vt:lpstr>华文楷体</vt:lpstr>
      <vt:lpstr>方正黑体简体</vt:lpstr>
      <vt:lpstr>Arial Unicode MS</vt:lpstr>
      <vt:lpstr>Agency FB</vt:lpstr>
      <vt:lpstr>qtquickcontrols</vt:lpstr>
      <vt:lpstr>Wingdings</vt:lpstr>
      <vt:lpstr>楷体</vt:lpstr>
      <vt:lpstr>等线</vt:lpstr>
      <vt:lpstr>EngraversGothic BT</vt:lpstr>
      <vt:lpstr>NumberOnly</vt:lpstr>
      <vt:lpstr>1_Office 主题</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39</cp:revision>
  <dcterms:created xsi:type="dcterms:W3CDTF">2019-06-19T02:08:00Z</dcterms:created>
  <dcterms:modified xsi:type="dcterms:W3CDTF">2019-11-21T11:15:03Z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