
<file path=[Content_Types].xml><?xml version="1.0" encoding="utf-8"?>
<Types xmlns="http://schemas.openxmlformats.org/package/2006/content-types">
  <Default Extension="rels" ContentType="application/vnd.openxmlformats-package.relationships+xml"/>
  <Default Extension="xml" ContentType="application/xml"/>
  <Default Extension="png" ContentType="image/png"/>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1.xml" ContentType="application/vnd.openxmlformats-officedocument.theme+xml"/>
  <Override PartName="/ppt/slideMasters/slideMaster2.xml" ContentType="application/vnd.openxmlformats-officedocument.presentationml.slideMaster+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notesMasters/notesMaster1.xml" ContentType="application/vnd.openxmlformats-officedocument.presentationml.notesMaster+xml"/>
  <Override PartName="/ppt/theme/theme3.xml" ContentType="application/vnd.openxmlformats-officedocument.theme+xml"/>
  <Override PartName="/ppt/handoutMasters/handoutMaster1.xml" ContentType="application/vnd.openxmlformats-officedocument.presentationml.handoutMaster+xml"/>
  <Override PartName="/ppt/theme/theme4.xml" ContentType="application/vnd.openxmlformats-officedocument.theme+xml"/>
  <Override PartName="/ppt/slides/slide1.xml" ContentType="application/vnd.openxmlformats-officedocument.presentationml.slide+xml"/>
  <Override PartName="/ppt/notesSlides/notesSlide1.xml" ContentType="application/vnd.openxmlformats-officedocument.presentationml.notesSlide+xml"/>
  <Override PartName="/ppt/slides/slide2.xml" ContentType="application/vnd.openxmlformats-officedocument.presentationml.slide+xml"/>
  <Override PartName="/ppt/notesSlides/notesSlide2.xml" ContentType="application/vnd.openxmlformats-officedocument.presentationml.notesSlide+xml"/>
  <Override PartName="/ppt/slides/slide3.xml" ContentType="application/vnd.openxmlformats-officedocument.presentationml.slide+xml"/>
  <Override PartName="/ppt/notesSlides/notesSlide3.xml" ContentType="application/vnd.openxmlformats-officedocument.presentationml.notesSlide+xml"/>
  <Override PartName="/ppt/slides/slide4.xml" ContentType="application/vnd.openxmlformats-officedocument.presentationml.slide+xml"/>
  <Override PartName="/ppt/notesSlides/notesSlide4.xml" ContentType="application/vnd.openxmlformats-officedocument.presentationml.notesSlide+xml"/>
  <Override PartName="/ppt/slides/slide5.xml" ContentType="application/vnd.openxmlformats-officedocument.presentationml.slide+xml"/>
  <Override PartName="/ppt/notesSlides/notesSlide5.xml" ContentType="application/vnd.openxmlformats-officedocument.presentationml.notesSlide+xml"/>
  <Override PartName="/ppt/slides/slide6.xml" ContentType="application/vnd.openxmlformats-officedocument.presentationml.slide+xml"/>
  <Override PartName="/ppt/notesSlides/notesSlide6.xml" ContentType="application/vnd.openxmlformats-officedocument.presentationml.notesSlide+xml"/>
  <Override PartName="/ppt/slides/slide7.xml" ContentType="application/vnd.openxmlformats-officedocument.presentationml.slide+xml"/>
  <Override PartName="/ppt/notesSlides/notesSlide7.xml" ContentType="application/vnd.openxmlformats-officedocument.presentationml.notesSlide+xml"/>
  <Override PartName="/ppt/slides/slide8.xml" ContentType="application/vnd.openxmlformats-officedocument.presentationml.slide+xml"/>
  <Override PartName="/ppt/notesSlides/notesSlide8.xml" ContentType="application/vnd.openxmlformats-officedocument.presentationml.notesSlide+xml"/>
  <Override PartName="/ppt/slides/slide9.xml" ContentType="application/vnd.openxmlformats-officedocument.presentationml.slide+xml"/>
  <Override PartName="/ppt/notesSlides/notesSlide9.xml" ContentType="application/vnd.openxmlformats-officedocument.presentationml.notesSlide+xml"/>
  <Override PartName="/ppt/slides/slide10.xml" ContentType="application/vnd.openxmlformats-officedocument.presentationml.slide+xml"/>
  <Override PartName="/ppt/notesSlides/notesSlide10.xml" ContentType="application/vnd.openxmlformats-officedocument.presentationml.notesSlide+xml"/>
  <Override PartName="/ppt/slides/slide11.xml" ContentType="application/vnd.openxmlformats-officedocument.presentationml.slide+xml"/>
  <Override PartName="/ppt/notesSlides/notesSlide11.xml" ContentType="application/vnd.openxmlformats-officedocument.presentationml.notesSlide+xml"/>
  <Override PartName="/ppt/slides/slide12.xml" ContentType="application/vnd.openxmlformats-officedocument.presentationml.slide+xml"/>
  <Override PartName="/ppt/notesSlides/notesSlide12.xml" ContentType="application/vnd.openxmlformats-officedocument.presentationml.notesSlide+xml"/>
  <Override PartName="/ppt/slides/slide13.xml" ContentType="application/vnd.openxmlformats-officedocument.presentationml.slide+xml"/>
  <Override PartName="/ppt/notesSlides/notesSlide13.xml" ContentType="application/vnd.openxmlformats-officedocument.presentationml.notesSlide+xml"/>
  <Override PartName="/ppt/slides/slide14.xml" ContentType="application/vnd.openxmlformats-officedocument.presentationml.slide+xml"/>
  <Override PartName="/ppt/notesSlides/notesSlide14.xml" ContentType="application/vnd.openxmlformats-officedocument.presentationml.notesSlide+xml"/>
  <Override PartName="/ppt/slides/slide15.xml" ContentType="application/vnd.openxmlformats-officedocument.presentationml.slide+xml"/>
  <Override PartName="/ppt/notesSlides/notesSlide15.xml" ContentType="application/vnd.openxmlformats-officedocument.presentationml.notesSlide+xml"/>
  <Override PartName="/ppt/slides/slide16.xml" ContentType="application/vnd.openxmlformats-officedocument.presentationml.slide+xml"/>
  <Override PartName="/ppt/notesSlides/notesSlide16.xml" ContentType="application/vnd.openxmlformats-officedocument.presentationml.notesSlide+xml"/>
  <Override PartName="/ppt/slides/slide17.xml" ContentType="application/vnd.openxmlformats-officedocument.presentationml.slide+xml"/>
  <Override PartName="/ppt/notesSlides/notesSlide17.xml" ContentType="application/vnd.openxmlformats-officedocument.presentationml.notesSlide+xml"/>
  <Override PartName="/ppt/slides/slide18.xml" ContentType="application/vnd.openxmlformats-officedocument.presentationml.slide+xml"/>
  <Override PartName="/ppt/notesSlides/notesSlide18.xml" ContentType="application/vnd.openxmlformats-officedocument.presentationml.notesSlide+xml"/>
  <Override PartName="/ppt/slides/slide19.xml" ContentType="application/vnd.openxmlformats-officedocument.presentationml.slide+xml"/>
  <Override PartName="/ppt/notesSlides/notesSlide19.xml" ContentType="application/vnd.openxmlformats-officedocument.presentationml.notesSlide+xml"/>
  <Override PartName="/ppt/slides/slide20.xml" ContentType="application/vnd.openxmlformats-officedocument.presentationml.slide+xml"/>
  <Override PartName="/ppt/notesSlides/notesSlide20.xml" ContentType="application/vnd.openxmlformats-officedocument.presentationml.notesSl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p="http://schemas.openxmlformats.org/presentationml/2006/main" xmlns:r="http://schemas.openxmlformats.org/officeDocument/2006/relationships" xmlns:a="http://schemas.openxmlformats.org/drawingml/2006/main">
  <p:sldMasterIdLst>
    <p:sldMasterId id="2147483648" r:id="rId1"/>
    <p:sldMasterId id="2147483649" r:id="rId2"/>
  </p:sldMasterIdLst>
  <p:notesMasterIdLst>
    <p:notesMasterId r:id="rId3"/>
  </p:notesMasterIdLst>
  <p:handoutMasterIdLst>
    <p:handoutMasterId r:id="rId4"/>
  </p:handoutMasterIdLst>
  <p:sldIdLst>
    <p:sldId id="257" r:id="rId5"/>
    <p:sldId id="258" r:id="rId6"/>
    <p:sldId id="259" r:id="rId7"/>
    <p:sldId id="260" r:id="rId8"/>
    <p:sldId id="261" r:id="rId9"/>
    <p:sldId id="262" r:id="rId10"/>
    <p:sldId id="263" r:id="rId11"/>
    <p:sldId id="264" r:id="rId12"/>
    <p:sldId id="265" r:id="rId13"/>
    <p:sldId id="266" r:id="rId14"/>
    <p:sldId id="268" r:id="rId15"/>
    <p:sldId id="269" r:id="rId16"/>
    <p:sldId id="270" r:id="rId17"/>
    <p:sldId id="271" r:id="rId18"/>
    <p:sldId id="272" r:id="rId19"/>
    <p:sldId id="273" r:id="rId20"/>
    <p:sldId id="274" r:id="rId21"/>
    <p:sldId id="275" r:id="rId22"/>
    <p:sldId id="276" r:id="rId23"/>
    <p:sldId id="277" r:id="rId24"/>
  </p:sldIdLst>
  <p:sldSz cy="6858000" cx="12197080"/>
  <p:notesSz cx="6858000" cy="9144000"/>
  <p:defaultTextStyle>
    <a:defPPr>
      <a:defRPr lang="zh-CN"/>
    </a:defPPr>
    <a:lvl1pPr algn="l" defTabSz="914400" eaLnBrk="1" fontAlgn="base" hangingPunct="1" indent="0" latinLnBrk="0" lvl="0" marL="0" rtl="0">
      <a:lnSpc>
        <a:spcPct val="100000"/>
      </a:lnSpc>
      <a:spcBef>
        <a:spcPct val="0"/>
      </a:spcBef>
      <a:spcAft>
        <a:spcPct val="0"/>
      </a:spcAft>
      <a:buFont typeface="Arial" panose="020B0604020202020204" pitchFamily="34" charset="0"/>
      <a:buNone/>
      <a:defRPr baseline="0" b="0" i="0" kern="1200" u="none">
        <a:solidFill>
          <a:schemeClr val="tx1"/>
        </a:solidFill>
        <a:latin typeface="Arial" panose="020B0604020202020204" pitchFamily="34" charset="0"/>
        <a:ea typeface="宋体" panose="02010600030101010101" pitchFamily="2" charset="-122"/>
        <a:cs typeface="+mn-cs"/>
      </a:defRPr>
    </a:lvl1pPr>
    <a:lvl2pPr algn="l" defTabSz="914400" eaLnBrk="1" fontAlgn="base" hangingPunct="1" indent="0" latinLnBrk="0" lvl="1" marL="457200" rtl="0">
      <a:lnSpc>
        <a:spcPct val="100000"/>
      </a:lnSpc>
      <a:spcBef>
        <a:spcPct val="0"/>
      </a:spcBef>
      <a:spcAft>
        <a:spcPct val="0"/>
      </a:spcAft>
      <a:buFont typeface="Arial" panose="020B0604020202020204" pitchFamily="34" charset="0"/>
      <a:buNone/>
      <a:defRPr baseline="0" b="0" i="0" kern="1200" u="none">
        <a:solidFill>
          <a:schemeClr val="tx1"/>
        </a:solidFill>
        <a:latin typeface="Arial" panose="020B0604020202020204" pitchFamily="34" charset="0"/>
        <a:ea typeface="宋体" panose="02010600030101010101" pitchFamily="2" charset="-122"/>
        <a:cs typeface="+mn-cs"/>
      </a:defRPr>
    </a:lvl2pPr>
    <a:lvl3pPr algn="l" defTabSz="914400" eaLnBrk="1" fontAlgn="base" hangingPunct="1" indent="0" latinLnBrk="0" lvl="2" marL="914400" rtl="0">
      <a:lnSpc>
        <a:spcPct val="100000"/>
      </a:lnSpc>
      <a:spcBef>
        <a:spcPct val="0"/>
      </a:spcBef>
      <a:spcAft>
        <a:spcPct val="0"/>
      </a:spcAft>
      <a:buFont typeface="Arial" panose="020B0604020202020204" pitchFamily="34" charset="0"/>
      <a:buNone/>
      <a:defRPr baseline="0" b="0" i="0" kern="1200" u="none">
        <a:solidFill>
          <a:schemeClr val="tx1"/>
        </a:solidFill>
        <a:latin typeface="Arial" panose="020B0604020202020204" pitchFamily="34" charset="0"/>
        <a:ea typeface="宋体" panose="02010600030101010101" pitchFamily="2" charset="-122"/>
        <a:cs typeface="+mn-cs"/>
      </a:defRPr>
    </a:lvl3pPr>
    <a:lvl4pPr algn="l" defTabSz="914400" eaLnBrk="1" fontAlgn="base" hangingPunct="1" indent="0" latinLnBrk="0" lvl="3" marL="1371600" rtl="0">
      <a:lnSpc>
        <a:spcPct val="100000"/>
      </a:lnSpc>
      <a:spcBef>
        <a:spcPct val="0"/>
      </a:spcBef>
      <a:spcAft>
        <a:spcPct val="0"/>
      </a:spcAft>
      <a:buFont typeface="Arial" panose="020B0604020202020204" pitchFamily="34" charset="0"/>
      <a:buNone/>
      <a:defRPr baseline="0" b="0" i="0" kern="1200" u="none">
        <a:solidFill>
          <a:schemeClr val="tx1"/>
        </a:solidFill>
        <a:latin typeface="Arial" panose="020B0604020202020204" pitchFamily="34" charset="0"/>
        <a:ea typeface="宋体" panose="02010600030101010101" pitchFamily="2" charset="-122"/>
        <a:cs typeface="+mn-cs"/>
      </a:defRPr>
    </a:lvl4pPr>
    <a:lvl5pPr algn="l" defTabSz="914400" eaLnBrk="1" fontAlgn="base" hangingPunct="1" indent="0" latinLnBrk="0" lvl="4" marL="1828800" rtl="0">
      <a:lnSpc>
        <a:spcPct val="100000"/>
      </a:lnSpc>
      <a:spcBef>
        <a:spcPct val="0"/>
      </a:spcBef>
      <a:spcAft>
        <a:spcPct val="0"/>
      </a:spcAft>
      <a:buFont typeface="Arial" panose="020B0604020202020204" pitchFamily="34" charset="0"/>
      <a:buNone/>
      <a:defRPr baseline="0" b="0" i="0" kern="1200" u="none">
        <a:solidFill>
          <a:schemeClr val="tx1"/>
        </a:solidFill>
        <a:latin typeface="Arial" panose="020B0604020202020204" pitchFamily="34" charset="0"/>
        <a:ea typeface="宋体" panose="02010600030101010101" pitchFamily="2" charset="-122"/>
        <a:cs typeface="+mn-cs"/>
      </a:defRPr>
    </a:lvl5pPr>
    <a:lvl6pPr algn="l" defTabSz="914400" eaLnBrk="1" fontAlgn="base" hangingPunct="1" indent="0" latinLnBrk="0" lvl="5" marL="2286000" rtl="0">
      <a:lnSpc>
        <a:spcPct val="100000"/>
      </a:lnSpc>
      <a:spcBef>
        <a:spcPct val="0"/>
      </a:spcBef>
      <a:spcAft>
        <a:spcPct val="0"/>
      </a:spcAft>
      <a:buFont typeface="Arial" panose="020B0604020202020204" pitchFamily="34" charset="0"/>
      <a:buNone/>
      <a:defRPr baseline="0" b="0" i="0" kern="1200" u="none">
        <a:solidFill>
          <a:schemeClr val="tx1"/>
        </a:solidFill>
        <a:latin typeface="Arial" panose="020B0604020202020204" pitchFamily="34" charset="0"/>
        <a:ea typeface="宋体" panose="02010600030101010101" pitchFamily="2" charset="-122"/>
        <a:cs typeface="+mn-cs"/>
      </a:defRPr>
    </a:lvl6pPr>
    <a:lvl7pPr algn="l" defTabSz="914400" eaLnBrk="1" fontAlgn="base" hangingPunct="1" indent="0" latinLnBrk="0" lvl="6" marL="2743200" rtl="0">
      <a:lnSpc>
        <a:spcPct val="100000"/>
      </a:lnSpc>
      <a:spcBef>
        <a:spcPct val="0"/>
      </a:spcBef>
      <a:spcAft>
        <a:spcPct val="0"/>
      </a:spcAft>
      <a:buFont typeface="Arial" panose="020B0604020202020204" pitchFamily="34" charset="0"/>
      <a:buNone/>
      <a:defRPr baseline="0" b="0" i="0" kern="1200" u="none">
        <a:solidFill>
          <a:schemeClr val="tx1"/>
        </a:solidFill>
        <a:latin typeface="Arial" panose="020B0604020202020204" pitchFamily="34" charset="0"/>
        <a:ea typeface="宋体" panose="02010600030101010101" pitchFamily="2" charset="-122"/>
        <a:cs typeface="+mn-cs"/>
      </a:defRPr>
    </a:lvl7pPr>
    <a:lvl8pPr algn="l" defTabSz="914400" eaLnBrk="1" fontAlgn="base" hangingPunct="1" indent="0" latinLnBrk="0" lvl="7" marL="3200400" rtl="0">
      <a:lnSpc>
        <a:spcPct val="100000"/>
      </a:lnSpc>
      <a:spcBef>
        <a:spcPct val="0"/>
      </a:spcBef>
      <a:spcAft>
        <a:spcPct val="0"/>
      </a:spcAft>
      <a:buFont typeface="Arial" panose="020B0604020202020204" pitchFamily="34" charset="0"/>
      <a:buNone/>
      <a:defRPr baseline="0" b="0" i="0" kern="1200" u="none">
        <a:solidFill>
          <a:schemeClr val="tx1"/>
        </a:solidFill>
        <a:latin typeface="Arial" panose="020B0604020202020204" pitchFamily="34" charset="0"/>
        <a:ea typeface="宋体" panose="02010600030101010101" pitchFamily="2" charset="-122"/>
        <a:cs typeface="+mn-cs"/>
      </a:defRPr>
    </a:lvl8pPr>
    <a:lvl9pPr algn="l" defTabSz="914400" eaLnBrk="1" fontAlgn="base" hangingPunct="1" indent="0" latinLnBrk="0" lvl="8" marL="3657600" rtl="0">
      <a:lnSpc>
        <a:spcPct val="100000"/>
      </a:lnSpc>
      <a:spcBef>
        <a:spcPct val="0"/>
      </a:spcBef>
      <a:spcAft>
        <a:spcPct val="0"/>
      </a:spcAft>
      <a:buFont typeface="Arial" panose="020B0604020202020204" pitchFamily="34" charset="0"/>
      <a:buNone/>
      <a:defRPr baseline="0" b="0" i="0" kern="1200" u="none">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p:showPr>
    <p:present/>
    <p:sldAll/>
    <p:penClr>
      <a:srgbClr val="FF0000"/>
    </p:penClr>
  </p:showPr>
  <p:clrMru>
    <a:srgbClr val="006BBC"/>
    <a:srgbClr val="F8F8F8"/>
    <a:srgbClr val="EAEAEA"/>
    <a:srgbClr val="DDDDDD"/>
    <a:srgbClr val="0DC2D5"/>
    <a:srgbClr val="17DCF1"/>
    <a:srgbClr val="12D0CB"/>
    <a:srgbClr val="FDE673"/>
  </p:clrMru>
</p:presentationPr>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r="http://schemas.openxmlformats.org/officeDocument/2006/relationships" xmlns:a="http://schemas.openxmlformats.org/drawingml/2006/main">
  <p:normalViewPr showOutlineIcons="0" horzBarState="maximized">
    <p:restoredLeft sz="17975"/>
    <p:restoredTop sz="49635"/>
  </p:normalViewPr>
  <p:slideViewPr>
    <p:cSldViewPr showGuides="1" snapToObjects="1">
      <p:cViewPr>
        <p:scale>
          <a:sx n="90" d="100"/>
          <a:sy n="90" d="100"/>
        </p:scale>
        <p:origin x="-684" y="-630"/>
      </p:cViewPr>
      <p:guideLst>
        <p:guide orient="horz" pos="2077"/>
        <p:guide pos="3872"/>
      </p:guideLst>
    </p:cSldViewPr>
  </p:slideViewPr>
  <p:outlineViewPr>
    <p:cViewPr>
      <p:scale>
        <a:sx n="33" d="100"/>
        <a:sy n="33" d="100"/>
      </p:scale>
      <p:origin x="0" y="0"/>
    </p:cViewPr>
  </p:outlineViewPr>
  <p:notesTextViewPr>
    <p:cViewPr>
      <p:scale>
        <a:sx n="1" d="1"/>
        <a:sy n="1" d="1"/>
      </p:scale>
      <p:origin x="0" y="0"/>
    </p:cViewPr>
  </p:notesTextViewPr>
  <p:sorterViewPr showFormatting="0">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notesMaster" Target="notesMasters/notesMaster1.xml"/><Relationship Id="rId4" Type="http://schemas.openxmlformats.org/officeDocument/2006/relationships/handoutMaster" Target="handoutMasters/handout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tableStyles" Target="tableStyles.xml"/><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38" name=""/>
        <p:cNvGrpSpPr/>
        <p:nvPr/>
      </p:nvGrpSpPr>
      <p:grpSpPr>
        <a:xfrm/>
      </p:grpSpPr>
      <p:sp>
        <p:nvSpPr>
          <p:cNvPr id="1048837" name="页眉占位符 1"/>
          <p:cNvSpPr>
            <a:spLocks noGrp="1"/>
          </p:cNvSpPr>
          <p:nvPr>
            <p:ph type="hdr" sz="quarter"/>
          </p:nvPr>
        </p:nvSpPr>
        <p:spPr>
          <a:xfrm>
            <a:off x="0" y="0"/>
            <a:ext cx="2971800" cy="457200"/>
          </a:xfrm>
          <a:prstGeom prst="rect"/>
        </p:spPr>
        <p:txBody>
          <a:bodyPr bIns="45720" lIns="91440" rIns="91440" rtlCol="0" tIns="45720" vert="horz"/>
          <a:lstStyle>
            <a:lvl1pPr algn="l">
              <a:defRPr sz="1200"/>
            </a:lvl1pPr>
          </a:lstStyle>
          <a:p>
            <a:pPr algn="l" defTabSz="914400" eaLnBrk="1" fontAlgn="base" hangingPunct="1" indent="0" latinLnBrk="0" lvl="0" marL="0" marR="0" rtl="0">
              <a:lnSpc>
                <a:spcPct val="100000"/>
              </a:lnSpc>
              <a:spcBef>
                <a:spcPct val="0"/>
              </a:spcBef>
              <a:spcAft>
                <a:spcPct val="0"/>
              </a:spcAft>
              <a:buClrTx/>
              <a:buSzTx/>
              <a:buFont typeface="Arial" panose="020B0604020202020204" pitchFamily="34" charset="0"/>
              <a:buNone/>
            </a:pPr>
            <a:endParaRPr altLang="en-US" baseline="0" b="0" cap="none" sz="1200" i="0" kern="1200" kumimoji="0" lang="zh-CN" noProof="0" normalizeH="0" spc="0" strike="noStrike" u="none">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8838" name="页脚占位符 3"/>
          <p:cNvSpPr>
            <a:spLocks noGrp="1"/>
          </p:cNvSpPr>
          <p:nvPr>
            <p:ph type="ftr" sz="quarter" idx="2"/>
          </p:nvPr>
        </p:nvSpPr>
        <p:spPr>
          <a:xfrm>
            <a:off x="0" y="8685213"/>
            <a:ext cx="2971800" cy="457200"/>
          </a:xfrm>
          <a:prstGeom prst="rect"/>
        </p:spPr>
        <p:txBody>
          <a:bodyPr anchor="b" bIns="45720" lIns="91440" rIns="91440" rtlCol="0" tIns="45720" vert="horz"/>
          <a:lstStyle>
            <a:lvl1pPr algn="l">
              <a:defRPr sz="1200"/>
            </a:lvl1pPr>
          </a:lstStyle>
          <a:p>
            <a:pPr algn="l" defTabSz="914400" eaLnBrk="1" fontAlgn="base" hangingPunct="1" indent="0" latinLnBrk="0" lvl="0" marL="0" marR="0" rtl="0">
              <a:lnSpc>
                <a:spcPct val="100000"/>
              </a:lnSpc>
              <a:spcBef>
                <a:spcPct val="0"/>
              </a:spcBef>
              <a:spcAft>
                <a:spcPct val="0"/>
              </a:spcAft>
              <a:buClrTx/>
              <a:buSzTx/>
              <a:buFont typeface="Arial" panose="020B0604020202020204" pitchFamily="34" charset="0"/>
              <a:buNone/>
            </a:pPr>
            <a:endParaRPr altLang="en-US" baseline="0" b="0" cap="none" sz="1200" i="0" kern="1200" kumimoji="0" lang="zh-CN" noProof="0" normalizeH="0" spc="0" strike="noStrike" u="none">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8839" name="灯片编号占位符 4"/>
          <p:cNvSpPr>
            <a:spLocks noGrp="1"/>
          </p:cNvSpPr>
          <p:nvPr>
            <p:ph type="sldNum" sz="quarter" idx="3"/>
          </p:nvPr>
        </p:nvSpPr>
        <p:spPr>
          <a:xfrm>
            <a:off x="3884613" y="8685213"/>
            <a:ext cx="2971800" cy="457200"/>
          </a:xfrm>
          <a:prstGeom prst="rect"/>
        </p:spPr>
        <p:txBody>
          <a:bodyPr anchor="b" bIns="45720" lIns="91440" rIns="91440" rtlCol="0" tIns="45720" vert="horz"/>
          <a:p>
            <a:pPr algn="r" eaLnBrk="1" fontAlgn="base" hangingPunct="1" lvl="0">
              <a:buNone/>
            </a:pPr>
            <a:fld id="{9A0DB2DC-4C9A-4742-B13C-FB6460FD3503}" type="slidenum">
              <a:rPr altLang="en-US" dirty="0" sz="1200" lang="zh-CN" noProof="1" strike="noStrike">
                <a:latin typeface="Arial" panose="020B0604020202020204" pitchFamily="34" charset="0"/>
                <a:ea typeface="宋体" panose="02010600030101010101" pitchFamily="2" charset="-122"/>
                <a:cs typeface="+mn-cs"/>
              </a:rPr>
            </a:fld>
            <a:endParaRPr altLang="en-US" dirty="0" sz="1200" lang="zh-CN" noProof="1" strike="noStrike"/>
          </a:p>
        </p:txBody>
      </p:sp>
    </p:spTree>
  </p:cSld>
  <p:clrMap accent1="accent1" accent2="accent2" accent3="accent3" accent4="accent4" accent5="accent5" accent6="accent6" bg1="lt1" bg2="lt2" tx1="dk1" tx2="dk2"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p:bgPr>
    </p:bg>
    <p:spTree>
      <p:nvGrpSpPr>
        <p:cNvPr id="137" name=""/>
        <p:cNvGrpSpPr/>
        <p:nvPr/>
      </p:nvGrpSpPr>
      <p:grpSpPr>
        <a:xfrm/>
      </p:grpSpPr>
      <p:sp>
        <p:nvSpPr>
          <p:cNvPr id="1048831" name="Rectangle 2"/>
          <p:cNvSpPr>
            <a:spLocks noGrp="1" noChangeArrowheads="1"/>
          </p:cNvSpPr>
          <p:nvPr>
            <p:ph type="hdr" sz="quarter"/>
          </p:nvPr>
        </p:nvSpPr>
        <p:spPr bwMode="auto">
          <a:xfrm>
            <a:off x="0" y="0"/>
            <a:ext cx="2971800" cy="457200"/>
          </a:xfrm>
          <a:prstGeom prst="rect"/>
          <a:noFill/>
          <a:ln>
            <a:noFill/>
          </a:ln>
          <a:effectLst/>
        </p:spPr>
        <p:txBody>
          <a:bodyPr anchor="t" anchorCtr="0" bIns="45720" compatLnSpc="1" lIns="91440" numCol="1" rIns="91440" tIns="45720" vert="horz" wrap="square"/>
          <a:lstStyle>
            <a:lvl1pPr eaLnBrk="0" hangingPunct="0">
              <a:defRPr sz="1200"/>
            </a:lvl1pPr>
          </a:lstStyle>
          <a:p>
            <a:pPr algn="l" defTabSz="914400" eaLnBrk="0" fontAlgn="base" hangingPunct="0" indent="0" latinLnBrk="0" lvl="0" marL="0" marR="0" rtl="0">
              <a:lnSpc>
                <a:spcPct val="100000"/>
              </a:lnSpc>
              <a:spcBef>
                <a:spcPct val="0"/>
              </a:spcBef>
              <a:spcAft>
                <a:spcPct val="0"/>
              </a:spcAft>
              <a:buClrTx/>
              <a:buSzTx/>
              <a:buFont typeface="Arial" panose="020B0604020202020204" pitchFamily="34" charset="0"/>
              <a:buNone/>
            </a:pPr>
            <a:endParaRPr altLang="en-US" baseline="0" b="0" cap="none" sz="1200" i="0" kern="1200" kumimoji="0" lang="zh-CN" noProof="0" normalizeH="0" spc="0" strike="noStrike" u="none">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8832" name="Rectangle 3"/>
          <p:cNvSpPr>
            <a:spLocks noGrp="1" noChangeArrowheads="1"/>
          </p:cNvSpPr>
          <p:nvPr>
            <p:ph type="dt" idx="1"/>
          </p:nvPr>
        </p:nvSpPr>
        <p:spPr bwMode="auto">
          <a:xfrm>
            <a:off x="3884613" y="0"/>
            <a:ext cx="2971800" cy="457200"/>
          </a:xfrm>
          <a:prstGeom prst="rect"/>
          <a:noFill/>
          <a:ln>
            <a:noFill/>
          </a:ln>
          <a:effectLst/>
        </p:spPr>
        <p:txBody>
          <a:bodyPr anchor="t" anchorCtr="0" bIns="45720" compatLnSpc="1" lIns="91440" numCol="1" rIns="91440" tIns="45720" vert="horz" wrap="square"/>
          <a:lstStyle>
            <a:lvl1pPr algn="r" eaLnBrk="0" hangingPunct="0">
              <a:defRPr sz="1200"/>
            </a:lvl1pPr>
          </a:lstStyle>
          <a:p>
            <a:pPr algn="r" defTabSz="914400" eaLnBrk="0" fontAlgn="base" hangingPunct="0" indent="0" latinLnBrk="0" lvl="0" marL="0" marR="0" rtl="0">
              <a:lnSpc>
                <a:spcPct val="100000"/>
              </a:lnSpc>
              <a:spcBef>
                <a:spcPct val="0"/>
              </a:spcBef>
              <a:spcAft>
                <a:spcPct val="0"/>
              </a:spcAft>
              <a:buClrTx/>
              <a:buSzTx/>
              <a:buFont typeface="Arial" panose="020B0604020202020204" pitchFamily="34" charset="0"/>
              <a:buNone/>
            </a:pPr>
            <a:fld id="{B9EEDA17-7CE7-49CA-897E-A1888A19DA62}" type="datetimeFigureOut">
              <a:rPr altLang="en-US" baseline="0" b="0" cap="none" sz="1200" i="0" kern="1200" kumimoji="0" lang="zh-CN" noProof="0" normalizeH="0" spc="0" strike="noStrike" u="none">
                <a:ln>
                  <a:noFill/>
                </a:ln>
                <a:solidFill>
                  <a:schemeClr val="tx1"/>
                </a:solidFill>
                <a:effectLst/>
                <a:uLnTx/>
                <a:uFillTx/>
                <a:latin typeface="Arial" panose="020B0604020202020204" pitchFamily="34" charset="0"/>
                <a:ea typeface="宋体" panose="02010600030101010101" pitchFamily="2" charset="-122"/>
                <a:cs typeface="+mn-cs"/>
              </a:rPr>
            </a:fld>
            <a:endParaRPr altLang="en-US" baseline="0" b="0" cap="none" sz="1200" i="0" kern="1200" kumimoji="0" lang="zh-CN" noProof="0" normalizeH="0" spc="0" strike="noStrike" u="none">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8833" name="Rectangle 4"/>
          <p:cNvSpPr>
            <a:spLocks noChangeAspect="1" noRot="1" noGrp="1"/>
          </p:cNvSpPr>
          <p:nvPr>
            <p:ph type="sldImg"/>
          </p:nvPr>
        </p:nvSpPr>
        <p:spPr>
          <a:xfrm>
            <a:off x="1143000" y="685800"/>
            <a:ext cx="4572000" cy="3429000"/>
          </a:xfrm>
          <a:prstGeom prst="rect"/>
          <a:noFill/>
          <a:ln w="9525">
            <a:noFill/>
          </a:ln>
        </p:spPr>
      </p:sp>
      <p:sp>
        <p:nvSpPr>
          <p:cNvPr id="1048834" name="Rectangle 5"/>
          <p:cNvSpPr>
            <a:spLocks noGrp="1" noChangeArrowheads="1"/>
          </p:cNvSpPr>
          <p:nvPr>
            <p:ph type="body" sz="quarter" idx="3"/>
          </p:nvPr>
        </p:nvSpPr>
        <p:spPr bwMode="auto">
          <a:xfrm>
            <a:off x="685800" y="4343400"/>
            <a:ext cx="5486400" cy="4114800"/>
          </a:xfrm>
          <a:prstGeom prst="rect"/>
          <a:noFill/>
          <a:ln>
            <a:noFill/>
          </a:ln>
          <a:effectLst/>
        </p:spPr>
        <p:txBody>
          <a:bodyPr anchor="ctr" anchorCtr="0" bIns="45720" compatLnSpc="1" lIns="91440" numCol="1" rIns="91440" tIns="45720" vert="horz" wrap="square"/>
          <a:p>
            <a:pPr algn="l" defTabSz="914400" eaLnBrk="0" fontAlgn="base" hangingPunct="0" indent="0" latinLnBrk="0" lvl="0" marL="0" marR="0" rtl="0">
              <a:lnSpc>
                <a:spcPct val="100000"/>
              </a:lnSpc>
              <a:spcBef>
                <a:spcPct val="30000"/>
              </a:spcBef>
              <a:spcAft>
                <a:spcPct val="0"/>
              </a:spcAft>
              <a:buClrTx/>
              <a:buSzTx/>
              <a:buFontTx/>
              <a:buNone/>
            </a:pPr>
            <a:r>
              <a:rPr altLang="en-US" baseline="0" b="0" cap="none" sz="1200" i="0" kern="1200" kumimoji="0" lang="zh-CN" noProof="0" normalizeH="0" spc="0" strike="noStrike" u="none" smtClean="0">
                <a:ln>
                  <a:noFill/>
                </a:ln>
                <a:solidFill>
                  <a:schemeClr val="tx1"/>
                </a:solidFill>
                <a:effectLst/>
                <a:uLnTx/>
                <a:uFillTx/>
                <a:latin typeface="Calibri" panose="020F0502020204030204" pitchFamily="34" charset="0"/>
                <a:ea typeface="宋体" panose="02010600030101010101" pitchFamily="2" charset="-122"/>
                <a:cs typeface="+mn-cs"/>
              </a:rPr>
              <a:t>单击此处编辑母版文本样式</a:t>
            </a:r>
            <a:endParaRPr altLang="en-US" baseline="0" b="0" cap="none" sz="1200" i="0" kern="1200" kumimoji="0" lang="zh-CN" noProof="0" normalizeH="0" spc="0" strike="noStrike" u="none" smtClean="0">
              <a:ln>
                <a:noFill/>
              </a:ln>
              <a:solidFill>
                <a:schemeClr val="tx1"/>
              </a:solidFill>
              <a:effectLst/>
              <a:uLnTx/>
              <a:uFillTx/>
              <a:latin typeface="Calibri" panose="020F0502020204030204" pitchFamily="34" charset="0"/>
              <a:ea typeface="宋体" panose="02010600030101010101" pitchFamily="2" charset="-122"/>
              <a:cs typeface="+mn-cs"/>
            </a:endParaRPr>
          </a:p>
          <a:p>
            <a:pPr algn="l" defTabSz="914400" eaLnBrk="0" fontAlgn="base" hangingPunct="0" indent="0" latinLnBrk="0" lvl="1" marL="457200" marR="0" rtl="0">
              <a:lnSpc>
                <a:spcPct val="100000"/>
              </a:lnSpc>
              <a:spcBef>
                <a:spcPct val="30000"/>
              </a:spcBef>
              <a:spcAft>
                <a:spcPct val="0"/>
              </a:spcAft>
              <a:buClrTx/>
              <a:buSzTx/>
              <a:buFontTx/>
              <a:buNone/>
            </a:pPr>
            <a:r>
              <a:rPr altLang="en-US" baseline="0" b="0" cap="none" sz="1200" i="0" kern="1200" kumimoji="0" lang="zh-CN" noProof="0" normalizeH="0" spc="0" strike="noStrike" u="none" smtClean="0">
                <a:ln>
                  <a:noFill/>
                </a:ln>
                <a:solidFill>
                  <a:schemeClr val="tx1"/>
                </a:solidFill>
                <a:effectLst/>
                <a:uLnTx/>
                <a:uFillTx/>
                <a:latin typeface="Calibri" panose="020F0502020204030204" pitchFamily="34" charset="0"/>
                <a:ea typeface="宋体" panose="02010600030101010101" pitchFamily="2" charset="-122"/>
                <a:cs typeface="+mn-cs"/>
              </a:rPr>
              <a:t>第二级</a:t>
            </a:r>
            <a:endParaRPr altLang="en-US" baseline="0" b="0" cap="none" sz="1200" i="0" kern="1200" kumimoji="0" lang="zh-CN" noProof="0" normalizeH="0" spc="0" strike="noStrike" u="none" smtClean="0">
              <a:ln>
                <a:noFill/>
              </a:ln>
              <a:solidFill>
                <a:schemeClr val="tx1"/>
              </a:solidFill>
              <a:effectLst/>
              <a:uLnTx/>
              <a:uFillTx/>
              <a:latin typeface="Calibri" panose="020F0502020204030204" pitchFamily="34" charset="0"/>
              <a:ea typeface="宋体" panose="02010600030101010101" pitchFamily="2" charset="-122"/>
              <a:cs typeface="+mn-cs"/>
            </a:endParaRPr>
          </a:p>
          <a:p>
            <a:pPr algn="l" defTabSz="914400" eaLnBrk="0" fontAlgn="base" hangingPunct="0" indent="0" latinLnBrk="0" lvl="2" marL="914400" marR="0" rtl="0">
              <a:lnSpc>
                <a:spcPct val="100000"/>
              </a:lnSpc>
              <a:spcBef>
                <a:spcPct val="30000"/>
              </a:spcBef>
              <a:spcAft>
                <a:spcPct val="0"/>
              </a:spcAft>
              <a:buClrTx/>
              <a:buSzTx/>
              <a:buFontTx/>
              <a:buNone/>
            </a:pPr>
            <a:r>
              <a:rPr altLang="en-US" baseline="0" b="0" cap="none" sz="1200" i="0" kern="1200" kumimoji="0" lang="zh-CN" noProof="0" normalizeH="0" spc="0" strike="noStrike" u="none" smtClean="0">
                <a:ln>
                  <a:noFill/>
                </a:ln>
                <a:solidFill>
                  <a:schemeClr val="tx1"/>
                </a:solidFill>
                <a:effectLst/>
                <a:uLnTx/>
                <a:uFillTx/>
                <a:latin typeface="Calibri" panose="020F0502020204030204" pitchFamily="34" charset="0"/>
                <a:ea typeface="宋体" panose="02010600030101010101" pitchFamily="2" charset="-122"/>
                <a:cs typeface="+mn-cs"/>
              </a:rPr>
              <a:t>第三级</a:t>
            </a:r>
            <a:endParaRPr altLang="en-US" baseline="0" b="0" cap="none" sz="1200" i="0" kern="1200" kumimoji="0" lang="zh-CN" noProof="0" normalizeH="0" spc="0" strike="noStrike" u="none" smtClean="0">
              <a:ln>
                <a:noFill/>
              </a:ln>
              <a:solidFill>
                <a:schemeClr val="tx1"/>
              </a:solidFill>
              <a:effectLst/>
              <a:uLnTx/>
              <a:uFillTx/>
              <a:latin typeface="Calibri" panose="020F0502020204030204" pitchFamily="34" charset="0"/>
              <a:ea typeface="宋体" panose="02010600030101010101" pitchFamily="2" charset="-122"/>
              <a:cs typeface="+mn-cs"/>
            </a:endParaRPr>
          </a:p>
          <a:p>
            <a:pPr algn="l" defTabSz="914400" eaLnBrk="0" fontAlgn="base" hangingPunct="0" indent="0" latinLnBrk="0" lvl="3" marL="1371600" marR="0" rtl="0">
              <a:lnSpc>
                <a:spcPct val="100000"/>
              </a:lnSpc>
              <a:spcBef>
                <a:spcPct val="30000"/>
              </a:spcBef>
              <a:spcAft>
                <a:spcPct val="0"/>
              </a:spcAft>
              <a:buClrTx/>
              <a:buSzTx/>
              <a:buFontTx/>
              <a:buNone/>
            </a:pPr>
            <a:r>
              <a:rPr altLang="en-US" baseline="0" b="0" cap="none" sz="1200" i="0" kern="1200" kumimoji="0" lang="zh-CN" noProof="0" normalizeH="0" spc="0" strike="noStrike" u="none" smtClean="0">
                <a:ln>
                  <a:noFill/>
                </a:ln>
                <a:solidFill>
                  <a:schemeClr val="tx1"/>
                </a:solidFill>
                <a:effectLst/>
                <a:uLnTx/>
                <a:uFillTx/>
                <a:latin typeface="Calibri" panose="020F0502020204030204" pitchFamily="34" charset="0"/>
                <a:ea typeface="宋体" panose="02010600030101010101" pitchFamily="2" charset="-122"/>
                <a:cs typeface="+mn-cs"/>
              </a:rPr>
              <a:t>第四级</a:t>
            </a:r>
            <a:endParaRPr altLang="en-US" baseline="0" b="0" cap="none" sz="1200" i="0" kern="1200" kumimoji="0" lang="zh-CN" noProof="0" normalizeH="0" spc="0" strike="noStrike" u="none" smtClean="0">
              <a:ln>
                <a:noFill/>
              </a:ln>
              <a:solidFill>
                <a:schemeClr val="tx1"/>
              </a:solidFill>
              <a:effectLst/>
              <a:uLnTx/>
              <a:uFillTx/>
              <a:latin typeface="Calibri" panose="020F0502020204030204" pitchFamily="34" charset="0"/>
              <a:ea typeface="宋体" panose="02010600030101010101" pitchFamily="2" charset="-122"/>
              <a:cs typeface="+mn-cs"/>
            </a:endParaRPr>
          </a:p>
          <a:p>
            <a:pPr algn="l" defTabSz="914400" eaLnBrk="0" fontAlgn="base" hangingPunct="0" indent="0" latinLnBrk="0" lvl="4" marL="1828800" marR="0" rtl="0">
              <a:lnSpc>
                <a:spcPct val="100000"/>
              </a:lnSpc>
              <a:spcBef>
                <a:spcPct val="30000"/>
              </a:spcBef>
              <a:spcAft>
                <a:spcPct val="0"/>
              </a:spcAft>
              <a:buClrTx/>
              <a:buSzTx/>
              <a:buFontTx/>
              <a:buNone/>
            </a:pPr>
            <a:r>
              <a:rPr altLang="en-US" baseline="0" b="0" cap="none" sz="1200" i="0" kern="1200" kumimoji="0" lang="zh-CN" noProof="0" normalizeH="0" spc="0" strike="noStrike" u="none" smtClean="0">
                <a:ln>
                  <a:noFill/>
                </a:ln>
                <a:solidFill>
                  <a:schemeClr val="tx1"/>
                </a:solidFill>
                <a:effectLst/>
                <a:uLnTx/>
                <a:uFillTx/>
                <a:latin typeface="Calibri" panose="020F0502020204030204" pitchFamily="34" charset="0"/>
                <a:ea typeface="宋体" panose="02010600030101010101" pitchFamily="2" charset="-122"/>
                <a:cs typeface="+mn-cs"/>
              </a:rPr>
              <a:t>第五级</a:t>
            </a:r>
            <a:endParaRPr altLang="en-US" baseline="0" b="0" cap="none" sz="1200" i="0" kern="1200" kumimoji="0" lang="zh-CN" noProof="0" normalizeH="0" spc="0" strike="noStrike" u="none" smtClean="0">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1048835" name="Rectangle 6"/>
          <p:cNvSpPr>
            <a:spLocks noGrp="1" noChangeArrowheads="1"/>
          </p:cNvSpPr>
          <p:nvPr>
            <p:ph type="ftr" sz="quarter" idx="4"/>
          </p:nvPr>
        </p:nvSpPr>
        <p:spPr bwMode="auto">
          <a:xfrm>
            <a:off x="0" y="8685213"/>
            <a:ext cx="2971800" cy="457200"/>
          </a:xfrm>
          <a:prstGeom prst="rect"/>
          <a:noFill/>
          <a:ln>
            <a:noFill/>
          </a:ln>
          <a:effectLst/>
        </p:spPr>
        <p:txBody>
          <a:bodyPr anchor="b" anchorCtr="0" bIns="45720" compatLnSpc="1" lIns="91440" numCol="1" rIns="91440" tIns="45720" vert="horz" wrap="square"/>
          <a:lstStyle>
            <a:lvl1pPr eaLnBrk="0" hangingPunct="0">
              <a:defRPr sz="1200"/>
            </a:lvl1pPr>
          </a:lstStyle>
          <a:p>
            <a:pPr algn="l" defTabSz="914400" eaLnBrk="0" fontAlgn="base" hangingPunct="0" indent="0" latinLnBrk="0" lvl="0" marL="0" marR="0" rtl="0">
              <a:lnSpc>
                <a:spcPct val="100000"/>
              </a:lnSpc>
              <a:spcBef>
                <a:spcPct val="0"/>
              </a:spcBef>
              <a:spcAft>
                <a:spcPct val="0"/>
              </a:spcAft>
              <a:buClrTx/>
              <a:buSzTx/>
              <a:buFont typeface="Arial" panose="020B0604020202020204" pitchFamily="34" charset="0"/>
              <a:buNone/>
            </a:pPr>
            <a:endParaRPr baseline="0" b="0" cap="none" sz="1200" i="0" kern="1200" kumimoji="0" lang="en-US" noProof="0" normalizeH="0" spc="0" strike="noStrike" u="none">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8836" name="Rectangle 7"/>
          <p:cNvSpPr>
            <a:spLocks noGrp="1" noChangeArrowheads="1"/>
          </p:cNvSpPr>
          <p:nvPr>
            <p:ph type="sldNum" sz="quarter" idx="5"/>
          </p:nvPr>
        </p:nvSpPr>
        <p:spPr bwMode="auto">
          <a:xfrm>
            <a:off x="3884613" y="8685213"/>
            <a:ext cx="2971800" cy="457200"/>
          </a:xfrm>
          <a:prstGeom prst="rect"/>
          <a:noFill/>
          <a:ln>
            <a:noFill/>
          </a:ln>
          <a:effectLst/>
        </p:spPr>
        <p:txBody>
          <a:bodyPr anchor="b" anchorCtr="0" bIns="45720" compatLnSpc="1" lIns="91440" numCol="1" rIns="91440" tIns="45720" vert="horz" wrap="square"/>
          <a:p>
            <a:pPr algn="r" fontAlgn="base" lvl="0">
              <a:buNone/>
            </a:pPr>
            <a:fld id="{9A0DB2DC-4C9A-4742-B13C-FB6460FD3503}" type="slidenum">
              <a:rPr altLang="en-US" dirty="0" sz="1200" lang="zh-CN" noProof="1" strike="noStrike">
                <a:latin typeface="Arial" panose="020B0604020202020204" pitchFamily="34" charset="0"/>
                <a:ea typeface="宋体" panose="02010600030101010101" pitchFamily="2" charset="-122"/>
                <a:cs typeface="+mn-cs"/>
              </a:rPr>
            </a:fld>
            <a:endParaRPr altLang="en-US" dirty="0" sz="1200" lang="zh-CN" noProof="1" strike="noStrike"/>
          </a:p>
        </p:txBody>
      </p:sp>
    </p:spTree>
  </p:cSld>
  <p:clrMap accent1="accent1" accent2="accent2" accent3="accent3" accent4="accent4" accent5="accent5" accent6="accent6" bg1="lt1" bg2="lt2" tx1="dk1" tx2="dk2" hlink="hlink" folHlink="folHlink"/>
  <p:hf dt="0" ftr="0" hdr="0" sldNum="0"/>
  <p:notesStyle>
    <a:lvl1pPr algn="l" eaLnBrk="0" fontAlgn="base" hangingPunct="0" rtl="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algn="l" eaLnBrk="0" fontAlgn="base" hangingPunct="0" marL="457200" rtl="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algn="l" eaLnBrk="0" fontAlgn="base" hangingPunct="0" marL="914400" rtl="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algn="l" eaLnBrk="0" fontAlgn="base" hangingPunct="0" marL="1371600" rtl="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algn="l" eaLnBrk="0" fontAlgn="base" hangingPunct="0" marL="1828800" rtl="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algn="l" defTabSz="914400" eaLnBrk="1" hangingPunct="1" latinLnBrk="0" marL="2286000" rtl="0">
      <a:defRPr sz="1200" kern="1200">
        <a:solidFill>
          <a:schemeClr val="tx1"/>
        </a:solidFill>
        <a:latin typeface="+mn-lt"/>
        <a:ea typeface="+mn-ea"/>
        <a:cs typeface="+mn-cs"/>
      </a:defRPr>
    </a:lvl6pPr>
    <a:lvl7pPr algn="l" defTabSz="914400" eaLnBrk="1" hangingPunct="1" latinLnBrk="0" marL="2743200" rtl="0">
      <a:defRPr sz="1200" kern="1200">
        <a:solidFill>
          <a:schemeClr val="tx1"/>
        </a:solidFill>
        <a:latin typeface="+mn-lt"/>
        <a:ea typeface="+mn-ea"/>
        <a:cs typeface="+mn-cs"/>
      </a:defRPr>
    </a:lvl7pPr>
    <a:lvl8pPr algn="l" defTabSz="914400" eaLnBrk="1" hangingPunct="1" latinLnBrk="0" marL="3200400" rtl="0">
      <a:defRPr sz="1200" kern="1200">
        <a:solidFill>
          <a:schemeClr val="tx1"/>
        </a:solidFill>
        <a:latin typeface="+mn-lt"/>
        <a:ea typeface="+mn-ea"/>
        <a:cs typeface="+mn-cs"/>
      </a:defRPr>
    </a:lvl8pPr>
    <a:lvl9pPr algn="l" defTabSz="914400" eaLnBrk="1" hangingPunct="1" latinLnBrk="0" marL="3657600"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31" name=""/>
        <p:cNvGrpSpPr/>
        <p:nvPr/>
      </p:nvGrpSpPr>
      <p:grpSpPr>
        <a:xfrm/>
      </p:grpSpPr>
      <p:sp>
        <p:nvSpPr>
          <p:cNvPr id="1048584" name="幻灯片图像占位符 1"/>
          <p:cNvSpPr>
            <a:spLocks noChangeAspect="1" noRot="1" noGrp="1" noTextEdit="1"/>
          </p:cNvSpPr>
          <p:nvPr>
            <p:ph type="sldImg"/>
          </p:nvPr>
        </p:nvSpPr>
        <p:spPr>
          <a:xfrm>
            <a:off x="381000" y="685800"/>
            <a:ext cx="6096000" cy="3429000"/>
          </a:xfrm>
        </p:spPr>
      </p:sp>
      <p:sp>
        <p:nvSpPr>
          <p:cNvPr id="1048585" name="备注占位符 2"/>
          <p:cNvSpPr>
            <a:spLocks noGrp="1"/>
          </p:cNvSpPr>
          <p:nvPr>
            <p:ph type="body"/>
          </p:nvPr>
        </p:nvSpPr>
        <p:spPr/>
        <p:txBody>
          <a:bodyPr anchor="ctr" bIns="45720" lIns="91440" rIns="91440" tIns="45720" wrap="square"/>
          <a:p>
            <a:pPr lvl="0"/>
            <a:endParaRPr altLang="en-US" dirty="0" lang="zh-CN"/>
          </a:p>
        </p:txBody>
      </p:sp>
      <p:sp>
        <p:nvSpPr>
          <p:cNvPr id="1048586" name="灯片编号占位符 3"/>
          <p:cNvSpPr txBox="1">
            <a:spLocks noGrp="1"/>
          </p:cNvSpPr>
          <p:nvPr>
            <p:ph type="sldNum" sz="quarter"/>
          </p:nvPr>
        </p:nvSpPr>
        <p:spPr>
          <a:xfrm>
            <a:off x="3884613" y="8685213"/>
            <a:ext cx="2971800" cy="457200"/>
          </a:xfrm>
          <a:prstGeom prst="rect"/>
          <a:noFill/>
          <a:ln w="9525">
            <a:noFill/>
          </a:ln>
        </p:spPr>
        <p:txBody>
          <a:bodyPr anchor="b" bIns="45720" lIns="91440" rIns="91440" tIns="45720" vert="horz" wrap="square"/>
          <a:p>
            <a:pPr algn="r" lvl="0"/>
            <a:fld id="{9A0DB2DC-4C9A-4742-B13C-FB6460FD3503}" type="slidenum">
              <a:rPr altLang="en-US" dirty="0" sz="1200" lang="zh-CN">
                <a:latin typeface="Arial" panose="020B0604020202020204" pitchFamily="34" charset="0"/>
                <a:ea typeface="宋体" panose="02010600030101010101" pitchFamily="2" charset="-122"/>
              </a:rPr>
            </a:fld>
            <a:endParaRPr altLang="en-US" dirty="0" sz="1200" lang="zh-CN">
              <a:latin typeface="Arial" panose="020B0604020202020204" pitchFamily="34" charset="0"/>
              <a:ea typeface="宋体" panose="02010600030101010101" pitchFamily="2" charset="-122"/>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86" name=""/>
        <p:cNvGrpSpPr/>
        <p:nvPr/>
      </p:nvGrpSpPr>
      <p:grpSpPr>
        <a:xfrm/>
      </p:grpSpPr>
      <p:sp>
        <p:nvSpPr>
          <p:cNvPr id="1048705" name="幻灯片图像占位符 1"/>
          <p:cNvSpPr>
            <a:spLocks noChangeAspect="1" noRot="1" noGrp="1" noTextEdit="1"/>
          </p:cNvSpPr>
          <p:nvPr>
            <p:ph type="sldImg"/>
          </p:nvPr>
        </p:nvSpPr>
        <p:spPr>
          <a:xfrm>
            <a:off x="381000" y="685800"/>
            <a:ext cx="6096000" cy="3429000"/>
          </a:xfrm>
        </p:spPr>
      </p:sp>
      <p:sp>
        <p:nvSpPr>
          <p:cNvPr id="1048706" name="备注占位符 2"/>
          <p:cNvSpPr>
            <a:spLocks noGrp="1"/>
          </p:cNvSpPr>
          <p:nvPr>
            <p:ph type="body"/>
          </p:nvPr>
        </p:nvSpPr>
        <p:spPr/>
        <p:txBody>
          <a:bodyPr anchor="ctr" bIns="45720" lIns="91440" rIns="91440" tIns="45720" wrap="square"/>
          <a:p>
            <a:pPr lvl="0"/>
            <a:endParaRPr altLang="en-US" dirty="0" lang="zh-CN"/>
          </a:p>
        </p:txBody>
      </p:sp>
      <p:sp>
        <p:nvSpPr>
          <p:cNvPr id="1048707" name="灯片编号占位符 3"/>
          <p:cNvSpPr txBox="1">
            <a:spLocks noGrp="1"/>
          </p:cNvSpPr>
          <p:nvPr>
            <p:ph type="sldNum" sz="quarter"/>
          </p:nvPr>
        </p:nvSpPr>
        <p:spPr>
          <a:xfrm>
            <a:off x="3884613" y="8685213"/>
            <a:ext cx="2971800" cy="457200"/>
          </a:xfrm>
          <a:prstGeom prst="rect"/>
          <a:noFill/>
          <a:ln w="9525">
            <a:noFill/>
          </a:ln>
        </p:spPr>
        <p:txBody>
          <a:bodyPr anchor="b" bIns="45720" lIns="91440" rIns="91440" tIns="45720" vert="horz" wrap="square"/>
          <a:p>
            <a:pPr algn="r" lvl="0"/>
            <a:fld id="{9A0DB2DC-4C9A-4742-B13C-FB6460FD3503}" type="slidenum">
              <a:rPr altLang="en-US" dirty="0" sz="1200" lang="zh-CN">
                <a:solidFill>
                  <a:srgbClr val="000000"/>
                </a:solidFill>
                <a:latin typeface="Arial" panose="020B0604020202020204" pitchFamily="34" charset="0"/>
                <a:ea typeface="宋体" panose="02010600030101010101" pitchFamily="2" charset="-122"/>
              </a:rPr>
            </a:fld>
            <a:endParaRPr altLang="en-US" dirty="0" sz="1200" lang="zh-CN">
              <a:solidFill>
                <a:srgbClr val="000000"/>
              </a:solidFill>
              <a:latin typeface="Arial" panose="020B0604020202020204" pitchFamily="34" charset="0"/>
              <a:ea typeface="宋体" panose="02010600030101010101" pitchFamily="2" charset="-122"/>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89" name=""/>
        <p:cNvGrpSpPr/>
        <p:nvPr/>
      </p:nvGrpSpPr>
      <p:grpSpPr>
        <a:xfrm/>
      </p:grpSpPr>
      <p:sp>
        <p:nvSpPr>
          <p:cNvPr id="1048713" name="幻灯片图像占位符 1"/>
          <p:cNvSpPr>
            <a:spLocks noChangeAspect="1" noRot="1" noGrp="1" noTextEdit="1"/>
          </p:cNvSpPr>
          <p:nvPr>
            <p:ph type="sldImg"/>
          </p:nvPr>
        </p:nvSpPr>
        <p:spPr>
          <a:xfrm>
            <a:off x="381000" y="685800"/>
            <a:ext cx="6096000" cy="3429000"/>
          </a:xfrm>
        </p:spPr>
      </p:sp>
      <p:sp>
        <p:nvSpPr>
          <p:cNvPr id="1048714" name="备注占位符 2"/>
          <p:cNvSpPr>
            <a:spLocks noGrp="1"/>
          </p:cNvSpPr>
          <p:nvPr>
            <p:ph type="body"/>
          </p:nvPr>
        </p:nvSpPr>
        <p:spPr/>
        <p:txBody>
          <a:bodyPr anchor="ctr" bIns="45720" lIns="91440" rIns="91440" tIns="45720" wrap="square"/>
          <a:p>
            <a:pPr lvl="0"/>
            <a:endParaRPr altLang="en-US" dirty="0" lang="zh-CN"/>
          </a:p>
        </p:txBody>
      </p:sp>
      <p:sp>
        <p:nvSpPr>
          <p:cNvPr id="1048715" name="灯片编号占位符 3"/>
          <p:cNvSpPr txBox="1">
            <a:spLocks noGrp="1"/>
          </p:cNvSpPr>
          <p:nvPr>
            <p:ph type="sldNum" sz="quarter"/>
          </p:nvPr>
        </p:nvSpPr>
        <p:spPr>
          <a:xfrm>
            <a:off x="3884613" y="8685213"/>
            <a:ext cx="2971800" cy="457200"/>
          </a:xfrm>
          <a:prstGeom prst="rect"/>
          <a:noFill/>
          <a:ln w="9525">
            <a:noFill/>
          </a:ln>
        </p:spPr>
        <p:txBody>
          <a:bodyPr anchor="b" bIns="45720" lIns="91440" rIns="91440" tIns="45720" vert="horz" wrap="square"/>
          <a:p>
            <a:pPr algn="r" lvl="0"/>
            <a:fld id="{9A0DB2DC-4C9A-4742-B13C-FB6460FD3503}" type="slidenum">
              <a:rPr altLang="en-US" dirty="0" sz="1200" lang="zh-CN">
                <a:solidFill>
                  <a:srgbClr val="000000"/>
                </a:solidFill>
                <a:latin typeface="Arial" panose="020B0604020202020204" pitchFamily="34" charset="0"/>
                <a:ea typeface="宋体" panose="02010600030101010101" pitchFamily="2" charset="-122"/>
              </a:rPr>
            </a:fld>
            <a:endParaRPr altLang="en-US" dirty="0" sz="1200" lang="zh-CN">
              <a:solidFill>
                <a:srgbClr val="000000"/>
              </a:solidFill>
              <a:latin typeface="Arial" panose="020B0604020202020204" pitchFamily="34" charset="0"/>
              <a:ea typeface="宋体" panose="02010600030101010101" pitchFamily="2" charset="-122"/>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92" name=""/>
        <p:cNvGrpSpPr/>
        <p:nvPr/>
      </p:nvGrpSpPr>
      <p:grpSpPr>
        <a:xfrm/>
      </p:grpSpPr>
      <p:sp>
        <p:nvSpPr>
          <p:cNvPr id="1048720" name="幻灯片图像占位符 1"/>
          <p:cNvSpPr>
            <a:spLocks noChangeAspect="1" noRot="1" noGrp="1"/>
          </p:cNvSpPr>
          <p:nvPr>
            <p:ph type="sldImg"/>
          </p:nvPr>
        </p:nvSpPr>
        <p:spPr/>
      </p:sp>
      <p:sp>
        <p:nvSpPr>
          <p:cNvPr id="1048721" name="备注占位符 2"/>
          <p:cNvSpPr>
            <a:spLocks noGrp="1"/>
          </p:cNvSpPr>
          <p:nvPr>
            <p:ph type="body"/>
          </p:nvPr>
        </p:nvSpPr>
        <p:spPr/>
        <p:txBody>
          <a:bodyPr anchor="ctr" bIns="45720" lIns="91440" rIns="91440" tIns="45720" wrap="square"/>
          <a:p>
            <a:pPr lvl="0"/>
            <a:endParaRPr altLang="en-US" lang="zh-CN"/>
          </a:p>
        </p:txBody>
      </p:sp>
      <p:sp>
        <p:nvSpPr>
          <p:cNvPr id="1048722" name="灯片编号占位符 3"/>
          <p:cNvSpPr>
            <a:spLocks noGrp="1"/>
          </p:cNvSpPr>
          <p:nvPr>
            <p:ph type="sldNum" sz="quarter"/>
          </p:nvPr>
        </p:nvSpPr>
        <p:spPr>
          <a:xfrm>
            <a:off x="3884613" y="8685213"/>
            <a:ext cx="2971800" cy="457200"/>
          </a:xfrm>
          <a:prstGeom prst="rect"/>
          <a:noFill/>
          <a:ln w="9525">
            <a:noFill/>
          </a:ln>
        </p:spPr>
        <p:txBody>
          <a:bodyPr anchor="b" bIns="45720" lIns="91440" rIns="91440" tIns="45720" vert="horz" wrap="square"/>
          <a:p>
            <a:pPr lvl="0"/>
            <a:fld id="{9A0DB2DC-4C9A-4742-B13C-FB6460FD3503}" type="slidenum">
              <a:rPr altLang="en-US" sz="1800" lang="zh-CN">
                <a:latin typeface="Arial" panose="020B0604020202020204" pitchFamily="34" charset="0"/>
                <a:ea typeface="宋体" panose="02010600030101010101" pitchFamily="2" charset="-122"/>
              </a:rPr>
            </a:fld>
            <a:endParaRPr altLang="en-US" sz="1800" lang="zh-CN">
              <a:latin typeface="Arial" panose="020B0604020202020204" pitchFamily="34" charset="0"/>
              <a:ea typeface="宋体" panose="02010600030101010101" pitchFamily="2"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95" name=""/>
        <p:cNvGrpSpPr/>
        <p:nvPr/>
      </p:nvGrpSpPr>
      <p:grpSpPr>
        <a:xfrm/>
      </p:grpSpPr>
      <p:sp>
        <p:nvSpPr>
          <p:cNvPr id="1048727" name="幻灯片图像占位符 1"/>
          <p:cNvSpPr>
            <a:spLocks noChangeAspect="1" noRot="1" noGrp="1"/>
          </p:cNvSpPr>
          <p:nvPr>
            <p:ph type="sldImg"/>
          </p:nvPr>
        </p:nvSpPr>
        <p:spPr/>
      </p:sp>
      <p:sp>
        <p:nvSpPr>
          <p:cNvPr id="1048728" name="备注占位符 2"/>
          <p:cNvSpPr>
            <a:spLocks noGrp="1"/>
          </p:cNvSpPr>
          <p:nvPr>
            <p:ph type="body"/>
          </p:nvPr>
        </p:nvSpPr>
        <p:spPr/>
        <p:txBody>
          <a:bodyPr anchor="ctr" bIns="45720" lIns="91440" rIns="91440" tIns="45720" wrap="square"/>
          <a:p>
            <a:pPr lvl="0"/>
            <a:endParaRPr altLang="en-US" lang="zh-CN"/>
          </a:p>
        </p:txBody>
      </p:sp>
      <p:sp>
        <p:nvSpPr>
          <p:cNvPr id="1048729" name="灯片编号占位符 3"/>
          <p:cNvSpPr>
            <a:spLocks noGrp="1"/>
          </p:cNvSpPr>
          <p:nvPr>
            <p:ph type="sldNum" sz="quarter"/>
          </p:nvPr>
        </p:nvSpPr>
        <p:spPr>
          <a:xfrm>
            <a:off x="3884613" y="8685213"/>
            <a:ext cx="2971800" cy="457200"/>
          </a:xfrm>
          <a:prstGeom prst="rect"/>
          <a:noFill/>
          <a:ln w="9525">
            <a:noFill/>
          </a:ln>
        </p:spPr>
        <p:txBody>
          <a:bodyPr anchor="b" bIns="45720" lIns="91440" rIns="91440" tIns="45720" vert="horz" wrap="square"/>
          <a:p>
            <a:pPr lvl="0"/>
            <a:fld id="{9A0DB2DC-4C9A-4742-B13C-FB6460FD3503}" type="slidenum">
              <a:rPr altLang="en-US" sz="1800" lang="zh-CN">
                <a:latin typeface="Arial" panose="020B0604020202020204" pitchFamily="34" charset="0"/>
                <a:ea typeface="宋体" panose="02010600030101010101" pitchFamily="2" charset="-122"/>
              </a:rPr>
            </a:fld>
            <a:endParaRPr altLang="en-US" sz="1800" lang="zh-CN">
              <a:latin typeface="Arial" panose="020B0604020202020204" pitchFamily="34" charset="0"/>
              <a:ea typeface="宋体" panose="02010600030101010101" pitchFamily="2"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98" name=""/>
        <p:cNvGrpSpPr/>
        <p:nvPr/>
      </p:nvGrpSpPr>
      <p:grpSpPr>
        <a:xfrm/>
      </p:grpSpPr>
      <p:sp>
        <p:nvSpPr>
          <p:cNvPr id="1048734" name="幻灯片图像占位符 1"/>
          <p:cNvSpPr>
            <a:spLocks noChangeAspect="1" noRot="1" noGrp="1"/>
          </p:cNvSpPr>
          <p:nvPr>
            <p:ph type="sldImg"/>
          </p:nvPr>
        </p:nvSpPr>
        <p:spPr/>
      </p:sp>
      <p:sp>
        <p:nvSpPr>
          <p:cNvPr id="1048735" name="备注占位符 2"/>
          <p:cNvSpPr>
            <a:spLocks noGrp="1"/>
          </p:cNvSpPr>
          <p:nvPr>
            <p:ph type="body"/>
          </p:nvPr>
        </p:nvSpPr>
        <p:spPr/>
        <p:txBody>
          <a:bodyPr anchor="ctr" bIns="45720" lIns="91440" rIns="91440" tIns="45720" wrap="square"/>
          <a:p>
            <a:pPr lvl="0"/>
            <a:endParaRPr altLang="en-US" lang="zh-CN"/>
          </a:p>
        </p:txBody>
      </p:sp>
      <p:sp>
        <p:nvSpPr>
          <p:cNvPr id="1048736" name="灯片编号占位符 3"/>
          <p:cNvSpPr>
            <a:spLocks noGrp="1"/>
          </p:cNvSpPr>
          <p:nvPr>
            <p:ph type="sldNum" sz="quarter"/>
          </p:nvPr>
        </p:nvSpPr>
        <p:spPr>
          <a:xfrm>
            <a:off x="3884613" y="8685213"/>
            <a:ext cx="2971800" cy="457200"/>
          </a:xfrm>
          <a:prstGeom prst="rect"/>
          <a:noFill/>
          <a:ln w="9525">
            <a:noFill/>
          </a:ln>
        </p:spPr>
        <p:txBody>
          <a:bodyPr anchor="b" bIns="45720" lIns="91440" rIns="91440" tIns="45720" vert="horz" wrap="square"/>
          <a:p>
            <a:pPr lvl="0"/>
            <a:fld id="{9A0DB2DC-4C9A-4742-B13C-FB6460FD3503}" type="slidenum">
              <a:rPr altLang="en-US" sz="1800" lang="zh-CN">
                <a:latin typeface="Arial" panose="020B0604020202020204" pitchFamily="34" charset="0"/>
                <a:ea typeface="宋体" panose="02010600030101010101" pitchFamily="2" charset="-122"/>
              </a:rPr>
            </a:fld>
            <a:endParaRPr altLang="en-US" sz="1800" lang="zh-CN">
              <a:latin typeface="Arial" panose="020B0604020202020204" pitchFamily="34" charset="0"/>
              <a:ea typeface="宋体" panose="02010600030101010101" pitchFamily="2" charset="-122"/>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01" name=""/>
        <p:cNvGrpSpPr/>
        <p:nvPr/>
      </p:nvGrpSpPr>
      <p:grpSpPr>
        <a:xfrm/>
      </p:grpSpPr>
      <p:sp>
        <p:nvSpPr>
          <p:cNvPr id="1048742" name="幻灯片图像占位符 1"/>
          <p:cNvSpPr>
            <a:spLocks noChangeAspect="1" noRot="1" noGrp="1" noTextEdit="1"/>
          </p:cNvSpPr>
          <p:nvPr>
            <p:ph type="sldImg"/>
          </p:nvPr>
        </p:nvSpPr>
        <p:spPr>
          <a:xfrm>
            <a:off x="381000" y="685800"/>
            <a:ext cx="6096000" cy="3429000"/>
          </a:xfrm>
        </p:spPr>
      </p:sp>
      <p:sp>
        <p:nvSpPr>
          <p:cNvPr id="1048743" name="备注占位符 2"/>
          <p:cNvSpPr>
            <a:spLocks noGrp="1"/>
          </p:cNvSpPr>
          <p:nvPr>
            <p:ph type="body"/>
          </p:nvPr>
        </p:nvSpPr>
        <p:spPr/>
        <p:txBody>
          <a:bodyPr anchor="ctr" bIns="45720" lIns="91440" rIns="91440" tIns="45720" wrap="square"/>
          <a:p>
            <a:pPr lvl="0"/>
            <a:endParaRPr altLang="en-US" dirty="0" lang="zh-CN"/>
          </a:p>
        </p:txBody>
      </p:sp>
      <p:sp>
        <p:nvSpPr>
          <p:cNvPr id="1048744" name="灯片编号占位符 3"/>
          <p:cNvSpPr txBox="1">
            <a:spLocks noGrp="1"/>
          </p:cNvSpPr>
          <p:nvPr>
            <p:ph type="sldNum" sz="quarter"/>
          </p:nvPr>
        </p:nvSpPr>
        <p:spPr>
          <a:xfrm>
            <a:off x="3884613" y="8685213"/>
            <a:ext cx="2971800" cy="457200"/>
          </a:xfrm>
          <a:prstGeom prst="rect"/>
          <a:noFill/>
          <a:ln w="9525">
            <a:noFill/>
          </a:ln>
        </p:spPr>
        <p:txBody>
          <a:bodyPr anchor="b" bIns="45720" lIns="91440" rIns="91440" tIns="45720" vert="horz" wrap="square"/>
          <a:p>
            <a:pPr algn="r" lvl="0"/>
            <a:fld id="{9A0DB2DC-4C9A-4742-B13C-FB6460FD3503}" type="slidenum">
              <a:rPr altLang="en-US" dirty="0" sz="1200" lang="zh-CN">
                <a:solidFill>
                  <a:srgbClr val="000000"/>
                </a:solidFill>
                <a:latin typeface="Arial" panose="020B0604020202020204" pitchFamily="34" charset="0"/>
                <a:ea typeface="宋体" panose="02010600030101010101" pitchFamily="2" charset="-122"/>
              </a:rPr>
            </a:fld>
            <a:endParaRPr altLang="en-US" dirty="0" sz="1200" lang="zh-CN">
              <a:solidFill>
                <a:srgbClr val="000000"/>
              </a:solidFill>
              <a:latin typeface="Arial" panose="020B0604020202020204" pitchFamily="34" charset="0"/>
              <a:ea typeface="宋体" panose="02010600030101010101" pitchFamily="2" charset="-122"/>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04" name=""/>
        <p:cNvGrpSpPr/>
        <p:nvPr/>
      </p:nvGrpSpPr>
      <p:grpSpPr>
        <a:xfrm/>
      </p:grpSpPr>
      <p:sp>
        <p:nvSpPr>
          <p:cNvPr id="1048749" name="幻灯片图像占位符 1"/>
          <p:cNvSpPr>
            <a:spLocks noChangeAspect="1" noRot="1" noGrp="1" noTextEdit="1"/>
          </p:cNvSpPr>
          <p:nvPr>
            <p:ph type="sldImg"/>
          </p:nvPr>
        </p:nvSpPr>
        <p:spPr>
          <a:xfrm>
            <a:off x="381000" y="685800"/>
            <a:ext cx="6096000" cy="3429000"/>
          </a:xfrm>
        </p:spPr>
      </p:sp>
      <p:sp>
        <p:nvSpPr>
          <p:cNvPr id="1048750" name="备注占位符 2"/>
          <p:cNvSpPr>
            <a:spLocks noGrp="1"/>
          </p:cNvSpPr>
          <p:nvPr>
            <p:ph type="body"/>
          </p:nvPr>
        </p:nvSpPr>
        <p:spPr/>
        <p:txBody>
          <a:bodyPr anchor="ctr" bIns="45720" lIns="91440" rIns="91440" tIns="45720" wrap="square"/>
          <a:p>
            <a:pPr lvl="0"/>
            <a:endParaRPr altLang="en-US" dirty="0" lang="zh-CN"/>
          </a:p>
        </p:txBody>
      </p:sp>
      <p:sp>
        <p:nvSpPr>
          <p:cNvPr id="1048751" name="灯片编号占位符 3"/>
          <p:cNvSpPr txBox="1">
            <a:spLocks noGrp="1"/>
          </p:cNvSpPr>
          <p:nvPr>
            <p:ph type="sldNum" sz="quarter"/>
          </p:nvPr>
        </p:nvSpPr>
        <p:spPr>
          <a:xfrm>
            <a:off x="3884613" y="8685213"/>
            <a:ext cx="2971800" cy="457200"/>
          </a:xfrm>
          <a:prstGeom prst="rect"/>
          <a:noFill/>
          <a:ln w="9525">
            <a:noFill/>
          </a:ln>
        </p:spPr>
        <p:txBody>
          <a:bodyPr anchor="b" bIns="45720" lIns="91440" rIns="91440" tIns="45720" vert="horz" wrap="square"/>
          <a:p>
            <a:pPr algn="r" lvl="0"/>
            <a:fld id="{9A0DB2DC-4C9A-4742-B13C-FB6460FD3503}" type="slidenum">
              <a:rPr altLang="en-US" dirty="0" sz="1200" lang="zh-CN">
                <a:solidFill>
                  <a:srgbClr val="000000"/>
                </a:solidFill>
                <a:latin typeface="Arial" panose="020B0604020202020204" pitchFamily="34" charset="0"/>
                <a:ea typeface="宋体" panose="02010600030101010101" pitchFamily="2" charset="-122"/>
              </a:rPr>
            </a:fld>
            <a:endParaRPr altLang="en-US" dirty="0" sz="1200" lang="zh-CN">
              <a:solidFill>
                <a:srgbClr val="000000"/>
              </a:solidFill>
              <a:latin typeface="Arial" panose="020B0604020202020204" pitchFamily="34" charset="0"/>
              <a:ea typeface="宋体" panose="02010600030101010101" pitchFamily="2" charset="-122"/>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07" name=""/>
        <p:cNvGrpSpPr/>
        <p:nvPr/>
      </p:nvGrpSpPr>
      <p:grpSpPr>
        <a:xfrm/>
      </p:grpSpPr>
      <p:sp>
        <p:nvSpPr>
          <p:cNvPr id="1048765" name="幻灯片图像占位符 1"/>
          <p:cNvSpPr>
            <a:spLocks noChangeAspect="1" noRot="1" noGrp="1" noTextEdit="1"/>
          </p:cNvSpPr>
          <p:nvPr>
            <p:ph type="sldImg"/>
          </p:nvPr>
        </p:nvSpPr>
        <p:spPr>
          <a:xfrm>
            <a:off x="381000" y="685800"/>
            <a:ext cx="6096000" cy="3429000"/>
          </a:xfrm>
        </p:spPr>
      </p:sp>
      <p:sp>
        <p:nvSpPr>
          <p:cNvPr id="1048766" name="备注占位符 2"/>
          <p:cNvSpPr>
            <a:spLocks noGrp="1"/>
          </p:cNvSpPr>
          <p:nvPr>
            <p:ph type="body"/>
          </p:nvPr>
        </p:nvSpPr>
        <p:spPr/>
        <p:txBody>
          <a:bodyPr anchor="ctr" bIns="45720" lIns="91440" rIns="91440" tIns="45720" wrap="square"/>
          <a:p>
            <a:pPr lvl="0"/>
            <a:endParaRPr altLang="en-US" dirty="0" lang="zh-CN"/>
          </a:p>
        </p:txBody>
      </p:sp>
      <p:sp>
        <p:nvSpPr>
          <p:cNvPr id="1048767" name="灯片编号占位符 3"/>
          <p:cNvSpPr txBox="1">
            <a:spLocks noGrp="1"/>
          </p:cNvSpPr>
          <p:nvPr>
            <p:ph type="sldNum" sz="quarter"/>
          </p:nvPr>
        </p:nvSpPr>
        <p:spPr>
          <a:xfrm>
            <a:off x="3884613" y="8685213"/>
            <a:ext cx="2971800" cy="457200"/>
          </a:xfrm>
          <a:prstGeom prst="rect"/>
          <a:noFill/>
          <a:ln w="9525">
            <a:noFill/>
          </a:ln>
        </p:spPr>
        <p:txBody>
          <a:bodyPr anchor="b" bIns="45720" lIns="91440" rIns="91440" tIns="45720" vert="horz" wrap="square"/>
          <a:p>
            <a:pPr algn="r" lvl="0"/>
            <a:fld id="{9A0DB2DC-4C9A-4742-B13C-FB6460FD3503}" type="slidenum">
              <a:rPr altLang="en-US" dirty="0" sz="1200" lang="zh-CN">
                <a:solidFill>
                  <a:srgbClr val="000000"/>
                </a:solidFill>
                <a:latin typeface="Arial" panose="020B0604020202020204" pitchFamily="34" charset="0"/>
                <a:ea typeface="宋体" panose="02010600030101010101" pitchFamily="2" charset="-122"/>
              </a:rPr>
            </a:fld>
            <a:endParaRPr altLang="en-US" dirty="0" sz="1200" lang="zh-CN">
              <a:solidFill>
                <a:srgbClr val="000000"/>
              </a:solidFill>
              <a:latin typeface="Arial" panose="020B0604020202020204" pitchFamily="34" charset="0"/>
              <a:ea typeface="宋体" panose="02010600030101010101" pitchFamily="2" charset="-122"/>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10" name=""/>
        <p:cNvGrpSpPr/>
        <p:nvPr/>
      </p:nvGrpSpPr>
      <p:grpSpPr>
        <a:xfrm/>
      </p:grpSpPr>
      <p:sp>
        <p:nvSpPr>
          <p:cNvPr id="1048772" name="幻灯片图像占位符 1"/>
          <p:cNvSpPr>
            <a:spLocks noChangeAspect="1" noRot="1" noGrp="1" noTextEdit="1"/>
          </p:cNvSpPr>
          <p:nvPr>
            <p:ph type="sldImg"/>
          </p:nvPr>
        </p:nvSpPr>
        <p:spPr>
          <a:xfrm>
            <a:off x="381000" y="685800"/>
            <a:ext cx="6096000" cy="3429000"/>
          </a:xfrm>
        </p:spPr>
      </p:sp>
      <p:sp>
        <p:nvSpPr>
          <p:cNvPr id="1048773" name="备注占位符 2"/>
          <p:cNvSpPr>
            <a:spLocks noGrp="1"/>
          </p:cNvSpPr>
          <p:nvPr>
            <p:ph type="body"/>
          </p:nvPr>
        </p:nvSpPr>
        <p:spPr/>
        <p:txBody>
          <a:bodyPr anchor="ctr" bIns="45720" lIns="91440" rIns="91440" tIns="45720" wrap="square"/>
          <a:p>
            <a:pPr lvl="0"/>
            <a:endParaRPr altLang="en-US" dirty="0" lang="zh-CN"/>
          </a:p>
        </p:txBody>
      </p:sp>
      <p:sp>
        <p:nvSpPr>
          <p:cNvPr id="1048774" name="灯片编号占位符 3"/>
          <p:cNvSpPr txBox="1">
            <a:spLocks noGrp="1"/>
          </p:cNvSpPr>
          <p:nvPr>
            <p:ph type="sldNum" sz="quarter"/>
          </p:nvPr>
        </p:nvSpPr>
        <p:spPr>
          <a:xfrm>
            <a:off x="3884613" y="8685213"/>
            <a:ext cx="2971800" cy="457200"/>
          </a:xfrm>
          <a:prstGeom prst="rect"/>
          <a:noFill/>
          <a:ln w="9525">
            <a:noFill/>
          </a:ln>
        </p:spPr>
        <p:txBody>
          <a:bodyPr anchor="b" bIns="45720" lIns="91440" rIns="91440" tIns="45720" vert="horz" wrap="square"/>
          <a:p>
            <a:pPr algn="r" lvl="0"/>
            <a:fld id="{9A0DB2DC-4C9A-4742-B13C-FB6460FD3503}" type="slidenum">
              <a:rPr altLang="en-US" dirty="0" sz="1200" lang="zh-CN">
                <a:solidFill>
                  <a:srgbClr val="000000"/>
                </a:solidFill>
                <a:latin typeface="Arial" panose="020B0604020202020204" pitchFamily="34" charset="0"/>
                <a:ea typeface="宋体" panose="02010600030101010101" pitchFamily="2" charset="-122"/>
              </a:rPr>
            </a:fld>
            <a:endParaRPr altLang="en-US" dirty="0" sz="1200" lang="zh-CN">
              <a:solidFill>
                <a:srgbClr val="000000"/>
              </a:solidFill>
              <a:latin typeface="Arial" panose="020B0604020202020204" pitchFamily="34" charset="0"/>
              <a:ea typeface="宋体" panose="02010600030101010101" pitchFamily="2"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13" name=""/>
        <p:cNvGrpSpPr/>
        <p:nvPr/>
      </p:nvGrpSpPr>
      <p:grpSpPr>
        <a:xfrm/>
      </p:grpSpPr>
      <p:sp>
        <p:nvSpPr>
          <p:cNvPr id="1048779" name="幻灯片图像占位符 1"/>
          <p:cNvSpPr>
            <a:spLocks noChangeAspect="1" noRot="1" noGrp="1" noTextEdit="1"/>
          </p:cNvSpPr>
          <p:nvPr>
            <p:ph type="sldImg"/>
          </p:nvPr>
        </p:nvSpPr>
        <p:spPr>
          <a:xfrm>
            <a:off x="381000" y="685800"/>
            <a:ext cx="6096000" cy="3429000"/>
          </a:xfrm>
        </p:spPr>
      </p:sp>
      <p:sp>
        <p:nvSpPr>
          <p:cNvPr id="1048780" name="备注占位符 2"/>
          <p:cNvSpPr>
            <a:spLocks noGrp="1"/>
          </p:cNvSpPr>
          <p:nvPr>
            <p:ph type="body"/>
          </p:nvPr>
        </p:nvSpPr>
        <p:spPr/>
        <p:txBody>
          <a:bodyPr anchor="ctr" bIns="45720" lIns="91440" rIns="91440" tIns="45720" wrap="square"/>
          <a:p>
            <a:pPr lvl="0"/>
            <a:endParaRPr altLang="en-US" dirty="0" lang="zh-CN"/>
          </a:p>
        </p:txBody>
      </p:sp>
      <p:sp>
        <p:nvSpPr>
          <p:cNvPr id="1048781" name="灯片编号占位符 3"/>
          <p:cNvSpPr txBox="1">
            <a:spLocks noGrp="1"/>
          </p:cNvSpPr>
          <p:nvPr>
            <p:ph type="sldNum" sz="quarter"/>
          </p:nvPr>
        </p:nvSpPr>
        <p:spPr>
          <a:xfrm>
            <a:off x="3884613" y="8685213"/>
            <a:ext cx="2971800" cy="457200"/>
          </a:xfrm>
          <a:prstGeom prst="rect"/>
          <a:noFill/>
          <a:ln w="9525">
            <a:noFill/>
          </a:ln>
        </p:spPr>
        <p:txBody>
          <a:bodyPr anchor="b" bIns="45720" lIns="91440" rIns="91440" tIns="45720" vert="horz" wrap="square"/>
          <a:p>
            <a:pPr algn="r" lvl="0"/>
            <a:fld id="{9A0DB2DC-4C9A-4742-B13C-FB6460FD3503}" type="slidenum">
              <a:rPr altLang="en-US" dirty="0" sz="1200" lang="zh-CN">
                <a:solidFill>
                  <a:srgbClr val="000000"/>
                </a:solidFill>
                <a:latin typeface="Arial" panose="020B0604020202020204" pitchFamily="34" charset="0"/>
                <a:ea typeface="宋体" panose="02010600030101010101" pitchFamily="2" charset="-122"/>
              </a:rPr>
            </a:fld>
            <a:endParaRPr altLang="en-US" dirty="0" sz="1200" lang="zh-CN">
              <a:solidFill>
                <a:srgbClr val="000000"/>
              </a:solidFill>
              <a:latin typeface="Arial" panose="020B060402020202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45" name=""/>
        <p:cNvGrpSpPr/>
        <p:nvPr/>
      </p:nvGrpSpPr>
      <p:grpSpPr>
        <a:xfrm/>
      </p:grpSpPr>
      <p:sp>
        <p:nvSpPr>
          <p:cNvPr id="1048612" name="幻灯片图像占位符 1"/>
          <p:cNvSpPr>
            <a:spLocks noChangeAspect="1" noRot="1" noGrp="1" noTextEdit="1"/>
          </p:cNvSpPr>
          <p:nvPr>
            <p:ph type="sldImg"/>
          </p:nvPr>
        </p:nvSpPr>
        <p:spPr>
          <a:xfrm>
            <a:off x="381000" y="685800"/>
            <a:ext cx="6096000" cy="3429000"/>
          </a:xfrm>
        </p:spPr>
      </p:sp>
      <p:sp>
        <p:nvSpPr>
          <p:cNvPr id="1048613" name="备注占位符 2"/>
          <p:cNvSpPr>
            <a:spLocks noGrp="1"/>
          </p:cNvSpPr>
          <p:nvPr>
            <p:ph type="body"/>
          </p:nvPr>
        </p:nvSpPr>
        <p:spPr/>
        <p:txBody>
          <a:bodyPr anchor="ctr" bIns="45720" lIns="91440" rIns="91440" tIns="45720" wrap="square"/>
          <a:p>
            <a:pPr lvl="0"/>
            <a:endParaRPr altLang="en-US" dirty="0" lang="zh-CN"/>
          </a:p>
        </p:txBody>
      </p:sp>
      <p:sp>
        <p:nvSpPr>
          <p:cNvPr id="1048614" name="灯片编号占位符 3"/>
          <p:cNvSpPr txBox="1">
            <a:spLocks noGrp="1"/>
          </p:cNvSpPr>
          <p:nvPr>
            <p:ph type="sldNum" sz="quarter"/>
          </p:nvPr>
        </p:nvSpPr>
        <p:spPr>
          <a:xfrm>
            <a:off x="3884613" y="8685213"/>
            <a:ext cx="2971800" cy="457200"/>
          </a:xfrm>
          <a:prstGeom prst="rect"/>
          <a:noFill/>
          <a:ln w="9525">
            <a:noFill/>
          </a:ln>
        </p:spPr>
        <p:txBody>
          <a:bodyPr anchor="b" bIns="45720" lIns="91440" rIns="91440" tIns="45720" vert="horz" wrap="square"/>
          <a:p>
            <a:pPr algn="r" lvl="0"/>
            <a:fld id="{9A0DB2DC-4C9A-4742-B13C-FB6460FD3503}" type="slidenum">
              <a:rPr altLang="en-US" dirty="0" sz="1200" lang="zh-CN"/>
            </a:fld>
            <a:endParaRPr altLang="en-US" dirty="0" sz="1200" 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17" name=""/>
        <p:cNvGrpSpPr/>
        <p:nvPr/>
      </p:nvGrpSpPr>
      <p:grpSpPr>
        <a:xfrm/>
      </p:grpSpPr>
      <p:sp>
        <p:nvSpPr>
          <p:cNvPr id="1048788" name="幻灯片图像占位符 1"/>
          <p:cNvSpPr>
            <a:spLocks noChangeAspect="1" noRot="1" noGrp="1" noTextEdit="1"/>
          </p:cNvSpPr>
          <p:nvPr>
            <p:ph type="sldImg"/>
          </p:nvPr>
        </p:nvSpPr>
        <p:spPr>
          <a:xfrm>
            <a:off x="381000" y="685800"/>
            <a:ext cx="6096000" cy="3429000"/>
          </a:xfrm>
        </p:spPr>
      </p:sp>
      <p:sp>
        <p:nvSpPr>
          <p:cNvPr id="1048789" name="备注占位符 2"/>
          <p:cNvSpPr>
            <a:spLocks noGrp="1"/>
          </p:cNvSpPr>
          <p:nvPr>
            <p:ph type="body"/>
          </p:nvPr>
        </p:nvSpPr>
        <p:spPr/>
        <p:txBody>
          <a:bodyPr anchor="ctr" bIns="45720" lIns="91440" rIns="91440" tIns="45720" wrap="square"/>
          <a:p>
            <a:pPr lvl="0"/>
            <a:endParaRPr altLang="en-US" dirty="0" lang="zh-CN"/>
          </a:p>
        </p:txBody>
      </p:sp>
      <p:sp>
        <p:nvSpPr>
          <p:cNvPr id="1048790" name="灯片编号占位符 3"/>
          <p:cNvSpPr txBox="1">
            <a:spLocks noGrp="1"/>
          </p:cNvSpPr>
          <p:nvPr>
            <p:ph type="sldNum" sz="quarter"/>
          </p:nvPr>
        </p:nvSpPr>
        <p:spPr>
          <a:xfrm>
            <a:off x="3884613" y="8685213"/>
            <a:ext cx="2971800" cy="457200"/>
          </a:xfrm>
          <a:prstGeom prst="rect"/>
          <a:noFill/>
          <a:ln w="9525">
            <a:noFill/>
          </a:ln>
        </p:spPr>
        <p:txBody>
          <a:bodyPr anchor="b" bIns="45720" lIns="91440" rIns="91440" tIns="45720" vert="horz" wrap="square"/>
          <a:p>
            <a:pPr algn="r" lvl="0"/>
            <a:fld id="{9A0DB2DC-4C9A-4742-B13C-FB6460FD3503}" type="slidenum">
              <a:rPr altLang="en-US" dirty="0" sz="1200" lang="zh-CN">
                <a:solidFill>
                  <a:srgbClr val="000000"/>
                </a:solidFill>
                <a:latin typeface="Arial" panose="020B0604020202020204" pitchFamily="34" charset="0"/>
                <a:ea typeface="宋体" panose="02010600030101010101" pitchFamily="2" charset="-122"/>
              </a:rPr>
            </a:fld>
            <a:endParaRPr altLang="en-US" dirty="0" sz="1200" lang="zh-CN">
              <a:solidFill>
                <a:srgbClr val="000000"/>
              </a:solidFill>
              <a:latin typeface="Arial" panose="020B0604020202020204" pitchFamily="34" charset="0"/>
              <a:ea typeface="宋体" panose="02010600030101010101" pitchFamily="2" charset="-122"/>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49" name=""/>
        <p:cNvGrpSpPr/>
        <p:nvPr/>
      </p:nvGrpSpPr>
      <p:grpSpPr>
        <a:xfrm/>
      </p:grpSpPr>
      <p:sp>
        <p:nvSpPr>
          <p:cNvPr id="1048623" name="幻灯片图像占位符 1"/>
          <p:cNvSpPr>
            <a:spLocks noChangeAspect="1" noRot="1" noGrp="1" noTextEdit="1"/>
          </p:cNvSpPr>
          <p:nvPr>
            <p:ph type="sldImg"/>
          </p:nvPr>
        </p:nvSpPr>
        <p:spPr>
          <a:xfrm>
            <a:off x="381000" y="685800"/>
            <a:ext cx="6096000" cy="3429000"/>
          </a:xfrm>
        </p:spPr>
      </p:sp>
      <p:sp>
        <p:nvSpPr>
          <p:cNvPr id="1048624" name="备注占位符 2"/>
          <p:cNvSpPr>
            <a:spLocks noGrp="1"/>
          </p:cNvSpPr>
          <p:nvPr>
            <p:ph type="body"/>
          </p:nvPr>
        </p:nvSpPr>
        <p:spPr/>
        <p:txBody>
          <a:bodyPr anchor="ctr" bIns="45720" lIns="91440" rIns="91440" tIns="45720" wrap="square"/>
          <a:p>
            <a:pPr lvl="0"/>
            <a:endParaRPr altLang="en-US" dirty="0" lang="zh-CN"/>
          </a:p>
        </p:txBody>
      </p:sp>
      <p:sp>
        <p:nvSpPr>
          <p:cNvPr id="1048625" name="灯片编号占位符 3"/>
          <p:cNvSpPr txBox="1">
            <a:spLocks noGrp="1"/>
          </p:cNvSpPr>
          <p:nvPr>
            <p:ph type="sldNum" sz="quarter"/>
          </p:nvPr>
        </p:nvSpPr>
        <p:spPr>
          <a:xfrm>
            <a:off x="3884613" y="8685213"/>
            <a:ext cx="2971800" cy="457200"/>
          </a:xfrm>
          <a:prstGeom prst="rect"/>
          <a:noFill/>
          <a:ln w="9525">
            <a:noFill/>
          </a:ln>
        </p:spPr>
        <p:txBody>
          <a:bodyPr anchor="b" bIns="45720" lIns="91440" rIns="91440" tIns="45720" vert="horz" wrap="square"/>
          <a:p>
            <a:pPr algn="r" lvl="0"/>
            <a:fld id="{9A0DB2DC-4C9A-4742-B13C-FB6460FD3503}" type="slidenum">
              <a:rPr altLang="en-US" dirty="0" sz="1200" lang="zh-CN">
                <a:solidFill>
                  <a:srgbClr val="000000"/>
                </a:solidFill>
                <a:latin typeface="Arial" panose="020B0604020202020204" pitchFamily="34" charset="0"/>
                <a:ea typeface="宋体" panose="02010600030101010101" pitchFamily="2" charset="-122"/>
              </a:rPr>
            </a:fld>
            <a:endParaRPr altLang="en-US" dirty="0" sz="1200" lang="zh-CN">
              <a:solidFill>
                <a:srgbClr val="000000"/>
              </a:solidFill>
              <a:latin typeface="Arial" panose="020B0604020202020204" pitchFamily="34" charset="0"/>
              <a:ea typeface="宋体" panose="02010600030101010101" pitchFamily="2"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53" name=""/>
        <p:cNvGrpSpPr/>
        <p:nvPr/>
      </p:nvGrpSpPr>
      <p:grpSpPr>
        <a:xfrm/>
      </p:grpSpPr>
      <p:sp>
        <p:nvSpPr>
          <p:cNvPr id="1048635" name="幻灯片图像占位符 1"/>
          <p:cNvSpPr>
            <a:spLocks noChangeAspect="1" noRot="1" noGrp="1" noTextEdit="1"/>
          </p:cNvSpPr>
          <p:nvPr>
            <p:ph type="sldImg"/>
          </p:nvPr>
        </p:nvSpPr>
        <p:spPr>
          <a:xfrm>
            <a:off x="381000" y="685800"/>
            <a:ext cx="6096000" cy="3429000"/>
          </a:xfrm>
        </p:spPr>
      </p:sp>
      <p:sp>
        <p:nvSpPr>
          <p:cNvPr id="1048636" name="备注占位符 2"/>
          <p:cNvSpPr>
            <a:spLocks noGrp="1"/>
          </p:cNvSpPr>
          <p:nvPr>
            <p:ph type="body"/>
          </p:nvPr>
        </p:nvSpPr>
        <p:spPr/>
        <p:txBody>
          <a:bodyPr anchor="ctr" bIns="45720" lIns="91440" rIns="91440" tIns="45720" wrap="square"/>
          <a:p>
            <a:pPr lvl="0"/>
            <a:endParaRPr altLang="en-US" dirty="0" lang="zh-CN"/>
          </a:p>
        </p:txBody>
      </p:sp>
      <p:sp>
        <p:nvSpPr>
          <p:cNvPr id="1048637" name="灯片编号占位符 3"/>
          <p:cNvSpPr txBox="1">
            <a:spLocks noGrp="1"/>
          </p:cNvSpPr>
          <p:nvPr>
            <p:ph type="sldNum" sz="quarter"/>
          </p:nvPr>
        </p:nvSpPr>
        <p:spPr>
          <a:xfrm>
            <a:off x="3884613" y="8685213"/>
            <a:ext cx="2971800" cy="457200"/>
          </a:xfrm>
          <a:prstGeom prst="rect"/>
          <a:noFill/>
          <a:ln w="9525">
            <a:noFill/>
          </a:ln>
        </p:spPr>
        <p:txBody>
          <a:bodyPr anchor="b" bIns="45720" lIns="91440" rIns="91440" tIns="45720" vert="horz" wrap="square"/>
          <a:p>
            <a:pPr algn="r" lvl="0"/>
            <a:fld id="{9A0DB2DC-4C9A-4742-B13C-FB6460FD3503}" type="slidenum">
              <a:rPr altLang="en-US" dirty="0" sz="1200" lang="zh-CN">
                <a:solidFill>
                  <a:srgbClr val="000000"/>
                </a:solidFill>
                <a:latin typeface="Arial" panose="020B0604020202020204" pitchFamily="34" charset="0"/>
                <a:ea typeface="宋体" panose="02010600030101010101" pitchFamily="2" charset="-122"/>
              </a:rPr>
            </a:fld>
            <a:endParaRPr altLang="en-US" dirty="0" sz="1200" lang="zh-CN">
              <a:solidFill>
                <a:srgbClr val="000000"/>
              </a:solidFill>
              <a:latin typeface="Arial" panose="020B0604020202020204" pitchFamily="34" charset="0"/>
              <a:ea typeface="宋体" panose="02010600030101010101" pitchFamily="2" charset="-122"/>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57" name=""/>
        <p:cNvGrpSpPr/>
        <p:nvPr/>
      </p:nvGrpSpPr>
      <p:grpSpPr>
        <a:xfrm/>
      </p:grpSpPr>
      <p:sp>
        <p:nvSpPr>
          <p:cNvPr id="1048648" name="幻灯片图像占位符 1"/>
          <p:cNvSpPr>
            <a:spLocks noChangeAspect="1" noRot="1" noGrp="1" noTextEdit="1"/>
          </p:cNvSpPr>
          <p:nvPr>
            <p:ph type="sldImg"/>
          </p:nvPr>
        </p:nvSpPr>
        <p:spPr>
          <a:xfrm>
            <a:off x="381000" y="685800"/>
            <a:ext cx="6096000" cy="3429000"/>
          </a:xfrm>
        </p:spPr>
      </p:sp>
      <p:sp>
        <p:nvSpPr>
          <p:cNvPr id="1048649" name="备注占位符 2"/>
          <p:cNvSpPr>
            <a:spLocks noGrp="1"/>
          </p:cNvSpPr>
          <p:nvPr>
            <p:ph type="body"/>
          </p:nvPr>
        </p:nvSpPr>
        <p:spPr/>
        <p:txBody>
          <a:bodyPr anchor="ctr" bIns="45720" lIns="91440" rIns="91440" tIns="45720" wrap="square"/>
          <a:p>
            <a:pPr lvl="0"/>
            <a:endParaRPr altLang="en-US" dirty="0" lang="zh-CN"/>
          </a:p>
        </p:txBody>
      </p:sp>
      <p:sp>
        <p:nvSpPr>
          <p:cNvPr id="1048650" name="灯片编号占位符 3"/>
          <p:cNvSpPr txBox="1">
            <a:spLocks noGrp="1"/>
          </p:cNvSpPr>
          <p:nvPr>
            <p:ph type="sldNum" sz="quarter"/>
          </p:nvPr>
        </p:nvSpPr>
        <p:spPr>
          <a:xfrm>
            <a:off x="3884613" y="8685213"/>
            <a:ext cx="2971800" cy="457200"/>
          </a:xfrm>
          <a:prstGeom prst="rect"/>
          <a:noFill/>
          <a:ln w="9525">
            <a:noFill/>
          </a:ln>
        </p:spPr>
        <p:txBody>
          <a:bodyPr anchor="b" bIns="45720" lIns="91440" rIns="91440" tIns="45720" vert="horz" wrap="square"/>
          <a:p>
            <a:pPr algn="r" lvl="0"/>
            <a:fld id="{9A0DB2DC-4C9A-4742-B13C-FB6460FD3503}" type="slidenum">
              <a:rPr altLang="en-US" dirty="0" sz="1200" lang="zh-CN">
                <a:solidFill>
                  <a:srgbClr val="000000"/>
                </a:solidFill>
                <a:latin typeface="Arial" panose="020B0604020202020204" pitchFamily="34" charset="0"/>
                <a:ea typeface="宋体" panose="02010600030101010101" pitchFamily="2" charset="-122"/>
              </a:rPr>
            </a:fld>
            <a:endParaRPr altLang="en-US" dirty="0" sz="1200" lang="zh-CN">
              <a:solidFill>
                <a:srgbClr val="000000"/>
              </a:solidFill>
              <a:latin typeface="Arial" panose="020B0604020202020204" pitchFamily="34" charset="0"/>
              <a:ea typeface="宋体" panose="02010600030101010101" pitchFamily="2" charset="-122"/>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74" name=""/>
        <p:cNvGrpSpPr/>
        <p:nvPr/>
      </p:nvGrpSpPr>
      <p:grpSpPr>
        <a:xfrm/>
      </p:grpSpPr>
      <p:sp>
        <p:nvSpPr>
          <p:cNvPr id="1048675" name="幻灯片图像占位符 1"/>
          <p:cNvSpPr>
            <a:spLocks noChangeAspect="1" noRot="1" noGrp="1" noTextEdit="1"/>
          </p:cNvSpPr>
          <p:nvPr>
            <p:ph type="sldImg"/>
          </p:nvPr>
        </p:nvSpPr>
        <p:spPr>
          <a:xfrm>
            <a:off x="381000" y="685800"/>
            <a:ext cx="6096000" cy="3429000"/>
          </a:xfrm>
        </p:spPr>
      </p:sp>
      <p:sp>
        <p:nvSpPr>
          <p:cNvPr id="1048676" name="备注占位符 2"/>
          <p:cNvSpPr>
            <a:spLocks noGrp="1"/>
          </p:cNvSpPr>
          <p:nvPr>
            <p:ph type="body"/>
          </p:nvPr>
        </p:nvSpPr>
        <p:spPr/>
        <p:txBody>
          <a:bodyPr anchor="ctr" bIns="45720" lIns="91440" rIns="91440" tIns="45720" wrap="square"/>
          <a:p>
            <a:pPr lvl="0"/>
            <a:endParaRPr altLang="en-US" dirty="0" lang="zh-CN"/>
          </a:p>
        </p:txBody>
      </p:sp>
      <p:sp>
        <p:nvSpPr>
          <p:cNvPr id="1048677" name="灯片编号占位符 3"/>
          <p:cNvSpPr txBox="1">
            <a:spLocks noGrp="1"/>
          </p:cNvSpPr>
          <p:nvPr>
            <p:ph type="sldNum" sz="quarter"/>
          </p:nvPr>
        </p:nvSpPr>
        <p:spPr>
          <a:xfrm>
            <a:off x="3884613" y="8685213"/>
            <a:ext cx="2971800" cy="457200"/>
          </a:xfrm>
          <a:prstGeom prst="rect"/>
          <a:noFill/>
          <a:ln w="9525">
            <a:noFill/>
          </a:ln>
        </p:spPr>
        <p:txBody>
          <a:bodyPr anchor="b" bIns="45720" lIns="91440" rIns="91440" tIns="45720" vert="horz" wrap="square"/>
          <a:p>
            <a:pPr algn="r" lvl="0"/>
            <a:fld id="{9A0DB2DC-4C9A-4742-B13C-FB6460FD3503}" type="slidenum">
              <a:rPr altLang="en-US" dirty="0" sz="1200" lang="zh-CN">
                <a:solidFill>
                  <a:srgbClr val="000000"/>
                </a:solidFill>
                <a:latin typeface="Arial" panose="020B0604020202020204" pitchFamily="34" charset="0"/>
                <a:ea typeface="宋体" panose="02010600030101010101" pitchFamily="2" charset="-122"/>
              </a:rPr>
            </a:fld>
            <a:endParaRPr altLang="en-US" dirty="0" sz="1200" lang="zh-CN">
              <a:solidFill>
                <a:srgbClr val="000000"/>
              </a:solidFill>
              <a:latin typeface="Arial" panose="020B0604020202020204" pitchFamily="34" charset="0"/>
              <a:ea typeface="宋体" panose="02010600030101010101" pitchFamily="2" charset="-122"/>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77" name=""/>
        <p:cNvGrpSpPr/>
        <p:nvPr/>
      </p:nvGrpSpPr>
      <p:grpSpPr>
        <a:xfrm/>
      </p:grpSpPr>
      <p:sp>
        <p:nvSpPr>
          <p:cNvPr id="1048684" name="幻灯片图像占位符 1"/>
          <p:cNvSpPr>
            <a:spLocks noChangeAspect="1" noRot="1" noGrp="1" noTextEdit="1"/>
          </p:cNvSpPr>
          <p:nvPr>
            <p:ph type="sldImg"/>
          </p:nvPr>
        </p:nvSpPr>
        <p:spPr>
          <a:xfrm>
            <a:off x="381000" y="685800"/>
            <a:ext cx="6096000" cy="3429000"/>
          </a:xfrm>
        </p:spPr>
      </p:sp>
      <p:sp>
        <p:nvSpPr>
          <p:cNvPr id="1048685" name="备注占位符 2"/>
          <p:cNvSpPr>
            <a:spLocks noGrp="1"/>
          </p:cNvSpPr>
          <p:nvPr>
            <p:ph type="body"/>
          </p:nvPr>
        </p:nvSpPr>
        <p:spPr/>
        <p:txBody>
          <a:bodyPr anchor="ctr" bIns="45720" lIns="91440" rIns="91440" tIns="45720" wrap="square"/>
          <a:p>
            <a:pPr lvl="0"/>
            <a:endParaRPr altLang="en-US" dirty="0" lang="zh-CN"/>
          </a:p>
        </p:txBody>
      </p:sp>
      <p:sp>
        <p:nvSpPr>
          <p:cNvPr id="1048686" name="灯片编号占位符 3"/>
          <p:cNvSpPr txBox="1">
            <a:spLocks noGrp="1"/>
          </p:cNvSpPr>
          <p:nvPr>
            <p:ph type="sldNum" sz="quarter"/>
          </p:nvPr>
        </p:nvSpPr>
        <p:spPr>
          <a:xfrm>
            <a:off x="3884613" y="8685213"/>
            <a:ext cx="2971800" cy="457200"/>
          </a:xfrm>
          <a:prstGeom prst="rect"/>
          <a:noFill/>
          <a:ln w="9525">
            <a:noFill/>
          </a:ln>
        </p:spPr>
        <p:txBody>
          <a:bodyPr anchor="b" bIns="45720" lIns="91440" rIns="91440" tIns="45720" vert="horz" wrap="square"/>
          <a:p>
            <a:pPr algn="r" lvl="0"/>
            <a:fld id="{9A0DB2DC-4C9A-4742-B13C-FB6460FD3503}" type="slidenum">
              <a:rPr altLang="en-US" dirty="0" sz="1200" lang="zh-CN">
                <a:solidFill>
                  <a:srgbClr val="000000"/>
                </a:solidFill>
                <a:latin typeface="Arial" panose="020B0604020202020204" pitchFamily="34" charset="0"/>
                <a:ea typeface="宋体" panose="02010600030101010101" pitchFamily="2" charset="-122"/>
              </a:rPr>
            </a:fld>
            <a:endParaRPr altLang="en-US" dirty="0" sz="1200" lang="zh-CN">
              <a:solidFill>
                <a:srgbClr val="000000"/>
              </a:solidFill>
              <a:latin typeface="Arial" panose="020B0604020202020204" pitchFamily="34" charset="0"/>
              <a:ea typeface="宋体" panose="02010600030101010101" pitchFamily="2" charset="-122"/>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80" name=""/>
        <p:cNvGrpSpPr/>
        <p:nvPr/>
      </p:nvGrpSpPr>
      <p:grpSpPr>
        <a:xfrm/>
      </p:grpSpPr>
      <p:sp>
        <p:nvSpPr>
          <p:cNvPr id="1048691" name="幻灯片图像占位符 1"/>
          <p:cNvSpPr>
            <a:spLocks noChangeAspect="1" noRot="1" noGrp="1" noTextEdit="1"/>
          </p:cNvSpPr>
          <p:nvPr>
            <p:ph type="sldImg"/>
          </p:nvPr>
        </p:nvSpPr>
        <p:spPr>
          <a:xfrm>
            <a:off x="381000" y="685800"/>
            <a:ext cx="6096000" cy="3429000"/>
          </a:xfrm>
        </p:spPr>
      </p:sp>
      <p:sp>
        <p:nvSpPr>
          <p:cNvPr id="1048692" name="备注占位符 2"/>
          <p:cNvSpPr>
            <a:spLocks noGrp="1"/>
          </p:cNvSpPr>
          <p:nvPr>
            <p:ph type="body"/>
          </p:nvPr>
        </p:nvSpPr>
        <p:spPr/>
        <p:txBody>
          <a:bodyPr anchor="ctr" bIns="45720" lIns="91440" rIns="91440" tIns="45720" wrap="square"/>
          <a:p>
            <a:pPr lvl="0"/>
            <a:endParaRPr altLang="en-US" dirty="0" lang="zh-CN"/>
          </a:p>
        </p:txBody>
      </p:sp>
      <p:sp>
        <p:nvSpPr>
          <p:cNvPr id="1048693" name="灯片编号占位符 3"/>
          <p:cNvSpPr txBox="1">
            <a:spLocks noGrp="1"/>
          </p:cNvSpPr>
          <p:nvPr>
            <p:ph type="sldNum" sz="quarter"/>
          </p:nvPr>
        </p:nvSpPr>
        <p:spPr>
          <a:xfrm>
            <a:off x="3884613" y="8685213"/>
            <a:ext cx="2971800" cy="457200"/>
          </a:xfrm>
          <a:prstGeom prst="rect"/>
          <a:noFill/>
          <a:ln w="9525">
            <a:noFill/>
          </a:ln>
        </p:spPr>
        <p:txBody>
          <a:bodyPr anchor="b" bIns="45720" lIns="91440" rIns="91440" tIns="45720" vert="horz" wrap="square"/>
          <a:p>
            <a:pPr algn="r" lvl="0"/>
            <a:fld id="{9A0DB2DC-4C9A-4742-B13C-FB6460FD3503}" type="slidenum">
              <a:rPr altLang="en-US" dirty="0" sz="1200" lang="zh-CN">
                <a:solidFill>
                  <a:srgbClr val="000000"/>
                </a:solidFill>
                <a:latin typeface="Arial" panose="020B0604020202020204" pitchFamily="34" charset="0"/>
                <a:ea typeface="宋体" panose="02010600030101010101" pitchFamily="2" charset="-122"/>
              </a:rPr>
            </a:fld>
            <a:endParaRPr altLang="en-US" dirty="0" sz="1200" lang="zh-CN">
              <a:solidFill>
                <a:srgbClr val="000000"/>
              </a:solidFill>
              <a:latin typeface="Arial" panose="020B0604020202020204" pitchFamily="34" charset="0"/>
              <a:ea typeface="宋体" panose="02010600030101010101" pitchFamily="2"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83" name=""/>
        <p:cNvGrpSpPr/>
        <p:nvPr/>
      </p:nvGrpSpPr>
      <p:grpSpPr>
        <a:xfrm/>
      </p:grpSpPr>
      <p:sp>
        <p:nvSpPr>
          <p:cNvPr id="1048698" name="幻灯片图像占位符 1"/>
          <p:cNvSpPr>
            <a:spLocks noChangeAspect="1" noRot="1" noGrp="1" noTextEdit="1"/>
          </p:cNvSpPr>
          <p:nvPr>
            <p:ph type="sldImg"/>
          </p:nvPr>
        </p:nvSpPr>
        <p:spPr>
          <a:xfrm>
            <a:off x="381000" y="685800"/>
            <a:ext cx="6096000" cy="3429000"/>
          </a:xfrm>
        </p:spPr>
      </p:sp>
      <p:sp>
        <p:nvSpPr>
          <p:cNvPr id="1048699" name="备注占位符 2"/>
          <p:cNvSpPr>
            <a:spLocks noGrp="1"/>
          </p:cNvSpPr>
          <p:nvPr>
            <p:ph type="body"/>
          </p:nvPr>
        </p:nvSpPr>
        <p:spPr/>
        <p:txBody>
          <a:bodyPr anchor="ctr" bIns="45720" lIns="91440" rIns="91440" tIns="45720" wrap="square"/>
          <a:p>
            <a:pPr lvl="0"/>
            <a:endParaRPr altLang="en-US" dirty="0" lang="zh-CN"/>
          </a:p>
        </p:txBody>
      </p:sp>
      <p:sp>
        <p:nvSpPr>
          <p:cNvPr id="1048700" name="灯片编号占位符 3"/>
          <p:cNvSpPr txBox="1">
            <a:spLocks noGrp="1"/>
          </p:cNvSpPr>
          <p:nvPr>
            <p:ph type="sldNum" sz="quarter"/>
          </p:nvPr>
        </p:nvSpPr>
        <p:spPr>
          <a:xfrm>
            <a:off x="3884613" y="8685213"/>
            <a:ext cx="2971800" cy="457200"/>
          </a:xfrm>
          <a:prstGeom prst="rect"/>
          <a:noFill/>
          <a:ln w="9525">
            <a:noFill/>
          </a:ln>
        </p:spPr>
        <p:txBody>
          <a:bodyPr anchor="b" bIns="45720" lIns="91440" rIns="91440" tIns="45720" vert="horz" wrap="square"/>
          <a:p>
            <a:pPr algn="r" lvl="0"/>
            <a:fld id="{9A0DB2DC-4C9A-4742-B13C-FB6460FD3503}" type="slidenum">
              <a:rPr altLang="en-US" dirty="0" sz="1200" lang="zh-CN">
                <a:solidFill>
                  <a:srgbClr val="000000"/>
                </a:solidFill>
                <a:latin typeface="Arial" panose="020B0604020202020204" pitchFamily="34" charset="0"/>
                <a:ea typeface="宋体" panose="02010600030101010101" pitchFamily="2" charset="-122"/>
              </a:rPr>
            </a:fld>
            <a:endParaRPr altLang="en-US" dirty="0" sz="1200" lang="zh-CN">
              <a:solidFill>
                <a:srgbClr val="000000"/>
              </a:solidFill>
              <a:latin typeface="Arial" panose="020B0604020202020204" pitchFamily="34" charset="0"/>
              <a:ea typeface="宋体" panose="02010600030101010101" pitchFamily="2"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 Id="rId9" Type="http://schemas.openxmlformats.org/officeDocument/2006/relationships/image" Target="../media/image10.png"/><Relationship Id="rId10" Type="http://schemas.openxmlformats.org/officeDocument/2006/relationships/image" Target="../media/image11.png"/><Relationship Id="rId11" Type="http://schemas.openxmlformats.org/officeDocument/2006/relationships/image" Target="../media/image12.png"/><Relationship Id="rId12" Type="http://schemas.openxmlformats.org/officeDocument/2006/relationships/image" Target="../media/image13.png"/><Relationship Id="rId13" Type="http://schemas.openxmlformats.org/officeDocument/2006/relationships/image" Target="../media/image14.png"/><Relationship Id="rId14" Type="http://schemas.openxmlformats.org/officeDocument/2006/relationships/image" Target="../media/image15.png"/><Relationship Id="rId15"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 Id="rId9" Type="http://schemas.openxmlformats.org/officeDocument/2006/relationships/image" Target="../media/image10.png"/><Relationship Id="rId10" Type="http://schemas.openxmlformats.org/officeDocument/2006/relationships/image" Target="../media/image11.png"/><Relationship Id="rId11" Type="http://schemas.openxmlformats.org/officeDocument/2006/relationships/image" Target="../media/image12.png"/><Relationship Id="rId12" Type="http://schemas.openxmlformats.org/officeDocument/2006/relationships/image" Target="../media/image13.png"/><Relationship Id="rId13" Type="http://schemas.openxmlformats.org/officeDocument/2006/relationships/image" Target="../media/image14.png"/><Relationship Id="rId14" Type="http://schemas.openxmlformats.org/officeDocument/2006/relationships/image" Target="../media/image15.png"/><Relationship Id="rId15"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image" Target="../media/image2.jpeg"/><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userDrawn="1">
  <p:cSld name="标题幻灯片">
    <p:bg>
      <p:bgPr>
        <a:blipFill rotWithShape="0">
          <a:blip xmlns:r="http://schemas.openxmlformats.org/officeDocument/2006/relationships" r:embed="rId1"/>
          <a:stretch>
            <a:fillRect/>
          </a:stretch>
        </a:blipFill>
      </p:bgPr>
    </p:bg>
    <p:spTree>
      <p:nvGrpSpPr>
        <p:cNvPr id="27"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type="vertTx">
  <p:cSld name="标题和竖排文字">
    <p:spTree>
      <p:nvGrpSpPr>
        <p:cNvPr id="133" name=""/>
        <p:cNvGrpSpPr/>
        <p:nvPr/>
      </p:nvGrpSpPr>
      <p:grpSpPr>
        <a:xfrm>
          <a:off x="0" y="0"/>
          <a:ext cx="0" cy="0"/>
          <a:chOff x="0" y="0"/>
          <a:chExt cx="0" cy="0"/>
        </a:xfrm>
      </p:grpSpPr>
      <p:sp>
        <p:nvSpPr>
          <p:cNvPr id="1048818" name="标题 1"/>
          <p:cNvSpPr>
            <a:spLocks noGrp="1"/>
          </p:cNvSpPr>
          <p:nvPr>
            <p:ph type="title"/>
          </p:nvPr>
        </p:nvSpPr>
        <p:spPr/>
        <p:txBody>
          <a:bodyPr/>
          <a:p>
            <a:pPr fontAlgn="base"/>
            <a:r>
              <a:rPr altLang="en-US" lang="zh-CN" noProof="1" strike="noStrike" smtClean="0"/>
              <a:t>单击此处编辑母版标题样式</a:t>
            </a:r>
            <a:endParaRPr altLang="en-US" lang="zh-CN" noProof="1" strike="noStrike"/>
          </a:p>
        </p:txBody>
      </p:sp>
      <p:sp>
        <p:nvSpPr>
          <p:cNvPr id="1048819" name="竖排文字占位符 2"/>
          <p:cNvSpPr>
            <a:spLocks noGrp="1"/>
          </p:cNvSpPr>
          <p:nvPr>
            <p:ph type="body" orient="vert" idx="1"/>
          </p:nvPr>
        </p:nvSpPr>
        <p:spPr/>
        <p:txBody>
          <a:bodyPr vert="eaVert"/>
          <a:p>
            <a:pPr fontAlgn="base" lvl="0"/>
            <a:r>
              <a:rPr altLang="en-US" lang="zh-CN" noProof="1" strike="noStrike" smtClean="0"/>
              <a:t>单击此处编辑母版文本样式</a:t>
            </a:r>
            <a:endParaRPr altLang="en-US" lang="zh-CN" noProof="1" strike="noStrike" smtClean="0"/>
          </a:p>
          <a:p>
            <a:pPr fontAlgn="base" lvl="1"/>
            <a:r>
              <a:rPr altLang="en-US" lang="zh-CN" noProof="1" strike="noStrike" smtClean="0"/>
              <a:t>第二级</a:t>
            </a:r>
            <a:endParaRPr altLang="en-US" lang="zh-CN" noProof="1" strike="noStrike" smtClean="0"/>
          </a:p>
          <a:p>
            <a:pPr fontAlgn="base" lvl="2"/>
            <a:r>
              <a:rPr altLang="en-US" lang="zh-CN" noProof="1" strike="noStrike" smtClean="0"/>
              <a:t>第三级</a:t>
            </a:r>
            <a:endParaRPr altLang="en-US" lang="zh-CN" noProof="1" strike="noStrike" smtClean="0"/>
          </a:p>
          <a:p>
            <a:pPr fontAlgn="base" lvl="3"/>
            <a:r>
              <a:rPr altLang="en-US" lang="zh-CN" noProof="1" strike="noStrike" smtClean="0"/>
              <a:t>第四级</a:t>
            </a:r>
            <a:endParaRPr altLang="en-US" lang="zh-CN" noProof="1" strike="noStrike" smtClean="0"/>
          </a:p>
          <a:p>
            <a:pPr fontAlgn="base" lvl="4"/>
            <a:r>
              <a:rPr altLang="en-US" lang="zh-CN" noProof="1" strike="noStrike" smtClean="0"/>
              <a:t>第五级</a:t>
            </a:r>
            <a:endParaRPr altLang="en-US" lang="zh-CN" noProof="1" strike="noStrik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type="vertTitleAndTx">
  <p:cSld name="垂直排列标题与文本">
    <p:spTree>
      <p:nvGrpSpPr>
        <p:cNvPr id="131" name=""/>
        <p:cNvGrpSpPr/>
        <p:nvPr/>
      </p:nvGrpSpPr>
      <p:grpSpPr>
        <a:xfrm>
          <a:off x="0" y="0"/>
          <a:ext cx="0" cy="0"/>
          <a:chOff x="0" y="0"/>
          <a:chExt cx="0" cy="0"/>
        </a:xfrm>
      </p:grpSpPr>
      <p:sp>
        <p:nvSpPr>
          <p:cNvPr id="1048813" name="竖排标题 1"/>
          <p:cNvSpPr>
            <a:spLocks noGrp="1"/>
          </p:cNvSpPr>
          <p:nvPr>
            <p:ph type="title" orient="vert"/>
          </p:nvPr>
        </p:nvSpPr>
        <p:spPr>
          <a:xfrm>
            <a:off x="8843963" y="908050"/>
            <a:ext cx="2743200" cy="5218113"/>
          </a:xfrm>
        </p:spPr>
        <p:txBody>
          <a:bodyPr vert="eaVert"/>
          <a:p>
            <a:pPr fontAlgn="base"/>
            <a:r>
              <a:rPr altLang="en-US" lang="zh-CN" noProof="1" strike="noStrike" smtClean="0"/>
              <a:t>单击此处编辑母版标题样式</a:t>
            </a:r>
            <a:endParaRPr altLang="en-US" lang="zh-CN" noProof="1" strike="noStrike"/>
          </a:p>
        </p:txBody>
      </p:sp>
      <p:sp>
        <p:nvSpPr>
          <p:cNvPr id="1048814" name="竖排文字占位符 2"/>
          <p:cNvSpPr>
            <a:spLocks noGrp="1"/>
          </p:cNvSpPr>
          <p:nvPr>
            <p:ph type="body" orient="vert" idx="1"/>
          </p:nvPr>
        </p:nvSpPr>
        <p:spPr>
          <a:xfrm>
            <a:off x="609600" y="908050"/>
            <a:ext cx="8081963" cy="5218113"/>
          </a:xfrm>
        </p:spPr>
        <p:txBody>
          <a:bodyPr vert="eaVert"/>
          <a:p>
            <a:pPr fontAlgn="base" lvl="0"/>
            <a:r>
              <a:rPr altLang="en-US" lang="zh-CN" noProof="1" strike="noStrike" smtClean="0"/>
              <a:t>单击此处编辑母版文本样式</a:t>
            </a:r>
            <a:endParaRPr altLang="en-US" lang="zh-CN" noProof="1" strike="noStrike" smtClean="0"/>
          </a:p>
          <a:p>
            <a:pPr fontAlgn="base" lvl="1"/>
            <a:r>
              <a:rPr altLang="en-US" lang="zh-CN" noProof="1" strike="noStrike" smtClean="0"/>
              <a:t>第二级</a:t>
            </a:r>
            <a:endParaRPr altLang="en-US" lang="zh-CN" noProof="1" strike="noStrike" smtClean="0"/>
          </a:p>
          <a:p>
            <a:pPr fontAlgn="base" lvl="2"/>
            <a:r>
              <a:rPr altLang="en-US" lang="zh-CN" noProof="1" strike="noStrike" smtClean="0"/>
              <a:t>第三级</a:t>
            </a:r>
            <a:endParaRPr altLang="en-US" lang="zh-CN" noProof="1" strike="noStrike" smtClean="0"/>
          </a:p>
          <a:p>
            <a:pPr fontAlgn="base" lvl="3"/>
            <a:r>
              <a:rPr altLang="en-US" lang="zh-CN" noProof="1" strike="noStrike" smtClean="0"/>
              <a:t>第四级</a:t>
            </a:r>
            <a:endParaRPr altLang="en-US" lang="zh-CN" noProof="1" strike="noStrike" smtClean="0"/>
          </a:p>
          <a:p>
            <a:pPr fontAlgn="base" lvl="4"/>
            <a:r>
              <a:rPr altLang="en-US" lang="zh-CN" noProof="1" strike="noStrike" smtClean="0"/>
              <a:t>第五级</a:t>
            </a:r>
            <a:endParaRPr altLang="en-US" lang="zh-CN" noProof="1" strike="noStrik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showMasterSp="0" userDrawn="1">
  <p:cSld name="1_标题幻灯片">
    <p:bg>
      <p:bgPr>
        <a:blipFill rotWithShape="0">
          <a:blip xmlns:r="http://schemas.openxmlformats.org/officeDocument/2006/relationships" r:embed="rId1"/>
          <a:stretch>
            <a:fillRect/>
          </a:stretch>
        </a:blipFill>
      </p:bgPr>
    </p:bg>
    <p:spTree>
      <p:nvGrpSpPr>
        <p:cNvPr id="130" name=""/>
        <p:cNvGrpSpPr/>
        <p:nvPr/>
      </p:nvGrpSpPr>
      <p:grpSpPr>
        <a:xfrm>
          <a:off x="0" y="0"/>
          <a:ext cx="0" cy="0"/>
          <a:chOff x="0" y="0"/>
          <a:chExt cx="0" cy="0"/>
        </a:xfrm>
      </p:grpSpPr>
      <p:pic>
        <p:nvPicPr>
          <p:cNvPr id="2097205" name="Picture 2" descr="PPECLOGO-eff-0-1"/>
          <p:cNvPicPr>
            <a:picLocks noChangeAspect="1"/>
          </p:cNvPicPr>
          <p:nvPr userDrawn="1"/>
        </p:nvPicPr>
        <p:blipFill>
          <a:blip xmlns:r="http://schemas.openxmlformats.org/officeDocument/2006/relationships" r:embed="rId2"/>
          <a:stretch>
            <a:fillRect/>
          </a:stretch>
        </p:blipFill>
        <p:spPr>
          <a:xfrm>
            <a:off x="4146550" y="2886075"/>
            <a:ext cx="1060450" cy="800100"/>
          </a:xfrm>
          <a:prstGeom prst="rect"/>
          <a:noFill/>
          <a:ln w="9525">
            <a:noFill/>
          </a:ln>
        </p:spPr>
      </p:pic>
      <p:pic>
        <p:nvPicPr>
          <p:cNvPr id="2097206" name="Picture 3" descr="PPECLOGO-eff-0-2"/>
          <p:cNvPicPr>
            <a:picLocks noChangeAspect="1"/>
          </p:cNvPicPr>
          <p:nvPr userDrawn="1"/>
        </p:nvPicPr>
        <p:blipFill>
          <a:blip xmlns:r="http://schemas.openxmlformats.org/officeDocument/2006/relationships" r:embed="rId3"/>
          <a:stretch>
            <a:fillRect/>
          </a:stretch>
        </p:blipFill>
        <p:spPr>
          <a:xfrm>
            <a:off x="8431213" y="2757488"/>
            <a:ext cx="1095375" cy="839787"/>
          </a:xfrm>
          <a:prstGeom prst="rect"/>
          <a:noFill/>
          <a:ln w="9525">
            <a:noFill/>
          </a:ln>
        </p:spPr>
      </p:pic>
      <p:pic>
        <p:nvPicPr>
          <p:cNvPr id="2097207" name="Picture 4" descr="PPECLOGO-eff-0-3"/>
          <p:cNvPicPr>
            <a:picLocks noChangeAspect="1"/>
          </p:cNvPicPr>
          <p:nvPr userDrawn="1"/>
        </p:nvPicPr>
        <p:blipFill>
          <a:blip xmlns:r="http://schemas.openxmlformats.org/officeDocument/2006/relationships" r:embed="rId4"/>
          <a:stretch>
            <a:fillRect/>
          </a:stretch>
        </p:blipFill>
        <p:spPr>
          <a:xfrm>
            <a:off x="1039813" y="1447800"/>
            <a:ext cx="3014662" cy="2376488"/>
          </a:xfrm>
          <a:prstGeom prst="rect"/>
          <a:noFill/>
          <a:ln w="9525">
            <a:noFill/>
          </a:ln>
        </p:spPr>
      </p:pic>
      <p:pic>
        <p:nvPicPr>
          <p:cNvPr id="2097208" name="Picture 5" descr="PPECLOGO-eff-0-1"/>
          <p:cNvPicPr>
            <a:picLocks noChangeAspect="1"/>
          </p:cNvPicPr>
          <p:nvPr userDrawn="1"/>
        </p:nvPicPr>
        <p:blipFill>
          <a:blip xmlns:r="http://schemas.openxmlformats.org/officeDocument/2006/relationships" r:embed="rId5"/>
          <a:stretch>
            <a:fillRect/>
          </a:stretch>
        </p:blipFill>
        <p:spPr>
          <a:xfrm>
            <a:off x="4467225" y="3770313"/>
            <a:ext cx="523875" cy="396875"/>
          </a:xfrm>
          <a:prstGeom prst="rect"/>
          <a:noFill/>
          <a:ln w="9525">
            <a:noFill/>
          </a:ln>
        </p:spPr>
      </p:pic>
      <p:pic>
        <p:nvPicPr>
          <p:cNvPr id="2097209" name="Picture 6" descr="PPECLOGO-eff-0-1"/>
          <p:cNvPicPr>
            <a:picLocks noChangeAspect="1"/>
          </p:cNvPicPr>
          <p:nvPr userDrawn="1"/>
        </p:nvPicPr>
        <p:blipFill>
          <a:blip xmlns:r="http://schemas.openxmlformats.org/officeDocument/2006/relationships" r:embed="rId6"/>
          <a:stretch>
            <a:fillRect/>
          </a:stretch>
        </p:blipFill>
        <p:spPr>
          <a:xfrm>
            <a:off x="7377113" y="2903538"/>
            <a:ext cx="400050" cy="303212"/>
          </a:xfrm>
          <a:prstGeom prst="rect"/>
          <a:noFill/>
          <a:ln w="9525">
            <a:noFill/>
          </a:ln>
        </p:spPr>
      </p:pic>
      <p:pic>
        <p:nvPicPr>
          <p:cNvPr id="2097210" name="Picture 8" descr="PPECLOGO-eff-0-2"/>
          <p:cNvPicPr>
            <a:picLocks noChangeAspect="1"/>
          </p:cNvPicPr>
          <p:nvPr userDrawn="1"/>
        </p:nvPicPr>
        <p:blipFill>
          <a:blip xmlns:r="http://schemas.openxmlformats.org/officeDocument/2006/relationships" r:embed="rId7"/>
          <a:stretch>
            <a:fillRect/>
          </a:stretch>
        </p:blipFill>
        <p:spPr>
          <a:xfrm>
            <a:off x="5278438" y="2574925"/>
            <a:ext cx="981075" cy="750888"/>
          </a:xfrm>
          <a:prstGeom prst="rect"/>
          <a:noFill/>
          <a:ln w="9525">
            <a:noFill/>
          </a:ln>
        </p:spPr>
      </p:pic>
      <p:pic>
        <p:nvPicPr>
          <p:cNvPr id="2097211" name="Picture 9" descr="PPECLOGO-eff-5-4"/>
          <p:cNvPicPr>
            <a:picLocks noChangeAspect="1"/>
          </p:cNvPicPr>
          <p:nvPr userDrawn="1"/>
        </p:nvPicPr>
        <p:blipFill>
          <a:blip xmlns:r="http://schemas.openxmlformats.org/officeDocument/2006/relationships" r:embed="rId8"/>
          <a:stretch>
            <a:fillRect/>
          </a:stretch>
        </p:blipFill>
        <p:spPr>
          <a:xfrm>
            <a:off x="3262313" y="3206750"/>
            <a:ext cx="1477962" cy="1123950"/>
          </a:xfrm>
          <a:prstGeom prst="rect"/>
          <a:noFill/>
          <a:ln w="9525">
            <a:noFill/>
          </a:ln>
        </p:spPr>
      </p:pic>
      <p:pic>
        <p:nvPicPr>
          <p:cNvPr id="2097212" name="Picture 10" descr="PPECLOGO-eff-5-2"/>
          <p:cNvPicPr>
            <a:picLocks noChangeAspect="1"/>
          </p:cNvPicPr>
          <p:nvPr userDrawn="1"/>
        </p:nvPicPr>
        <p:blipFill>
          <a:blip xmlns:r="http://schemas.openxmlformats.org/officeDocument/2006/relationships" r:embed="rId9"/>
          <a:stretch>
            <a:fillRect/>
          </a:stretch>
        </p:blipFill>
        <p:spPr>
          <a:xfrm>
            <a:off x="5353050" y="3446463"/>
            <a:ext cx="1833563" cy="1435100"/>
          </a:xfrm>
          <a:prstGeom prst="rect"/>
          <a:noFill/>
          <a:ln w="9525">
            <a:noFill/>
          </a:ln>
        </p:spPr>
      </p:pic>
      <p:pic>
        <p:nvPicPr>
          <p:cNvPr id="2097213" name="Picture 11" descr="PPECLOGO-eff-5-4"/>
          <p:cNvPicPr>
            <a:picLocks noChangeAspect="1"/>
          </p:cNvPicPr>
          <p:nvPr userDrawn="1"/>
        </p:nvPicPr>
        <p:blipFill>
          <a:blip xmlns:r="http://schemas.openxmlformats.org/officeDocument/2006/relationships" r:embed="rId10"/>
          <a:stretch>
            <a:fillRect/>
          </a:stretch>
        </p:blipFill>
        <p:spPr>
          <a:xfrm>
            <a:off x="9885363" y="2725738"/>
            <a:ext cx="1117600" cy="850900"/>
          </a:xfrm>
          <a:prstGeom prst="rect"/>
          <a:noFill/>
          <a:ln w="9525">
            <a:noFill/>
          </a:ln>
        </p:spPr>
      </p:pic>
      <p:pic>
        <p:nvPicPr>
          <p:cNvPr id="2097214" name="Picture 12" descr="PPECLOGO-eff-0-1"/>
          <p:cNvPicPr>
            <a:picLocks noChangeAspect="1"/>
          </p:cNvPicPr>
          <p:nvPr userDrawn="1"/>
        </p:nvPicPr>
        <p:blipFill>
          <a:blip xmlns:r="http://schemas.openxmlformats.org/officeDocument/2006/relationships" r:embed="rId11"/>
          <a:stretch>
            <a:fillRect/>
          </a:stretch>
        </p:blipFill>
        <p:spPr>
          <a:xfrm>
            <a:off x="7942263" y="3624263"/>
            <a:ext cx="522287" cy="393700"/>
          </a:xfrm>
          <a:prstGeom prst="rect"/>
          <a:noFill/>
          <a:ln w="9525">
            <a:noFill/>
          </a:ln>
        </p:spPr>
      </p:pic>
      <p:pic>
        <p:nvPicPr>
          <p:cNvPr id="2097215" name="Picture 13" descr="PPECLOGO-eff-0-1"/>
          <p:cNvPicPr>
            <a:picLocks noChangeAspect="1"/>
          </p:cNvPicPr>
          <p:nvPr userDrawn="1"/>
        </p:nvPicPr>
        <p:blipFill>
          <a:blip xmlns:r="http://schemas.openxmlformats.org/officeDocument/2006/relationships" r:embed="rId11"/>
          <a:stretch>
            <a:fillRect/>
          </a:stretch>
        </p:blipFill>
        <p:spPr>
          <a:xfrm>
            <a:off x="11255375" y="2365375"/>
            <a:ext cx="522288" cy="392113"/>
          </a:xfrm>
          <a:prstGeom prst="rect"/>
          <a:noFill/>
          <a:ln w="9525">
            <a:noFill/>
          </a:ln>
        </p:spPr>
      </p:pic>
      <p:pic>
        <p:nvPicPr>
          <p:cNvPr id="2097216" name="Picture 14" descr="PPECLOGO-eff2-1-2"/>
          <p:cNvPicPr>
            <a:picLocks noChangeAspect="1"/>
          </p:cNvPicPr>
          <p:nvPr userDrawn="1"/>
        </p:nvPicPr>
        <p:blipFill>
          <a:blip xmlns:r="http://schemas.openxmlformats.org/officeDocument/2006/relationships" r:embed="rId12"/>
          <a:stretch>
            <a:fillRect/>
          </a:stretch>
        </p:blipFill>
        <p:spPr>
          <a:xfrm>
            <a:off x="2054225" y="2795588"/>
            <a:ext cx="1697038" cy="1428750"/>
          </a:xfrm>
          <a:prstGeom prst="rect"/>
          <a:noFill/>
          <a:ln w="9525">
            <a:noFill/>
          </a:ln>
        </p:spPr>
      </p:pic>
      <p:pic>
        <p:nvPicPr>
          <p:cNvPr id="2097217" name="Picture 15" descr="PPECLOGO-eff2-1-3"/>
          <p:cNvPicPr>
            <a:picLocks noChangeAspect="1"/>
          </p:cNvPicPr>
          <p:nvPr userDrawn="1"/>
        </p:nvPicPr>
        <p:blipFill>
          <a:blip xmlns:r="http://schemas.openxmlformats.org/officeDocument/2006/relationships" r:embed="rId13"/>
          <a:stretch>
            <a:fillRect/>
          </a:stretch>
        </p:blipFill>
        <p:spPr>
          <a:xfrm>
            <a:off x="3983038" y="2786063"/>
            <a:ext cx="438150" cy="365125"/>
          </a:xfrm>
          <a:prstGeom prst="rect"/>
          <a:noFill/>
          <a:ln w="9525">
            <a:noFill/>
          </a:ln>
        </p:spPr>
      </p:pic>
      <p:pic>
        <p:nvPicPr>
          <p:cNvPr id="2097218" name="Picture 16" descr="PPECLOGO-eff2-1-4"/>
          <p:cNvPicPr>
            <a:picLocks noChangeAspect="1"/>
          </p:cNvPicPr>
          <p:nvPr userDrawn="1"/>
        </p:nvPicPr>
        <p:blipFill>
          <a:blip xmlns:r="http://schemas.openxmlformats.org/officeDocument/2006/relationships" r:embed="rId14"/>
          <a:stretch>
            <a:fillRect/>
          </a:stretch>
        </p:blipFill>
        <p:spPr>
          <a:xfrm>
            <a:off x="8520113" y="3325813"/>
            <a:ext cx="703262" cy="585787"/>
          </a:xfrm>
          <a:prstGeom prst="rect"/>
          <a:noFill/>
          <a:ln w="9525">
            <a:noFill/>
          </a:ln>
        </p:spPr>
      </p:pic>
      <p:pic>
        <p:nvPicPr>
          <p:cNvPr id="2097219" name="Picture 17" descr="PPECLOGO-eff2-1-3"/>
          <p:cNvPicPr>
            <a:picLocks noChangeAspect="1"/>
          </p:cNvPicPr>
          <p:nvPr userDrawn="1"/>
        </p:nvPicPr>
        <p:blipFill>
          <a:blip xmlns:r="http://schemas.openxmlformats.org/officeDocument/2006/relationships" r:embed="rId13"/>
          <a:stretch>
            <a:fillRect/>
          </a:stretch>
        </p:blipFill>
        <p:spPr>
          <a:xfrm>
            <a:off x="9239250" y="2909888"/>
            <a:ext cx="360363" cy="301625"/>
          </a:xfrm>
          <a:prstGeom prst="rect"/>
          <a:noFill/>
          <a:ln w="9525">
            <a:noFill/>
          </a:ln>
        </p:spPr>
      </p:pic>
      <p:pic>
        <p:nvPicPr>
          <p:cNvPr id="2097220" name="Picture 18" descr="PPECLOGO-eff2-1-3"/>
          <p:cNvPicPr>
            <a:picLocks noChangeAspect="1"/>
          </p:cNvPicPr>
          <p:nvPr userDrawn="1"/>
        </p:nvPicPr>
        <p:blipFill>
          <a:blip xmlns:r="http://schemas.openxmlformats.org/officeDocument/2006/relationships" r:embed="rId13"/>
          <a:stretch>
            <a:fillRect/>
          </a:stretch>
        </p:blipFill>
        <p:spPr>
          <a:xfrm>
            <a:off x="9745663" y="3446463"/>
            <a:ext cx="280987" cy="236537"/>
          </a:xfrm>
          <a:prstGeom prst="rect"/>
          <a:noFill/>
          <a:ln w="9525">
            <a:noFill/>
          </a:ln>
        </p:spPr>
      </p:pic>
    </p:spTree>
  </p:cSld>
  <p:clrMapOvr>
    <a:masterClrMapping/>
  </p:clrMapOvr>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id="5" nodeType="withEffect" presetClass="entr" presetID="10" presetSubtype="0">
                                  <p:stCondLst>
                                    <p:cond delay="0"/>
                                  </p:stCondLst>
                                  <p:childTnLst>
                                    <p:set>
                                      <p:cBhvr>
                                        <p:cTn dur="1" fill="hold" id="6">
                                          <p:stCondLst>
                                            <p:cond delay="0"/>
                                          </p:stCondLst>
                                        </p:cTn>
                                        <p:tgtEl>
                                          <p:spTgt spid="2097211"/>
                                        </p:tgtEl>
                                        <p:attrNameLst>
                                          <p:attrName>style.visibility</p:attrName>
                                        </p:attrNameLst>
                                      </p:cBhvr>
                                      <p:to>
                                        <p:strVal val="visible"/>
                                      </p:to>
                                    </p:set>
                                    <p:animEffect transition="in" filter="fade">
                                      <p:cBhvr>
                                        <p:cTn dur="500" id="7"/>
                                        <p:tgtEl>
                                          <p:spTgt spid="2097211"/>
                                        </p:tgtEl>
                                      </p:cBhvr>
                                    </p:animEffect>
                                  </p:childTnLst>
                                </p:cTn>
                              </p:par>
                              <p:par>
                                <p:cTn fill="hold" id="8" nodeType="withEffect" presetClass="entr" presetID="10" presetSubtype="0">
                                  <p:stCondLst>
                                    <p:cond delay="0"/>
                                  </p:stCondLst>
                                  <p:childTnLst>
                                    <p:set>
                                      <p:cBhvr>
                                        <p:cTn dur="1" fill="hold" id="9">
                                          <p:stCondLst>
                                            <p:cond delay="0"/>
                                          </p:stCondLst>
                                        </p:cTn>
                                        <p:tgtEl>
                                          <p:spTgt spid="2097208"/>
                                        </p:tgtEl>
                                        <p:attrNameLst>
                                          <p:attrName>style.visibility</p:attrName>
                                        </p:attrNameLst>
                                      </p:cBhvr>
                                      <p:to>
                                        <p:strVal val="visible"/>
                                      </p:to>
                                    </p:set>
                                    <p:animEffect transition="in" filter="fade">
                                      <p:cBhvr>
                                        <p:cTn dur="500" id="10"/>
                                        <p:tgtEl>
                                          <p:spTgt spid="2097208"/>
                                        </p:tgtEl>
                                      </p:cBhvr>
                                    </p:animEffect>
                                  </p:childTnLst>
                                </p:cTn>
                              </p:par>
                              <p:par>
                                <p:cTn fill="hold" id="11" nodeType="withEffect" presetClass="entr" presetID="10" presetSubtype="0">
                                  <p:stCondLst>
                                    <p:cond delay="0"/>
                                  </p:stCondLst>
                                  <p:childTnLst>
                                    <p:set>
                                      <p:cBhvr>
                                        <p:cTn dur="1" fill="hold" id="12">
                                          <p:stCondLst>
                                            <p:cond delay="0"/>
                                          </p:stCondLst>
                                        </p:cTn>
                                        <p:tgtEl>
                                          <p:spTgt spid="2097207"/>
                                        </p:tgtEl>
                                        <p:attrNameLst>
                                          <p:attrName>style.visibility</p:attrName>
                                        </p:attrNameLst>
                                      </p:cBhvr>
                                      <p:to>
                                        <p:strVal val="visible"/>
                                      </p:to>
                                    </p:set>
                                    <p:animEffect transition="in" filter="fade">
                                      <p:cBhvr>
                                        <p:cTn dur="500" id="13"/>
                                        <p:tgtEl>
                                          <p:spTgt spid="2097207"/>
                                        </p:tgtEl>
                                      </p:cBhvr>
                                    </p:animEffect>
                                  </p:childTnLst>
                                </p:cTn>
                              </p:par>
                              <p:par>
                                <p:cTn fill="hold" id="14" nodeType="withEffect" presetClass="entr" presetID="10" presetSubtype="0">
                                  <p:stCondLst>
                                    <p:cond delay="0"/>
                                  </p:stCondLst>
                                  <p:childTnLst>
                                    <p:set>
                                      <p:cBhvr>
                                        <p:cTn dur="1" fill="hold" id="15">
                                          <p:stCondLst>
                                            <p:cond delay="0"/>
                                          </p:stCondLst>
                                        </p:cTn>
                                        <p:tgtEl>
                                          <p:spTgt spid="2097205"/>
                                        </p:tgtEl>
                                        <p:attrNameLst>
                                          <p:attrName>style.visibility</p:attrName>
                                        </p:attrNameLst>
                                      </p:cBhvr>
                                      <p:to>
                                        <p:strVal val="visible"/>
                                      </p:to>
                                    </p:set>
                                    <p:animEffect transition="in" filter="fade">
                                      <p:cBhvr>
                                        <p:cTn dur="500" id="16"/>
                                        <p:tgtEl>
                                          <p:spTgt spid="2097205"/>
                                        </p:tgtEl>
                                      </p:cBhvr>
                                    </p:animEffect>
                                  </p:childTnLst>
                                </p:cTn>
                              </p:par>
                              <p:par>
                                <p:cTn fill="hold" id="17" nodeType="withEffect" presetClass="entr" presetID="10" presetSubtype="0">
                                  <p:stCondLst>
                                    <p:cond delay="0"/>
                                  </p:stCondLst>
                                  <p:childTnLst>
                                    <p:set>
                                      <p:cBhvr>
                                        <p:cTn dur="1" fill="hold" id="18">
                                          <p:stCondLst>
                                            <p:cond delay="0"/>
                                          </p:stCondLst>
                                        </p:cTn>
                                        <p:tgtEl>
                                          <p:spTgt spid="2097210"/>
                                        </p:tgtEl>
                                        <p:attrNameLst>
                                          <p:attrName>style.visibility</p:attrName>
                                        </p:attrNameLst>
                                      </p:cBhvr>
                                      <p:to>
                                        <p:strVal val="visible"/>
                                      </p:to>
                                    </p:set>
                                    <p:animEffect transition="in" filter="fade">
                                      <p:cBhvr>
                                        <p:cTn dur="500" id="19"/>
                                        <p:tgtEl>
                                          <p:spTgt spid="2097210"/>
                                        </p:tgtEl>
                                      </p:cBhvr>
                                    </p:animEffect>
                                  </p:childTnLst>
                                </p:cTn>
                              </p:par>
                              <p:par>
                                <p:cTn fill="hold" id="20" nodeType="withEffect" presetClass="entr" presetID="10" presetSubtype="0">
                                  <p:stCondLst>
                                    <p:cond delay="0"/>
                                  </p:stCondLst>
                                  <p:childTnLst>
                                    <p:set>
                                      <p:cBhvr>
                                        <p:cTn dur="1" fill="hold" id="21">
                                          <p:stCondLst>
                                            <p:cond delay="0"/>
                                          </p:stCondLst>
                                        </p:cTn>
                                        <p:tgtEl>
                                          <p:spTgt spid="2097212"/>
                                        </p:tgtEl>
                                        <p:attrNameLst>
                                          <p:attrName>style.visibility</p:attrName>
                                        </p:attrNameLst>
                                      </p:cBhvr>
                                      <p:to>
                                        <p:strVal val="visible"/>
                                      </p:to>
                                    </p:set>
                                    <p:animEffect transition="in" filter="fade">
                                      <p:cBhvr>
                                        <p:cTn dur="500" id="22"/>
                                        <p:tgtEl>
                                          <p:spTgt spid="2097212"/>
                                        </p:tgtEl>
                                      </p:cBhvr>
                                    </p:animEffect>
                                  </p:childTnLst>
                                </p:cTn>
                              </p:par>
                              <p:par>
                                <p:cTn fill="hold" id="23" nodeType="withEffect" presetClass="entr" presetID="10" presetSubtype="0">
                                  <p:stCondLst>
                                    <p:cond delay="0"/>
                                  </p:stCondLst>
                                  <p:childTnLst>
                                    <p:set>
                                      <p:cBhvr>
                                        <p:cTn dur="1" fill="hold" id="24">
                                          <p:stCondLst>
                                            <p:cond delay="0"/>
                                          </p:stCondLst>
                                        </p:cTn>
                                        <p:tgtEl>
                                          <p:spTgt spid="2097214"/>
                                        </p:tgtEl>
                                        <p:attrNameLst>
                                          <p:attrName>style.visibility</p:attrName>
                                        </p:attrNameLst>
                                      </p:cBhvr>
                                      <p:to>
                                        <p:strVal val="visible"/>
                                      </p:to>
                                    </p:set>
                                    <p:animEffect transition="in" filter="fade">
                                      <p:cBhvr>
                                        <p:cTn dur="500" id="25"/>
                                        <p:tgtEl>
                                          <p:spTgt spid="2097214"/>
                                        </p:tgtEl>
                                      </p:cBhvr>
                                    </p:animEffect>
                                  </p:childTnLst>
                                </p:cTn>
                              </p:par>
                              <p:par>
                                <p:cTn fill="hold" id="26" nodeType="withEffect" presetClass="entr" presetID="10" presetSubtype="0">
                                  <p:stCondLst>
                                    <p:cond delay="0"/>
                                  </p:stCondLst>
                                  <p:childTnLst>
                                    <p:set>
                                      <p:cBhvr>
                                        <p:cTn dur="1" fill="hold" id="27">
                                          <p:stCondLst>
                                            <p:cond delay="0"/>
                                          </p:stCondLst>
                                        </p:cTn>
                                        <p:tgtEl>
                                          <p:spTgt spid="2097206"/>
                                        </p:tgtEl>
                                        <p:attrNameLst>
                                          <p:attrName>style.visibility</p:attrName>
                                        </p:attrNameLst>
                                      </p:cBhvr>
                                      <p:to>
                                        <p:strVal val="visible"/>
                                      </p:to>
                                    </p:set>
                                    <p:animEffect transition="in" filter="fade">
                                      <p:cBhvr>
                                        <p:cTn dur="500" id="28"/>
                                        <p:tgtEl>
                                          <p:spTgt spid="2097206"/>
                                        </p:tgtEl>
                                      </p:cBhvr>
                                    </p:animEffect>
                                  </p:childTnLst>
                                </p:cTn>
                              </p:par>
                              <p:par>
                                <p:cTn fill="hold" id="29" nodeType="withEffect" presetClass="entr" presetID="10" presetSubtype="0">
                                  <p:stCondLst>
                                    <p:cond delay="0"/>
                                  </p:stCondLst>
                                  <p:childTnLst>
                                    <p:set>
                                      <p:cBhvr>
                                        <p:cTn dur="1" fill="hold" id="30">
                                          <p:stCondLst>
                                            <p:cond delay="0"/>
                                          </p:stCondLst>
                                        </p:cTn>
                                        <p:tgtEl>
                                          <p:spTgt spid="2097213"/>
                                        </p:tgtEl>
                                        <p:attrNameLst>
                                          <p:attrName>style.visibility</p:attrName>
                                        </p:attrNameLst>
                                      </p:cBhvr>
                                      <p:to>
                                        <p:strVal val="visible"/>
                                      </p:to>
                                    </p:set>
                                    <p:animEffect transition="in" filter="fade">
                                      <p:cBhvr>
                                        <p:cTn dur="500" id="31"/>
                                        <p:tgtEl>
                                          <p:spTgt spid="2097213"/>
                                        </p:tgtEl>
                                      </p:cBhvr>
                                    </p:animEffect>
                                  </p:childTnLst>
                                </p:cTn>
                              </p:par>
                              <p:par>
                                <p:cTn fill="hold" id="32" nodeType="withEffect" presetClass="entr" presetID="10" presetSubtype="0">
                                  <p:stCondLst>
                                    <p:cond delay="0"/>
                                  </p:stCondLst>
                                  <p:childTnLst>
                                    <p:set>
                                      <p:cBhvr>
                                        <p:cTn dur="1" fill="hold" id="33">
                                          <p:stCondLst>
                                            <p:cond delay="0"/>
                                          </p:stCondLst>
                                        </p:cTn>
                                        <p:tgtEl>
                                          <p:spTgt spid="2097209"/>
                                        </p:tgtEl>
                                        <p:attrNameLst>
                                          <p:attrName>style.visibility</p:attrName>
                                        </p:attrNameLst>
                                      </p:cBhvr>
                                      <p:to>
                                        <p:strVal val="visible"/>
                                      </p:to>
                                    </p:set>
                                    <p:animEffect transition="in" filter="fade">
                                      <p:cBhvr>
                                        <p:cTn dur="500" id="34"/>
                                        <p:tgtEl>
                                          <p:spTgt spid="2097209"/>
                                        </p:tgtEl>
                                      </p:cBhvr>
                                    </p:animEffect>
                                  </p:childTnLst>
                                </p:cTn>
                              </p:par>
                              <p:par>
                                <p:cTn fill="hold" id="35" nodeType="withEffect" presetClass="entr" presetID="10" presetSubtype="0">
                                  <p:stCondLst>
                                    <p:cond delay="0"/>
                                  </p:stCondLst>
                                  <p:childTnLst>
                                    <p:set>
                                      <p:cBhvr>
                                        <p:cTn dur="1" fill="hold" id="36">
                                          <p:stCondLst>
                                            <p:cond delay="0"/>
                                          </p:stCondLst>
                                        </p:cTn>
                                        <p:tgtEl>
                                          <p:spTgt spid="2097215"/>
                                        </p:tgtEl>
                                        <p:attrNameLst>
                                          <p:attrName>style.visibility</p:attrName>
                                        </p:attrNameLst>
                                      </p:cBhvr>
                                      <p:to>
                                        <p:strVal val="visible"/>
                                      </p:to>
                                    </p:set>
                                    <p:animEffect transition="in" filter="fade">
                                      <p:cBhvr>
                                        <p:cTn dur="500" id="37"/>
                                        <p:tgtEl>
                                          <p:spTgt spid="2097215"/>
                                        </p:tgtEl>
                                      </p:cBhvr>
                                    </p:animEffect>
                                  </p:childTnLst>
                                </p:cTn>
                              </p:par>
                              <p:par>
                                <p:cTn fill="hold" id="38" nodeType="withEffect" presetClass="path" presetID="35" presetSubtype="0">
                                  <p:stCondLst>
                                    <p:cond delay="0"/>
                                  </p:stCondLst>
                                  <p:childTnLst>
                                    <p:animMotion origin="layout" path="M 0 0  L -0.25 0  E" pathEditMode="relative" rAng="0" ptsTypes="">
                                      <p:cBhvr>
                                        <p:cTn dur="3000" fill="hold" id="39"/>
                                        <p:tgtEl>
                                          <p:spTgt spid="2097213"/>
                                        </p:tgtEl>
                                        <p:attrNameLst>
                                          <p:attrName>ppt_x</p:attrName>
                                          <p:attrName>ppt_y</p:attrName>
                                        </p:attrNameLst>
                                      </p:cBhvr>
                                      <p:rCtr x="0" y="0"/>
                                    </p:animMotion>
                                  </p:childTnLst>
                                </p:cTn>
                              </p:par>
                              <p:par>
                                <p:cTn fill="hold" id="40" nodeType="withEffect" presetClass="path" presetID="35" presetSubtype="0">
                                  <p:stCondLst>
                                    <p:cond delay="0"/>
                                  </p:stCondLst>
                                  <p:childTnLst>
                                    <p:animMotion origin="layout" path="M 4.16667E-6 3.33333E-6 L -0.31632 3.33333E-6 " pathEditMode="relative" rAng="0" ptsTypes="AA">
                                      <p:cBhvr>
                                        <p:cTn dur="3000" fill="hold" id="41"/>
                                        <p:tgtEl>
                                          <p:spTgt spid="2097206"/>
                                        </p:tgtEl>
                                        <p:attrNameLst>
                                          <p:attrName>ppt_x</p:attrName>
                                          <p:attrName>ppt_y</p:attrName>
                                        </p:attrNameLst>
                                      </p:cBhvr>
                                      <p:rCtr x="-15800" y="0"/>
                                    </p:animMotion>
                                  </p:childTnLst>
                                </p:cTn>
                              </p:par>
                              <p:par>
                                <p:cTn fill="hold" id="42" nodeType="withEffect" presetClass="path" presetID="35" presetSubtype="0">
                                  <p:stCondLst>
                                    <p:cond delay="0"/>
                                  </p:stCondLst>
                                  <p:childTnLst>
                                    <p:animMotion origin="layout" path="M 0.00504 -1.85185E-6 L -0.46684 -1.85185E-6 " pathEditMode="relative" rAng="0" ptsTypes="AA">
                                      <p:cBhvr>
                                        <p:cTn dur="3000" fill="hold" id="43"/>
                                        <p:tgtEl>
                                          <p:spTgt spid="2097209"/>
                                        </p:tgtEl>
                                        <p:attrNameLst>
                                          <p:attrName>ppt_x</p:attrName>
                                          <p:attrName>ppt_y</p:attrName>
                                        </p:attrNameLst>
                                      </p:cBhvr>
                                      <p:rCtr x="-23600" y="0"/>
                                    </p:animMotion>
                                  </p:childTnLst>
                                </p:cTn>
                              </p:par>
                              <p:par>
                                <p:cTn fill="hold" id="44" nodeType="withEffect" presetClass="path" presetID="35" presetSubtype="0">
                                  <p:stCondLst>
                                    <p:cond delay="0"/>
                                  </p:stCondLst>
                                  <p:childTnLst>
                                    <p:animMotion origin="layout" path="M -3.05556E-6 1.11111E-6 L -0.19531 1.11111E-6 " pathEditMode="relative" rAng="0" ptsTypes="AA">
                                      <p:cBhvr>
                                        <p:cTn dur="3000" fill="hold" id="45"/>
                                        <p:tgtEl>
                                          <p:spTgt spid="2097210"/>
                                        </p:tgtEl>
                                        <p:attrNameLst>
                                          <p:attrName>ppt_x</p:attrName>
                                          <p:attrName>ppt_y</p:attrName>
                                        </p:attrNameLst>
                                      </p:cBhvr>
                                      <p:rCtr x="-9800" y="0"/>
                                    </p:animMotion>
                                  </p:childTnLst>
                                </p:cTn>
                              </p:par>
                              <p:par>
                                <p:cTn fill="hold" id="46" nodeType="withEffect" presetClass="path" presetID="35" presetSubtype="0">
                                  <p:stCondLst>
                                    <p:cond delay="0"/>
                                  </p:stCondLst>
                                  <p:childTnLst>
                                    <p:animMotion origin="layout" path="M 5.55556E-7 2.59259E-6 L -0.43594 2.59259E-6 " pathEditMode="relative" rAng="0" ptsTypes="AA">
                                      <p:cBhvr>
                                        <p:cTn dur="3000" fill="hold" id="47"/>
                                        <p:tgtEl>
                                          <p:spTgt spid="2097208"/>
                                        </p:tgtEl>
                                        <p:attrNameLst>
                                          <p:attrName>ppt_x</p:attrName>
                                          <p:attrName>ppt_y</p:attrName>
                                        </p:attrNameLst>
                                      </p:cBhvr>
                                      <p:rCtr x="-21800" y="0"/>
                                    </p:animMotion>
                                  </p:childTnLst>
                                </p:cTn>
                              </p:par>
                              <p:par>
                                <p:cTn fill="hold" id="48" nodeType="withEffect" presetClass="path" presetID="35" presetSubtype="0">
                                  <p:stCondLst>
                                    <p:cond delay="0"/>
                                  </p:stCondLst>
                                  <p:childTnLst>
                                    <p:animMotion origin="layout" path="M 3.05556E-6 -1.85185E-6 L -0.33577 -1.85185E-6 " pathEditMode="relative" rAng="0" ptsTypes="AA">
                                      <p:cBhvr>
                                        <p:cTn dur="3000" fill="hold" id="49"/>
                                        <p:tgtEl>
                                          <p:spTgt spid="2097205"/>
                                        </p:tgtEl>
                                        <p:attrNameLst>
                                          <p:attrName>ppt_x</p:attrName>
                                          <p:attrName>ppt_y</p:attrName>
                                        </p:attrNameLst>
                                      </p:cBhvr>
                                      <p:rCtr x="-16800" y="0"/>
                                    </p:animMotion>
                                  </p:childTnLst>
                                </p:cTn>
                              </p:par>
                              <p:par>
                                <p:cTn fill="hold" id="50" nodeType="withEffect" presetClass="path" presetID="35" presetSubtype="0">
                                  <p:stCondLst>
                                    <p:cond delay="0"/>
                                  </p:stCondLst>
                                  <p:childTnLst>
                                    <p:animMotion origin="layout" path="M 1.66667E-6 -1.85185E-6 L -0.57188 -1.85185E-6 " pathEditMode="relative" rAng="0" ptsTypes="AA">
                                      <p:cBhvr>
                                        <p:cTn dur="3000" fill="hold" id="51"/>
                                        <p:tgtEl>
                                          <p:spTgt spid="2097214"/>
                                        </p:tgtEl>
                                        <p:attrNameLst>
                                          <p:attrName>ppt_x</p:attrName>
                                          <p:attrName>ppt_y</p:attrName>
                                        </p:attrNameLst>
                                      </p:cBhvr>
                                      <p:rCtr x="-28600" y="0"/>
                                    </p:animMotion>
                                  </p:childTnLst>
                                </p:cTn>
                              </p:par>
                              <p:par>
                                <p:cTn fill="hold" id="52" nodeType="withEffect" presetClass="path" presetID="35" presetSubtype="0">
                                  <p:stCondLst>
                                    <p:cond delay="0"/>
                                  </p:stCondLst>
                                  <p:childTnLst>
                                    <p:animMotion origin="layout" path="M 1.66667E-6 -1.85185E-6 L -0.57188 -1.85185E-6 " pathEditMode="relative" rAng="0" ptsTypes="AA">
                                      <p:cBhvr>
                                        <p:cTn dur="3000" fill="hold" id="53"/>
                                        <p:tgtEl>
                                          <p:spTgt spid="2097215"/>
                                        </p:tgtEl>
                                        <p:attrNameLst>
                                          <p:attrName>ppt_x</p:attrName>
                                          <p:attrName>ppt_y</p:attrName>
                                        </p:attrNameLst>
                                      </p:cBhvr>
                                      <p:rCtr x="-28600" y="0"/>
                                    </p:animMotion>
                                  </p:childTnLst>
                                </p:cTn>
                              </p:par>
                              <p:par>
                                <p:cTn fill="hold" id="54" nodeType="withEffect" presetClass="path" presetID="63" presetSubtype="0">
                                  <p:stCondLst>
                                    <p:cond delay="0"/>
                                  </p:stCondLst>
                                  <p:childTnLst>
                                    <p:animMotion origin="layout" path="M 5.55556E-7 2.59259E-6 L 0.43906 2.59259E-6 " pathEditMode="relative" rAng="0" ptsTypes="AA">
                                      <p:cBhvr>
                                        <p:cTn dur="3000" fill="hold" id="55"/>
                                        <p:tgtEl>
                                          <p:spTgt spid="2097212"/>
                                        </p:tgtEl>
                                        <p:attrNameLst>
                                          <p:attrName>ppt_x</p:attrName>
                                          <p:attrName>ppt_y</p:attrName>
                                        </p:attrNameLst>
                                      </p:cBhvr>
                                      <p:rCtr x="21900" y="0"/>
                                    </p:animMotion>
                                  </p:childTnLst>
                                </p:cTn>
                              </p:par>
                              <p:par>
                                <p:cTn fill="hold" id="56" nodeType="withEffect" presetClass="path" presetID="63" presetSubtype="0">
                                  <p:stCondLst>
                                    <p:cond delay="0"/>
                                  </p:stCondLst>
                                  <p:childTnLst>
                                    <p:animMotion origin="layout" path="M -1.38889E-6 2.96296E-6 L 0.62813 2.96296E-6 " pathEditMode="relative" rAng="0" ptsTypes="AA">
                                      <p:cBhvr>
                                        <p:cTn dur="3000" fill="hold" id="57"/>
                                        <p:tgtEl>
                                          <p:spTgt spid="2097211"/>
                                        </p:tgtEl>
                                        <p:attrNameLst>
                                          <p:attrName>ppt_x</p:attrName>
                                          <p:attrName>ppt_y</p:attrName>
                                        </p:attrNameLst>
                                      </p:cBhvr>
                                      <p:rCtr x="31400" y="0"/>
                                    </p:animMotion>
                                  </p:childTnLst>
                                </p:cTn>
                              </p:par>
                              <p:par>
                                <p:cTn fill="hold" id="58" nodeType="withEffect" presetClass="path" presetID="63" presetSubtype="0">
                                  <p:stCondLst>
                                    <p:cond delay="0"/>
                                  </p:stCondLst>
                                  <p:childTnLst>
                                    <p:animMotion origin="layout" path="M 2.77778E-6 -2.96296E-6 L 0.42465 -2.96296E-6 " pathEditMode="relative" rAng="0" ptsTypes="AA">
                                      <p:cBhvr>
                                        <p:cTn dur="3000" fill="hold" id="59"/>
                                        <p:tgtEl>
                                          <p:spTgt spid="2097207"/>
                                        </p:tgtEl>
                                        <p:attrNameLst>
                                          <p:attrName>ppt_x</p:attrName>
                                          <p:attrName>ppt_y</p:attrName>
                                        </p:attrNameLst>
                                      </p:cBhvr>
                                      <p:rCtr x="21200" y="0"/>
                                    </p:animMotion>
                                  </p:childTnLst>
                                </p:cTn>
                              </p:par>
                              <p:par>
                                <p:cTn fill="hold" id="60" nodeType="withEffect" presetClass="exit" presetID="10" presetSubtype="0">
                                  <p:stCondLst>
                                    <p:cond delay="2500"/>
                                  </p:stCondLst>
                                  <p:childTnLst>
                                    <p:animEffect transition="out" filter="fade">
                                      <p:cBhvr>
                                        <p:cTn dur="500" id="61"/>
                                        <p:tgtEl>
                                          <p:spTgt spid="2097211"/>
                                        </p:tgtEl>
                                      </p:cBhvr>
                                    </p:animEffect>
                                    <p:set>
                                      <p:cBhvr>
                                        <p:cTn dur="1" fill="hold" id="62">
                                          <p:stCondLst>
                                            <p:cond delay="499"/>
                                          </p:stCondLst>
                                        </p:cTn>
                                        <p:tgtEl>
                                          <p:spTgt spid="2097211"/>
                                        </p:tgtEl>
                                        <p:attrNameLst>
                                          <p:attrName>style.visibility</p:attrName>
                                        </p:attrNameLst>
                                      </p:cBhvr>
                                      <p:to>
                                        <p:strVal val="hidden"/>
                                      </p:to>
                                    </p:set>
                                  </p:childTnLst>
                                </p:cTn>
                              </p:par>
                              <p:par>
                                <p:cTn fill="hold" id="63" nodeType="withEffect" presetClass="exit" presetID="10" presetSubtype="0">
                                  <p:stCondLst>
                                    <p:cond delay="2500"/>
                                  </p:stCondLst>
                                  <p:childTnLst>
                                    <p:animEffect transition="out" filter="fade">
                                      <p:cBhvr>
                                        <p:cTn dur="500" id="64"/>
                                        <p:tgtEl>
                                          <p:spTgt spid="2097212"/>
                                        </p:tgtEl>
                                      </p:cBhvr>
                                    </p:animEffect>
                                    <p:set>
                                      <p:cBhvr>
                                        <p:cTn dur="1" fill="hold" id="65">
                                          <p:stCondLst>
                                            <p:cond delay="499"/>
                                          </p:stCondLst>
                                        </p:cTn>
                                        <p:tgtEl>
                                          <p:spTgt spid="2097212"/>
                                        </p:tgtEl>
                                        <p:attrNameLst>
                                          <p:attrName>style.visibility</p:attrName>
                                        </p:attrNameLst>
                                      </p:cBhvr>
                                      <p:to>
                                        <p:strVal val="hidden"/>
                                      </p:to>
                                    </p:set>
                                  </p:childTnLst>
                                </p:cTn>
                              </p:par>
                              <p:par>
                                <p:cTn fill="hold" id="66" nodeType="withEffect" presetClass="exit" presetID="10" presetSubtype="0">
                                  <p:stCondLst>
                                    <p:cond delay="2500"/>
                                  </p:stCondLst>
                                  <p:childTnLst>
                                    <p:animEffect transition="out" filter="fade">
                                      <p:cBhvr>
                                        <p:cTn dur="500" id="67"/>
                                        <p:tgtEl>
                                          <p:spTgt spid="2097214"/>
                                        </p:tgtEl>
                                      </p:cBhvr>
                                    </p:animEffect>
                                    <p:set>
                                      <p:cBhvr>
                                        <p:cTn dur="1" fill="hold" id="68">
                                          <p:stCondLst>
                                            <p:cond delay="499"/>
                                          </p:stCondLst>
                                        </p:cTn>
                                        <p:tgtEl>
                                          <p:spTgt spid="2097214"/>
                                        </p:tgtEl>
                                        <p:attrNameLst>
                                          <p:attrName>style.visibility</p:attrName>
                                        </p:attrNameLst>
                                      </p:cBhvr>
                                      <p:to>
                                        <p:strVal val="hidden"/>
                                      </p:to>
                                    </p:set>
                                  </p:childTnLst>
                                </p:cTn>
                              </p:par>
                              <p:par>
                                <p:cTn fill="hold" id="69" nodeType="withEffect" presetClass="exit" presetID="10" presetSubtype="0">
                                  <p:stCondLst>
                                    <p:cond delay="2500"/>
                                  </p:stCondLst>
                                  <p:childTnLst>
                                    <p:animEffect transition="out" filter="fade">
                                      <p:cBhvr>
                                        <p:cTn dur="500" id="70"/>
                                        <p:tgtEl>
                                          <p:spTgt spid="2097208"/>
                                        </p:tgtEl>
                                      </p:cBhvr>
                                    </p:animEffect>
                                    <p:set>
                                      <p:cBhvr>
                                        <p:cTn dur="1" fill="hold" id="71">
                                          <p:stCondLst>
                                            <p:cond delay="499"/>
                                          </p:stCondLst>
                                        </p:cTn>
                                        <p:tgtEl>
                                          <p:spTgt spid="2097208"/>
                                        </p:tgtEl>
                                        <p:attrNameLst>
                                          <p:attrName>style.visibility</p:attrName>
                                        </p:attrNameLst>
                                      </p:cBhvr>
                                      <p:to>
                                        <p:strVal val="hidden"/>
                                      </p:to>
                                    </p:set>
                                  </p:childTnLst>
                                </p:cTn>
                              </p:par>
                              <p:par>
                                <p:cTn fill="hold" id="72" nodeType="withEffect" presetClass="exit" presetID="10" presetSubtype="0">
                                  <p:stCondLst>
                                    <p:cond delay="2500"/>
                                  </p:stCondLst>
                                  <p:childTnLst>
                                    <p:animEffect transition="out" filter="fade">
                                      <p:cBhvr>
                                        <p:cTn dur="500" id="73"/>
                                        <p:tgtEl>
                                          <p:spTgt spid="2097210"/>
                                        </p:tgtEl>
                                      </p:cBhvr>
                                    </p:animEffect>
                                    <p:set>
                                      <p:cBhvr>
                                        <p:cTn dur="1" fill="hold" id="74">
                                          <p:stCondLst>
                                            <p:cond delay="499"/>
                                          </p:stCondLst>
                                        </p:cTn>
                                        <p:tgtEl>
                                          <p:spTgt spid="2097210"/>
                                        </p:tgtEl>
                                        <p:attrNameLst>
                                          <p:attrName>style.visibility</p:attrName>
                                        </p:attrNameLst>
                                      </p:cBhvr>
                                      <p:to>
                                        <p:strVal val="hidden"/>
                                      </p:to>
                                    </p:set>
                                  </p:childTnLst>
                                </p:cTn>
                              </p:par>
                              <p:par>
                                <p:cTn fill="hold" id="75" nodeType="withEffect" presetClass="exit" presetID="10" presetSubtype="0">
                                  <p:stCondLst>
                                    <p:cond delay="2500"/>
                                  </p:stCondLst>
                                  <p:childTnLst>
                                    <p:animEffect transition="out" filter="fade">
                                      <p:cBhvr>
                                        <p:cTn dur="500" id="76"/>
                                        <p:tgtEl>
                                          <p:spTgt spid="2097206"/>
                                        </p:tgtEl>
                                      </p:cBhvr>
                                    </p:animEffect>
                                    <p:set>
                                      <p:cBhvr>
                                        <p:cTn dur="1" fill="hold" id="77">
                                          <p:stCondLst>
                                            <p:cond delay="499"/>
                                          </p:stCondLst>
                                        </p:cTn>
                                        <p:tgtEl>
                                          <p:spTgt spid="2097206"/>
                                        </p:tgtEl>
                                        <p:attrNameLst>
                                          <p:attrName>style.visibility</p:attrName>
                                        </p:attrNameLst>
                                      </p:cBhvr>
                                      <p:to>
                                        <p:strVal val="hidden"/>
                                      </p:to>
                                    </p:set>
                                  </p:childTnLst>
                                </p:cTn>
                              </p:par>
                              <p:par>
                                <p:cTn fill="hold" id="78" nodeType="withEffect" presetClass="exit" presetID="10" presetSubtype="0">
                                  <p:stCondLst>
                                    <p:cond delay="2500"/>
                                  </p:stCondLst>
                                  <p:childTnLst>
                                    <p:animEffect transition="out" filter="fade">
                                      <p:cBhvr>
                                        <p:cTn dur="500" id="79"/>
                                        <p:tgtEl>
                                          <p:spTgt spid="2097213"/>
                                        </p:tgtEl>
                                      </p:cBhvr>
                                    </p:animEffect>
                                    <p:set>
                                      <p:cBhvr>
                                        <p:cTn dur="1" fill="hold" id="80">
                                          <p:stCondLst>
                                            <p:cond delay="499"/>
                                          </p:stCondLst>
                                        </p:cTn>
                                        <p:tgtEl>
                                          <p:spTgt spid="2097213"/>
                                        </p:tgtEl>
                                        <p:attrNameLst>
                                          <p:attrName>style.visibility</p:attrName>
                                        </p:attrNameLst>
                                      </p:cBhvr>
                                      <p:to>
                                        <p:strVal val="hidden"/>
                                      </p:to>
                                    </p:set>
                                  </p:childTnLst>
                                </p:cTn>
                              </p:par>
                              <p:par>
                                <p:cTn fill="hold" id="81" nodeType="withEffect" presetClass="exit" presetID="10" presetSubtype="0">
                                  <p:stCondLst>
                                    <p:cond delay="2500"/>
                                  </p:stCondLst>
                                  <p:childTnLst>
                                    <p:animEffect transition="out" filter="fade">
                                      <p:cBhvr>
                                        <p:cTn dur="500" id="82"/>
                                        <p:tgtEl>
                                          <p:spTgt spid="2097215"/>
                                        </p:tgtEl>
                                      </p:cBhvr>
                                    </p:animEffect>
                                    <p:set>
                                      <p:cBhvr>
                                        <p:cTn dur="1" fill="hold" id="83">
                                          <p:stCondLst>
                                            <p:cond delay="499"/>
                                          </p:stCondLst>
                                        </p:cTn>
                                        <p:tgtEl>
                                          <p:spTgt spid="2097215"/>
                                        </p:tgtEl>
                                        <p:attrNameLst>
                                          <p:attrName>style.visibility</p:attrName>
                                        </p:attrNameLst>
                                      </p:cBhvr>
                                      <p:to>
                                        <p:strVal val="hidden"/>
                                      </p:to>
                                    </p:set>
                                  </p:childTnLst>
                                </p:cTn>
                              </p:par>
                              <p:par>
                                <p:cTn fill="hold" id="84" nodeType="withEffect" presetClass="exit" presetID="10" presetSubtype="0">
                                  <p:stCondLst>
                                    <p:cond delay="2500"/>
                                  </p:stCondLst>
                                  <p:childTnLst>
                                    <p:animEffect transition="out" filter="fade">
                                      <p:cBhvr>
                                        <p:cTn dur="500" id="85"/>
                                        <p:tgtEl>
                                          <p:spTgt spid="2097207"/>
                                        </p:tgtEl>
                                      </p:cBhvr>
                                    </p:animEffect>
                                    <p:set>
                                      <p:cBhvr>
                                        <p:cTn dur="1" fill="hold" id="86">
                                          <p:stCondLst>
                                            <p:cond delay="499"/>
                                          </p:stCondLst>
                                        </p:cTn>
                                        <p:tgtEl>
                                          <p:spTgt spid="2097207"/>
                                        </p:tgtEl>
                                        <p:attrNameLst>
                                          <p:attrName>style.visibility</p:attrName>
                                        </p:attrNameLst>
                                      </p:cBhvr>
                                      <p:to>
                                        <p:strVal val="hidden"/>
                                      </p:to>
                                    </p:set>
                                  </p:childTnLst>
                                </p:cTn>
                              </p:par>
                              <p:par>
                                <p:cTn fill="hold" id="87" nodeType="withEffect" presetClass="exit" presetID="10" presetSubtype="0">
                                  <p:stCondLst>
                                    <p:cond delay="2500"/>
                                  </p:stCondLst>
                                  <p:childTnLst>
                                    <p:animEffect transition="out" filter="fade">
                                      <p:cBhvr>
                                        <p:cTn dur="500" id="88"/>
                                        <p:tgtEl>
                                          <p:spTgt spid="2097205"/>
                                        </p:tgtEl>
                                      </p:cBhvr>
                                    </p:animEffect>
                                    <p:set>
                                      <p:cBhvr>
                                        <p:cTn dur="1" fill="hold" id="89">
                                          <p:stCondLst>
                                            <p:cond delay="499"/>
                                          </p:stCondLst>
                                        </p:cTn>
                                        <p:tgtEl>
                                          <p:spTgt spid="2097205"/>
                                        </p:tgtEl>
                                        <p:attrNameLst>
                                          <p:attrName>style.visibility</p:attrName>
                                        </p:attrNameLst>
                                      </p:cBhvr>
                                      <p:to>
                                        <p:strVal val="hidden"/>
                                      </p:to>
                                    </p:set>
                                  </p:childTnLst>
                                </p:cTn>
                              </p:par>
                              <p:par>
                                <p:cTn fill="hold" id="90" nodeType="withEffect" presetClass="exit" presetID="10" presetSubtype="0">
                                  <p:stCondLst>
                                    <p:cond delay="2500"/>
                                  </p:stCondLst>
                                  <p:childTnLst>
                                    <p:animEffect transition="out" filter="fade">
                                      <p:cBhvr>
                                        <p:cTn dur="500" id="91"/>
                                        <p:tgtEl>
                                          <p:spTgt spid="2097209"/>
                                        </p:tgtEl>
                                      </p:cBhvr>
                                    </p:animEffect>
                                    <p:set>
                                      <p:cBhvr>
                                        <p:cTn dur="1" fill="hold" id="92">
                                          <p:stCondLst>
                                            <p:cond delay="499"/>
                                          </p:stCondLst>
                                        </p:cTn>
                                        <p:tgtEl>
                                          <p:spTgt spid="2097209"/>
                                        </p:tgtEl>
                                        <p:attrNameLst>
                                          <p:attrName>style.visibility</p:attrName>
                                        </p:attrNameLst>
                                      </p:cBhvr>
                                      <p:to>
                                        <p:strVal val="hidden"/>
                                      </p:to>
                                    </p:set>
                                  </p:childTnLst>
                                </p:cTn>
                              </p:par>
                              <p:par>
                                <p:cTn fill="hold" id="93" nodeType="withEffect" presetClass="entr" presetID="10" presetSubtype="0">
                                  <p:stCondLst>
                                    <p:cond delay="0"/>
                                  </p:stCondLst>
                                  <p:childTnLst>
                                    <p:set>
                                      <p:cBhvr>
                                        <p:cTn dur="1" fill="hold" id="94">
                                          <p:stCondLst>
                                            <p:cond delay="0"/>
                                          </p:stCondLst>
                                        </p:cTn>
                                        <p:tgtEl>
                                          <p:spTgt spid="2097216"/>
                                        </p:tgtEl>
                                        <p:attrNameLst>
                                          <p:attrName>style.visibility</p:attrName>
                                        </p:attrNameLst>
                                      </p:cBhvr>
                                      <p:to>
                                        <p:strVal val="visible"/>
                                      </p:to>
                                    </p:set>
                                    <p:animEffect transition="in" filter="fade">
                                      <p:cBhvr>
                                        <p:cTn dur="100" id="95"/>
                                        <p:tgtEl>
                                          <p:spTgt spid="2097216"/>
                                        </p:tgtEl>
                                      </p:cBhvr>
                                    </p:animEffect>
                                  </p:childTnLst>
                                </p:cTn>
                              </p:par>
                              <p:par>
                                <p:cTn fill="hold" id="96" nodeType="withEffect" presetClass="entr" presetID="10" presetSubtype="0">
                                  <p:stCondLst>
                                    <p:cond delay="600"/>
                                  </p:stCondLst>
                                  <p:childTnLst>
                                    <p:set>
                                      <p:cBhvr>
                                        <p:cTn dur="1" fill="hold" id="97">
                                          <p:stCondLst>
                                            <p:cond delay="0"/>
                                          </p:stCondLst>
                                        </p:cTn>
                                        <p:tgtEl>
                                          <p:spTgt spid="2097217"/>
                                        </p:tgtEl>
                                        <p:attrNameLst>
                                          <p:attrName>style.visibility</p:attrName>
                                        </p:attrNameLst>
                                      </p:cBhvr>
                                      <p:to>
                                        <p:strVal val="visible"/>
                                      </p:to>
                                    </p:set>
                                    <p:animEffect transition="in" filter="fade">
                                      <p:cBhvr>
                                        <p:cTn dur="100" id="98"/>
                                        <p:tgtEl>
                                          <p:spTgt spid="2097217"/>
                                        </p:tgtEl>
                                      </p:cBhvr>
                                    </p:animEffect>
                                  </p:childTnLst>
                                </p:cTn>
                              </p:par>
                              <p:par>
                                <p:cTn fill="hold" id="99" nodeType="withEffect" presetClass="entr" presetID="10" presetSubtype="0">
                                  <p:stCondLst>
                                    <p:cond delay="200"/>
                                  </p:stCondLst>
                                  <p:childTnLst>
                                    <p:set>
                                      <p:cBhvr>
                                        <p:cTn dur="1" fill="hold" id="100">
                                          <p:stCondLst>
                                            <p:cond delay="0"/>
                                          </p:stCondLst>
                                        </p:cTn>
                                        <p:tgtEl>
                                          <p:spTgt spid="2097218"/>
                                        </p:tgtEl>
                                        <p:attrNameLst>
                                          <p:attrName>style.visibility</p:attrName>
                                        </p:attrNameLst>
                                      </p:cBhvr>
                                      <p:to>
                                        <p:strVal val="visible"/>
                                      </p:to>
                                    </p:set>
                                    <p:animEffect transition="in" filter="fade">
                                      <p:cBhvr>
                                        <p:cTn dur="100" id="101"/>
                                        <p:tgtEl>
                                          <p:spTgt spid="2097218"/>
                                        </p:tgtEl>
                                      </p:cBhvr>
                                    </p:animEffect>
                                  </p:childTnLst>
                                </p:cTn>
                              </p:par>
                              <p:par>
                                <p:cTn fill="hold" id="102" nodeType="withEffect" presetClass="entr" presetID="10" presetSubtype="0">
                                  <p:stCondLst>
                                    <p:cond delay="1800"/>
                                  </p:stCondLst>
                                  <p:childTnLst>
                                    <p:set>
                                      <p:cBhvr>
                                        <p:cTn dur="1" fill="hold" id="103">
                                          <p:stCondLst>
                                            <p:cond delay="0"/>
                                          </p:stCondLst>
                                        </p:cTn>
                                        <p:tgtEl>
                                          <p:spTgt spid="2097219"/>
                                        </p:tgtEl>
                                        <p:attrNameLst>
                                          <p:attrName>style.visibility</p:attrName>
                                        </p:attrNameLst>
                                      </p:cBhvr>
                                      <p:to>
                                        <p:strVal val="visible"/>
                                      </p:to>
                                    </p:set>
                                    <p:animEffect transition="in" filter="fade">
                                      <p:cBhvr>
                                        <p:cTn dur="100" id="104"/>
                                        <p:tgtEl>
                                          <p:spTgt spid="2097219"/>
                                        </p:tgtEl>
                                      </p:cBhvr>
                                    </p:animEffect>
                                  </p:childTnLst>
                                </p:cTn>
                              </p:par>
                              <p:par>
                                <p:cTn fill="hold" id="105" nodeType="withEffect" presetClass="entr" presetID="10" presetSubtype="0">
                                  <p:stCondLst>
                                    <p:cond delay="2200"/>
                                  </p:stCondLst>
                                  <p:childTnLst>
                                    <p:set>
                                      <p:cBhvr>
                                        <p:cTn dur="1" fill="hold" id="106">
                                          <p:stCondLst>
                                            <p:cond delay="0"/>
                                          </p:stCondLst>
                                        </p:cTn>
                                        <p:tgtEl>
                                          <p:spTgt spid="2097220"/>
                                        </p:tgtEl>
                                        <p:attrNameLst>
                                          <p:attrName>style.visibility</p:attrName>
                                        </p:attrNameLst>
                                      </p:cBhvr>
                                      <p:to>
                                        <p:strVal val="visible"/>
                                      </p:to>
                                    </p:set>
                                    <p:animEffect transition="in" filter="fade">
                                      <p:cBhvr>
                                        <p:cTn dur="100" id="107"/>
                                        <p:tgtEl>
                                          <p:spTgt spid="2097220"/>
                                        </p:tgtEl>
                                      </p:cBhvr>
                                    </p:animEffect>
                                  </p:childTnLst>
                                </p:cTn>
                              </p:par>
                              <p:par>
                                <p:cTn fill="hold" id="108" nodeType="withEffect" presetClass="exit" presetID="53" presetSubtype="16">
                                  <p:stCondLst>
                                    <p:cond delay="100"/>
                                  </p:stCondLst>
                                  <p:childTnLst>
                                    <p:anim calcmode="lin" valueType="num">
                                      <p:cBhvr>
                                        <p:cTn dur="1000" id="109"/>
                                        <p:tgtEl>
                                          <p:spTgt spid="2097216"/>
                                        </p:tgtEl>
                                        <p:attrNameLst>
                                          <p:attrName>ppt_w</p:attrName>
                                        </p:attrNameLst>
                                      </p:cBhvr>
                                      <p:tavLst>
                                        <p:tav tm="0">
                                          <p:val>
                                            <p:strVal val="ppt_w"/>
                                          </p:val>
                                        </p:tav>
                                        <p:tav tm="100000">
                                          <p:val>
                                            <p:fltVal val="0.0"/>
                                          </p:val>
                                        </p:tav>
                                      </p:tavLst>
                                    </p:anim>
                                    <p:anim calcmode="lin" valueType="num">
                                      <p:cBhvr>
                                        <p:cTn dur="1000" id="110"/>
                                        <p:tgtEl>
                                          <p:spTgt spid="2097216"/>
                                        </p:tgtEl>
                                        <p:attrNameLst>
                                          <p:attrName>ppt_h</p:attrName>
                                        </p:attrNameLst>
                                      </p:cBhvr>
                                      <p:tavLst>
                                        <p:tav tm="0">
                                          <p:val>
                                            <p:strVal val="ppt_h"/>
                                          </p:val>
                                        </p:tav>
                                        <p:tav tm="100000">
                                          <p:val>
                                            <p:fltVal val="0.0"/>
                                          </p:val>
                                        </p:tav>
                                      </p:tavLst>
                                    </p:anim>
                                    <p:animEffect transition="out" filter="fade">
                                      <p:cBhvr>
                                        <p:cTn dur="1000" id="111"/>
                                        <p:tgtEl>
                                          <p:spTgt spid="2097216"/>
                                        </p:tgtEl>
                                      </p:cBhvr>
                                    </p:animEffect>
                                    <p:set>
                                      <p:cBhvr>
                                        <p:cTn dur="1" fill="hold" id="112">
                                          <p:stCondLst>
                                            <p:cond delay="999"/>
                                          </p:stCondLst>
                                        </p:cTn>
                                        <p:tgtEl>
                                          <p:spTgt spid="2097216"/>
                                        </p:tgtEl>
                                        <p:attrNameLst>
                                          <p:attrName>style.visibility</p:attrName>
                                        </p:attrNameLst>
                                      </p:cBhvr>
                                      <p:to>
                                        <p:strVal val="hidden"/>
                                      </p:to>
                                    </p:set>
                                  </p:childTnLst>
                                </p:cTn>
                              </p:par>
                              <p:par>
                                <p:cTn fill="hold" id="113" nodeType="withEffect" presetClass="exit" presetID="53" presetSubtype="16">
                                  <p:stCondLst>
                                    <p:cond delay="700"/>
                                  </p:stCondLst>
                                  <p:childTnLst>
                                    <p:anim calcmode="lin" valueType="num">
                                      <p:cBhvr>
                                        <p:cTn dur="500" id="114"/>
                                        <p:tgtEl>
                                          <p:spTgt spid="2097217"/>
                                        </p:tgtEl>
                                        <p:attrNameLst>
                                          <p:attrName>ppt_w</p:attrName>
                                        </p:attrNameLst>
                                      </p:cBhvr>
                                      <p:tavLst>
                                        <p:tav tm="0">
                                          <p:val>
                                            <p:strVal val="ppt_w"/>
                                          </p:val>
                                        </p:tav>
                                        <p:tav tm="100000">
                                          <p:val>
                                            <p:fltVal val="0.0"/>
                                          </p:val>
                                        </p:tav>
                                      </p:tavLst>
                                    </p:anim>
                                    <p:anim calcmode="lin" valueType="num">
                                      <p:cBhvr>
                                        <p:cTn dur="500" id="115"/>
                                        <p:tgtEl>
                                          <p:spTgt spid="2097217"/>
                                        </p:tgtEl>
                                        <p:attrNameLst>
                                          <p:attrName>ppt_h</p:attrName>
                                        </p:attrNameLst>
                                      </p:cBhvr>
                                      <p:tavLst>
                                        <p:tav tm="0">
                                          <p:val>
                                            <p:strVal val="ppt_h"/>
                                          </p:val>
                                        </p:tav>
                                        <p:tav tm="100000">
                                          <p:val>
                                            <p:fltVal val="0.0"/>
                                          </p:val>
                                        </p:tav>
                                      </p:tavLst>
                                    </p:anim>
                                    <p:animEffect transition="out" filter="fade">
                                      <p:cBhvr>
                                        <p:cTn dur="500" id="116"/>
                                        <p:tgtEl>
                                          <p:spTgt spid="2097217"/>
                                        </p:tgtEl>
                                      </p:cBhvr>
                                    </p:animEffect>
                                    <p:set>
                                      <p:cBhvr>
                                        <p:cTn dur="1" fill="hold" id="117">
                                          <p:stCondLst>
                                            <p:cond delay="499"/>
                                          </p:stCondLst>
                                        </p:cTn>
                                        <p:tgtEl>
                                          <p:spTgt spid="2097217"/>
                                        </p:tgtEl>
                                        <p:attrNameLst>
                                          <p:attrName>style.visibility</p:attrName>
                                        </p:attrNameLst>
                                      </p:cBhvr>
                                      <p:to>
                                        <p:strVal val="hidden"/>
                                      </p:to>
                                    </p:set>
                                  </p:childTnLst>
                                </p:cTn>
                              </p:par>
                              <p:par>
                                <p:cTn fill="hold" id="118" nodeType="withEffect" presetClass="exit" presetID="53" presetSubtype="16">
                                  <p:stCondLst>
                                    <p:cond delay="300"/>
                                  </p:stCondLst>
                                  <p:childTnLst>
                                    <p:anim calcmode="lin" valueType="num">
                                      <p:cBhvr>
                                        <p:cTn dur="500" id="119"/>
                                        <p:tgtEl>
                                          <p:spTgt spid="2097218"/>
                                        </p:tgtEl>
                                        <p:attrNameLst>
                                          <p:attrName>ppt_w</p:attrName>
                                        </p:attrNameLst>
                                      </p:cBhvr>
                                      <p:tavLst>
                                        <p:tav tm="0">
                                          <p:val>
                                            <p:strVal val="ppt_w"/>
                                          </p:val>
                                        </p:tav>
                                        <p:tav tm="100000">
                                          <p:val>
                                            <p:fltVal val="0.0"/>
                                          </p:val>
                                        </p:tav>
                                      </p:tavLst>
                                    </p:anim>
                                    <p:anim calcmode="lin" valueType="num">
                                      <p:cBhvr>
                                        <p:cTn dur="500" id="120"/>
                                        <p:tgtEl>
                                          <p:spTgt spid="2097218"/>
                                        </p:tgtEl>
                                        <p:attrNameLst>
                                          <p:attrName>ppt_h</p:attrName>
                                        </p:attrNameLst>
                                      </p:cBhvr>
                                      <p:tavLst>
                                        <p:tav tm="0">
                                          <p:val>
                                            <p:strVal val="ppt_h"/>
                                          </p:val>
                                        </p:tav>
                                        <p:tav tm="100000">
                                          <p:val>
                                            <p:fltVal val="0.0"/>
                                          </p:val>
                                        </p:tav>
                                      </p:tavLst>
                                    </p:anim>
                                    <p:animEffect transition="out" filter="fade">
                                      <p:cBhvr>
                                        <p:cTn dur="500" id="121"/>
                                        <p:tgtEl>
                                          <p:spTgt spid="2097218"/>
                                        </p:tgtEl>
                                      </p:cBhvr>
                                    </p:animEffect>
                                    <p:set>
                                      <p:cBhvr>
                                        <p:cTn dur="1" fill="hold" id="122">
                                          <p:stCondLst>
                                            <p:cond delay="499"/>
                                          </p:stCondLst>
                                        </p:cTn>
                                        <p:tgtEl>
                                          <p:spTgt spid="2097218"/>
                                        </p:tgtEl>
                                        <p:attrNameLst>
                                          <p:attrName>style.visibility</p:attrName>
                                        </p:attrNameLst>
                                      </p:cBhvr>
                                      <p:to>
                                        <p:strVal val="hidden"/>
                                      </p:to>
                                    </p:set>
                                  </p:childTnLst>
                                </p:cTn>
                              </p:par>
                              <p:par>
                                <p:cTn fill="hold" id="123" nodeType="withEffect" presetClass="exit" presetID="53" presetSubtype="16">
                                  <p:stCondLst>
                                    <p:cond delay="1900"/>
                                  </p:stCondLst>
                                  <p:childTnLst>
                                    <p:anim calcmode="lin" valueType="num">
                                      <p:cBhvr>
                                        <p:cTn dur="500" id="124"/>
                                        <p:tgtEl>
                                          <p:spTgt spid="2097219"/>
                                        </p:tgtEl>
                                        <p:attrNameLst>
                                          <p:attrName>ppt_w</p:attrName>
                                        </p:attrNameLst>
                                      </p:cBhvr>
                                      <p:tavLst>
                                        <p:tav tm="0">
                                          <p:val>
                                            <p:strVal val="ppt_w"/>
                                          </p:val>
                                        </p:tav>
                                        <p:tav tm="100000">
                                          <p:val>
                                            <p:fltVal val="0.0"/>
                                          </p:val>
                                        </p:tav>
                                      </p:tavLst>
                                    </p:anim>
                                    <p:anim calcmode="lin" valueType="num">
                                      <p:cBhvr>
                                        <p:cTn dur="500" id="125"/>
                                        <p:tgtEl>
                                          <p:spTgt spid="2097219"/>
                                        </p:tgtEl>
                                        <p:attrNameLst>
                                          <p:attrName>ppt_h</p:attrName>
                                        </p:attrNameLst>
                                      </p:cBhvr>
                                      <p:tavLst>
                                        <p:tav tm="0">
                                          <p:val>
                                            <p:strVal val="ppt_h"/>
                                          </p:val>
                                        </p:tav>
                                        <p:tav tm="100000">
                                          <p:val>
                                            <p:fltVal val="0.0"/>
                                          </p:val>
                                        </p:tav>
                                      </p:tavLst>
                                    </p:anim>
                                    <p:animEffect transition="out" filter="fade">
                                      <p:cBhvr>
                                        <p:cTn dur="500" id="126"/>
                                        <p:tgtEl>
                                          <p:spTgt spid="2097219"/>
                                        </p:tgtEl>
                                      </p:cBhvr>
                                    </p:animEffect>
                                    <p:set>
                                      <p:cBhvr>
                                        <p:cTn dur="1" fill="hold" id="127">
                                          <p:stCondLst>
                                            <p:cond delay="499"/>
                                          </p:stCondLst>
                                        </p:cTn>
                                        <p:tgtEl>
                                          <p:spTgt spid="2097219"/>
                                        </p:tgtEl>
                                        <p:attrNameLst>
                                          <p:attrName>style.visibility</p:attrName>
                                        </p:attrNameLst>
                                      </p:cBhvr>
                                      <p:to>
                                        <p:strVal val="hidden"/>
                                      </p:to>
                                    </p:set>
                                  </p:childTnLst>
                                </p:cTn>
                              </p:par>
                              <p:par>
                                <p:cTn fill="hold" id="128" nodeType="withEffect" presetClass="exit" presetID="53" presetSubtype="16">
                                  <p:stCondLst>
                                    <p:cond delay="2300"/>
                                  </p:stCondLst>
                                  <p:childTnLst>
                                    <p:anim calcmode="lin" valueType="num">
                                      <p:cBhvr>
                                        <p:cTn dur="500" id="129"/>
                                        <p:tgtEl>
                                          <p:spTgt spid="2097220"/>
                                        </p:tgtEl>
                                        <p:attrNameLst>
                                          <p:attrName>ppt_w</p:attrName>
                                        </p:attrNameLst>
                                      </p:cBhvr>
                                      <p:tavLst>
                                        <p:tav tm="0">
                                          <p:val>
                                            <p:strVal val="ppt_w"/>
                                          </p:val>
                                        </p:tav>
                                        <p:tav tm="100000">
                                          <p:val>
                                            <p:fltVal val="0.0"/>
                                          </p:val>
                                        </p:tav>
                                      </p:tavLst>
                                    </p:anim>
                                    <p:anim calcmode="lin" valueType="num">
                                      <p:cBhvr>
                                        <p:cTn dur="500" id="130"/>
                                        <p:tgtEl>
                                          <p:spTgt spid="2097220"/>
                                        </p:tgtEl>
                                        <p:attrNameLst>
                                          <p:attrName>ppt_h</p:attrName>
                                        </p:attrNameLst>
                                      </p:cBhvr>
                                      <p:tavLst>
                                        <p:tav tm="0">
                                          <p:val>
                                            <p:strVal val="ppt_h"/>
                                          </p:val>
                                        </p:tav>
                                        <p:tav tm="100000">
                                          <p:val>
                                            <p:fltVal val="0.0"/>
                                          </p:val>
                                        </p:tav>
                                      </p:tavLst>
                                    </p:anim>
                                    <p:animEffect transition="out" filter="fade">
                                      <p:cBhvr>
                                        <p:cTn dur="500" id="131"/>
                                        <p:tgtEl>
                                          <p:spTgt spid="2097220"/>
                                        </p:tgtEl>
                                      </p:cBhvr>
                                    </p:animEffect>
                                    <p:set>
                                      <p:cBhvr>
                                        <p:cTn dur="1" fill="hold" id="132">
                                          <p:stCondLst>
                                            <p:cond delay="499"/>
                                          </p:stCondLst>
                                        </p:cTn>
                                        <p:tgtEl>
                                          <p:spTgt spid="20972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showMasterSp="0" userDrawn="1">
  <p:cSld name="标题幻灯片">
    <p:bg>
      <p:bgPr>
        <a:blipFill rotWithShape="0">
          <a:blip xmlns:r="http://schemas.openxmlformats.org/officeDocument/2006/relationships" r:embed="rId1"/>
          <a:stretch>
            <a:fillRect/>
          </a:stretch>
        </a:blipFill>
      </p:bgPr>
    </p:bg>
    <p:spTree>
      <p:nvGrpSpPr>
        <p:cNvPr id="120"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type="obj">
  <p:cSld name="标题和内容">
    <p:bg>
      <p:bgPr>
        <a:blipFill rotWithShape="0">
          <a:blip xmlns:r="http://schemas.openxmlformats.org/officeDocument/2006/relationships" r:embed="rId1"/>
          <a:stretch>
            <a:fillRect/>
          </a:stretch>
        </a:blipFill>
      </p:bgPr>
    </p:bg>
    <p:spTree>
      <p:nvGrpSpPr>
        <p:cNvPr id="71" name=""/>
        <p:cNvGrpSpPr/>
        <p:nvPr/>
      </p:nvGrpSpPr>
      <p:grpSpPr>
        <a:xfrm>
          <a:off x="0" y="0"/>
          <a:ext cx="0" cy="0"/>
          <a:chOff x="0" y="0"/>
          <a:chExt cx="0" cy="0"/>
        </a:xfrm>
      </p:grpSpPr>
      <p:sp>
        <p:nvSpPr>
          <p:cNvPr id="1048653" name="矩形 3"/>
          <p:cNvSpPr/>
          <p:nvPr userDrawn="1"/>
        </p:nvSpPr>
        <p:spPr>
          <a:xfrm>
            <a:off x="0" y="6713538"/>
            <a:ext cx="12196763" cy="144462"/>
          </a:xfrm>
          <a:prstGeom prst="rect"/>
          <a:solidFill>
            <a:schemeClr val="accent1"/>
          </a:solidFill>
          <a:ln w="9525">
            <a:noFill/>
          </a:ln>
        </p:spPr>
        <p:txBody>
          <a:bodyPr anchor="t"/>
          <a:p>
            <a:pPr lvl="0"/>
            <a:endParaRPr altLang="en-US" dirty="0" lang="zh-CN">
              <a:latin typeface="Arial" panose="020B0604020202020204" pitchFamily="34" charset="0"/>
              <a:ea typeface="宋体" panose="02010600030101010101" pitchFamily="2" charset="-122"/>
            </a:endParaRPr>
          </a:p>
        </p:txBody>
      </p:sp>
      <p:sp>
        <p:nvSpPr>
          <p:cNvPr id="1048654" name="矩形 4"/>
          <p:cNvSpPr/>
          <p:nvPr/>
        </p:nvSpPr>
        <p:spPr bwMode="auto">
          <a:xfrm>
            <a:off x="11572875" y="6373813"/>
            <a:ext cx="519113" cy="409575"/>
          </a:xfrm>
          <a:prstGeom prst="rect"/>
          <a:solidFill>
            <a:schemeClr val="accent5"/>
          </a:solidFill>
          <a:ln w="9525" cap="flat" cmpd="sng" algn="ctr">
            <a:noFill/>
            <a:prstDash val="solid"/>
            <a:round/>
            <a:headEnd type="none" w="med" len="med"/>
            <a:tailEnd type="none" w="med" len="med"/>
          </a:ln>
          <a:effectLst/>
        </p:spPr>
        <p:txBody>
          <a:bodyPr anchor="t" anchorCtr="0" bIns="45720" compatLnSpc="1" lIns="91440" numCol="1" rIns="91440" rtlCol="0" tIns="45720" vert="horz" wrap="square"/>
          <a:p>
            <a:pPr algn="l" defTabSz="914400" eaLnBrk="1" fontAlgn="base" hangingPunct="1" indent="0" latinLnBrk="0" lvl="0" marL="0" marR="0" rtl="0">
              <a:lnSpc>
                <a:spcPct val="100000"/>
              </a:lnSpc>
              <a:spcBef>
                <a:spcPct val="0"/>
              </a:spcBef>
              <a:spcAft>
                <a:spcPct val="0"/>
              </a:spcAft>
              <a:buClrTx/>
              <a:buSzTx/>
              <a:buFont typeface="Arial" panose="020B0604020202020204" pitchFamily="34" charset="0"/>
              <a:buNone/>
            </a:pPr>
            <a:endParaRPr altLang="en-US" baseline="0" b="0" cap="none" sz="1800" i="0" kern="1200" kumimoji="0" lang="zh-CN" noProof="0" normalizeH="0" spc="0" strike="noStrike" u="none"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8655" name="TextBox 5"/>
          <p:cNvSpPr txBox="1"/>
          <p:nvPr userDrawn="1"/>
        </p:nvSpPr>
        <p:spPr>
          <a:xfrm>
            <a:off x="11582400" y="6367463"/>
            <a:ext cx="309881" cy="358140"/>
          </a:xfrm>
          <a:prstGeom prst="rect"/>
          <a:noFill/>
          <a:ln w="9525">
            <a:noFill/>
          </a:ln>
        </p:spPr>
        <p:txBody>
          <a:bodyPr anchor="t" wrap="none">
            <a:spAutoFit/>
          </a:bodyPr>
          <a:p>
            <a:pPr algn="ctr" lvl="0"/>
            <a:fld id="{9A0DB2DC-4C9A-4742-B13C-FB6460FD3503}" type="slidenum">
              <a:rPr altLang="en-US" dirty="0" lang="zh-CN">
                <a:solidFill>
                  <a:schemeClr val="accent2"/>
                </a:solidFill>
                <a:latin typeface="微软雅黑" panose="020B0503020204020204" pitchFamily="34" charset="-122"/>
                <a:ea typeface="微软雅黑" panose="020B0503020204020204" pitchFamily="34" charset="-122"/>
              </a:rPr>
            </a:fld>
            <a:endParaRPr altLang="en-US" dirty="0" lang="zh-CN">
              <a:solidFill>
                <a:schemeClr val="accent2"/>
              </a:solidFill>
              <a:latin typeface="微软雅黑" panose="020B0503020204020204" pitchFamily="34" charset="-122"/>
              <a:ea typeface="微软雅黑" panose="020B0503020204020204" pitchFamily="34" charset="-122"/>
            </a:endParaRPr>
          </a:p>
        </p:txBody>
      </p:sp>
      <p:sp>
        <p:nvSpPr>
          <p:cNvPr id="1048656" name="标题 1"/>
          <p:cNvSpPr>
            <a:spLocks noGrp="1"/>
          </p:cNvSpPr>
          <p:nvPr>
            <p:ph type="title"/>
          </p:nvPr>
        </p:nvSpPr>
        <p:spPr>
          <a:xfrm>
            <a:off x="825624" y="908050"/>
            <a:ext cx="10601349" cy="635000"/>
          </a:xfrm>
        </p:spPr>
        <p:txBody>
          <a:bodyPr/>
          <a:lstStyle>
            <a:lvl1pPr>
              <a:defRPr>
                <a:solidFill>
                  <a:schemeClr val="accent1"/>
                </a:solidFill>
              </a:defRPr>
            </a:lvl1pPr>
          </a:lstStyle>
          <a:p>
            <a:pPr fontAlgn="base"/>
            <a:r>
              <a:rPr altLang="en-US" lang="zh-CN" noProof="1" strike="noStrike" smtClean="0"/>
              <a:t>单击此处编辑母版标题样式</a:t>
            </a:r>
            <a:endParaRPr altLang="en-US" lang="zh-CN" noProof="1" strike="noStrike"/>
          </a:p>
        </p:txBody>
      </p:sp>
      <p:sp>
        <p:nvSpPr>
          <p:cNvPr id="1048657" name="内容占位符 2"/>
          <p:cNvSpPr>
            <a:spLocks noGrp="1"/>
          </p:cNvSpPr>
          <p:nvPr>
            <p:ph idx="1"/>
          </p:nvPr>
        </p:nvSpPr>
        <p:spPr>
          <a:xfrm>
            <a:off x="825624" y="1600200"/>
            <a:ext cx="10601349" cy="4525963"/>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fontAlgn="base" lvl="0"/>
            <a:r>
              <a:rPr altLang="en-US" lang="zh-CN" noProof="1" strike="noStrike" smtClean="0"/>
              <a:t>单击此处编辑母版文本样式</a:t>
            </a:r>
            <a:endParaRPr altLang="en-US" lang="zh-CN" noProof="1" strike="noStrike" smtClean="0"/>
          </a:p>
          <a:p>
            <a:pPr fontAlgn="base" lvl="1"/>
            <a:r>
              <a:rPr altLang="en-US" lang="zh-CN" noProof="1" strike="noStrike" smtClean="0"/>
              <a:t>第二级</a:t>
            </a:r>
            <a:endParaRPr altLang="en-US" lang="zh-CN" noProof="1" strike="noStrike" smtClean="0"/>
          </a:p>
          <a:p>
            <a:pPr fontAlgn="base" lvl="2"/>
            <a:r>
              <a:rPr altLang="en-US" lang="zh-CN" noProof="1" strike="noStrike" smtClean="0"/>
              <a:t>第三级</a:t>
            </a:r>
            <a:endParaRPr altLang="en-US" lang="zh-CN" noProof="1" strike="noStrike" smtClean="0"/>
          </a:p>
          <a:p>
            <a:pPr fontAlgn="base" lvl="3"/>
            <a:r>
              <a:rPr altLang="en-US" lang="zh-CN" noProof="1" strike="noStrike" smtClean="0"/>
              <a:t>第四级</a:t>
            </a:r>
            <a:endParaRPr altLang="en-US" lang="zh-CN" noProof="1" strike="noStrike" smtClean="0"/>
          </a:p>
          <a:p>
            <a:pPr fontAlgn="base" lvl="4"/>
            <a:r>
              <a:rPr altLang="en-US" lang="zh-CN" noProof="1" strike="noStrike" smtClean="0"/>
              <a:t>第五级</a:t>
            </a:r>
            <a:endParaRPr altLang="en-US" lang="zh-CN" noProof="1" strike="noStrik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type="secHead">
  <p:cSld name="节标题">
    <p:bg>
      <p:bgPr>
        <a:blipFill rotWithShape="0">
          <a:blip xmlns:r="http://schemas.openxmlformats.org/officeDocument/2006/relationships" r:embed="rId1"/>
          <a:stretch>
            <a:fillRect/>
          </a:stretch>
        </a:blipFill>
      </p:bgPr>
    </p:bg>
    <p:spTree>
      <p:nvGrpSpPr>
        <p:cNvPr id="125" name=""/>
        <p:cNvGrpSpPr/>
        <p:nvPr/>
      </p:nvGrpSpPr>
      <p:grpSpPr>
        <a:xfrm>
          <a:off x="0" y="0"/>
          <a:ext cx="0" cy="0"/>
          <a:chOff x="0" y="0"/>
          <a:chExt cx="0" cy="0"/>
        </a:xfrm>
      </p:grpSpPr>
      <p:sp>
        <p:nvSpPr>
          <p:cNvPr id="1048802" name="标题 1"/>
          <p:cNvSpPr>
            <a:spLocks noGrp="1"/>
          </p:cNvSpPr>
          <p:nvPr>
            <p:ph type="title"/>
          </p:nvPr>
        </p:nvSpPr>
        <p:spPr>
          <a:xfrm>
            <a:off x="963613" y="4406900"/>
            <a:ext cx="10366375" cy="1362075"/>
          </a:xfrm>
        </p:spPr>
        <p:txBody>
          <a:bodyPr anchor="t"/>
          <a:lstStyle>
            <a:lvl1pPr algn="l">
              <a:defRPr b="1" cap="all" sz="4000">
                <a:solidFill>
                  <a:schemeClr val="accent1"/>
                </a:solidFill>
              </a:defRPr>
            </a:lvl1pPr>
          </a:lstStyle>
          <a:p>
            <a:pPr fontAlgn="base"/>
            <a:r>
              <a:rPr altLang="en-US" lang="zh-CN" noProof="1" strike="noStrike" smtClean="0"/>
              <a:t>单击此处编辑母版标题样式</a:t>
            </a:r>
            <a:endParaRPr altLang="en-US" lang="zh-CN" noProof="1" strike="noStrike"/>
          </a:p>
        </p:txBody>
      </p:sp>
      <p:sp>
        <p:nvSpPr>
          <p:cNvPr id="1048803" name="文本占位符 2"/>
          <p:cNvSpPr>
            <a:spLocks noGrp="1"/>
          </p:cNvSpPr>
          <p:nvPr>
            <p:ph type="body" idx="1"/>
          </p:nvPr>
        </p:nvSpPr>
        <p:spPr>
          <a:xfrm>
            <a:off x="963613" y="2906713"/>
            <a:ext cx="10366375" cy="1500187"/>
          </a:xfrm>
        </p:spPr>
        <p:txBody>
          <a:bodyPr anchor="b"/>
          <a:lstStyle>
            <a:lvl1pPr indent="0" marL="0">
              <a:buNone/>
              <a:defRPr sz="2000">
                <a:solidFill>
                  <a:schemeClr val="accent1"/>
                </a:solidFill>
              </a:defRPr>
            </a:lvl1pPr>
            <a:lvl2pPr indent="0" marL="457200">
              <a:buNone/>
              <a:defRPr sz="1800"/>
            </a:lvl2pPr>
            <a:lvl3pPr indent="0" marL="914400">
              <a:buNone/>
              <a:defRPr sz="1600"/>
            </a:lvl3pPr>
            <a:lvl4pPr indent="0" marL="1371600">
              <a:buNone/>
              <a:defRPr sz="1400"/>
            </a:lvl4pPr>
            <a:lvl5pPr indent="0" marL="1828800">
              <a:buNone/>
              <a:defRPr sz="1400"/>
            </a:lvl5pPr>
            <a:lvl6pPr indent="0" marL="2286000">
              <a:buNone/>
              <a:defRPr sz="1400"/>
            </a:lvl6pPr>
            <a:lvl7pPr indent="0" marL="2743200">
              <a:buNone/>
              <a:defRPr sz="1400"/>
            </a:lvl7pPr>
            <a:lvl8pPr indent="0" marL="3200400">
              <a:buNone/>
              <a:defRPr sz="1400"/>
            </a:lvl8pPr>
            <a:lvl9pPr indent="0" marL="3657600">
              <a:buNone/>
              <a:defRPr sz="1400"/>
            </a:lvl9pPr>
          </a:lstStyle>
          <a:p>
            <a:pPr fontAlgn="base" lvl="0"/>
            <a:r>
              <a:rPr altLang="en-US" lang="zh-CN" noProof="1" strike="noStrike" smtClean="0"/>
              <a:t>单击此处编辑母版文本样式</a:t>
            </a:r>
            <a:endParaRPr altLang="en-US" lang="zh-CN" noProof="1" strike="noStrike" smtClean="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type="twoObj">
  <p:cSld name="两栏内容">
    <p:spTree>
      <p:nvGrpSpPr>
        <p:cNvPr id="128" name=""/>
        <p:cNvGrpSpPr/>
        <p:nvPr/>
      </p:nvGrpSpPr>
      <p:grpSpPr>
        <a:xfrm>
          <a:off x="0" y="0"/>
          <a:ext cx="0" cy="0"/>
          <a:chOff x="0" y="0"/>
          <a:chExt cx="0" cy="0"/>
        </a:xfrm>
      </p:grpSpPr>
      <p:sp>
        <p:nvSpPr>
          <p:cNvPr id="1048809" name="标题 1"/>
          <p:cNvSpPr>
            <a:spLocks noGrp="1"/>
          </p:cNvSpPr>
          <p:nvPr>
            <p:ph type="title"/>
          </p:nvPr>
        </p:nvSpPr>
        <p:spPr/>
        <p:txBody>
          <a:bodyPr/>
          <a:p>
            <a:pPr fontAlgn="base"/>
            <a:r>
              <a:rPr altLang="en-US" lang="zh-CN" noProof="1" strike="noStrike" smtClean="0"/>
              <a:t>单击此处编辑母版标题样式</a:t>
            </a:r>
            <a:endParaRPr altLang="en-US" lang="zh-CN" noProof="1" strike="noStrike"/>
          </a:p>
        </p:txBody>
      </p:sp>
      <p:sp>
        <p:nvSpPr>
          <p:cNvPr id="1048810"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fontAlgn="base" lvl="0"/>
            <a:r>
              <a:rPr altLang="en-US" lang="zh-CN" noProof="1" strike="noStrike" smtClean="0"/>
              <a:t>单击此处编辑母版文本样式</a:t>
            </a:r>
            <a:endParaRPr altLang="en-US" lang="zh-CN" noProof="1" strike="noStrike" smtClean="0"/>
          </a:p>
          <a:p>
            <a:pPr fontAlgn="base" lvl="1"/>
            <a:r>
              <a:rPr altLang="en-US" lang="zh-CN" noProof="1" strike="noStrike" smtClean="0"/>
              <a:t>第二级</a:t>
            </a:r>
            <a:endParaRPr altLang="en-US" lang="zh-CN" noProof="1" strike="noStrike" smtClean="0"/>
          </a:p>
          <a:p>
            <a:pPr fontAlgn="base" lvl="2"/>
            <a:r>
              <a:rPr altLang="en-US" lang="zh-CN" noProof="1" strike="noStrike" smtClean="0"/>
              <a:t>第三级</a:t>
            </a:r>
            <a:endParaRPr altLang="en-US" lang="zh-CN" noProof="1" strike="noStrike" smtClean="0"/>
          </a:p>
          <a:p>
            <a:pPr fontAlgn="base" lvl="3"/>
            <a:r>
              <a:rPr altLang="en-US" lang="zh-CN" noProof="1" strike="noStrike" smtClean="0"/>
              <a:t>第四级</a:t>
            </a:r>
            <a:endParaRPr altLang="en-US" lang="zh-CN" noProof="1" strike="noStrike" smtClean="0"/>
          </a:p>
          <a:p>
            <a:pPr fontAlgn="base" lvl="4"/>
            <a:r>
              <a:rPr altLang="en-US" lang="zh-CN" noProof="1" strike="noStrike" smtClean="0"/>
              <a:t>第五级</a:t>
            </a:r>
            <a:endParaRPr altLang="en-US" lang="zh-CN" noProof="1" strike="noStrike"/>
          </a:p>
        </p:txBody>
      </p:sp>
      <p:sp>
        <p:nvSpPr>
          <p:cNvPr id="1048811"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fontAlgn="base" lvl="0"/>
            <a:r>
              <a:rPr altLang="en-US" lang="zh-CN" noProof="1" strike="noStrike" smtClean="0"/>
              <a:t>单击此处编辑母版文本样式</a:t>
            </a:r>
            <a:endParaRPr altLang="en-US" lang="zh-CN" noProof="1" strike="noStrike" smtClean="0"/>
          </a:p>
          <a:p>
            <a:pPr fontAlgn="base" lvl="1"/>
            <a:r>
              <a:rPr altLang="en-US" lang="zh-CN" noProof="1" strike="noStrike" smtClean="0"/>
              <a:t>第二级</a:t>
            </a:r>
            <a:endParaRPr altLang="en-US" lang="zh-CN" noProof="1" strike="noStrike" smtClean="0"/>
          </a:p>
          <a:p>
            <a:pPr fontAlgn="base" lvl="2"/>
            <a:r>
              <a:rPr altLang="en-US" lang="zh-CN" noProof="1" strike="noStrike" smtClean="0"/>
              <a:t>第三级</a:t>
            </a:r>
            <a:endParaRPr altLang="en-US" lang="zh-CN" noProof="1" strike="noStrike" smtClean="0"/>
          </a:p>
          <a:p>
            <a:pPr fontAlgn="base" lvl="3"/>
            <a:r>
              <a:rPr altLang="en-US" lang="zh-CN" noProof="1" strike="noStrike" smtClean="0"/>
              <a:t>第四级</a:t>
            </a:r>
            <a:endParaRPr altLang="en-US" lang="zh-CN" noProof="1" strike="noStrike" smtClean="0"/>
          </a:p>
          <a:p>
            <a:pPr fontAlgn="base" lvl="4"/>
            <a:r>
              <a:rPr altLang="en-US" lang="zh-CN" noProof="1" strike="noStrike" smtClean="0"/>
              <a:t>第五级</a:t>
            </a:r>
            <a:endParaRPr altLang="en-US" lang="zh-CN" noProof="1" strike="noStrik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type="twoTxTwoObj">
  <p:cSld name="比较">
    <p:spTree>
      <p:nvGrpSpPr>
        <p:cNvPr id="127" name=""/>
        <p:cNvGrpSpPr/>
        <p:nvPr/>
      </p:nvGrpSpPr>
      <p:grpSpPr>
        <a:xfrm>
          <a:off x="0" y="0"/>
          <a:ext cx="0" cy="0"/>
          <a:chOff x="0" y="0"/>
          <a:chExt cx="0" cy="0"/>
        </a:xfrm>
      </p:grpSpPr>
      <p:sp>
        <p:nvSpPr>
          <p:cNvPr id="1048804" name="标题 1"/>
          <p:cNvSpPr>
            <a:spLocks noGrp="1"/>
          </p:cNvSpPr>
          <p:nvPr>
            <p:ph type="title"/>
          </p:nvPr>
        </p:nvSpPr>
        <p:spPr>
          <a:xfrm>
            <a:off x="609600" y="274638"/>
            <a:ext cx="10977563" cy="1143000"/>
          </a:xfrm>
        </p:spPr>
        <p:txBody>
          <a:bodyPr/>
          <a:p>
            <a:pPr fontAlgn="base"/>
            <a:r>
              <a:rPr altLang="en-US" lang="zh-CN" noProof="1" strike="noStrike" smtClean="0"/>
              <a:t>单击此处编辑母版标题样式</a:t>
            </a:r>
            <a:endParaRPr altLang="en-US" lang="zh-CN" noProof="1" strike="noStrike"/>
          </a:p>
        </p:txBody>
      </p:sp>
      <p:sp>
        <p:nvSpPr>
          <p:cNvPr id="1048805" name="文本占位符 2"/>
          <p:cNvSpPr>
            <a:spLocks noGrp="1"/>
          </p:cNvSpPr>
          <p:nvPr>
            <p:ph type="body" idx="1"/>
          </p:nvPr>
        </p:nvSpPr>
        <p:spPr>
          <a:xfrm>
            <a:off x="609600" y="1535113"/>
            <a:ext cx="5389563" cy="63976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fontAlgn="base" lvl="0"/>
            <a:r>
              <a:rPr altLang="en-US" lang="zh-CN" noProof="1" strike="noStrike" smtClean="0"/>
              <a:t>单击此处编辑母版文本样式</a:t>
            </a:r>
            <a:endParaRPr altLang="en-US" lang="zh-CN" noProof="1" strike="noStrike" smtClean="0"/>
          </a:p>
        </p:txBody>
      </p:sp>
      <p:sp>
        <p:nvSpPr>
          <p:cNvPr id="1048806"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fontAlgn="base" lvl="0"/>
            <a:r>
              <a:rPr altLang="en-US" lang="zh-CN" noProof="1" strike="noStrike" smtClean="0"/>
              <a:t>单击此处编辑母版文本样式</a:t>
            </a:r>
            <a:endParaRPr altLang="en-US" lang="zh-CN" noProof="1" strike="noStrike" smtClean="0"/>
          </a:p>
          <a:p>
            <a:pPr fontAlgn="base" lvl="1"/>
            <a:r>
              <a:rPr altLang="en-US" lang="zh-CN" noProof="1" strike="noStrike" smtClean="0"/>
              <a:t>第二级</a:t>
            </a:r>
            <a:endParaRPr altLang="en-US" lang="zh-CN" noProof="1" strike="noStrike" smtClean="0"/>
          </a:p>
          <a:p>
            <a:pPr fontAlgn="base" lvl="2"/>
            <a:r>
              <a:rPr altLang="en-US" lang="zh-CN" noProof="1" strike="noStrike" smtClean="0"/>
              <a:t>第三级</a:t>
            </a:r>
            <a:endParaRPr altLang="en-US" lang="zh-CN" noProof="1" strike="noStrike" smtClean="0"/>
          </a:p>
          <a:p>
            <a:pPr fontAlgn="base" lvl="3"/>
            <a:r>
              <a:rPr altLang="en-US" lang="zh-CN" noProof="1" strike="noStrike" smtClean="0"/>
              <a:t>第四级</a:t>
            </a:r>
            <a:endParaRPr altLang="en-US" lang="zh-CN" noProof="1" strike="noStrike" smtClean="0"/>
          </a:p>
          <a:p>
            <a:pPr fontAlgn="base" lvl="4"/>
            <a:r>
              <a:rPr altLang="en-US" lang="zh-CN" noProof="1" strike="noStrike" smtClean="0"/>
              <a:t>第五级</a:t>
            </a:r>
            <a:endParaRPr altLang="en-US" lang="zh-CN" noProof="1" strike="noStrike"/>
          </a:p>
        </p:txBody>
      </p:sp>
      <p:sp>
        <p:nvSpPr>
          <p:cNvPr id="1048807" name="文本占位符 4"/>
          <p:cNvSpPr>
            <a:spLocks noGrp="1"/>
          </p:cNvSpPr>
          <p:nvPr>
            <p:ph type="body" sz="quarter" idx="3"/>
          </p:nvPr>
        </p:nvSpPr>
        <p:spPr>
          <a:xfrm>
            <a:off x="6196013" y="1535113"/>
            <a:ext cx="5391150" cy="63976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fontAlgn="base" lvl="0"/>
            <a:r>
              <a:rPr altLang="en-US" lang="zh-CN" noProof="1" strike="noStrike" smtClean="0"/>
              <a:t>单击此处编辑母版文本样式</a:t>
            </a:r>
            <a:endParaRPr altLang="en-US" lang="zh-CN" noProof="1" strike="noStrike" smtClean="0"/>
          </a:p>
        </p:txBody>
      </p:sp>
      <p:sp>
        <p:nvSpPr>
          <p:cNvPr id="1048808"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fontAlgn="base" lvl="0"/>
            <a:r>
              <a:rPr altLang="en-US" lang="zh-CN" noProof="1" strike="noStrike" smtClean="0"/>
              <a:t>单击此处编辑母版文本样式</a:t>
            </a:r>
            <a:endParaRPr altLang="en-US" lang="zh-CN" noProof="1" strike="noStrike" smtClean="0"/>
          </a:p>
          <a:p>
            <a:pPr fontAlgn="base" lvl="1"/>
            <a:r>
              <a:rPr altLang="en-US" lang="zh-CN" noProof="1" strike="noStrike" smtClean="0"/>
              <a:t>第二级</a:t>
            </a:r>
            <a:endParaRPr altLang="en-US" lang="zh-CN" noProof="1" strike="noStrike" smtClean="0"/>
          </a:p>
          <a:p>
            <a:pPr fontAlgn="base" lvl="2"/>
            <a:r>
              <a:rPr altLang="en-US" lang="zh-CN" noProof="1" strike="noStrike" smtClean="0"/>
              <a:t>第三级</a:t>
            </a:r>
            <a:endParaRPr altLang="en-US" lang="zh-CN" noProof="1" strike="noStrike" smtClean="0"/>
          </a:p>
          <a:p>
            <a:pPr fontAlgn="base" lvl="3"/>
            <a:r>
              <a:rPr altLang="en-US" lang="zh-CN" noProof="1" strike="noStrike" smtClean="0"/>
              <a:t>第四级</a:t>
            </a:r>
            <a:endParaRPr altLang="en-US" lang="zh-CN" noProof="1" strike="noStrike" smtClean="0"/>
          </a:p>
          <a:p>
            <a:pPr fontAlgn="base" lvl="4"/>
            <a:r>
              <a:rPr altLang="en-US" lang="zh-CN" noProof="1" strike="noStrike" smtClean="0"/>
              <a:t>第五级</a:t>
            </a:r>
            <a:endParaRPr altLang="en-US" lang="zh-CN" noProof="1" strike="noStrik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type="titleOnly">
  <p:cSld name="仅标题">
    <p:spTree>
      <p:nvGrpSpPr>
        <p:cNvPr id="118" name=""/>
        <p:cNvGrpSpPr/>
        <p:nvPr/>
      </p:nvGrpSpPr>
      <p:grpSpPr>
        <a:xfrm>
          <a:off x="0" y="0"/>
          <a:ext cx="0" cy="0"/>
          <a:chOff x="0" y="0"/>
          <a:chExt cx="0" cy="0"/>
        </a:xfrm>
      </p:grpSpPr>
      <p:sp>
        <p:nvSpPr>
          <p:cNvPr id="1048791" name="标题 1"/>
          <p:cNvSpPr>
            <a:spLocks noGrp="1"/>
          </p:cNvSpPr>
          <p:nvPr>
            <p:ph type="title"/>
          </p:nvPr>
        </p:nvSpPr>
        <p:spPr/>
        <p:txBody>
          <a:bodyPr/>
          <a:p>
            <a:pPr fontAlgn="base"/>
            <a:r>
              <a:rPr altLang="en-US" lang="zh-CN" noProof="1" strike="noStrike" smtClean="0"/>
              <a:t>单击此处编辑母版标题样式</a:t>
            </a:r>
            <a:endParaRPr altLang="en-US" lang="zh-CN" noProof="1" strike="noStrik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type="blank">
  <p:cSld name="空白">
    <p:spTree>
      <p:nvGrpSpPr>
        <p:cNvPr id="126"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标题和内容">
    <p:bg>
      <p:bgPr>
        <a:blipFill rotWithShape="0">
          <a:blip xmlns:r="http://schemas.openxmlformats.org/officeDocument/2006/relationships" r:embed="rId1"/>
          <a:stretch>
            <a:fillRect/>
          </a:stretch>
        </a:blipFill>
      </p:bgPr>
    </p:bg>
    <p:spTree>
      <p:nvGrpSpPr>
        <p:cNvPr id="50" name=""/>
        <p:cNvGrpSpPr/>
        <p:nvPr/>
      </p:nvGrpSpPr>
      <p:grpSpPr>
        <a:xfrm>
          <a:off x="0" y="0"/>
          <a:ext cx="0" cy="0"/>
          <a:chOff x="0" y="0"/>
          <a:chExt cx="0" cy="0"/>
        </a:xfrm>
      </p:grpSpPr>
      <p:sp>
        <p:nvSpPr>
          <p:cNvPr id="1048626" name="矩形 3"/>
          <p:cNvSpPr/>
          <p:nvPr userDrawn="1"/>
        </p:nvSpPr>
        <p:spPr>
          <a:xfrm>
            <a:off x="0" y="6713538"/>
            <a:ext cx="12196763" cy="144462"/>
          </a:xfrm>
          <a:prstGeom prst="rect"/>
          <a:solidFill>
            <a:schemeClr val="accent1"/>
          </a:solidFill>
          <a:ln w="9525">
            <a:noFill/>
          </a:ln>
        </p:spPr>
        <p:txBody>
          <a:bodyPr anchor="t"/>
          <a:p>
            <a:pPr lvl="0"/>
            <a:endParaRPr altLang="en-US" dirty="0" lang="zh-CN">
              <a:latin typeface="Arial" panose="020B0604020202020204" pitchFamily="34" charset="0"/>
              <a:ea typeface="宋体" panose="02010600030101010101" pitchFamily="2" charset="-122"/>
            </a:endParaRPr>
          </a:p>
        </p:txBody>
      </p:sp>
      <p:sp>
        <p:nvSpPr>
          <p:cNvPr id="1048627" name="矩形 4"/>
          <p:cNvSpPr/>
          <p:nvPr/>
        </p:nvSpPr>
        <p:spPr bwMode="auto">
          <a:xfrm>
            <a:off x="11572875" y="6373813"/>
            <a:ext cx="519113" cy="409575"/>
          </a:xfrm>
          <a:prstGeom prst="rect"/>
          <a:solidFill>
            <a:schemeClr val="accent5"/>
          </a:solidFill>
          <a:ln w="9525" cap="flat" cmpd="sng" algn="ctr">
            <a:noFill/>
            <a:prstDash val="solid"/>
            <a:round/>
            <a:headEnd type="none" w="med" len="med"/>
            <a:tailEnd type="none" w="med" len="med"/>
          </a:ln>
          <a:effectLst/>
        </p:spPr>
        <p:txBody>
          <a:bodyPr anchor="t" anchorCtr="0" bIns="45720" compatLnSpc="1" lIns="91440" numCol="1" rIns="91440" rtlCol="0" tIns="45720" vert="horz" wrap="square"/>
          <a:p>
            <a:pPr algn="l" defTabSz="914400" eaLnBrk="1" fontAlgn="base" hangingPunct="1" indent="0" latinLnBrk="0" lvl="0" marL="0" marR="0" rtl="0">
              <a:lnSpc>
                <a:spcPct val="100000"/>
              </a:lnSpc>
              <a:spcBef>
                <a:spcPct val="0"/>
              </a:spcBef>
              <a:spcAft>
                <a:spcPct val="0"/>
              </a:spcAft>
              <a:buClrTx/>
              <a:buSzTx/>
              <a:buFont typeface="Arial" panose="020B0604020202020204" pitchFamily="34" charset="0"/>
              <a:buNone/>
            </a:pPr>
            <a:endParaRPr altLang="en-US" baseline="0" b="0" cap="none" sz="1800" i="0" kern="1200" kumimoji="0" lang="zh-CN" noProof="0" normalizeH="0" spc="0" strike="noStrike" u="none" smtClean="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8628" name="TextBox 5"/>
          <p:cNvSpPr txBox="1"/>
          <p:nvPr userDrawn="1"/>
        </p:nvSpPr>
        <p:spPr>
          <a:xfrm>
            <a:off x="11582400" y="6367463"/>
            <a:ext cx="309881" cy="358140"/>
          </a:xfrm>
          <a:prstGeom prst="rect"/>
          <a:noFill/>
          <a:ln w="9525">
            <a:noFill/>
          </a:ln>
        </p:spPr>
        <p:txBody>
          <a:bodyPr anchor="t" wrap="none">
            <a:spAutoFit/>
          </a:bodyPr>
          <a:p>
            <a:pPr algn="ctr" lvl="0"/>
            <a:fld id="{9A0DB2DC-4C9A-4742-B13C-FB6460FD3503}" type="slidenum">
              <a:rPr altLang="en-US" dirty="0" lang="zh-CN">
                <a:solidFill>
                  <a:schemeClr val="accent2"/>
                </a:solidFill>
                <a:latin typeface="微软雅黑" panose="020B0503020204020204" pitchFamily="34" charset="-122"/>
                <a:ea typeface="微软雅黑" panose="020B0503020204020204" pitchFamily="34" charset="-122"/>
              </a:rPr>
            </a:fld>
            <a:endParaRPr altLang="en-US" dirty="0" lang="zh-CN">
              <a:solidFill>
                <a:schemeClr val="accent2"/>
              </a:solidFill>
              <a:latin typeface="微软雅黑" panose="020B0503020204020204" pitchFamily="34" charset="-122"/>
              <a:ea typeface="微软雅黑" panose="020B0503020204020204" pitchFamily="34" charset="-122"/>
            </a:endParaRPr>
          </a:p>
        </p:txBody>
      </p:sp>
      <p:sp>
        <p:nvSpPr>
          <p:cNvPr id="1048629" name="标题 1"/>
          <p:cNvSpPr>
            <a:spLocks noGrp="1"/>
          </p:cNvSpPr>
          <p:nvPr>
            <p:ph type="title"/>
          </p:nvPr>
        </p:nvSpPr>
        <p:spPr>
          <a:xfrm>
            <a:off x="825624" y="908050"/>
            <a:ext cx="10601349" cy="635000"/>
          </a:xfrm>
        </p:spPr>
        <p:txBody>
          <a:bodyPr/>
          <a:lstStyle>
            <a:lvl1pPr>
              <a:defRPr>
                <a:solidFill>
                  <a:schemeClr val="accent1"/>
                </a:solidFill>
              </a:defRPr>
            </a:lvl1pPr>
          </a:lstStyle>
          <a:p>
            <a:pPr fontAlgn="base"/>
            <a:r>
              <a:rPr altLang="en-US" lang="zh-CN" noProof="1" strike="noStrike" smtClean="0"/>
              <a:t>单击此处编辑母版标题样式</a:t>
            </a:r>
            <a:endParaRPr altLang="en-US" lang="zh-CN" noProof="1" strike="noStrike"/>
          </a:p>
        </p:txBody>
      </p:sp>
      <p:sp>
        <p:nvSpPr>
          <p:cNvPr id="1048630" name="内容占位符 2"/>
          <p:cNvSpPr>
            <a:spLocks noGrp="1"/>
          </p:cNvSpPr>
          <p:nvPr>
            <p:ph idx="1"/>
          </p:nvPr>
        </p:nvSpPr>
        <p:spPr>
          <a:xfrm>
            <a:off x="825624" y="1600200"/>
            <a:ext cx="10601349" cy="4525963"/>
          </a:xfrm>
        </p:spPr>
        <p:txBody>
          <a:bodyPr/>
          <a:lstStyle>
            <a:lvl1pPr>
              <a:defRPr>
                <a:solidFill>
                  <a:schemeClr val="accent1"/>
                </a:solidFill>
              </a:defRPr>
            </a:lvl1pPr>
            <a:lvl2pPr>
              <a:defRPr>
                <a:solidFill>
                  <a:schemeClr val="accent1"/>
                </a:solidFill>
              </a:defRPr>
            </a:lvl2pPr>
            <a:lvl3pPr>
              <a:defRPr>
                <a:solidFill>
                  <a:schemeClr val="accent1"/>
                </a:solidFill>
              </a:defRPr>
            </a:lvl3pPr>
            <a:lvl4pPr>
              <a:defRPr>
                <a:solidFill>
                  <a:schemeClr val="accent1"/>
                </a:solidFill>
              </a:defRPr>
            </a:lvl4pPr>
            <a:lvl5pPr>
              <a:defRPr>
                <a:solidFill>
                  <a:schemeClr val="accent1"/>
                </a:solidFill>
              </a:defRPr>
            </a:lvl5pPr>
          </a:lstStyle>
          <a:p>
            <a:pPr fontAlgn="base" lvl="0"/>
            <a:r>
              <a:rPr altLang="en-US" lang="zh-CN" noProof="1" strike="noStrike" smtClean="0"/>
              <a:t>单击此处编辑母版文本样式</a:t>
            </a:r>
            <a:endParaRPr altLang="en-US" lang="zh-CN" noProof="1" strike="noStrike" smtClean="0"/>
          </a:p>
          <a:p>
            <a:pPr fontAlgn="base" lvl="1"/>
            <a:r>
              <a:rPr altLang="en-US" lang="zh-CN" noProof="1" strike="noStrike" smtClean="0"/>
              <a:t>第二级</a:t>
            </a:r>
            <a:endParaRPr altLang="en-US" lang="zh-CN" noProof="1" strike="noStrike" smtClean="0"/>
          </a:p>
          <a:p>
            <a:pPr fontAlgn="base" lvl="2"/>
            <a:r>
              <a:rPr altLang="en-US" lang="zh-CN" noProof="1" strike="noStrike" smtClean="0"/>
              <a:t>第三级</a:t>
            </a:r>
            <a:endParaRPr altLang="en-US" lang="zh-CN" noProof="1" strike="noStrike" smtClean="0"/>
          </a:p>
          <a:p>
            <a:pPr fontAlgn="base" lvl="3"/>
            <a:r>
              <a:rPr altLang="en-US" lang="zh-CN" noProof="1" strike="noStrike" smtClean="0"/>
              <a:t>第四级</a:t>
            </a:r>
            <a:endParaRPr altLang="en-US" lang="zh-CN" noProof="1" strike="noStrike" smtClean="0"/>
          </a:p>
          <a:p>
            <a:pPr fontAlgn="base" lvl="4"/>
            <a:r>
              <a:rPr altLang="en-US" lang="zh-CN" noProof="1" strike="noStrike" smtClean="0"/>
              <a:t>第五级</a:t>
            </a:r>
            <a:endParaRPr altLang="en-US" lang="zh-CN" noProof="1" strike="noStrik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type="objTx">
  <p:cSld name="内容与标题">
    <p:spTree>
      <p:nvGrpSpPr>
        <p:cNvPr id="122" name=""/>
        <p:cNvGrpSpPr/>
        <p:nvPr/>
      </p:nvGrpSpPr>
      <p:grpSpPr>
        <a:xfrm>
          <a:off x="0" y="0"/>
          <a:ext cx="0" cy="0"/>
          <a:chOff x="0" y="0"/>
          <a:chExt cx="0" cy="0"/>
        </a:xfrm>
      </p:grpSpPr>
      <p:sp>
        <p:nvSpPr>
          <p:cNvPr id="1048794" name="标题 1"/>
          <p:cNvSpPr>
            <a:spLocks noGrp="1"/>
          </p:cNvSpPr>
          <p:nvPr>
            <p:ph type="title"/>
          </p:nvPr>
        </p:nvSpPr>
        <p:spPr>
          <a:xfrm>
            <a:off x="609600" y="273050"/>
            <a:ext cx="4013200" cy="1162050"/>
          </a:xfrm>
        </p:spPr>
        <p:txBody>
          <a:bodyPr anchor="b"/>
          <a:lstStyle>
            <a:lvl1pPr algn="l">
              <a:defRPr b="1" sz="2000"/>
            </a:lvl1pPr>
          </a:lstStyle>
          <a:p>
            <a:pPr fontAlgn="base"/>
            <a:r>
              <a:rPr altLang="en-US" lang="zh-CN" noProof="1" strike="noStrike" smtClean="0"/>
              <a:t>单击此处编辑母版标题样式</a:t>
            </a:r>
            <a:endParaRPr altLang="en-US" lang="zh-CN" noProof="1" strike="noStrike"/>
          </a:p>
        </p:txBody>
      </p:sp>
      <p:sp>
        <p:nvSpPr>
          <p:cNvPr id="1048795"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fontAlgn="base" lvl="0"/>
            <a:r>
              <a:rPr altLang="en-US" lang="zh-CN" noProof="1" strike="noStrike" smtClean="0"/>
              <a:t>单击此处编辑母版文本样式</a:t>
            </a:r>
            <a:endParaRPr altLang="en-US" lang="zh-CN" noProof="1" strike="noStrike" smtClean="0"/>
          </a:p>
          <a:p>
            <a:pPr fontAlgn="base" lvl="1"/>
            <a:r>
              <a:rPr altLang="en-US" lang="zh-CN" noProof="1" strike="noStrike" smtClean="0"/>
              <a:t>第二级</a:t>
            </a:r>
            <a:endParaRPr altLang="en-US" lang="zh-CN" noProof="1" strike="noStrike" smtClean="0"/>
          </a:p>
          <a:p>
            <a:pPr fontAlgn="base" lvl="2"/>
            <a:r>
              <a:rPr altLang="en-US" lang="zh-CN" noProof="1" strike="noStrike" smtClean="0"/>
              <a:t>第三级</a:t>
            </a:r>
            <a:endParaRPr altLang="en-US" lang="zh-CN" noProof="1" strike="noStrike" smtClean="0"/>
          </a:p>
          <a:p>
            <a:pPr fontAlgn="base" lvl="3"/>
            <a:r>
              <a:rPr altLang="en-US" lang="zh-CN" noProof="1" strike="noStrike" smtClean="0"/>
              <a:t>第四级</a:t>
            </a:r>
            <a:endParaRPr altLang="en-US" lang="zh-CN" noProof="1" strike="noStrike" smtClean="0"/>
          </a:p>
          <a:p>
            <a:pPr fontAlgn="base" lvl="4"/>
            <a:r>
              <a:rPr altLang="en-US" lang="zh-CN" noProof="1" strike="noStrike" smtClean="0"/>
              <a:t>第五级</a:t>
            </a:r>
            <a:endParaRPr altLang="en-US" lang="zh-CN" noProof="1" strike="noStrike"/>
          </a:p>
        </p:txBody>
      </p:sp>
      <p:sp>
        <p:nvSpPr>
          <p:cNvPr id="1048796" name="文本占位符 3"/>
          <p:cNvSpPr>
            <a:spLocks noGrp="1"/>
          </p:cNvSpPr>
          <p:nvPr>
            <p:ph type="body" sz="half" idx="2"/>
          </p:nvPr>
        </p:nvSpPr>
        <p:spPr>
          <a:xfrm>
            <a:off x="609600" y="1435100"/>
            <a:ext cx="4013200" cy="4691063"/>
          </a:xfrm>
        </p:spPr>
        <p:txBody>
          <a:bodyPr/>
          <a:lstStyle>
            <a:lvl1pPr indent="0" marL="0">
              <a:buNone/>
              <a:defRPr sz="1400"/>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fontAlgn="base" lvl="0"/>
            <a:r>
              <a:rPr altLang="en-US" lang="zh-CN" noProof="1" strike="noStrike" smtClean="0"/>
              <a:t>单击此处编辑母版文本样式</a:t>
            </a:r>
            <a:endParaRPr altLang="en-US" lang="zh-CN" noProof="1" strike="noStrike" smtClean="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type="picTx">
  <p:cSld name="图片与标题">
    <p:spTree>
      <p:nvGrpSpPr>
        <p:cNvPr id="123" name=""/>
        <p:cNvGrpSpPr/>
        <p:nvPr/>
      </p:nvGrpSpPr>
      <p:grpSpPr>
        <a:xfrm>
          <a:off x="0" y="0"/>
          <a:ext cx="0" cy="0"/>
          <a:chOff x="0" y="0"/>
          <a:chExt cx="0" cy="0"/>
        </a:xfrm>
      </p:grpSpPr>
      <p:sp>
        <p:nvSpPr>
          <p:cNvPr id="1048797" name="标题 1"/>
          <p:cNvSpPr>
            <a:spLocks noGrp="1"/>
          </p:cNvSpPr>
          <p:nvPr>
            <p:ph type="title"/>
          </p:nvPr>
        </p:nvSpPr>
        <p:spPr>
          <a:xfrm>
            <a:off x="2390775" y="4800600"/>
            <a:ext cx="7318375" cy="566738"/>
          </a:xfrm>
        </p:spPr>
        <p:txBody>
          <a:bodyPr anchor="b"/>
          <a:lstStyle>
            <a:lvl1pPr algn="l">
              <a:defRPr b="1" sz="2000"/>
            </a:lvl1pPr>
          </a:lstStyle>
          <a:p>
            <a:pPr fontAlgn="base"/>
            <a:r>
              <a:rPr altLang="en-US" lang="zh-CN" noProof="1" strike="noStrike" smtClean="0"/>
              <a:t>单击此处编辑母版标题样式</a:t>
            </a:r>
            <a:endParaRPr altLang="en-US" lang="zh-CN" noProof="1" strike="noStrike"/>
          </a:p>
        </p:txBody>
      </p:sp>
      <p:sp>
        <p:nvSpPr>
          <p:cNvPr id="1048798" name="图片占位符 2"/>
          <p:cNvSpPr>
            <a:spLocks noGrp="1"/>
          </p:cNvSpPr>
          <p:nvPr>
            <p:ph type="pic" idx="1"/>
          </p:nvPr>
        </p:nvSpPr>
        <p:spPr>
          <a:xfrm>
            <a:off x="2390775" y="612775"/>
            <a:ext cx="7318375" cy="4114800"/>
          </a:xfrm>
        </p:spPr>
        <p:txBody>
          <a:bodyPr anchor="t" anchorCtr="0" bIns="45720" compatLnSpc="1" lIns="91440" numCol="1" rIns="91440" tIns="45720" vert="horz" wrap="square"/>
          <a:lstStyle>
            <a:lvl1pPr indent="0" marL="0">
              <a:buNone/>
              <a:defRPr sz="3200"/>
            </a:lvl1pPr>
            <a:lvl2pPr indent="0" marL="457200">
              <a:buNone/>
              <a:defRPr sz="2800"/>
            </a:lvl2pPr>
            <a:lvl3pPr indent="0" marL="914400">
              <a:buNone/>
              <a:defRPr sz="24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pPr algn="l" defTabSz="914400" eaLnBrk="1" fontAlgn="base" hangingPunct="1" indent="0" latinLnBrk="0" lvl="0" marL="0" marR="0" rtl="0">
              <a:lnSpc>
                <a:spcPct val="100000"/>
              </a:lnSpc>
              <a:spcBef>
                <a:spcPct val="20000"/>
              </a:spcBef>
              <a:spcAft>
                <a:spcPct val="0"/>
              </a:spcAft>
              <a:buClrTx/>
              <a:buSzTx/>
              <a:buFontTx/>
              <a:buNone/>
            </a:pPr>
            <a:endParaRPr altLang="en-US" baseline="0" b="0" cap="none" sz="3200" i="0" kern="0" kumimoji="0" lang="zh-CN" noProof="0" normalizeH="0" spc="0" strike="noStrike" u="none">
              <a:ln>
                <a:noFill/>
              </a:ln>
              <a:solidFill>
                <a:schemeClr val="accent1"/>
              </a:solidFill>
              <a:effectLst/>
              <a:uLnTx/>
              <a:uFillTx/>
              <a:latin typeface="+mn-lt"/>
              <a:ea typeface="+mn-ea"/>
              <a:cs typeface="+mn-cs"/>
            </a:endParaRPr>
          </a:p>
        </p:txBody>
      </p:sp>
      <p:sp>
        <p:nvSpPr>
          <p:cNvPr id="1048799" name="文本占位符 3"/>
          <p:cNvSpPr>
            <a:spLocks noGrp="1"/>
          </p:cNvSpPr>
          <p:nvPr>
            <p:ph type="body" sz="half" idx="2"/>
          </p:nvPr>
        </p:nvSpPr>
        <p:spPr>
          <a:xfrm>
            <a:off x="2390775" y="5367338"/>
            <a:ext cx="7318375" cy="804862"/>
          </a:xfrm>
        </p:spPr>
        <p:txBody>
          <a:bodyPr/>
          <a:lstStyle>
            <a:lvl1pPr indent="0" marL="0">
              <a:buNone/>
              <a:defRPr sz="1400"/>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fontAlgn="base" lvl="0"/>
            <a:r>
              <a:rPr altLang="en-US" lang="zh-CN" noProof="1" strike="noStrike" smtClean="0"/>
              <a:t>单击此处编辑母版文本样式</a:t>
            </a:r>
            <a:endParaRPr altLang="en-US" lang="zh-CN" noProof="1" strike="noStrike" smtClean="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type="vertTx">
  <p:cSld name="标题和竖排文字">
    <p:spTree>
      <p:nvGrpSpPr>
        <p:cNvPr id="124" name=""/>
        <p:cNvGrpSpPr/>
        <p:nvPr/>
      </p:nvGrpSpPr>
      <p:grpSpPr>
        <a:xfrm>
          <a:off x="0" y="0"/>
          <a:ext cx="0" cy="0"/>
          <a:chOff x="0" y="0"/>
          <a:chExt cx="0" cy="0"/>
        </a:xfrm>
      </p:grpSpPr>
      <p:sp>
        <p:nvSpPr>
          <p:cNvPr id="1048800" name="标题 1"/>
          <p:cNvSpPr>
            <a:spLocks noGrp="1"/>
          </p:cNvSpPr>
          <p:nvPr>
            <p:ph type="title"/>
          </p:nvPr>
        </p:nvSpPr>
        <p:spPr/>
        <p:txBody>
          <a:bodyPr/>
          <a:p>
            <a:pPr fontAlgn="base"/>
            <a:r>
              <a:rPr altLang="en-US" lang="zh-CN" noProof="1" strike="noStrike" smtClean="0"/>
              <a:t>单击此处编辑母版标题样式</a:t>
            </a:r>
            <a:endParaRPr altLang="en-US" lang="zh-CN" noProof="1" strike="noStrike"/>
          </a:p>
        </p:txBody>
      </p:sp>
      <p:sp>
        <p:nvSpPr>
          <p:cNvPr id="1048801" name="竖排文字占位符 2"/>
          <p:cNvSpPr>
            <a:spLocks noGrp="1"/>
          </p:cNvSpPr>
          <p:nvPr>
            <p:ph type="body" orient="vert" idx="1"/>
          </p:nvPr>
        </p:nvSpPr>
        <p:spPr/>
        <p:txBody>
          <a:bodyPr vert="eaVert"/>
          <a:p>
            <a:pPr fontAlgn="base" lvl="0"/>
            <a:r>
              <a:rPr altLang="en-US" lang="zh-CN" noProof="1" strike="noStrike" smtClean="0"/>
              <a:t>单击此处编辑母版文本样式</a:t>
            </a:r>
            <a:endParaRPr altLang="en-US" lang="zh-CN" noProof="1" strike="noStrike" smtClean="0"/>
          </a:p>
          <a:p>
            <a:pPr fontAlgn="base" lvl="1"/>
            <a:r>
              <a:rPr altLang="en-US" lang="zh-CN" noProof="1" strike="noStrike" smtClean="0"/>
              <a:t>第二级</a:t>
            </a:r>
            <a:endParaRPr altLang="en-US" lang="zh-CN" noProof="1" strike="noStrike" smtClean="0"/>
          </a:p>
          <a:p>
            <a:pPr fontAlgn="base" lvl="2"/>
            <a:r>
              <a:rPr altLang="en-US" lang="zh-CN" noProof="1" strike="noStrike" smtClean="0"/>
              <a:t>第三级</a:t>
            </a:r>
            <a:endParaRPr altLang="en-US" lang="zh-CN" noProof="1" strike="noStrike" smtClean="0"/>
          </a:p>
          <a:p>
            <a:pPr fontAlgn="base" lvl="3"/>
            <a:r>
              <a:rPr altLang="en-US" lang="zh-CN" noProof="1" strike="noStrike" smtClean="0"/>
              <a:t>第四级</a:t>
            </a:r>
            <a:endParaRPr altLang="en-US" lang="zh-CN" noProof="1" strike="noStrike" smtClean="0"/>
          </a:p>
          <a:p>
            <a:pPr fontAlgn="base" lvl="4"/>
            <a:r>
              <a:rPr altLang="en-US" lang="zh-CN" noProof="1" strike="noStrike" smtClean="0"/>
              <a:t>第五级</a:t>
            </a:r>
            <a:endParaRPr altLang="en-US" lang="zh-CN" noProof="1" strike="noStrik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type="vertTitleAndTx">
  <p:cSld name="垂直排列标题与文本">
    <p:spTree>
      <p:nvGrpSpPr>
        <p:cNvPr id="121" name=""/>
        <p:cNvGrpSpPr/>
        <p:nvPr/>
      </p:nvGrpSpPr>
      <p:grpSpPr>
        <a:xfrm>
          <a:off x="0" y="0"/>
          <a:ext cx="0" cy="0"/>
          <a:chOff x="0" y="0"/>
          <a:chExt cx="0" cy="0"/>
        </a:xfrm>
      </p:grpSpPr>
      <p:sp>
        <p:nvSpPr>
          <p:cNvPr id="1048792" name="竖排标题 1"/>
          <p:cNvSpPr>
            <a:spLocks noGrp="1"/>
          </p:cNvSpPr>
          <p:nvPr>
            <p:ph type="title" orient="vert"/>
          </p:nvPr>
        </p:nvSpPr>
        <p:spPr>
          <a:xfrm>
            <a:off x="8843963" y="908050"/>
            <a:ext cx="2743200" cy="5218113"/>
          </a:xfrm>
        </p:spPr>
        <p:txBody>
          <a:bodyPr vert="eaVert"/>
          <a:p>
            <a:pPr fontAlgn="base"/>
            <a:r>
              <a:rPr altLang="en-US" lang="zh-CN" noProof="1" strike="noStrike" smtClean="0"/>
              <a:t>单击此处编辑母版标题样式</a:t>
            </a:r>
            <a:endParaRPr altLang="en-US" lang="zh-CN" noProof="1" strike="noStrike"/>
          </a:p>
        </p:txBody>
      </p:sp>
      <p:sp>
        <p:nvSpPr>
          <p:cNvPr id="1048793" name="竖排文字占位符 2"/>
          <p:cNvSpPr>
            <a:spLocks noGrp="1"/>
          </p:cNvSpPr>
          <p:nvPr>
            <p:ph type="body" orient="vert" idx="1"/>
          </p:nvPr>
        </p:nvSpPr>
        <p:spPr>
          <a:xfrm>
            <a:off x="609600" y="908050"/>
            <a:ext cx="8081963" cy="5218113"/>
          </a:xfrm>
        </p:spPr>
        <p:txBody>
          <a:bodyPr vert="eaVert"/>
          <a:p>
            <a:pPr fontAlgn="base" lvl="0"/>
            <a:r>
              <a:rPr altLang="en-US" lang="zh-CN" noProof="1" strike="noStrike" smtClean="0"/>
              <a:t>单击此处编辑母版文本样式</a:t>
            </a:r>
            <a:endParaRPr altLang="en-US" lang="zh-CN" noProof="1" strike="noStrike" smtClean="0"/>
          </a:p>
          <a:p>
            <a:pPr fontAlgn="base" lvl="1"/>
            <a:r>
              <a:rPr altLang="en-US" lang="zh-CN" noProof="1" strike="noStrike" smtClean="0"/>
              <a:t>第二级</a:t>
            </a:r>
            <a:endParaRPr altLang="en-US" lang="zh-CN" noProof="1" strike="noStrike" smtClean="0"/>
          </a:p>
          <a:p>
            <a:pPr fontAlgn="base" lvl="2"/>
            <a:r>
              <a:rPr altLang="en-US" lang="zh-CN" noProof="1" strike="noStrike" smtClean="0"/>
              <a:t>第三级</a:t>
            </a:r>
            <a:endParaRPr altLang="en-US" lang="zh-CN" noProof="1" strike="noStrike" smtClean="0"/>
          </a:p>
          <a:p>
            <a:pPr fontAlgn="base" lvl="3"/>
            <a:r>
              <a:rPr altLang="en-US" lang="zh-CN" noProof="1" strike="noStrike" smtClean="0"/>
              <a:t>第四级</a:t>
            </a:r>
            <a:endParaRPr altLang="en-US" lang="zh-CN" noProof="1" strike="noStrike" smtClean="0"/>
          </a:p>
          <a:p>
            <a:pPr fontAlgn="base" lvl="4"/>
            <a:r>
              <a:rPr altLang="en-US" lang="zh-CN" noProof="1" strike="noStrike" smtClean="0"/>
              <a:t>第五级</a:t>
            </a:r>
            <a:endParaRPr altLang="en-US" lang="zh-CN" noProof="1" strike="noStrik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showMasterSp="0" userDrawn="1">
  <p:cSld name="1_标题幻灯片">
    <p:bg>
      <p:bgPr>
        <a:blipFill rotWithShape="0">
          <a:blip xmlns:r="http://schemas.openxmlformats.org/officeDocument/2006/relationships" r:embed="rId1"/>
          <a:stretch>
            <a:fillRect/>
          </a:stretch>
        </a:blipFill>
      </p:bgPr>
    </p:bg>
    <p:spTree>
      <p:nvGrpSpPr>
        <p:cNvPr id="119" name=""/>
        <p:cNvGrpSpPr/>
        <p:nvPr/>
      </p:nvGrpSpPr>
      <p:grpSpPr>
        <a:xfrm>
          <a:off x="0" y="0"/>
          <a:ext cx="0" cy="0"/>
          <a:chOff x="0" y="0"/>
          <a:chExt cx="0" cy="0"/>
        </a:xfrm>
      </p:grpSpPr>
      <p:pic>
        <p:nvPicPr>
          <p:cNvPr id="2097189" name="Picture 2" descr="PPECLOGO-eff-0-1"/>
          <p:cNvPicPr>
            <a:picLocks noChangeAspect="1"/>
          </p:cNvPicPr>
          <p:nvPr userDrawn="1"/>
        </p:nvPicPr>
        <p:blipFill>
          <a:blip xmlns:r="http://schemas.openxmlformats.org/officeDocument/2006/relationships" r:embed="rId2"/>
          <a:stretch>
            <a:fillRect/>
          </a:stretch>
        </p:blipFill>
        <p:spPr>
          <a:xfrm>
            <a:off x="4146550" y="2886075"/>
            <a:ext cx="1060450" cy="800100"/>
          </a:xfrm>
          <a:prstGeom prst="rect"/>
          <a:noFill/>
          <a:ln w="9525">
            <a:noFill/>
          </a:ln>
        </p:spPr>
      </p:pic>
      <p:pic>
        <p:nvPicPr>
          <p:cNvPr id="2097190" name="Picture 3" descr="PPECLOGO-eff-0-2"/>
          <p:cNvPicPr>
            <a:picLocks noChangeAspect="1"/>
          </p:cNvPicPr>
          <p:nvPr userDrawn="1"/>
        </p:nvPicPr>
        <p:blipFill>
          <a:blip xmlns:r="http://schemas.openxmlformats.org/officeDocument/2006/relationships" r:embed="rId3"/>
          <a:stretch>
            <a:fillRect/>
          </a:stretch>
        </p:blipFill>
        <p:spPr>
          <a:xfrm>
            <a:off x="8431213" y="2757488"/>
            <a:ext cx="1095375" cy="839787"/>
          </a:xfrm>
          <a:prstGeom prst="rect"/>
          <a:noFill/>
          <a:ln w="9525">
            <a:noFill/>
          </a:ln>
        </p:spPr>
      </p:pic>
      <p:pic>
        <p:nvPicPr>
          <p:cNvPr id="2097191" name="Picture 4" descr="PPECLOGO-eff-0-3"/>
          <p:cNvPicPr>
            <a:picLocks noChangeAspect="1"/>
          </p:cNvPicPr>
          <p:nvPr userDrawn="1"/>
        </p:nvPicPr>
        <p:blipFill>
          <a:blip xmlns:r="http://schemas.openxmlformats.org/officeDocument/2006/relationships" r:embed="rId4"/>
          <a:stretch>
            <a:fillRect/>
          </a:stretch>
        </p:blipFill>
        <p:spPr>
          <a:xfrm>
            <a:off x="1039813" y="1447800"/>
            <a:ext cx="3014662" cy="2376488"/>
          </a:xfrm>
          <a:prstGeom prst="rect"/>
          <a:noFill/>
          <a:ln w="9525">
            <a:noFill/>
          </a:ln>
        </p:spPr>
      </p:pic>
      <p:pic>
        <p:nvPicPr>
          <p:cNvPr id="2097192" name="Picture 5" descr="PPECLOGO-eff-0-1"/>
          <p:cNvPicPr>
            <a:picLocks noChangeAspect="1"/>
          </p:cNvPicPr>
          <p:nvPr userDrawn="1"/>
        </p:nvPicPr>
        <p:blipFill>
          <a:blip xmlns:r="http://schemas.openxmlformats.org/officeDocument/2006/relationships" r:embed="rId5"/>
          <a:stretch>
            <a:fillRect/>
          </a:stretch>
        </p:blipFill>
        <p:spPr>
          <a:xfrm>
            <a:off x="4467225" y="3770313"/>
            <a:ext cx="523875" cy="396875"/>
          </a:xfrm>
          <a:prstGeom prst="rect"/>
          <a:noFill/>
          <a:ln w="9525">
            <a:noFill/>
          </a:ln>
        </p:spPr>
      </p:pic>
      <p:pic>
        <p:nvPicPr>
          <p:cNvPr id="2097193" name="Picture 6" descr="PPECLOGO-eff-0-1"/>
          <p:cNvPicPr>
            <a:picLocks noChangeAspect="1"/>
          </p:cNvPicPr>
          <p:nvPr userDrawn="1"/>
        </p:nvPicPr>
        <p:blipFill>
          <a:blip xmlns:r="http://schemas.openxmlformats.org/officeDocument/2006/relationships" r:embed="rId6"/>
          <a:stretch>
            <a:fillRect/>
          </a:stretch>
        </p:blipFill>
        <p:spPr>
          <a:xfrm>
            <a:off x="7377113" y="2903538"/>
            <a:ext cx="400050" cy="303212"/>
          </a:xfrm>
          <a:prstGeom prst="rect"/>
          <a:noFill/>
          <a:ln w="9525">
            <a:noFill/>
          </a:ln>
        </p:spPr>
      </p:pic>
      <p:pic>
        <p:nvPicPr>
          <p:cNvPr id="2097194" name="Picture 8" descr="PPECLOGO-eff-0-2"/>
          <p:cNvPicPr>
            <a:picLocks noChangeAspect="1"/>
          </p:cNvPicPr>
          <p:nvPr userDrawn="1"/>
        </p:nvPicPr>
        <p:blipFill>
          <a:blip xmlns:r="http://schemas.openxmlformats.org/officeDocument/2006/relationships" r:embed="rId7"/>
          <a:stretch>
            <a:fillRect/>
          </a:stretch>
        </p:blipFill>
        <p:spPr>
          <a:xfrm>
            <a:off x="5278438" y="2574925"/>
            <a:ext cx="981075" cy="750888"/>
          </a:xfrm>
          <a:prstGeom prst="rect"/>
          <a:noFill/>
          <a:ln w="9525">
            <a:noFill/>
          </a:ln>
        </p:spPr>
      </p:pic>
      <p:pic>
        <p:nvPicPr>
          <p:cNvPr id="2097195" name="Picture 9" descr="PPECLOGO-eff-5-4"/>
          <p:cNvPicPr>
            <a:picLocks noChangeAspect="1"/>
          </p:cNvPicPr>
          <p:nvPr userDrawn="1"/>
        </p:nvPicPr>
        <p:blipFill>
          <a:blip xmlns:r="http://schemas.openxmlformats.org/officeDocument/2006/relationships" r:embed="rId8"/>
          <a:stretch>
            <a:fillRect/>
          </a:stretch>
        </p:blipFill>
        <p:spPr>
          <a:xfrm>
            <a:off x="3262313" y="3206750"/>
            <a:ext cx="1477962" cy="1123950"/>
          </a:xfrm>
          <a:prstGeom prst="rect"/>
          <a:noFill/>
          <a:ln w="9525">
            <a:noFill/>
          </a:ln>
        </p:spPr>
      </p:pic>
      <p:pic>
        <p:nvPicPr>
          <p:cNvPr id="2097196" name="Picture 10" descr="PPECLOGO-eff-5-2"/>
          <p:cNvPicPr>
            <a:picLocks noChangeAspect="1"/>
          </p:cNvPicPr>
          <p:nvPr userDrawn="1"/>
        </p:nvPicPr>
        <p:blipFill>
          <a:blip xmlns:r="http://schemas.openxmlformats.org/officeDocument/2006/relationships" r:embed="rId9"/>
          <a:stretch>
            <a:fillRect/>
          </a:stretch>
        </p:blipFill>
        <p:spPr>
          <a:xfrm>
            <a:off x="5353050" y="3446463"/>
            <a:ext cx="1833563" cy="1435100"/>
          </a:xfrm>
          <a:prstGeom prst="rect"/>
          <a:noFill/>
          <a:ln w="9525">
            <a:noFill/>
          </a:ln>
        </p:spPr>
      </p:pic>
      <p:pic>
        <p:nvPicPr>
          <p:cNvPr id="2097197" name="Picture 11" descr="PPECLOGO-eff-5-4"/>
          <p:cNvPicPr>
            <a:picLocks noChangeAspect="1"/>
          </p:cNvPicPr>
          <p:nvPr userDrawn="1"/>
        </p:nvPicPr>
        <p:blipFill>
          <a:blip xmlns:r="http://schemas.openxmlformats.org/officeDocument/2006/relationships" r:embed="rId10"/>
          <a:stretch>
            <a:fillRect/>
          </a:stretch>
        </p:blipFill>
        <p:spPr>
          <a:xfrm>
            <a:off x="9885363" y="2725738"/>
            <a:ext cx="1117600" cy="850900"/>
          </a:xfrm>
          <a:prstGeom prst="rect"/>
          <a:noFill/>
          <a:ln w="9525">
            <a:noFill/>
          </a:ln>
        </p:spPr>
      </p:pic>
      <p:pic>
        <p:nvPicPr>
          <p:cNvPr id="2097198" name="Picture 12" descr="PPECLOGO-eff-0-1"/>
          <p:cNvPicPr>
            <a:picLocks noChangeAspect="1"/>
          </p:cNvPicPr>
          <p:nvPr userDrawn="1"/>
        </p:nvPicPr>
        <p:blipFill>
          <a:blip xmlns:r="http://schemas.openxmlformats.org/officeDocument/2006/relationships" r:embed="rId11"/>
          <a:stretch>
            <a:fillRect/>
          </a:stretch>
        </p:blipFill>
        <p:spPr>
          <a:xfrm>
            <a:off x="7942263" y="3624263"/>
            <a:ext cx="522287" cy="393700"/>
          </a:xfrm>
          <a:prstGeom prst="rect"/>
          <a:noFill/>
          <a:ln w="9525">
            <a:noFill/>
          </a:ln>
        </p:spPr>
      </p:pic>
      <p:pic>
        <p:nvPicPr>
          <p:cNvPr id="2097199" name="Picture 13" descr="PPECLOGO-eff-0-1"/>
          <p:cNvPicPr>
            <a:picLocks noChangeAspect="1"/>
          </p:cNvPicPr>
          <p:nvPr userDrawn="1"/>
        </p:nvPicPr>
        <p:blipFill>
          <a:blip xmlns:r="http://schemas.openxmlformats.org/officeDocument/2006/relationships" r:embed="rId11"/>
          <a:stretch>
            <a:fillRect/>
          </a:stretch>
        </p:blipFill>
        <p:spPr>
          <a:xfrm>
            <a:off x="11255375" y="2365375"/>
            <a:ext cx="522288" cy="392113"/>
          </a:xfrm>
          <a:prstGeom prst="rect"/>
          <a:noFill/>
          <a:ln w="9525">
            <a:noFill/>
          </a:ln>
        </p:spPr>
      </p:pic>
      <p:pic>
        <p:nvPicPr>
          <p:cNvPr id="2097200" name="Picture 14" descr="PPECLOGO-eff2-1-2"/>
          <p:cNvPicPr>
            <a:picLocks noChangeAspect="1"/>
          </p:cNvPicPr>
          <p:nvPr userDrawn="1"/>
        </p:nvPicPr>
        <p:blipFill>
          <a:blip xmlns:r="http://schemas.openxmlformats.org/officeDocument/2006/relationships" r:embed="rId12"/>
          <a:stretch>
            <a:fillRect/>
          </a:stretch>
        </p:blipFill>
        <p:spPr>
          <a:xfrm>
            <a:off x="2054225" y="2795588"/>
            <a:ext cx="1697038" cy="1428750"/>
          </a:xfrm>
          <a:prstGeom prst="rect"/>
          <a:noFill/>
          <a:ln w="9525">
            <a:noFill/>
          </a:ln>
        </p:spPr>
      </p:pic>
      <p:pic>
        <p:nvPicPr>
          <p:cNvPr id="2097201" name="Picture 15" descr="PPECLOGO-eff2-1-3"/>
          <p:cNvPicPr>
            <a:picLocks noChangeAspect="1"/>
          </p:cNvPicPr>
          <p:nvPr userDrawn="1"/>
        </p:nvPicPr>
        <p:blipFill>
          <a:blip xmlns:r="http://schemas.openxmlformats.org/officeDocument/2006/relationships" r:embed="rId13"/>
          <a:stretch>
            <a:fillRect/>
          </a:stretch>
        </p:blipFill>
        <p:spPr>
          <a:xfrm>
            <a:off x="3983038" y="2786063"/>
            <a:ext cx="438150" cy="365125"/>
          </a:xfrm>
          <a:prstGeom prst="rect"/>
          <a:noFill/>
          <a:ln w="9525">
            <a:noFill/>
          </a:ln>
        </p:spPr>
      </p:pic>
      <p:pic>
        <p:nvPicPr>
          <p:cNvPr id="2097202" name="Picture 16" descr="PPECLOGO-eff2-1-4"/>
          <p:cNvPicPr>
            <a:picLocks noChangeAspect="1"/>
          </p:cNvPicPr>
          <p:nvPr userDrawn="1"/>
        </p:nvPicPr>
        <p:blipFill>
          <a:blip xmlns:r="http://schemas.openxmlformats.org/officeDocument/2006/relationships" r:embed="rId14"/>
          <a:stretch>
            <a:fillRect/>
          </a:stretch>
        </p:blipFill>
        <p:spPr>
          <a:xfrm>
            <a:off x="8520113" y="3325813"/>
            <a:ext cx="703262" cy="585787"/>
          </a:xfrm>
          <a:prstGeom prst="rect"/>
          <a:noFill/>
          <a:ln w="9525">
            <a:noFill/>
          </a:ln>
        </p:spPr>
      </p:pic>
      <p:pic>
        <p:nvPicPr>
          <p:cNvPr id="2097203" name="Picture 17" descr="PPECLOGO-eff2-1-3"/>
          <p:cNvPicPr>
            <a:picLocks noChangeAspect="1"/>
          </p:cNvPicPr>
          <p:nvPr userDrawn="1"/>
        </p:nvPicPr>
        <p:blipFill>
          <a:blip xmlns:r="http://schemas.openxmlformats.org/officeDocument/2006/relationships" r:embed="rId13"/>
          <a:stretch>
            <a:fillRect/>
          </a:stretch>
        </p:blipFill>
        <p:spPr>
          <a:xfrm>
            <a:off x="9239250" y="2909888"/>
            <a:ext cx="360363" cy="301625"/>
          </a:xfrm>
          <a:prstGeom prst="rect"/>
          <a:noFill/>
          <a:ln w="9525">
            <a:noFill/>
          </a:ln>
        </p:spPr>
      </p:pic>
      <p:pic>
        <p:nvPicPr>
          <p:cNvPr id="2097204" name="Picture 18" descr="PPECLOGO-eff2-1-3"/>
          <p:cNvPicPr>
            <a:picLocks noChangeAspect="1"/>
          </p:cNvPicPr>
          <p:nvPr userDrawn="1"/>
        </p:nvPicPr>
        <p:blipFill>
          <a:blip xmlns:r="http://schemas.openxmlformats.org/officeDocument/2006/relationships" r:embed="rId13"/>
          <a:stretch>
            <a:fillRect/>
          </a:stretch>
        </p:blipFill>
        <p:spPr>
          <a:xfrm>
            <a:off x="9745663" y="3446463"/>
            <a:ext cx="280987" cy="236537"/>
          </a:xfrm>
          <a:prstGeom prst="rect"/>
          <a:noFill/>
          <a:ln w="9525">
            <a:noFill/>
          </a:ln>
        </p:spPr>
      </p:pic>
    </p:spTree>
  </p:cSld>
  <p:clrMapOvr>
    <a:masterClrMapping/>
  </p:clrMapOvr>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id="5" nodeType="withEffect" presetClass="entr" presetID="10" presetSubtype="0">
                                  <p:stCondLst>
                                    <p:cond delay="0"/>
                                  </p:stCondLst>
                                  <p:childTnLst>
                                    <p:set>
                                      <p:cBhvr>
                                        <p:cTn dur="1" fill="hold" id="6">
                                          <p:stCondLst>
                                            <p:cond delay="0"/>
                                          </p:stCondLst>
                                        </p:cTn>
                                        <p:tgtEl>
                                          <p:spTgt spid="2097195"/>
                                        </p:tgtEl>
                                        <p:attrNameLst>
                                          <p:attrName>style.visibility</p:attrName>
                                        </p:attrNameLst>
                                      </p:cBhvr>
                                      <p:to>
                                        <p:strVal val="visible"/>
                                      </p:to>
                                    </p:set>
                                    <p:animEffect transition="in" filter="fade">
                                      <p:cBhvr>
                                        <p:cTn dur="500" id="7"/>
                                        <p:tgtEl>
                                          <p:spTgt spid="2097195"/>
                                        </p:tgtEl>
                                      </p:cBhvr>
                                    </p:animEffect>
                                  </p:childTnLst>
                                </p:cTn>
                              </p:par>
                              <p:par>
                                <p:cTn fill="hold" id="8" nodeType="withEffect" presetClass="entr" presetID="10" presetSubtype="0">
                                  <p:stCondLst>
                                    <p:cond delay="0"/>
                                  </p:stCondLst>
                                  <p:childTnLst>
                                    <p:set>
                                      <p:cBhvr>
                                        <p:cTn dur="1" fill="hold" id="9">
                                          <p:stCondLst>
                                            <p:cond delay="0"/>
                                          </p:stCondLst>
                                        </p:cTn>
                                        <p:tgtEl>
                                          <p:spTgt spid="2097192"/>
                                        </p:tgtEl>
                                        <p:attrNameLst>
                                          <p:attrName>style.visibility</p:attrName>
                                        </p:attrNameLst>
                                      </p:cBhvr>
                                      <p:to>
                                        <p:strVal val="visible"/>
                                      </p:to>
                                    </p:set>
                                    <p:animEffect transition="in" filter="fade">
                                      <p:cBhvr>
                                        <p:cTn dur="500" id="10"/>
                                        <p:tgtEl>
                                          <p:spTgt spid="2097192"/>
                                        </p:tgtEl>
                                      </p:cBhvr>
                                    </p:animEffect>
                                  </p:childTnLst>
                                </p:cTn>
                              </p:par>
                              <p:par>
                                <p:cTn fill="hold" id="11" nodeType="withEffect" presetClass="entr" presetID="10" presetSubtype="0">
                                  <p:stCondLst>
                                    <p:cond delay="0"/>
                                  </p:stCondLst>
                                  <p:childTnLst>
                                    <p:set>
                                      <p:cBhvr>
                                        <p:cTn dur="1" fill="hold" id="12">
                                          <p:stCondLst>
                                            <p:cond delay="0"/>
                                          </p:stCondLst>
                                        </p:cTn>
                                        <p:tgtEl>
                                          <p:spTgt spid="2097191"/>
                                        </p:tgtEl>
                                        <p:attrNameLst>
                                          <p:attrName>style.visibility</p:attrName>
                                        </p:attrNameLst>
                                      </p:cBhvr>
                                      <p:to>
                                        <p:strVal val="visible"/>
                                      </p:to>
                                    </p:set>
                                    <p:animEffect transition="in" filter="fade">
                                      <p:cBhvr>
                                        <p:cTn dur="500" id="13"/>
                                        <p:tgtEl>
                                          <p:spTgt spid="2097191"/>
                                        </p:tgtEl>
                                      </p:cBhvr>
                                    </p:animEffect>
                                  </p:childTnLst>
                                </p:cTn>
                              </p:par>
                              <p:par>
                                <p:cTn fill="hold" id="14" nodeType="withEffect" presetClass="entr" presetID="10" presetSubtype="0">
                                  <p:stCondLst>
                                    <p:cond delay="0"/>
                                  </p:stCondLst>
                                  <p:childTnLst>
                                    <p:set>
                                      <p:cBhvr>
                                        <p:cTn dur="1" fill="hold" id="15">
                                          <p:stCondLst>
                                            <p:cond delay="0"/>
                                          </p:stCondLst>
                                        </p:cTn>
                                        <p:tgtEl>
                                          <p:spTgt spid="2097189"/>
                                        </p:tgtEl>
                                        <p:attrNameLst>
                                          <p:attrName>style.visibility</p:attrName>
                                        </p:attrNameLst>
                                      </p:cBhvr>
                                      <p:to>
                                        <p:strVal val="visible"/>
                                      </p:to>
                                    </p:set>
                                    <p:animEffect transition="in" filter="fade">
                                      <p:cBhvr>
                                        <p:cTn dur="500" id="16"/>
                                        <p:tgtEl>
                                          <p:spTgt spid="2097189"/>
                                        </p:tgtEl>
                                      </p:cBhvr>
                                    </p:animEffect>
                                  </p:childTnLst>
                                </p:cTn>
                              </p:par>
                              <p:par>
                                <p:cTn fill="hold" id="17" nodeType="withEffect" presetClass="entr" presetID="10" presetSubtype="0">
                                  <p:stCondLst>
                                    <p:cond delay="0"/>
                                  </p:stCondLst>
                                  <p:childTnLst>
                                    <p:set>
                                      <p:cBhvr>
                                        <p:cTn dur="1" fill="hold" id="18">
                                          <p:stCondLst>
                                            <p:cond delay="0"/>
                                          </p:stCondLst>
                                        </p:cTn>
                                        <p:tgtEl>
                                          <p:spTgt spid="2097194"/>
                                        </p:tgtEl>
                                        <p:attrNameLst>
                                          <p:attrName>style.visibility</p:attrName>
                                        </p:attrNameLst>
                                      </p:cBhvr>
                                      <p:to>
                                        <p:strVal val="visible"/>
                                      </p:to>
                                    </p:set>
                                    <p:animEffect transition="in" filter="fade">
                                      <p:cBhvr>
                                        <p:cTn dur="500" id="19"/>
                                        <p:tgtEl>
                                          <p:spTgt spid="2097194"/>
                                        </p:tgtEl>
                                      </p:cBhvr>
                                    </p:animEffect>
                                  </p:childTnLst>
                                </p:cTn>
                              </p:par>
                              <p:par>
                                <p:cTn fill="hold" id="20" nodeType="withEffect" presetClass="entr" presetID="10" presetSubtype="0">
                                  <p:stCondLst>
                                    <p:cond delay="0"/>
                                  </p:stCondLst>
                                  <p:childTnLst>
                                    <p:set>
                                      <p:cBhvr>
                                        <p:cTn dur="1" fill="hold" id="21">
                                          <p:stCondLst>
                                            <p:cond delay="0"/>
                                          </p:stCondLst>
                                        </p:cTn>
                                        <p:tgtEl>
                                          <p:spTgt spid="2097196"/>
                                        </p:tgtEl>
                                        <p:attrNameLst>
                                          <p:attrName>style.visibility</p:attrName>
                                        </p:attrNameLst>
                                      </p:cBhvr>
                                      <p:to>
                                        <p:strVal val="visible"/>
                                      </p:to>
                                    </p:set>
                                    <p:animEffect transition="in" filter="fade">
                                      <p:cBhvr>
                                        <p:cTn dur="500" id="22"/>
                                        <p:tgtEl>
                                          <p:spTgt spid="2097196"/>
                                        </p:tgtEl>
                                      </p:cBhvr>
                                    </p:animEffect>
                                  </p:childTnLst>
                                </p:cTn>
                              </p:par>
                              <p:par>
                                <p:cTn fill="hold" id="23" nodeType="withEffect" presetClass="entr" presetID="10" presetSubtype="0">
                                  <p:stCondLst>
                                    <p:cond delay="0"/>
                                  </p:stCondLst>
                                  <p:childTnLst>
                                    <p:set>
                                      <p:cBhvr>
                                        <p:cTn dur="1" fill="hold" id="24">
                                          <p:stCondLst>
                                            <p:cond delay="0"/>
                                          </p:stCondLst>
                                        </p:cTn>
                                        <p:tgtEl>
                                          <p:spTgt spid="2097198"/>
                                        </p:tgtEl>
                                        <p:attrNameLst>
                                          <p:attrName>style.visibility</p:attrName>
                                        </p:attrNameLst>
                                      </p:cBhvr>
                                      <p:to>
                                        <p:strVal val="visible"/>
                                      </p:to>
                                    </p:set>
                                    <p:animEffect transition="in" filter="fade">
                                      <p:cBhvr>
                                        <p:cTn dur="500" id="25"/>
                                        <p:tgtEl>
                                          <p:spTgt spid="2097198"/>
                                        </p:tgtEl>
                                      </p:cBhvr>
                                    </p:animEffect>
                                  </p:childTnLst>
                                </p:cTn>
                              </p:par>
                              <p:par>
                                <p:cTn fill="hold" id="26" nodeType="withEffect" presetClass="entr" presetID="10" presetSubtype="0">
                                  <p:stCondLst>
                                    <p:cond delay="0"/>
                                  </p:stCondLst>
                                  <p:childTnLst>
                                    <p:set>
                                      <p:cBhvr>
                                        <p:cTn dur="1" fill="hold" id="27">
                                          <p:stCondLst>
                                            <p:cond delay="0"/>
                                          </p:stCondLst>
                                        </p:cTn>
                                        <p:tgtEl>
                                          <p:spTgt spid="2097190"/>
                                        </p:tgtEl>
                                        <p:attrNameLst>
                                          <p:attrName>style.visibility</p:attrName>
                                        </p:attrNameLst>
                                      </p:cBhvr>
                                      <p:to>
                                        <p:strVal val="visible"/>
                                      </p:to>
                                    </p:set>
                                    <p:animEffect transition="in" filter="fade">
                                      <p:cBhvr>
                                        <p:cTn dur="500" id="28"/>
                                        <p:tgtEl>
                                          <p:spTgt spid="2097190"/>
                                        </p:tgtEl>
                                      </p:cBhvr>
                                    </p:animEffect>
                                  </p:childTnLst>
                                </p:cTn>
                              </p:par>
                              <p:par>
                                <p:cTn fill="hold" id="29" nodeType="withEffect" presetClass="entr" presetID="10" presetSubtype="0">
                                  <p:stCondLst>
                                    <p:cond delay="0"/>
                                  </p:stCondLst>
                                  <p:childTnLst>
                                    <p:set>
                                      <p:cBhvr>
                                        <p:cTn dur="1" fill="hold" id="30">
                                          <p:stCondLst>
                                            <p:cond delay="0"/>
                                          </p:stCondLst>
                                        </p:cTn>
                                        <p:tgtEl>
                                          <p:spTgt spid="2097197"/>
                                        </p:tgtEl>
                                        <p:attrNameLst>
                                          <p:attrName>style.visibility</p:attrName>
                                        </p:attrNameLst>
                                      </p:cBhvr>
                                      <p:to>
                                        <p:strVal val="visible"/>
                                      </p:to>
                                    </p:set>
                                    <p:animEffect transition="in" filter="fade">
                                      <p:cBhvr>
                                        <p:cTn dur="500" id="31"/>
                                        <p:tgtEl>
                                          <p:spTgt spid="2097197"/>
                                        </p:tgtEl>
                                      </p:cBhvr>
                                    </p:animEffect>
                                  </p:childTnLst>
                                </p:cTn>
                              </p:par>
                              <p:par>
                                <p:cTn fill="hold" id="32" nodeType="withEffect" presetClass="entr" presetID="10" presetSubtype="0">
                                  <p:stCondLst>
                                    <p:cond delay="0"/>
                                  </p:stCondLst>
                                  <p:childTnLst>
                                    <p:set>
                                      <p:cBhvr>
                                        <p:cTn dur="1" fill="hold" id="33">
                                          <p:stCondLst>
                                            <p:cond delay="0"/>
                                          </p:stCondLst>
                                        </p:cTn>
                                        <p:tgtEl>
                                          <p:spTgt spid="2097193"/>
                                        </p:tgtEl>
                                        <p:attrNameLst>
                                          <p:attrName>style.visibility</p:attrName>
                                        </p:attrNameLst>
                                      </p:cBhvr>
                                      <p:to>
                                        <p:strVal val="visible"/>
                                      </p:to>
                                    </p:set>
                                    <p:animEffect transition="in" filter="fade">
                                      <p:cBhvr>
                                        <p:cTn dur="500" id="34"/>
                                        <p:tgtEl>
                                          <p:spTgt spid="2097193"/>
                                        </p:tgtEl>
                                      </p:cBhvr>
                                    </p:animEffect>
                                  </p:childTnLst>
                                </p:cTn>
                              </p:par>
                              <p:par>
                                <p:cTn fill="hold" id="35" nodeType="withEffect" presetClass="entr" presetID="10" presetSubtype="0">
                                  <p:stCondLst>
                                    <p:cond delay="0"/>
                                  </p:stCondLst>
                                  <p:childTnLst>
                                    <p:set>
                                      <p:cBhvr>
                                        <p:cTn dur="1" fill="hold" id="36">
                                          <p:stCondLst>
                                            <p:cond delay="0"/>
                                          </p:stCondLst>
                                        </p:cTn>
                                        <p:tgtEl>
                                          <p:spTgt spid="2097199"/>
                                        </p:tgtEl>
                                        <p:attrNameLst>
                                          <p:attrName>style.visibility</p:attrName>
                                        </p:attrNameLst>
                                      </p:cBhvr>
                                      <p:to>
                                        <p:strVal val="visible"/>
                                      </p:to>
                                    </p:set>
                                    <p:animEffect transition="in" filter="fade">
                                      <p:cBhvr>
                                        <p:cTn dur="500" id="37"/>
                                        <p:tgtEl>
                                          <p:spTgt spid="2097199"/>
                                        </p:tgtEl>
                                      </p:cBhvr>
                                    </p:animEffect>
                                  </p:childTnLst>
                                </p:cTn>
                              </p:par>
                              <p:par>
                                <p:cTn fill="hold" id="38" nodeType="withEffect" presetClass="path" presetID="35" presetSubtype="0">
                                  <p:stCondLst>
                                    <p:cond delay="0"/>
                                  </p:stCondLst>
                                  <p:childTnLst>
                                    <p:animMotion origin="layout" path="M 0 0  L -0.25 0  E" pathEditMode="relative" rAng="0" ptsTypes="">
                                      <p:cBhvr>
                                        <p:cTn dur="3000" fill="hold" id="39"/>
                                        <p:tgtEl>
                                          <p:spTgt spid="2097197"/>
                                        </p:tgtEl>
                                        <p:attrNameLst>
                                          <p:attrName>ppt_x</p:attrName>
                                          <p:attrName>ppt_y</p:attrName>
                                        </p:attrNameLst>
                                      </p:cBhvr>
                                      <p:rCtr x="0" y="0"/>
                                    </p:animMotion>
                                  </p:childTnLst>
                                </p:cTn>
                              </p:par>
                              <p:par>
                                <p:cTn fill="hold" id="40" nodeType="withEffect" presetClass="path" presetID="35" presetSubtype="0">
                                  <p:stCondLst>
                                    <p:cond delay="0"/>
                                  </p:stCondLst>
                                  <p:childTnLst>
                                    <p:animMotion origin="layout" path="M 4.16667E-6 3.33333E-6 L -0.31632 3.33333E-6 " pathEditMode="relative" rAng="0" ptsTypes="AA">
                                      <p:cBhvr>
                                        <p:cTn dur="3000" fill="hold" id="41"/>
                                        <p:tgtEl>
                                          <p:spTgt spid="2097190"/>
                                        </p:tgtEl>
                                        <p:attrNameLst>
                                          <p:attrName>ppt_x</p:attrName>
                                          <p:attrName>ppt_y</p:attrName>
                                        </p:attrNameLst>
                                      </p:cBhvr>
                                      <p:rCtr x="-15800" y="0"/>
                                    </p:animMotion>
                                  </p:childTnLst>
                                </p:cTn>
                              </p:par>
                              <p:par>
                                <p:cTn fill="hold" id="42" nodeType="withEffect" presetClass="path" presetID="35" presetSubtype="0">
                                  <p:stCondLst>
                                    <p:cond delay="0"/>
                                  </p:stCondLst>
                                  <p:childTnLst>
                                    <p:animMotion origin="layout" path="M 0.00504 -1.85185E-6 L -0.46684 -1.85185E-6 " pathEditMode="relative" rAng="0" ptsTypes="AA">
                                      <p:cBhvr>
                                        <p:cTn dur="3000" fill="hold" id="43"/>
                                        <p:tgtEl>
                                          <p:spTgt spid="2097193"/>
                                        </p:tgtEl>
                                        <p:attrNameLst>
                                          <p:attrName>ppt_x</p:attrName>
                                          <p:attrName>ppt_y</p:attrName>
                                        </p:attrNameLst>
                                      </p:cBhvr>
                                      <p:rCtr x="-23600" y="0"/>
                                    </p:animMotion>
                                  </p:childTnLst>
                                </p:cTn>
                              </p:par>
                              <p:par>
                                <p:cTn fill="hold" id="44" nodeType="withEffect" presetClass="path" presetID="35" presetSubtype="0">
                                  <p:stCondLst>
                                    <p:cond delay="0"/>
                                  </p:stCondLst>
                                  <p:childTnLst>
                                    <p:animMotion origin="layout" path="M -3.05556E-6 1.11111E-6 L -0.19531 1.11111E-6 " pathEditMode="relative" rAng="0" ptsTypes="AA">
                                      <p:cBhvr>
                                        <p:cTn dur="3000" fill="hold" id="45"/>
                                        <p:tgtEl>
                                          <p:spTgt spid="2097194"/>
                                        </p:tgtEl>
                                        <p:attrNameLst>
                                          <p:attrName>ppt_x</p:attrName>
                                          <p:attrName>ppt_y</p:attrName>
                                        </p:attrNameLst>
                                      </p:cBhvr>
                                      <p:rCtr x="-9800" y="0"/>
                                    </p:animMotion>
                                  </p:childTnLst>
                                </p:cTn>
                              </p:par>
                              <p:par>
                                <p:cTn fill="hold" id="46" nodeType="withEffect" presetClass="path" presetID="35" presetSubtype="0">
                                  <p:stCondLst>
                                    <p:cond delay="0"/>
                                  </p:stCondLst>
                                  <p:childTnLst>
                                    <p:animMotion origin="layout" path="M 5.55556E-7 2.59259E-6 L -0.43594 2.59259E-6 " pathEditMode="relative" rAng="0" ptsTypes="AA">
                                      <p:cBhvr>
                                        <p:cTn dur="3000" fill="hold" id="47"/>
                                        <p:tgtEl>
                                          <p:spTgt spid="2097192"/>
                                        </p:tgtEl>
                                        <p:attrNameLst>
                                          <p:attrName>ppt_x</p:attrName>
                                          <p:attrName>ppt_y</p:attrName>
                                        </p:attrNameLst>
                                      </p:cBhvr>
                                      <p:rCtr x="-21800" y="0"/>
                                    </p:animMotion>
                                  </p:childTnLst>
                                </p:cTn>
                              </p:par>
                              <p:par>
                                <p:cTn fill="hold" id="48" nodeType="withEffect" presetClass="path" presetID="35" presetSubtype="0">
                                  <p:stCondLst>
                                    <p:cond delay="0"/>
                                  </p:stCondLst>
                                  <p:childTnLst>
                                    <p:animMotion origin="layout" path="M 3.05556E-6 -1.85185E-6 L -0.33577 -1.85185E-6 " pathEditMode="relative" rAng="0" ptsTypes="AA">
                                      <p:cBhvr>
                                        <p:cTn dur="3000" fill="hold" id="49"/>
                                        <p:tgtEl>
                                          <p:spTgt spid="2097189"/>
                                        </p:tgtEl>
                                        <p:attrNameLst>
                                          <p:attrName>ppt_x</p:attrName>
                                          <p:attrName>ppt_y</p:attrName>
                                        </p:attrNameLst>
                                      </p:cBhvr>
                                      <p:rCtr x="-16800" y="0"/>
                                    </p:animMotion>
                                  </p:childTnLst>
                                </p:cTn>
                              </p:par>
                              <p:par>
                                <p:cTn fill="hold" id="50" nodeType="withEffect" presetClass="path" presetID="35" presetSubtype="0">
                                  <p:stCondLst>
                                    <p:cond delay="0"/>
                                  </p:stCondLst>
                                  <p:childTnLst>
                                    <p:animMotion origin="layout" path="M 1.66667E-6 -1.85185E-6 L -0.57188 -1.85185E-6 " pathEditMode="relative" rAng="0" ptsTypes="AA">
                                      <p:cBhvr>
                                        <p:cTn dur="3000" fill="hold" id="51"/>
                                        <p:tgtEl>
                                          <p:spTgt spid="2097198"/>
                                        </p:tgtEl>
                                        <p:attrNameLst>
                                          <p:attrName>ppt_x</p:attrName>
                                          <p:attrName>ppt_y</p:attrName>
                                        </p:attrNameLst>
                                      </p:cBhvr>
                                      <p:rCtr x="-28600" y="0"/>
                                    </p:animMotion>
                                  </p:childTnLst>
                                </p:cTn>
                              </p:par>
                              <p:par>
                                <p:cTn fill="hold" id="52" nodeType="withEffect" presetClass="path" presetID="35" presetSubtype="0">
                                  <p:stCondLst>
                                    <p:cond delay="0"/>
                                  </p:stCondLst>
                                  <p:childTnLst>
                                    <p:animMotion origin="layout" path="M 1.66667E-6 -1.85185E-6 L -0.57188 -1.85185E-6 " pathEditMode="relative" rAng="0" ptsTypes="AA">
                                      <p:cBhvr>
                                        <p:cTn dur="3000" fill="hold" id="53"/>
                                        <p:tgtEl>
                                          <p:spTgt spid="2097199"/>
                                        </p:tgtEl>
                                        <p:attrNameLst>
                                          <p:attrName>ppt_x</p:attrName>
                                          <p:attrName>ppt_y</p:attrName>
                                        </p:attrNameLst>
                                      </p:cBhvr>
                                      <p:rCtr x="-28600" y="0"/>
                                    </p:animMotion>
                                  </p:childTnLst>
                                </p:cTn>
                              </p:par>
                              <p:par>
                                <p:cTn fill="hold" id="54" nodeType="withEffect" presetClass="path" presetID="63" presetSubtype="0">
                                  <p:stCondLst>
                                    <p:cond delay="0"/>
                                  </p:stCondLst>
                                  <p:childTnLst>
                                    <p:animMotion origin="layout" path="M 5.55556E-7 2.59259E-6 L 0.43906 2.59259E-6 " pathEditMode="relative" rAng="0" ptsTypes="AA">
                                      <p:cBhvr>
                                        <p:cTn dur="3000" fill="hold" id="55"/>
                                        <p:tgtEl>
                                          <p:spTgt spid="2097196"/>
                                        </p:tgtEl>
                                        <p:attrNameLst>
                                          <p:attrName>ppt_x</p:attrName>
                                          <p:attrName>ppt_y</p:attrName>
                                        </p:attrNameLst>
                                      </p:cBhvr>
                                      <p:rCtr x="21900" y="0"/>
                                    </p:animMotion>
                                  </p:childTnLst>
                                </p:cTn>
                              </p:par>
                              <p:par>
                                <p:cTn fill="hold" id="56" nodeType="withEffect" presetClass="path" presetID="63" presetSubtype="0">
                                  <p:stCondLst>
                                    <p:cond delay="0"/>
                                  </p:stCondLst>
                                  <p:childTnLst>
                                    <p:animMotion origin="layout" path="M -1.38889E-6 2.96296E-6 L 0.62813 2.96296E-6 " pathEditMode="relative" rAng="0" ptsTypes="AA">
                                      <p:cBhvr>
                                        <p:cTn dur="3000" fill="hold" id="57"/>
                                        <p:tgtEl>
                                          <p:spTgt spid="2097195"/>
                                        </p:tgtEl>
                                        <p:attrNameLst>
                                          <p:attrName>ppt_x</p:attrName>
                                          <p:attrName>ppt_y</p:attrName>
                                        </p:attrNameLst>
                                      </p:cBhvr>
                                      <p:rCtr x="31400" y="0"/>
                                    </p:animMotion>
                                  </p:childTnLst>
                                </p:cTn>
                              </p:par>
                              <p:par>
                                <p:cTn fill="hold" id="58" nodeType="withEffect" presetClass="path" presetID="63" presetSubtype="0">
                                  <p:stCondLst>
                                    <p:cond delay="0"/>
                                  </p:stCondLst>
                                  <p:childTnLst>
                                    <p:animMotion origin="layout" path="M 2.77778E-6 -2.96296E-6 L 0.42465 -2.96296E-6 " pathEditMode="relative" rAng="0" ptsTypes="AA">
                                      <p:cBhvr>
                                        <p:cTn dur="3000" fill="hold" id="59"/>
                                        <p:tgtEl>
                                          <p:spTgt spid="2097191"/>
                                        </p:tgtEl>
                                        <p:attrNameLst>
                                          <p:attrName>ppt_x</p:attrName>
                                          <p:attrName>ppt_y</p:attrName>
                                        </p:attrNameLst>
                                      </p:cBhvr>
                                      <p:rCtr x="21200" y="0"/>
                                    </p:animMotion>
                                  </p:childTnLst>
                                </p:cTn>
                              </p:par>
                              <p:par>
                                <p:cTn fill="hold" id="60" nodeType="withEffect" presetClass="exit" presetID="10" presetSubtype="0">
                                  <p:stCondLst>
                                    <p:cond delay="2500"/>
                                  </p:stCondLst>
                                  <p:childTnLst>
                                    <p:animEffect transition="out" filter="fade">
                                      <p:cBhvr>
                                        <p:cTn dur="500" id="61"/>
                                        <p:tgtEl>
                                          <p:spTgt spid="2097195"/>
                                        </p:tgtEl>
                                      </p:cBhvr>
                                    </p:animEffect>
                                    <p:set>
                                      <p:cBhvr>
                                        <p:cTn dur="1" fill="hold" id="62">
                                          <p:stCondLst>
                                            <p:cond delay="499"/>
                                          </p:stCondLst>
                                        </p:cTn>
                                        <p:tgtEl>
                                          <p:spTgt spid="2097195"/>
                                        </p:tgtEl>
                                        <p:attrNameLst>
                                          <p:attrName>style.visibility</p:attrName>
                                        </p:attrNameLst>
                                      </p:cBhvr>
                                      <p:to>
                                        <p:strVal val="hidden"/>
                                      </p:to>
                                    </p:set>
                                  </p:childTnLst>
                                </p:cTn>
                              </p:par>
                              <p:par>
                                <p:cTn fill="hold" id="63" nodeType="withEffect" presetClass="exit" presetID="10" presetSubtype="0">
                                  <p:stCondLst>
                                    <p:cond delay="2500"/>
                                  </p:stCondLst>
                                  <p:childTnLst>
                                    <p:animEffect transition="out" filter="fade">
                                      <p:cBhvr>
                                        <p:cTn dur="500" id="64"/>
                                        <p:tgtEl>
                                          <p:spTgt spid="2097196"/>
                                        </p:tgtEl>
                                      </p:cBhvr>
                                    </p:animEffect>
                                    <p:set>
                                      <p:cBhvr>
                                        <p:cTn dur="1" fill="hold" id="65">
                                          <p:stCondLst>
                                            <p:cond delay="499"/>
                                          </p:stCondLst>
                                        </p:cTn>
                                        <p:tgtEl>
                                          <p:spTgt spid="2097196"/>
                                        </p:tgtEl>
                                        <p:attrNameLst>
                                          <p:attrName>style.visibility</p:attrName>
                                        </p:attrNameLst>
                                      </p:cBhvr>
                                      <p:to>
                                        <p:strVal val="hidden"/>
                                      </p:to>
                                    </p:set>
                                  </p:childTnLst>
                                </p:cTn>
                              </p:par>
                              <p:par>
                                <p:cTn fill="hold" id="66" nodeType="withEffect" presetClass="exit" presetID="10" presetSubtype="0">
                                  <p:stCondLst>
                                    <p:cond delay="2500"/>
                                  </p:stCondLst>
                                  <p:childTnLst>
                                    <p:animEffect transition="out" filter="fade">
                                      <p:cBhvr>
                                        <p:cTn dur="500" id="67"/>
                                        <p:tgtEl>
                                          <p:spTgt spid="2097198"/>
                                        </p:tgtEl>
                                      </p:cBhvr>
                                    </p:animEffect>
                                    <p:set>
                                      <p:cBhvr>
                                        <p:cTn dur="1" fill="hold" id="68">
                                          <p:stCondLst>
                                            <p:cond delay="499"/>
                                          </p:stCondLst>
                                        </p:cTn>
                                        <p:tgtEl>
                                          <p:spTgt spid="2097198"/>
                                        </p:tgtEl>
                                        <p:attrNameLst>
                                          <p:attrName>style.visibility</p:attrName>
                                        </p:attrNameLst>
                                      </p:cBhvr>
                                      <p:to>
                                        <p:strVal val="hidden"/>
                                      </p:to>
                                    </p:set>
                                  </p:childTnLst>
                                </p:cTn>
                              </p:par>
                              <p:par>
                                <p:cTn fill="hold" id="69" nodeType="withEffect" presetClass="exit" presetID="10" presetSubtype="0">
                                  <p:stCondLst>
                                    <p:cond delay="2500"/>
                                  </p:stCondLst>
                                  <p:childTnLst>
                                    <p:animEffect transition="out" filter="fade">
                                      <p:cBhvr>
                                        <p:cTn dur="500" id="70"/>
                                        <p:tgtEl>
                                          <p:spTgt spid="2097192"/>
                                        </p:tgtEl>
                                      </p:cBhvr>
                                    </p:animEffect>
                                    <p:set>
                                      <p:cBhvr>
                                        <p:cTn dur="1" fill="hold" id="71">
                                          <p:stCondLst>
                                            <p:cond delay="499"/>
                                          </p:stCondLst>
                                        </p:cTn>
                                        <p:tgtEl>
                                          <p:spTgt spid="2097192"/>
                                        </p:tgtEl>
                                        <p:attrNameLst>
                                          <p:attrName>style.visibility</p:attrName>
                                        </p:attrNameLst>
                                      </p:cBhvr>
                                      <p:to>
                                        <p:strVal val="hidden"/>
                                      </p:to>
                                    </p:set>
                                  </p:childTnLst>
                                </p:cTn>
                              </p:par>
                              <p:par>
                                <p:cTn fill="hold" id="72" nodeType="withEffect" presetClass="exit" presetID="10" presetSubtype="0">
                                  <p:stCondLst>
                                    <p:cond delay="2500"/>
                                  </p:stCondLst>
                                  <p:childTnLst>
                                    <p:animEffect transition="out" filter="fade">
                                      <p:cBhvr>
                                        <p:cTn dur="500" id="73"/>
                                        <p:tgtEl>
                                          <p:spTgt spid="2097194"/>
                                        </p:tgtEl>
                                      </p:cBhvr>
                                    </p:animEffect>
                                    <p:set>
                                      <p:cBhvr>
                                        <p:cTn dur="1" fill="hold" id="74">
                                          <p:stCondLst>
                                            <p:cond delay="499"/>
                                          </p:stCondLst>
                                        </p:cTn>
                                        <p:tgtEl>
                                          <p:spTgt spid="2097194"/>
                                        </p:tgtEl>
                                        <p:attrNameLst>
                                          <p:attrName>style.visibility</p:attrName>
                                        </p:attrNameLst>
                                      </p:cBhvr>
                                      <p:to>
                                        <p:strVal val="hidden"/>
                                      </p:to>
                                    </p:set>
                                  </p:childTnLst>
                                </p:cTn>
                              </p:par>
                              <p:par>
                                <p:cTn fill="hold" id="75" nodeType="withEffect" presetClass="exit" presetID="10" presetSubtype="0">
                                  <p:stCondLst>
                                    <p:cond delay="2500"/>
                                  </p:stCondLst>
                                  <p:childTnLst>
                                    <p:animEffect transition="out" filter="fade">
                                      <p:cBhvr>
                                        <p:cTn dur="500" id="76"/>
                                        <p:tgtEl>
                                          <p:spTgt spid="2097190"/>
                                        </p:tgtEl>
                                      </p:cBhvr>
                                    </p:animEffect>
                                    <p:set>
                                      <p:cBhvr>
                                        <p:cTn dur="1" fill="hold" id="77">
                                          <p:stCondLst>
                                            <p:cond delay="499"/>
                                          </p:stCondLst>
                                        </p:cTn>
                                        <p:tgtEl>
                                          <p:spTgt spid="2097190"/>
                                        </p:tgtEl>
                                        <p:attrNameLst>
                                          <p:attrName>style.visibility</p:attrName>
                                        </p:attrNameLst>
                                      </p:cBhvr>
                                      <p:to>
                                        <p:strVal val="hidden"/>
                                      </p:to>
                                    </p:set>
                                  </p:childTnLst>
                                </p:cTn>
                              </p:par>
                              <p:par>
                                <p:cTn fill="hold" id="78" nodeType="withEffect" presetClass="exit" presetID="10" presetSubtype="0">
                                  <p:stCondLst>
                                    <p:cond delay="2500"/>
                                  </p:stCondLst>
                                  <p:childTnLst>
                                    <p:animEffect transition="out" filter="fade">
                                      <p:cBhvr>
                                        <p:cTn dur="500" id="79"/>
                                        <p:tgtEl>
                                          <p:spTgt spid="2097197"/>
                                        </p:tgtEl>
                                      </p:cBhvr>
                                    </p:animEffect>
                                    <p:set>
                                      <p:cBhvr>
                                        <p:cTn dur="1" fill="hold" id="80">
                                          <p:stCondLst>
                                            <p:cond delay="499"/>
                                          </p:stCondLst>
                                        </p:cTn>
                                        <p:tgtEl>
                                          <p:spTgt spid="2097197"/>
                                        </p:tgtEl>
                                        <p:attrNameLst>
                                          <p:attrName>style.visibility</p:attrName>
                                        </p:attrNameLst>
                                      </p:cBhvr>
                                      <p:to>
                                        <p:strVal val="hidden"/>
                                      </p:to>
                                    </p:set>
                                  </p:childTnLst>
                                </p:cTn>
                              </p:par>
                              <p:par>
                                <p:cTn fill="hold" id="81" nodeType="withEffect" presetClass="exit" presetID="10" presetSubtype="0">
                                  <p:stCondLst>
                                    <p:cond delay="2500"/>
                                  </p:stCondLst>
                                  <p:childTnLst>
                                    <p:animEffect transition="out" filter="fade">
                                      <p:cBhvr>
                                        <p:cTn dur="500" id="82"/>
                                        <p:tgtEl>
                                          <p:spTgt spid="2097199"/>
                                        </p:tgtEl>
                                      </p:cBhvr>
                                    </p:animEffect>
                                    <p:set>
                                      <p:cBhvr>
                                        <p:cTn dur="1" fill="hold" id="83">
                                          <p:stCondLst>
                                            <p:cond delay="499"/>
                                          </p:stCondLst>
                                        </p:cTn>
                                        <p:tgtEl>
                                          <p:spTgt spid="2097199"/>
                                        </p:tgtEl>
                                        <p:attrNameLst>
                                          <p:attrName>style.visibility</p:attrName>
                                        </p:attrNameLst>
                                      </p:cBhvr>
                                      <p:to>
                                        <p:strVal val="hidden"/>
                                      </p:to>
                                    </p:set>
                                  </p:childTnLst>
                                </p:cTn>
                              </p:par>
                              <p:par>
                                <p:cTn fill="hold" id="84" nodeType="withEffect" presetClass="exit" presetID="10" presetSubtype="0">
                                  <p:stCondLst>
                                    <p:cond delay="2500"/>
                                  </p:stCondLst>
                                  <p:childTnLst>
                                    <p:animEffect transition="out" filter="fade">
                                      <p:cBhvr>
                                        <p:cTn dur="500" id="85"/>
                                        <p:tgtEl>
                                          <p:spTgt spid="2097191"/>
                                        </p:tgtEl>
                                      </p:cBhvr>
                                    </p:animEffect>
                                    <p:set>
                                      <p:cBhvr>
                                        <p:cTn dur="1" fill="hold" id="86">
                                          <p:stCondLst>
                                            <p:cond delay="499"/>
                                          </p:stCondLst>
                                        </p:cTn>
                                        <p:tgtEl>
                                          <p:spTgt spid="2097191"/>
                                        </p:tgtEl>
                                        <p:attrNameLst>
                                          <p:attrName>style.visibility</p:attrName>
                                        </p:attrNameLst>
                                      </p:cBhvr>
                                      <p:to>
                                        <p:strVal val="hidden"/>
                                      </p:to>
                                    </p:set>
                                  </p:childTnLst>
                                </p:cTn>
                              </p:par>
                              <p:par>
                                <p:cTn fill="hold" id="87" nodeType="withEffect" presetClass="exit" presetID="10" presetSubtype="0">
                                  <p:stCondLst>
                                    <p:cond delay="2500"/>
                                  </p:stCondLst>
                                  <p:childTnLst>
                                    <p:animEffect transition="out" filter="fade">
                                      <p:cBhvr>
                                        <p:cTn dur="500" id="88"/>
                                        <p:tgtEl>
                                          <p:spTgt spid="2097189"/>
                                        </p:tgtEl>
                                      </p:cBhvr>
                                    </p:animEffect>
                                    <p:set>
                                      <p:cBhvr>
                                        <p:cTn dur="1" fill="hold" id="89">
                                          <p:stCondLst>
                                            <p:cond delay="499"/>
                                          </p:stCondLst>
                                        </p:cTn>
                                        <p:tgtEl>
                                          <p:spTgt spid="2097189"/>
                                        </p:tgtEl>
                                        <p:attrNameLst>
                                          <p:attrName>style.visibility</p:attrName>
                                        </p:attrNameLst>
                                      </p:cBhvr>
                                      <p:to>
                                        <p:strVal val="hidden"/>
                                      </p:to>
                                    </p:set>
                                  </p:childTnLst>
                                </p:cTn>
                              </p:par>
                              <p:par>
                                <p:cTn fill="hold" id="90" nodeType="withEffect" presetClass="exit" presetID="10" presetSubtype="0">
                                  <p:stCondLst>
                                    <p:cond delay="2500"/>
                                  </p:stCondLst>
                                  <p:childTnLst>
                                    <p:animEffect transition="out" filter="fade">
                                      <p:cBhvr>
                                        <p:cTn dur="500" id="91"/>
                                        <p:tgtEl>
                                          <p:spTgt spid="2097193"/>
                                        </p:tgtEl>
                                      </p:cBhvr>
                                    </p:animEffect>
                                    <p:set>
                                      <p:cBhvr>
                                        <p:cTn dur="1" fill="hold" id="92">
                                          <p:stCondLst>
                                            <p:cond delay="499"/>
                                          </p:stCondLst>
                                        </p:cTn>
                                        <p:tgtEl>
                                          <p:spTgt spid="2097193"/>
                                        </p:tgtEl>
                                        <p:attrNameLst>
                                          <p:attrName>style.visibility</p:attrName>
                                        </p:attrNameLst>
                                      </p:cBhvr>
                                      <p:to>
                                        <p:strVal val="hidden"/>
                                      </p:to>
                                    </p:set>
                                  </p:childTnLst>
                                </p:cTn>
                              </p:par>
                              <p:par>
                                <p:cTn fill="hold" id="93" nodeType="withEffect" presetClass="entr" presetID="10" presetSubtype="0">
                                  <p:stCondLst>
                                    <p:cond delay="0"/>
                                  </p:stCondLst>
                                  <p:childTnLst>
                                    <p:set>
                                      <p:cBhvr>
                                        <p:cTn dur="1" fill="hold" id="94">
                                          <p:stCondLst>
                                            <p:cond delay="0"/>
                                          </p:stCondLst>
                                        </p:cTn>
                                        <p:tgtEl>
                                          <p:spTgt spid="2097200"/>
                                        </p:tgtEl>
                                        <p:attrNameLst>
                                          <p:attrName>style.visibility</p:attrName>
                                        </p:attrNameLst>
                                      </p:cBhvr>
                                      <p:to>
                                        <p:strVal val="visible"/>
                                      </p:to>
                                    </p:set>
                                    <p:animEffect transition="in" filter="fade">
                                      <p:cBhvr>
                                        <p:cTn dur="100" id="95"/>
                                        <p:tgtEl>
                                          <p:spTgt spid="2097200"/>
                                        </p:tgtEl>
                                      </p:cBhvr>
                                    </p:animEffect>
                                  </p:childTnLst>
                                </p:cTn>
                              </p:par>
                              <p:par>
                                <p:cTn fill="hold" id="96" nodeType="withEffect" presetClass="entr" presetID="10" presetSubtype="0">
                                  <p:stCondLst>
                                    <p:cond delay="600"/>
                                  </p:stCondLst>
                                  <p:childTnLst>
                                    <p:set>
                                      <p:cBhvr>
                                        <p:cTn dur="1" fill="hold" id="97">
                                          <p:stCondLst>
                                            <p:cond delay="0"/>
                                          </p:stCondLst>
                                        </p:cTn>
                                        <p:tgtEl>
                                          <p:spTgt spid="2097201"/>
                                        </p:tgtEl>
                                        <p:attrNameLst>
                                          <p:attrName>style.visibility</p:attrName>
                                        </p:attrNameLst>
                                      </p:cBhvr>
                                      <p:to>
                                        <p:strVal val="visible"/>
                                      </p:to>
                                    </p:set>
                                    <p:animEffect transition="in" filter="fade">
                                      <p:cBhvr>
                                        <p:cTn dur="100" id="98"/>
                                        <p:tgtEl>
                                          <p:spTgt spid="2097201"/>
                                        </p:tgtEl>
                                      </p:cBhvr>
                                    </p:animEffect>
                                  </p:childTnLst>
                                </p:cTn>
                              </p:par>
                              <p:par>
                                <p:cTn fill="hold" id="99" nodeType="withEffect" presetClass="entr" presetID="10" presetSubtype="0">
                                  <p:stCondLst>
                                    <p:cond delay="200"/>
                                  </p:stCondLst>
                                  <p:childTnLst>
                                    <p:set>
                                      <p:cBhvr>
                                        <p:cTn dur="1" fill="hold" id="100">
                                          <p:stCondLst>
                                            <p:cond delay="0"/>
                                          </p:stCondLst>
                                        </p:cTn>
                                        <p:tgtEl>
                                          <p:spTgt spid="2097202"/>
                                        </p:tgtEl>
                                        <p:attrNameLst>
                                          <p:attrName>style.visibility</p:attrName>
                                        </p:attrNameLst>
                                      </p:cBhvr>
                                      <p:to>
                                        <p:strVal val="visible"/>
                                      </p:to>
                                    </p:set>
                                    <p:animEffect transition="in" filter="fade">
                                      <p:cBhvr>
                                        <p:cTn dur="100" id="101"/>
                                        <p:tgtEl>
                                          <p:spTgt spid="2097202"/>
                                        </p:tgtEl>
                                      </p:cBhvr>
                                    </p:animEffect>
                                  </p:childTnLst>
                                </p:cTn>
                              </p:par>
                              <p:par>
                                <p:cTn fill="hold" id="102" nodeType="withEffect" presetClass="entr" presetID="10" presetSubtype="0">
                                  <p:stCondLst>
                                    <p:cond delay="1800"/>
                                  </p:stCondLst>
                                  <p:childTnLst>
                                    <p:set>
                                      <p:cBhvr>
                                        <p:cTn dur="1" fill="hold" id="103">
                                          <p:stCondLst>
                                            <p:cond delay="0"/>
                                          </p:stCondLst>
                                        </p:cTn>
                                        <p:tgtEl>
                                          <p:spTgt spid="2097203"/>
                                        </p:tgtEl>
                                        <p:attrNameLst>
                                          <p:attrName>style.visibility</p:attrName>
                                        </p:attrNameLst>
                                      </p:cBhvr>
                                      <p:to>
                                        <p:strVal val="visible"/>
                                      </p:to>
                                    </p:set>
                                    <p:animEffect transition="in" filter="fade">
                                      <p:cBhvr>
                                        <p:cTn dur="100" id="104"/>
                                        <p:tgtEl>
                                          <p:spTgt spid="2097203"/>
                                        </p:tgtEl>
                                      </p:cBhvr>
                                    </p:animEffect>
                                  </p:childTnLst>
                                </p:cTn>
                              </p:par>
                              <p:par>
                                <p:cTn fill="hold" id="105" nodeType="withEffect" presetClass="entr" presetID="10" presetSubtype="0">
                                  <p:stCondLst>
                                    <p:cond delay="2200"/>
                                  </p:stCondLst>
                                  <p:childTnLst>
                                    <p:set>
                                      <p:cBhvr>
                                        <p:cTn dur="1" fill="hold" id="106">
                                          <p:stCondLst>
                                            <p:cond delay="0"/>
                                          </p:stCondLst>
                                        </p:cTn>
                                        <p:tgtEl>
                                          <p:spTgt spid="2097204"/>
                                        </p:tgtEl>
                                        <p:attrNameLst>
                                          <p:attrName>style.visibility</p:attrName>
                                        </p:attrNameLst>
                                      </p:cBhvr>
                                      <p:to>
                                        <p:strVal val="visible"/>
                                      </p:to>
                                    </p:set>
                                    <p:animEffect transition="in" filter="fade">
                                      <p:cBhvr>
                                        <p:cTn dur="100" id="107"/>
                                        <p:tgtEl>
                                          <p:spTgt spid="2097204"/>
                                        </p:tgtEl>
                                      </p:cBhvr>
                                    </p:animEffect>
                                  </p:childTnLst>
                                </p:cTn>
                              </p:par>
                              <p:par>
                                <p:cTn fill="hold" id="108" nodeType="withEffect" presetClass="exit" presetID="53" presetSubtype="16">
                                  <p:stCondLst>
                                    <p:cond delay="100"/>
                                  </p:stCondLst>
                                  <p:childTnLst>
                                    <p:anim calcmode="lin" valueType="num">
                                      <p:cBhvr>
                                        <p:cTn dur="1000" id="109"/>
                                        <p:tgtEl>
                                          <p:spTgt spid="2097200"/>
                                        </p:tgtEl>
                                        <p:attrNameLst>
                                          <p:attrName>ppt_w</p:attrName>
                                        </p:attrNameLst>
                                      </p:cBhvr>
                                      <p:tavLst>
                                        <p:tav tm="0">
                                          <p:val>
                                            <p:strVal val="ppt_w"/>
                                          </p:val>
                                        </p:tav>
                                        <p:tav tm="100000">
                                          <p:val>
                                            <p:fltVal val="0.0"/>
                                          </p:val>
                                        </p:tav>
                                      </p:tavLst>
                                    </p:anim>
                                    <p:anim calcmode="lin" valueType="num">
                                      <p:cBhvr>
                                        <p:cTn dur="1000" id="110"/>
                                        <p:tgtEl>
                                          <p:spTgt spid="2097200"/>
                                        </p:tgtEl>
                                        <p:attrNameLst>
                                          <p:attrName>ppt_h</p:attrName>
                                        </p:attrNameLst>
                                      </p:cBhvr>
                                      <p:tavLst>
                                        <p:tav tm="0">
                                          <p:val>
                                            <p:strVal val="ppt_h"/>
                                          </p:val>
                                        </p:tav>
                                        <p:tav tm="100000">
                                          <p:val>
                                            <p:fltVal val="0.0"/>
                                          </p:val>
                                        </p:tav>
                                      </p:tavLst>
                                    </p:anim>
                                    <p:animEffect transition="out" filter="fade">
                                      <p:cBhvr>
                                        <p:cTn dur="1000" id="111"/>
                                        <p:tgtEl>
                                          <p:spTgt spid="2097200"/>
                                        </p:tgtEl>
                                      </p:cBhvr>
                                    </p:animEffect>
                                    <p:set>
                                      <p:cBhvr>
                                        <p:cTn dur="1" fill="hold" id="112">
                                          <p:stCondLst>
                                            <p:cond delay="999"/>
                                          </p:stCondLst>
                                        </p:cTn>
                                        <p:tgtEl>
                                          <p:spTgt spid="2097200"/>
                                        </p:tgtEl>
                                        <p:attrNameLst>
                                          <p:attrName>style.visibility</p:attrName>
                                        </p:attrNameLst>
                                      </p:cBhvr>
                                      <p:to>
                                        <p:strVal val="hidden"/>
                                      </p:to>
                                    </p:set>
                                  </p:childTnLst>
                                </p:cTn>
                              </p:par>
                              <p:par>
                                <p:cTn fill="hold" id="113" nodeType="withEffect" presetClass="exit" presetID="53" presetSubtype="16">
                                  <p:stCondLst>
                                    <p:cond delay="700"/>
                                  </p:stCondLst>
                                  <p:childTnLst>
                                    <p:anim calcmode="lin" valueType="num">
                                      <p:cBhvr>
                                        <p:cTn dur="500" id="114"/>
                                        <p:tgtEl>
                                          <p:spTgt spid="2097201"/>
                                        </p:tgtEl>
                                        <p:attrNameLst>
                                          <p:attrName>ppt_w</p:attrName>
                                        </p:attrNameLst>
                                      </p:cBhvr>
                                      <p:tavLst>
                                        <p:tav tm="0">
                                          <p:val>
                                            <p:strVal val="ppt_w"/>
                                          </p:val>
                                        </p:tav>
                                        <p:tav tm="100000">
                                          <p:val>
                                            <p:fltVal val="0.0"/>
                                          </p:val>
                                        </p:tav>
                                      </p:tavLst>
                                    </p:anim>
                                    <p:anim calcmode="lin" valueType="num">
                                      <p:cBhvr>
                                        <p:cTn dur="500" id="115"/>
                                        <p:tgtEl>
                                          <p:spTgt spid="2097201"/>
                                        </p:tgtEl>
                                        <p:attrNameLst>
                                          <p:attrName>ppt_h</p:attrName>
                                        </p:attrNameLst>
                                      </p:cBhvr>
                                      <p:tavLst>
                                        <p:tav tm="0">
                                          <p:val>
                                            <p:strVal val="ppt_h"/>
                                          </p:val>
                                        </p:tav>
                                        <p:tav tm="100000">
                                          <p:val>
                                            <p:fltVal val="0.0"/>
                                          </p:val>
                                        </p:tav>
                                      </p:tavLst>
                                    </p:anim>
                                    <p:animEffect transition="out" filter="fade">
                                      <p:cBhvr>
                                        <p:cTn dur="500" id="116"/>
                                        <p:tgtEl>
                                          <p:spTgt spid="2097201"/>
                                        </p:tgtEl>
                                      </p:cBhvr>
                                    </p:animEffect>
                                    <p:set>
                                      <p:cBhvr>
                                        <p:cTn dur="1" fill="hold" id="117">
                                          <p:stCondLst>
                                            <p:cond delay="499"/>
                                          </p:stCondLst>
                                        </p:cTn>
                                        <p:tgtEl>
                                          <p:spTgt spid="2097201"/>
                                        </p:tgtEl>
                                        <p:attrNameLst>
                                          <p:attrName>style.visibility</p:attrName>
                                        </p:attrNameLst>
                                      </p:cBhvr>
                                      <p:to>
                                        <p:strVal val="hidden"/>
                                      </p:to>
                                    </p:set>
                                  </p:childTnLst>
                                </p:cTn>
                              </p:par>
                              <p:par>
                                <p:cTn fill="hold" id="118" nodeType="withEffect" presetClass="exit" presetID="53" presetSubtype="16">
                                  <p:stCondLst>
                                    <p:cond delay="300"/>
                                  </p:stCondLst>
                                  <p:childTnLst>
                                    <p:anim calcmode="lin" valueType="num">
                                      <p:cBhvr>
                                        <p:cTn dur="500" id="119"/>
                                        <p:tgtEl>
                                          <p:spTgt spid="2097202"/>
                                        </p:tgtEl>
                                        <p:attrNameLst>
                                          <p:attrName>ppt_w</p:attrName>
                                        </p:attrNameLst>
                                      </p:cBhvr>
                                      <p:tavLst>
                                        <p:tav tm="0">
                                          <p:val>
                                            <p:strVal val="ppt_w"/>
                                          </p:val>
                                        </p:tav>
                                        <p:tav tm="100000">
                                          <p:val>
                                            <p:fltVal val="0.0"/>
                                          </p:val>
                                        </p:tav>
                                      </p:tavLst>
                                    </p:anim>
                                    <p:anim calcmode="lin" valueType="num">
                                      <p:cBhvr>
                                        <p:cTn dur="500" id="120"/>
                                        <p:tgtEl>
                                          <p:spTgt spid="2097202"/>
                                        </p:tgtEl>
                                        <p:attrNameLst>
                                          <p:attrName>ppt_h</p:attrName>
                                        </p:attrNameLst>
                                      </p:cBhvr>
                                      <p:tavLst>
                                        <p:tav tm="0">
                                          <p:val>
                                            <p:strVal val="ppt_h"/>
                                          </p:val>
                                        </p:tav>
                                        <p:tav tm="100000">
                                          <p:val>
                                            <p:fltVal val="0.0"/>
                                          </p:val>
                                        </p:tav>
                                      </p:tavLst>
                                    </p:anim>
                                    <p:animEffect transition="out" filter="fade">
                                      <p:cBhvr>
                                        <p:cTn dur="500" id="121"/>
                                        <p:tgtEl>
                                          <p:spTgt spid="2097202"/>
                                        </p:tgtEl>
                                      </p:cBhvr>
                                    </p:animEffect>
                                    <p:set>
                                      <p:cBhvr>
                                        <p:cTn dur="1" fill="hold" id="122">
                                          <p:stCondLst>
                                            <p:cond delay="499"/>
                                          </p:stCondLst>
                                        </p:cTn>
                                        <p:tgtEl>
                                          <p:spTgt spid="2097202"/>
                                        </p:tgtEl>
                                        <p:attrNameLst>
                                          <p:attrName>style.visibility</p:attrName>
                                        </p:attrNameLst>
                                      </p:cBhvr>
                                      <p:to>
                                        <p:strVal val="hidden"/>
                                      </p:to>
                                    </p:set>
                                  </p:childTnLst>
                                </p:cTn>
                              </p:par>
                              <p:par>
                                <p:cTn fill="hold" id="123" nodeType="withEffect" presetClass="exit" presetID="53" presetSubtype="16">
                                  <p:stCondLst>
                                    <p:cond delay="1900"/>
                                  </p:stCondLst>
                                  <p:childTnLst>
                                    <p:anim calcmode="lin" valueType="num">
                                      <p:cBhvr>
                                        <p:cTn dur="500" id="124"/>
                                        <p:tgtEl>
                                          <p:spTgt spid="2097203"/>
                                        </p:tgtEl>
                                        <p:attrNameLst>
                                          <p:attrName>ppt_w</p:attrName>
                                        </p:attrNameLst>
                                      </p:cBhvr>
                                      <p:tavLst>
                                        <p:tav tm="0">
                                          <p:val>
                                            <p:strVal val="ppt_w"/>
                                          </p:val>
                                        </p:tav>
                                        <p:tav tm="100000">
                                          <p:val>
                                            <p:fltVal val="0.0"/>
                                          </p:val>
                                        </p:tav>
                                      </p:tavLst>
                                    </p:anim>
                                    <p:anim calcmode="lin" valueType="num">
                                      <p:cBhvr>
                                        <p:cTn dur="500" id="125"/>
                                        <p:tgtEl>
                                          <p:spTgt spid="2097203"/>
                                        </p:tgtEl>
                                        <p:attrNameLst>
                                          <p:attrName>ppt_h</p:attrName>
                                        </p:attrNameLst>
                                      </p:cBhvr>
                                      <p:tavLst>
                                        <p:tav tm="0">
                                          <p:val>
                                            <p:strVal val="ppt_h"/>
                                          </p:val>
                                        </p:tav>
                                        <p:tav tm="100000">
                                          <p:val>
                                            <p:fltVal val="0.0"/>
                                          </p:val>
                                        </p:tav>
                                      </p:tavLst>
                                    </p:anim>
                                    <p:animEffect transition="out" filter="fade">
                                      <p:cBhvr>
                                        <p:cTn dur="500" id="126"/>
                                        <p:tgtEl>
                                          <p:spTgt spid="2097203"/>
                                        </p:tgtEl>
                                      </p:cBhvr>
                                    </p:animEffect>
                                    <p:set>
                                      <p:cBhvr>
                                        <p:cTn dur="1" fill="hold" id="127">
                                          <p:stCondLst>
                                            <p:cond delay="499"/>
                                          </p:stCondLst>
                                        </p:cTn>
                                        <p:tgtEl>
                                          <p:spTgt spid="2097203"/>
                                        </p:tgtEl>
                                        <p:attrNameLst>
                                          <p:attrName>style.visibility</p:attrName>
                                        </p:attrNameLst>
                                      </p:cBhvr>
                                      <p:to>
                                        <p:strVal val="hidden"/>
                                      </p:to>
                                    </p:set>
                                  </p:childTnLst>
                                </p:cTn>
                              </p:par>
                              <p:par>
                                <p:cTn fill="hold" id="128" nodeType="withEffect" presetClass="exit" presetID="53" presetSubtype="16">
                                  <p:stCondLst>
                                    <p:cond delay="2300"/>
                                  </p:stCondLst>
                                  <p:childTnLst>
                                    <p:anim calcmode="lin" valueType="num">
                                      <p:cBhvr>
                                        <p:cTn dur="500" id="129"/>
                                        <p:tgtEl>
                                          <p:spTgt spid="2097204"/>
                                        </p:tgtEl>
                                        <p:attrNameLst>
                                          <p:attrName>ppt_w</p:attrName>
                                        </p:attrNameLst>
                                      </p:cBhvr>
                                      <p:tavLst>
                                        <p:tav tm="0">
                                          <p:val>
                                            <p:strVal val="ppt_w"/>
                                          </p:val>
                                        </p:tav>
                                        <p:tav tm="100000">
                                          <p:val>
                                            <p:fltVal val="0.0"/>
                                          </p:val>
                                        </p:tav>
                                      </p:tavLst>
                                    </p:anim>
                                    <p:anim calcmode="lin" valueType="num">
                                      <p:cBhvr>
                                        <p:cTn dur="500" id="130"/>
                                        <p:tgtEl>
                                          <p:spTgt spid="2097204"/>
                                        </p:tgtEl>
                                        <p:attrNameLst>
                                          <p:attrName>ppt_h</p:attrName>
                                        </p:attrNameLst>
                                      </p:cBhvr>
                                      <p:tavLst>
                                        <p:tav tm="0">
                                          <p:val>
                                            <p:strVal val="ppt_h"/>
                                          </p:val>
                                        </p:tav>
                                        <p:tav tm="100000">
                                          <p:val>
                                            <p:fltVal val="0.0"/>
                                          </p:val>
                                        </p:tav>
                                      </p:tavLst>
                                    </p:anim>
                                    <p:animEffect transition="out" filter="fade">
                                      <p:cBhvr>
                                        <p:cTn dur="500" id="131"/>
                                        <p:tgtEl>
                                          <p:spTgt spid="2097204"/>
                                        </p:tgtEl>
                                      </p:cBhvr>
                                    </p:animEffect>
                                    <p:set>
                                      <p:cBhvr>
                                        <p:cTn dur="1" fill="hold" id="132">
                                          <p:stCondLst>
                                            <p:cond delay="499"/>
                                          </p:stCondLst>
                                        </p:cTn>
                                        <p:tgtEl>
                                          <p:spTgt spid="209720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type="secHead">
  <p:cSld name="节标题">
    <p:bg>
      <p:bgPr>
        <a:blipFill rotWithShape="0">
          <a:blip xmlns:r="http://schemas.openxmlformats.org/officeDocument/2006/relationships" r:embed="rId1"/>
          <a:stretch>
            <a:fillRect/>
          </a:stretch>
        </a:blipFill>
      </p:bgPr>
    </p:bg>
    <p:spTree>
      <p:nvGrpSpPr>
        <p:cNvPr id="46" name=""/>
        <p:cNvGrpSpPr/>
        <p:nvPr/>
      </p:nvGrpSpPr>
      <p:grpSpPr>
        <a:xfrm>
          <a:off x="0" y="0"/>
          <a:ext cx="0" cy="0"/>
          <a:chOff x="0" y="0"/>
          <a:chExt cx="0" cy="0"/>
        </a:xfrm>
      </p:grpSpPr>
      <p:sp>
        <p:nvSpPr>
          <p:cNvPr id="1048615" name="标题 1"/>
          <p:cNvSpPr>
            <a:spLocks noGrp="1"/>
          </p:cNvSpPr>
          <p:nvPr>
            <p:ph type="title"/>
          </p:nvPr>
        </p:nvSpPr>
        <p:spPr>
          <a:xfrm>
            <a:off x="963613" y="4406900"/>
            <a:ext cx="10366375" cy="1362075"/>
          </a:xfrm>
        </p:spPr>
        <p:txBody>
          <a:bodyPr anchor="t"/>
          <a:lstStyle>
            <a:lvl1pPr algn="l">
              <a:defRPr b="1" cap="all" sz="4000">
                <a:solidFill>
                  <a:schemeClr val="accent1"/>
                </a:solidFill>
              </a:defRPr>
            </a:lvl1pPr>
          </a:lstStyle>
          <a:p>
            <a:pPr fontAlgn="base"/>
            <a:r>
              <a:rPr altLang="en-US" lang="zh-CN" noProof="1" strike="noStrike" smtClean="0"/>
              <a:t>单击此处编辑母版标题样式</a:t>
            </a:r>
            <a:endParaRPr altLang="en-US" lang="zh-CN" noProof="1" strike="noStrike"/>
          </a:p>
        </p:txBody>
      </p:sp>
      <p:sp>
        <p:nvSpPr>
          <p:cNvPr id="1048616" name="文本占位符 2"/>
          <p:cNvSpPr>
            <a:spLocks noGrp="1"/>
          </p:cNvSpPr>
          <p:nvPr>
            <p:ph type="body" idx="1"/>
          </p:nvPr>
        </p:nvSpPr>
        <p:spPr>
          <a:xfrm>
            <a:off x="963613" y="2906713"/>
            <a:ext cx="10366375" cy="1500187"/>
          </a:xfrm>
        </p:spPr>
        <p:txBody>
          <a:bodyPr anchor="b"/>
          <a:lstStyle>
            <a:lvl1pPr indent="0" marL="0">
              <a:buNone/>
              <a:defRPr sz="2000">
                <a:solidFill>
                  <a:schemeClr val="accent1"/>
                </a:solidFill>
              </a:defRPr>
            </a:lvl1pPr>
            <a:lvl2pPr indent="0" marL="457200">
              <a:buNone/>
              <a:defRPr sz="1800"/>
            </a:lvl2pPr>
            <a:lvl3pPr indent="0" marL="914400">
              <a:buNone/>
              <a:defRPr sz="1600"/>
            </a:lvl3pPr>
            <a:lvl4pPr indent="0" marL="1371600">
              <a:buNone/>
              <a:defRPr sz="1400"/>
            </a:lvl4pPr>
            <a:lvl5pPr indent="0" marL="1828800">
              <a:buNone/>
              <a:defRPr sz="1400"/>
            </a:lvl5pPr>
            <a:lvl6pPr indent="0" marL="2286000">
              <a:buNone/>
              <a:defRPr sz="1400"/>
            </a:lvl6pPr>
            <a:lvl7pPr indent="0" marL="2743200">
              <a:buNone/>
              <a:defRPr sz="1400"/>
            </a:lvl7pPr>
            <a:lvl8pPr indent="0" marL="3200400">
              <a:buNone/>
              <a:defRPr sz="1400"/>
            </a:lvl8pPr>
            <a:lvl9pPr indent="0" marL="3657600">
              <a:buNone/>
              <a:defRPr sz="1400"/>
            </a:lvl9pPr>
          </a:lstStyle>
          <a:p>
            <a:pPr fontAlgn="base" lvl="0"/>
            <a:r>
              <a:rPr altLang="en-US" lang="zh-CN" noProof="1" strike="noStrike" smtClean="0"/>
              <a:t>单击此处编辑母版文本样式</a:t>
            </a:r>
            <a:endParaRPr altLang="en-US" lang="zh-CN" noProof="1" strike="noStrike" smtClean="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twoObj">
  <p:cSld name="两栏内容">
    <p:spTree>
      <p:nvGrpSpPr>
        <p:cNvPr id="134" name=""/>
        <p:cNvGrpSpPr/>
        <p:nvPr/>
      </p:nvGrpSpPr>
      <p:grpSpPr>
        <a:xfrm>
          <a:off x="0" y="0"/>
          <a:ext cx="0" cy="0"/>
          <a:chOff x="0" y="0"/>
          <a:chExt cx="0" cy="0"/>
        </a:xfrm>
      </p:grpSpPr>
      <p:sp>
        <p:nvSpPr>
          <p:cNvPr id="1048820" name="标题 1"/>
          <p:cNvSpPr>
            <a:spLocks noGrp="1"/>
          </p:cNvSpPr>
          <p:nvPr>
            <p:ph type="title"/>
          </p:nvPr>
        </p:nvSpPr>
        <p:spPr/>
        <p:txBody>
          <a:bodyPr/>
          <a:p>
            <a:pPr fontAlgn="base"/>
            <a:r>
              <a:rPr altLang="en-US" lang="zh-CN" noProof="1" strike="noStrike" smtClean="0"/>
              <a:t>单击此处编辑母版标题样式</a:t>
            </a:r>
            <a:endParaRPr altLang="en-US" lang="zh-CN" noProof="1" strike="noStrike"/>
          </a:p>
        </p:txBody>
      </p:sp>
      <p:sp>
        <p:nvSpPr>
          <p:cNvPr id="1048821"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fontAlgn="base" lvl="0"/>
            <a:r>
              <a:rPr altLang="en-US" lang="zh-CN" noProof="1" strike="noStrike" smtClean="0"/>
              <a:t>单击此处编辑母版文本样式</a:t>
            </a:r>
            <a:endParaRPr altLang="en-US" lang="zh-CN" noProof="1" strike="noStrike" smtClean="0"/>
          </a:p>
          <a:p>
            <a:pPr fontAlgn="base" lvl="1"/>
            <a:r>
              <a:rPr altLang="en-US" lang="zh-CN" noProof="1" strike="noStrike" smtClean="0"/>
              <a:t>第二级</a:t>
            </a:r>
            <a:endParaRPr altLang="en-US" lang="zh-CN" noProof="1" strike="noStrike" smtClean="0"/>
          </a:p>
          <a:p>
            <a:pPr fontAlgn="base" lvl="2"/>
            <a:r>
              <a:rPr altLang="en-US" lang="zh-CN" noProof="1" strike="noStrike" smtClean="0"/>
              <a:t>第三级</a:t>
            </a:r>
            <a:endParaRPr altLang="en-US" lang="zh-CN" noProof="1" strike="noStrike" smtClean="0"/>
          </a:p>
          <a:p>
            <a:pPr fontAlgn="base" lvl="3"/>
            <a:r>
              <a:rPr altLang="en-US" lang="zh-CN" noProof="1" strike="noStrike" smtClean="0"/>
              <a:t>第四级</a:t>
            </a:r>
            <a:endParaRPr altLang="en-US" lang="zh-CN" noProof="1" strike="noStrike" smtClean="0"/>
          </a:p>
          <a:p>
            <a:pPr fontAlgn="base" lvl="4"/>
            <a:r>
              <a:rPr altLang="en-US" lang="zh-CN" noProof="1" strike="noStrike" smtClean="0"/>
              <a:t>第五级</a:t>
            </a:r>
            <a:endParaRPr altLang="en-US" lang="zh-CN" noProof="1" strike="noStrike"/>
          </a:p>
        </p:txBody>
      </p:sp>
      <p:sp>
        <p:nvSpPr>
          <p:cNvPr id="1048822"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fontAlgn="base" lvl="0"/>
            <a:r>
              <a:rPr altLang="en-US" lang="zh-CN" noProof="1" strike="noStrike" smtClean="0"/>
              <a:t>单击此处编辑母版文本样式</a:t>
            </a:r>
            <a:endParaRPr altLang="en-US" lang="zh-CN" noProof="1" strike="noStrike" smtClean="0"/>
          </a:p>
          <a:p>
            <a:pPr fontAlgn="base" lvl="1"/>
            <a:r>
              <a:rPr altLang="en-US" lang="zh-CN" noProof="1" strike="noStrike" smtClean="0"/>
              <a:t>第二级</a:t>
            </a:r>
            <a:endParaRPr altLang="en-US" lang="zh-CN" noProof="1" strike="noStrike" smtClean="0"/>
          </a:p>
          <a:p>
            <a:pPr fontAlgn="base" lvl="2"/>
            <a:r>
              <a:rPr altLang="en-US" lang="zh-CN" noProof="1" strike="noStrike" smtClean="0"/>
              <a:t>第三级</a:t>
            </a:r>
            <a:endParaRPr altLang="en-US" lang="zh-CN" noProof="1" strike="noStrike" smtClean="0"/>
          </a:p>
          <a:p>
            <a:pPr fontAlgn="base" lvl="3"/>
            <a:r>
              <a:rPr altLang="en-US" lang="zh-CN" noProof="1" strike="noStrike" smtClean="0"/>
              <a:t>第四级</a:t>
            </a:r>
            <a:endParaRPr altLang="en-US" lang="zh-CN" noProof="1" strike="noStrike" smtClean="0"/>
          </a:p>
          <a:p>
            <a:pPr fontAlgn="base" lvl="4"/>
            <a:r>
              <a:rPr altLang="en-US" lang="zh-CN" noProof="1" strike="noStrike" smtClean="0"/>
              <a:t>第五级</a:t>
            </a:r>
            <a:endParaRPr altLang="en-US" lang="zh-CN" noProof="1" strike="noStrik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twoTxTwoObj">
  <p:cSld name="比较">
    <p:spTree>
      <p:nvGrpSpPr>
        <p:cNvPr id="135" name=""/>
        <p:cNvGrpSpPr/>
        <p:nvPr/>
      </p:nvGrpSpPr>
      <p:grpSpPr>
        <a:xfrm>
          <a:off x="0" y="0"/>
          <a:ext cx="0" cy="0"/>
          <a:chOff x="0" y="0"/>
          <a:chExt cx="0" cy="0"/>
        </a:xfrm>
      </p:grpSpPr>
      <p:sp>
        <p:nvSpPr>
          <p:cNvPr id="1048823" name="标题 1"/>
          <p:cNvSpPr>
            <a:spLocks noGrp="1"/>
          </p:cNvSpPr>
          <p:nvPr>
            <p:ph type="title"/>
          </p:nvPr>
        </p:nvSpPr>
        <p:spPr>
          <a:xfrm>
            <a:off x="609600" y="274638"/>
            <a:ext cx="10977563" cy="1143000"/>
          </a:xfrm>
        </p:spPr>
        <p:txBody>
          <a:bodyPr/>
          <a:p>
            <a:pPr fontAlgn="base"/>
            <a:r>
              <a:rPr altLang="en-US" lang="zh-CN" noProof="1" strike="noStrike" smtClean="0"/>
              <a:t>单击此处编辑母版标题样式</a:t>
            </a:r>
            <a:endParaRPr altLang="en-US" lang="zh-CN" noProof="1" strike="noStrike"/>
          </a:p>
        </p:txBody>
      </p:sp>
      <p:sp>
        <p:nvSpPr>
          <p:cNvPr id="1048824" name="文本占位符 2"/>
          <p:cNvSpPr>
            <a:spLocks noGrp="1"/>
          </p:cNvSpPr>
          <p:nvPr>
            <p:ph type="body" idx="1"/>
          </p:nvPr>
        </p:nvSpPr>
        <p:spPr>
          <a:xfrm>
            <a:off x="609600" y="1535113"/>
            <a:ext cx="5389563" cy="63976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fontAlgn="base" lvl="0"/>
            <a:r>
              <a:rPr altLang="en-US" lang="zh-CN" noProof="1" strike="noStrike" smtClean="0"/>
              <a:t>单击此处编辑母版文本样式</a:t>
            </a:r>
            <a:endParaRPr altLang="en-US" lang="zh-CN" noProof="1" strike="noStrike" smtClean="0"/>
          </a:p>
        </p:txBody>
      </p:sp>
      <p:sp>
        <p:nvSpPr>
          <p:cNvPr id="1048825"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fontAlgn="base" lvl="0"/>
            <a:r>
              <a:rPr altLang="en-US" lang="zh-CN" noProof="1" strike="noStrike" smtClean="0"/>
              <a:t>单击此处编辑母版文本样式</a:t>
            </a:r>
            <a:endParaRPr altLang="en-US" lang="zh-CN" noProof="1" strike="noStrike" smtClean="0"/>
          </a:p>
          <a:p>
            <a:pPr fontAlgn="base" lvl="1"/>
            <a:r>
              <a:rPr altLang="en-US" lang="zh-CN" noProof="1" strike="noStrike" smtClean="0"/>
              <a:t>第二级</a:t>
            </a:r>
            <a:endParaRPr altLang="en-US" lang="zh-CN" noProof="1" strike="noStrike" smtClean="0"/>
          </a:p>
          <a:p>
            <a:pPr fontAlgn="base" lvl="2"/>
            <a:r>
              <a:rPr altLang="en-US" lang="zh-CN" noProof="1" strike="noStrike" smtClean="0"/>
              <a:t>第三级</a:t>
            </a:r>
            <a:endParaRPr altLang="en-US" lang="zh-CN" noProof="1" strike="noStrike" smtClean="0"/>
          </a:p>
          <a:p>
            <a:pPr fontAlgn="base" lvl="3"/>
            <a:r>
              <a:rPr altLang="en-US" lang="zh-CN" noProof="1" strike="noStrike" smtClean="0"/>
              <a:t>第四级</a:t>
            </a:r>
            <a:endParaRPr altLang="en-US" lang="zh-CN" noProof="1" strike="noStrike" smtClean="0"/>
          </a:p>
          <a:p>
            <a:pPr fontAlgn="base" lvl="4"/>
            <a:r>
              <a:rPr altLang="en-US" lang="zh-CN" noProof="1" strike="noStrike" smtClean="0"/>
              <a:t>第五级</a:t>
            </a:r>
            <a:endParaRPr altLang="en-US" lang="zh-CN" noProof="1" strike="noStrike"/>
          </a:p>
        </p:txBody>
      </p:sp>
      <p:sp>
        <p:nvSpPr>
          <p:cNvPr id="1048826" name="文本占位符 4"/>
          <p:cNvSpPr>
            <a:spLocks noGrp="1"/>
          </p:cNvSpPr>
          <p:nvPr>
            <p:ph type="body" sz="quarter" idx="3"/>
          </p:nvPr>
        </p:nvSpPr>
        <p:spPr>
          <a:xfrm>
            <a:off x="6196013" y="1535113"/>
            <a:ext cx="5391150" cy="639762"/>
          </a:xfrm>
        </p:spPr>
        <p:txBody>
          <a:bodyPr anchor="b"/>
          <a:lstStyle>
            <a:lvl1pPr indent="0" marL="0">
              <a:buNone/>
              <a:defRPr b="1" sz="2400"/>
            </a:lvl1pPr>
            <a:lvl2pPr indent="0" marL="457200">
              <a:buNone/>
              <a:defRPr b="1" sz="20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fontAlgn="base" lvl="0"/>
            <a:r>
              <a:rPr altLang="en-US" lang="zh-CN" noProof="1" strike="noStrike" smtClean="0"/>
              <a:t>单击此处编辑母版文本样式</a:t>
            </a:r>
            <a:endParaRPr altLang="en-US" lang="zh-CN" noProof="1" strike="noStrike" smtClean="0"/>
          </a:p>
        </p:txBody>
      </p:sp>
      <p:sp>
        <p:nvSpPr>
          <p:cNvPr id="1048827"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fontAlgn="base" lvl="0"/>
            <a:r>
              <a:rPr altLang="en-US" lang="zh-CN" noProof="1" strike="noStrike" smtClean="0"/>
              <a:t>单击此处编辑母版文本样式</a:t>
            </a:r>
            <a:endParaRPr altLang="en-US" lang="zh-CN" noProof="1" strike="noStrike" smtClean="0"/>
          </a:p>
          <a:p>
            <a:pPr fontAlgn="base" lvl="1"/>
            <a:r>
              <a:rPr altLang="en-US" lang="zh-CN" noProof="1" strike="noStrike" smtClean="0"/>
              <a:t>第二级</a:t>
            </a:r>
            <a:endParaRPr altLang="en-US" lang="zh-CN" noProof="1" strike="noStrike" smtClean="0"/>
          </a:p>
          <a:p>
            <a:pPr fontAlgn="base" lvl="2"/>
            <a:r>
              <a:rPr altLang="en-US" lang="zh-CN" noProof="1" strike="noStrike" smtClean="0"/>
              <a:t>第三级</a:t>
            </a:r>
            <a:endParaRPr altLang="en-US" lang="zh-CN" noProof="1" strike="noStrike" smtClean="0"/>
          </a:p>
          <a:p>
            <a:pPr fontAlgn="base" lvl="3"/>
            <a:r>
              <a:rPr altLang="en-US" lang="zh-CN" noProof="1" strike="noStrike" smtClean="0"/>
              <a:t>第四级</a:t>
            </a:r>
            <a:endParaRPr altLang="en-US" lang="zh-CN" noProof="1" strike="noStrike" smtClean="0"/>
          </a:p>
          <a:p>
            <a:pPr fontAlgn="base" lvl="4"/>
            <a:r>
              <a:rPr altLang="en-US" lang="zh-CN" noProof="1" strike="noStrike" smtClean="0"/>
              <a:t>第五级</a:t>
            </a:r>
            <a:endParaRPr altLang="en-US" lang="zh-CN" noProof="1" strike="noStrik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type="titleOnly">
  <p:cSld name="仅标题">
    <p:spTree>
      <p:nvGrpSpPr>
        <p:cNvPr id="129" name=""/>
        <p:cNvGrpSpPr/>
        <p:nvPr/>
      </p:nvGrpSpPr>
      <p:grpSpPr>
        <a:xfrm>
          <a:off x="0" y="0"/>
          <a:ext cx="0" cy="0"/>
          <a:chOff x="0" y="0"/>
          <a:chExt cx="0" cy="0"/>
        </a:xfrm>
      </p:grpSpPr>
      <p:sp>
        <p:nvSpPr>
          <p:cNvPr id="1048812" name="标题 1"/>
          <p:cNvSpPr>
            <a:spLocks noGrp="1"/>
          </p:cNvSpPr>
          <p:nvPr>
            <p:ph type="title"/>
          </p:nvPr>
        </p:nvSpPr>
        <p:spPr/>
        <p:txBody>
          <a:bodyPr/>
          <a:p>
            <a:pPr fontAlgn="base"/>
            <a:r>
              <a:rPr altLang="en-US" lang="zh-CN" noProof="1" strike="noStrike" smtClean="0"/>
              <a:t>单击此处编辑母版标题样式</a:t>
            </a:r>
            <a:endParaRPr altLang="en-US" lang="zh-CN" noProof="1" strike="noStrik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type="blank">
  <p:cSld name="空白">
    <p:spTree>
      <p:nvGrpSpPr>
        <p:cNvPr id="42"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type="objTx">
  <p:cSld name="内容与标题">
    <p:spTree>
      <p:nvGrpSpPr>
        <p:cNvPr id="136" name=""/>
        <p:cNvGrpSpPr/>
        <p:nvPr/>
      </p:nvGrpSpPr>
      <p:grpSpPr>
        <a:xfrm>
          <a:off x="0" y="0"/>
          <a:ext cx="0" cy="0"/>
          <a:chOff x="0" y="0"/>
          <a:chExt cx="0" cy="0"/>
        </a:xfrm>
      </p:grpSpPr>
      <p:sp>
        <p:nvSpPr>
          <p:cNvPr id="1048828" name="标题 1"/>
          <p:cNvSpPr>
            <a:spLocks noGrp="1"/>
          </p:cNvSpPr>
          <p:nvPr>
            <p:ph type="title"/>
          </p:nvPr>
        </p:nvSpPr>
        <p:spPr>
          <a:xfrm>
            <a:off x="609600" y="273050"/>
            <a:ext cx="4013200" cy="1162050"/>
          </a:xfrm>
        </p:spPr>
        <p:txBody>
          <a:bodyPr anchor="b"/>
          <a:lstStyle>
            <a:lvl1pPr algn="l">
              <a:defRPr b="1" sz="2000"/>
            </a:lvl1pPr>
          </a:lstStyle>
          <a:p>
            <a:pPr fontAlgn="base"/>
            <a:r>
              <a:rPr altLang="en-US" lang="zh-CN" noProof="1" strike="noStrike" smtClean="0"/>
              <a:t>单击此处编辑母版标题样式</a:t>
            </a:r>
            <a:endParaRPr altLang="en-US" lang="zh-CN" noProof="1" strike="noStrike"/>
          </a:p>
        </p:txBody>
      </p:sp>
      <p:sp>
        <p:nvSpPr>
          <p:cNvPr id="1048829"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fontAlgn="base" lvl="0"/>
            <a:r>
              <a:rPr altLang="en-US" lang="zh-CN" noProof="1" strike="noStrike" smtClean="0"/>
              <a:t>单击此处编辑母版文本样式</a:t>
            </a:r>
            <a:endParaRPr altLang="en-US" lang="zh-CN" noProof="1" strike="noStrike" smtClean="0"/>
          </a:p>
          <a:p>
            <a:pPr fontAlgn="base" lvl="1"/>
            <a:r>
              <a:rPr altLang="en-US" lang="zh-CN" noProof="1" strike="noStrike" smtClean="0"/>
              <a:t>第二级</a:t>
            </a:r>
            <a:endParaRPr altLang="en-US" lang="zh-CN" noProof="1" strike="noStrike" smtClean="0"/>
          </a:p>
          <a:p>
            <a:pPr fontAlgn="base" lvl="2"/>
            <a:r>
              <a:rPr altLang="en-US" lang="zh-CN" noProof="1" strike="noStrike" smtClean="0"/>
              <a:t>第三级</a:t>
            </a:r>
            <a:endParaRPr altLang="en-US" lang="zh-CN" noProof="1" strike="noStrike" smtClean="0"/>
          </a:p>
          <a:p>
            <a:pPr fontAlgn="base" lvl="3"/>
            <a:r>
              <a:rPr altLang="en-US" lang="zh-CN" noProof="1" strike="noStrike" smtClean="0"/>
              <a:t>第四级</a:t>
            </a:r>
            <a:endParaRPr altLang="en-US" lang="zh-CN" noProof="1" strike="noStrike" smtClean="0"/>
          </a:p>
          <a:p>
            <a:pPr fontAlgn="base" lvl="4"/>
            <a:r>
              <a:rPr altLang="en-US" lang="zh-CN" noProof="1" strike="noStrike" smtClean="0"/>
              <a:t>第五级</a:t>
            </a:r>
            <a:endParaRPr altLang="en-US" lang="zh-CN" noProof="1" strike="noStrike"/>
          </a:p>
        </p:txBody>
      </p:sp>
      <p:sp>
        <p:nvSpPr>
          <p:cNvPr id="1048830" name="文本占位符 3"/>
          <p:cNvSpPr>
            <a:spLocks noGrp="1"/>
          </p:cNvSpPr>
          <p:nvPr>
            <p:ph type="body" sz="half" idx="2"/>
          </p:nvPr>
        </p:nvSpPr>
        <p:spPr>
          <a:xfrm>
            <a:off x="609600" y="1435100"/>
            <a:ext cx="4013200" cy="4691063"/>
          </a:xfrm>
        </p:spPr>
        <p:txBody>
          <a:bodyPr/>
          <a:lstStyle>
            <a:lvl1pPr indent="0" marL="0">
              <a:buNone/>
              <a:defRPr sz="1400"/>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fontAlgn="base" lvl="0"/>
            <a:r>
              <a:rPr altLang="en-US" lang="zh-CN" noProof="1" strike="noStrike" smtClean="0"/>
              <a:t>单击此处编辑母版文本样式</a:t>
            </a:r>
            <a:endParaRPr altLang="en-US" lang="zh-CN" noProof="1" strike="noStrike"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type="picTx">
  <p:cSld name="图片与标题">
    <p:spTree>
      <p:nvGrpSpPr>
        <p:cNvPr id="132" name=""/>
        <p:cNvGrpSpPr/>
        <p:nvPr/>
      </p:nvGrpSpPr>
      <p:grpSpPr>
        <a:xfrm>
          <a:off x="0" y="0"/>
          <a:ext cx="0" cy="0"/>
          <a:chOff x="0" y="0"/>
          <a:chExt cx="0" cy="0"/>
        </a:xfrm>
      </p:grpSpPr>
      <p:sp>
        <p:nvSpPr>
          <p:cNvPr id="1048815" name="标题 1"/>
          <p:cNvSpPr>
            <a:spLocks noGrp="1"/>
          </p:cNvSpPr>
          <p:nvPr>
            <p:ph type="title"/>
          </p:nvPr>
        </p:nvSpPr>
        <p:spPr>
          <a:xfrm>
            <a:off x="2390775" y="4800600"/>
            <a:ext cx="7318375" cy="566738"/>
          </a:xfrm>
        </p:spPr>
        <p:txBody>
          <a:bodyPr anchor="b"/>
          <a:lstStyle>
            <a:lvl1pPr algn="l">
              <a:defRPr b="1" sz="2000"/>
            </a:lvl1pPr>
          </a:lstStyle>
          <a:p>
            <a:pPr fontAlgn="base"/>
            <a:r>
              <a:rPr altLang="en-US" lang="zh-CN" noProof="1" strike="noStrike" smtClean="0"/>
              <a:t>单击此处编辑母版标题样式</a:t>
            </a:r>
            <a:endParaRPr altLang="en-US" lang="zh-CN" noProof="1" strike="noStrike"/>
          </a:p>
        </p:txBody>
      </p:sp>
      <p:sp>
        <p:nvSpPr>
          <p:cNvPr id="1048816" name="图片占位符 2"/>
          <p:cNvSpPr>
            <a:spLocks noGrp="1"/>
          </p:cNvSpPr>
          <p:nvPr>
            <p:ph type="pic" idx="1"/>
          </p:nvPr>
        </p:nvSpPr>
        <p:spPr>
          <a:xfrm>
            <a:off x="2390775" y="612775"/>
            <a:ext cx="7318375" cy="4114800"/>
          </a:xfrm>
        </p:spPr>
        <p:txBody>
          <a:bodyPr anchor="t" anchorCtr="0" bIns="45720" compatLnSpc="1" lIns="91440" numCol="1" rIns="91440" tIns="45720" vert="horz" wrap="square"/>
          <a:lstStyle>
            <a:lvl1pPr indent="0" marL="0">
              <a:buNone/>
              <a:defRPr sz="3200"/>
            </a:lvl1pPr>
            <a:lvl2pPr indent="0" marL="457200">
              <a:buNone/>
              <a:defRPr sz="2800"/>
            </a:lvl2pPr>
            <a:lvl3pPr indent="0" marL="914400">
              <a:buNone/>
              <a:defRPr sz="24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pPr algn="l" defTabSz="914400" eaLnBrk="1" fontAlgn="base" hangingPunct="1" indent="0" latinLnBrk="0" lvl="0" marL="0" marR="0" rtl="0">
              <a:lnSpc>
                <a:spcPct val="100000"/>
              </a:lnSpc>
              <a:spcBef>
                <a:spcPct val="20000"/>
              </a:spcBef>
              <a:spcAft>
                <a:spcPct val="0"/>
              </a:spcAft>
              <a:buClrTx/>
              <a:buSzTx/>
              <a:buFontTx/>
              <a:buNone/>
            </a:pPr>
            <a:endParaRPr altLang="en-US" baseline="0" b="0" cap="none" sz="3200" i="0" kern="0" kumimoji="0" lang="zh-CN" noProof="0" normalizeH="0" spc="0" strike="noStrike" u="none">
              <a:ln>
                <a:noFill/>
              </a:ln>
              <a:solidFill>
                <a:schemeClr val="accent1"/>
              </a:solidFill>
              <a:effectLst/>
              <a:uLnTx/>
              <a:uFillTx/>
              <a:latin typeface="+mn-lt"/>
              <a:ea typeface="+mn-ea"/>
              <a:cs typeface="+mn-cs"/>
            </a:endParaRPr>
          </a:p>
        </p:txBody>
      </p:sp>
      <p:sp>
        <p:nvSpPr>
          <p:cNvPr id="1048817" name="文本占位符 3"/>
          <p:cNvSpPr>
            <a:spLocks noGrp="1"/>
          </p:cNvSpPr>
          <p:nvPr>
            <p:ph type="body" sz="half" idx="2"/>
          </p:nvPr>
        </p:nvSpPr>
        <p:spPr>
          <a:xfrm>
            <a:off x="2390775" y="5367338"/>
            <a:ext cx="7318375" cy="804862"/>
          </a:xfrm>
        </p:spPr>
        <p:txBody>
          <a:bodyPr/>
          <a:lstStyle>
            <a:lvl1pPr indent="0" marL="0">
              <a:buNone/>
              <a:defRPr sz="1400"/>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fontAlgn="base" lvl="0"/>
            <a:r>
              <a:rPr altLang="en-US" lang="zh-CN" noProof="1" strike="noStrike" smtClean="0"/>
              <a:t>单击此处编辑母版文本样式</a:t>
            </a:r>
            <a:endParaRPr altLang="en-US" lang="zh-CN" noProof="1" strike="noStrike" smtClean="0"/>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image" Target="../media/image1.jpeg"/><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image" Target="../media/image1.jpeg"/><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xmlns:r="http://schemas.openxmlformats.org/officeDocument/2006/relationships" r:embed="rId13"/>
          <a:stretch>
            <a:fillRect/>
          </a:stretch>
        </a:blipFill>
      </p:bgPr>
    </p:bg>
    <p:spTree>
      <p:nvGrpSpPr>
        <p:cNvPr id="14" name=""/>
        <p:cNvGrpSpPr/>
        <p:nvPr/>
      </p:nvGrpSpPr>
      <p:grpSpPr>
        <a:xfrm/>
      </p:grpSpPr>
      <p:sp>
        <p:nvSpPr>
          <p:cNvPr id="1048576" name="Rectangle 2"/>
          <p:cNvSpPr>
            <a:spLocks noGrp="1"/>
          </p:cNvSpPr>
          <p:nvPr>
            <p:ph type="title"/>
          </p:nvPr>
        </p:nvSpPr>
        <p:spPr>
          <a:xfrm>
            <a:off x="609600" y="908050"/>
            <a:ext cx="10977563" cy="635000"/>
          </a:xfrm>
          <a:prstGeom prst="rect"/>
          <a:noFill/>
          <a:ln w="9525">
            <a:noFill/>
          </a:ln>
        </p:spPr>
        <p:txBody>
          <a:bodyPr anchor="ctr"/>
          <a:p>
            <a:pPr lvl="0"/>
            <a:r>
              <a:rPr altLang="en-US" dirty="0" lang="zh-CN"/>
              <a:t>单击此处编辑母版标题样式</a:t>
            </a:r>
            <a:endParaRPr altLang="en-US" dirty="0" lang="zh-CN"/>
          </a:p>
        </p:txBody>
      </p:sp>
      <p:sp>
        <p:nvSpPr>
          <p:cNvPr id="1048577" name="Rectangle 3"/>
          <p:cNvSpPr>
            <a:spLocks noGrp="1"/>
          </p:cNvSpPr>
          <p:nvPr>
            <p:ph type="body"/>
          </p:nvPr>
        </p:nvSpPr>
        <p:spPr>
          <a:xfrm>
            <a:off x="609600" y="1600200"/>
            <a:ext cx="10977563" cy="4525963"/>
          </a:xfrm>
          <a:prstGeom prst="rect"/>
          <a:noFill/>
          <a:ln w="9525">
            <a:noFill/>
          </a:ln>
        </p:spPr>
        <p:txBody>
          <a:bodyPr anchor="t"/>
          <a:p>
            <a:pPr lvl="0"/>
            <a:r>
              <a:rPr altLang="en-US" dirty="0" lang="zh-CN"/>
              <a:t>单击此处编辑母版文本样式</a:t>
            </a:r>
            <a:endParaRPr altLang="en-US" dirty="0" lang="zh-CN"/>
          </a:p>
          <a:p>
            <a:pPr indent="-285750" lvl="1"/>
            <a:r>
              <a:rPr altLang="en-US" dirty="0" lang="zh-CN"/>
              <a:t>第二级</a:t>
            </a:r>
            <a:endParaRPr altLang="en-US" dirty="0" lang="zh-CN"/>
          </a:p>
        </p:txBody>
      </p:sp>
    </p:spTree>
  </p:cSld>
  <p:clrMap accent1="accent1" accent2="accent2" accent3="accent3" accent4="accent4" accent5="accent5" accent6="accent6" bg1="lt1" bg2="lt2" tx1="dk1" tx2="dk2"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hf dt="0" ftr="0" hdr="0" sldNum="0"/>
  <p:txStyles>
    <p:titleStyle>
      <a:lvl1pPr algn="l" fontAlgn="base" rtl="0">
        <a:spcBef>
          <a:spcPct val="0"/>
        </a:spcBef>
        <a:spcAft>
          <a:spcPct val="0"/>
        </a:spcAft>
        <a:defRPr sz="2400">
          <a:solidFill>
            <a:schemeClr val="accent1"/>
          </a:solidFill>
          <a:latin typeface="+mj-lt"/>
          <a:ea typeface="+mj-ea"/>
          <a:cs typeface="+mj-cs"/>
        </a:defRPr>
      </a:lvl1pPr>
      <a:lvl2pPr algn="l" fontAlgn="base" rtl="0">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fontAlgn="base" rtl="0">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fontAlgn="base" rtl="0">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fontAlgn="base" rtl="0">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algn="l" fontAlgn="base" marL="457200" rtl="0">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algn="l" fontAlgn="base" marL="914400" rtl="0">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algn="l" fontAlgn="base" marL="1371600" rtl="0">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algn="l" fontAlgn="base" marL="1828800" rtl="0">
        <a:spcBef>
          <a:spcPct val="0"/>
        </a:spcBef>
        <a:spcAft>
          <a:spcPct val="0"/>
        </a:spcAft>
        <a:defRPr sz="2400">
          <a:solidFill>
            <a:schemeClr val="tx2"/>
          </a:solidFill>
          <a:latin typeface="Arial" panose="020B0604020202020204" pitchFamily="34" charset="0"/>
          <a:ea typeface="微软雅黑" panose="020B0503020204020204" pitchFamily="34" charset="-122"/>
        </a:defRPr>
      </a:lvl9pPr>
    </p:titleStyle>
    <p:bodyStyle>
      <a:lvl1pPr algn="l" fontAlgn="base" indent="-342900" marL="342900" rtl="0">
        <a:spcBef>
          <a:spcPct val="20000"/>
        </a:spcBef>
        <a:spcAft>
          <a:spcPct val="0"/>
        </a:spcAft>
        <a:buChar char="•"/>
        <a:defRPr sz="2000">
          <a:solidFill>
            <a:schemeClr val="accent1"/>
          </a:solidFill>
          <a:latin typeface="+mn-lt"/>
          <a:ea typeface="+mn-ea"/>
          <a:cs typeface="+mn-cs"/>
        </a:defRPr>
      </a:lvl1pPr>
      <a:lvl2pPr algn="l" eaLnBrk="0" fontAlgn="base" hangingPunct="0" indent="-285750" marL="742950" rtl="0">
        <a:spcBef>
          <a:spcPct val="20000"/>
        </a:spcBef>
        <a:spcAft>
          <a:spcPct val="0"/>
        </a:spcAft>
        <a:buChar char="–"/>
        <a:defRPr sz="2000">
          <a:solidFill>
            <a:schemeClr val="accent1"/>
          </a:solidFill>
          <a:latin typeface="+mn-lt"/>
          <a:ea typeface="仿宋_GB2312" pitchFamily="49" charset="-122"/>
        </a:defRPr>
      </a:lvl2pPr>
      <a:lvl3pPr algn="l" eaLnBrk="0" fontAlgn="base" hangingPunct="0" indent="-228600" marL="1143000" rtl="0">
        <a:spcBef>
          <a:spcPct val="20000"/>
        </a:spcBef>
        <a:spcAft>
          <a:spcPct val="0"/>
        </a:spcAft>
        <a:buChar char="•"/>
        <a:defRPr sz="2400">
          <a:solidFill>
            <a:schemeClr val="tx1"/>
          </a:solidFill>
          <a:latin typeface="+mn-lt"/>
          <a:ea typeface="宋体" panose="02010600030101010101" pitchFamily="2" charset="-122"/>
        </a:defRPr>
      </a:lvl3pPr>
      <a:lvl4pPr algn="l" eaLnBrk="0" fontAlgn="base" hangingPunct="0" indent="-228600" marL="1600200" rtl="0">
        <a:spcBef>
          <a:spcPct val="20000"/>
        </a:spcBef>
        <a:spcAft>
          <a:spcPct val="0"/>
        </a:spcAft>
        <a:buChar char="–"/>
        <a:defRPr sz="2000">
          <a:solidFill>
            <a:schemeClr val="tx1"/>
          </a:solidFill>
          <a:latin typeface="+mn-lt"/>
          <a:ea typeface="宋体" panose="02010600030101010101" pitchFamily="2" charset="-122"/>
        </a:defRPr>
      </a:lvl4pPr>
      <a:lvl5pPr algn="l" eaLnBrk="0" fontAlgn="base" hangingPunct="0" indent="-228600" marL="2057400" rtl="0">
        <a:spcBef>
          <a:spcPct val="20000"/>
        </a:spcBef>
        <a:spcAft>
          <a:spcPct val="0"/>
        </a:spcAft>
        <a:buChar char="»"/>
        <a:defRPr sz="2000">
          <a:solidFill>
            <a:schemeClr val="tx1"/>
          </a:solidFill>
          <a:latin typeface="+mn-lt"/>
          <a:ea typeface="宋体" panose="02010600030101010101" pitchFamily="2" charset="-122"/>
        </a:defRPr>
      </a:lvl5pPr>
      <a:lvl6pPr algn="l" eaLnBrk="0" fontAlgn="base" hangingPunct="0" indent="-228600" marL="2514600" rtl="0">
        <a:spcBef>
          <a:spcPct val="20000"/>
        </a:spcBef>
        <a:spcAft>
          <a:spcPct val="0"/>
        </a:spcAft>
        <a:buChar char="»"/>
        <a:defRPr sz="2000">
          <a:solidFill>
            <a:schemeClr val="tx1"/>
          </a:solidFill>
          <a:latin typeface="+mn-lt"/>
          <a:ea typeface="宋体" panose="02010600030101010101" pitchFamily="2" charset="-122"/>
        </a:defRPr>
      </a:lvl6pPr>
      <a:lvl7pPr algn="l" eaLnBrk="0" fontAlgn="base" hangingPunct="0" indent="-228600" marL="2971800" rtl="0">
        <a:spcBef>
          <a:spcPct val="20000"/>
        </a:spcBef>
        <a:spcAft>
          <a:spcPct val="0"/>
        </a:spcAft>
        <a:buChar char="»"/>
        <a:defRPr sz="2000">
          <a:solidFill>
            <a:schemeClr val="tx1"/>
          </a:solidFill>
          <a:latin typeface="+mn-lt"/>
          <a:ea typeface="宋体" panose="02010600030101010101" pitchFamily="2" charset="-122"/>
        </a:defRPr>
      </a:lvl7pPr>
      <a:lvl8pPr algn="l" eaLnBrk="0" fontAlgn="base" hangingPunct="0" indent="-228600" marL="3429000" rtl="0">
        <a:spcBef>
          <a:spcPct val="20000"/>
        </a:spcBef>
        <a:spcAft>
          <a:spcPct val="0"/>
        </a:spcAft>
        <a:buChar char="»"/>
        <a:defRPr sz="2000">
          <a:solidFill>
            <a:schemeClr val="tx1"/>
          </a:solidFill>
          <a:latin typeface="+mn-lt"/>
          <a:ea typeface="宋体" panose="02010600030101010101" pitchFamily="2" charset="-122"/>
        </a:defRPr>
      </a:lvl8pPr>
      <a:lvl9pPr algn="l" eaLnBrk="0" fontAlgn="base" hangingPunct="0" indent="-228600" marL="3886200" rtl="0">
        <a:spcBef>
          <a:spcPct val="20000"/>
        </a:spcBef>
        <a:spcAft>
          <a:spcPct val="0"/>
        </a:spcAft>
        <a:buChar char="»"/>
        <a:defRPr sz="2000">
          <a:solidFill>
            <a:schemeClr val="tx1"/>
          </a:solidFill>
          <a:latin typeface="+mn-lt"/>
          <a:ea typeface="宋体" panose="02010600030101010101" pitchFamily="2" charset="-122"/>
        </a:defRPr>
      </a:lvl9pPr>
    </p:bodyStyle>
    <p:otherStyle>
      <a:defPPr>
        <a:defRPr lang="zh-CN"/>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xmlns:r="http://schemas.openxmlformats.org/officeDocument/2006/relationships" r:embed="rId13"/>
          <a:stretch>
            <a:fillRect/>
          </a:stretch>
        </a:blipFill>
      </p:bgPr>
    </p:bg>
    <p:spTree>
      <p:nvGrpSpPr>
        <p:cNvPr id="58" name=""/>
        <p:cNvGrpSpPr/>
        <p:nvPr/>
      </p:nvGrpSpPr>
      <p:grpSpPr>
        <a:xfrm/>
      </p:grpSpPr>
      <p:sp>
        <p:nvSpPr>
          <p:cNvPr id="1048651" name="Rectangle 2"/>
          <p:cNvSpPr>
            <a:spLocks noGrp="1"/>
          </p:cNvSpPr>
          <p:nvPr>
            <p:ph type="title"/>
          </p:nvPr>
        </p:nvSpPr>
        <p:spPr>
          <a:xfrm>
            <a:off x="609600" y="908050"/>
            <a:ext cx="10977563" cy="635000"/>
          </a:xfrm>
          <a:prstGeom prst="rect"/>
          <a:noFill/>
          <a:ln w="9525">
            <a:noFill/>
          </a:ln>
        </p:spPr>
        <p:txBody>
          <a:bodyPr anchor="ctr"/>
          <a:p>
            <a:pPr lvl="0"/>
            <a:r>
              <a:rPr altLang="en-US" dirty="0" lang="zh-CN"/>
              <a:t>单击此处编辑母版标题样式</a:t>
            </a:r>
            <a:endParaRPr altLang="en-US" dirty="0" lang="zh-CN"/>
          </a:p>
        </p:txBody>
      </p:sp>
      <p:sp>
        <p:nvSpPr>
          <p:cNvPr id="1048652" name="Rectangle 3"/>
          <p:cNvSpPr>
            <a:spLocks noGrp="1"/>
          </p:cNvSpPr>
          <p:nvPr>
            <p:ph type="body"/>
          </p:nvPr>
        </p:nvSpPr>
        <p:spPr>
          <a:xfrm>
            <a:off x="609600" y="1600200"/>
            <a:ext cx="10977563" cy="4525963"/>
          </a:xfrm>
          <a:prstGeom prst="rect"/>
          <a:noFill/>
          <a:ln w="9525">
            <a:noFill/>
          </a:ln>
        </p:spPr>
        <p:txBody>
          <a:bodyPr anchor="t"/>
          <a:p>
            <a:pPr lvl="0"/>
            <a:r>
              <a:rPr altLang="en-US" dirty="0" lang="zh-CN"/>
              <a:t>单击此处编辑母版文本样式</a:t>
            </a:r>
            <a:endParaRPr altLang="en-US" dirty="0" lang="zh-CN"/>
          </a:p>
          <a:p>
            <a:pPr indent="-285750" lvl="1"/>
            <a:r>
              <a:rPr altLang="en-US" dirty="0" lang="zh-CN"/>
              <a:t>第二级</a:t>
            </a:r>
            <a:endParaRPr altLang="en-US" dirty="0" lang="zh-CN"/>
          </a:p>
        </p:txBody>
      </p:sp>
    </p:spTree>
  </p:cSld>
  <p:clrMap accent1="accent1" accent2="accent2" accent3="accent3" accent4="accent4" accent5="accent5" accent6="accent6" bg1="lt1" bg2="lt2" tx1="dk1" tx2="dk2"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hf dt="0" ftr="0" hdr="0" sldNum="0"/>
  <p:txStyles>
    <p:titleStyle>
      <a:lvl1pPr algn="l" fontAlgn="base" rtl="0">
        <a:spcBef>
          <a:spcPct val="0"/>
        </a:spcBef>
        <a:spcAft>
          <a:spcPct val="0"/>
        </a:spcAft>
        <a:defRPr sz="2400">
          <a:solidFill>
            <a:schemeClr val="accent1"/>
          </a:solidFill>
          <a:latin typeface="+mj-lt"/>
          <a:ea typeface="+mj-ea"/>
          <a:cs typeface="+mj-cs"/>
        </a:defRPr>
      </a:lvl1pPr>
      <a:lvl2pPr algn="l" fontAlgn="base" rtl="0">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fontAlgn="base" rtl="0">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fontAlgn="base" rtl="0">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fontAlgn="base" rtl="0">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algn="l" fontAlgn="base" marL="457200" rtl="0">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algn="l" fontAlgn="base" marL="914400" rtl="0">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algn="l" fontAlgn="base" marL="1371600" rtl="0">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algn="l" fontAlgn="base" marL="1828800" rtl="0">
        <a:spcBef>
          <a:spcPct val="0"/>
        </a:spcBef>
        <a:spcAft>
          <a:spcPct val="0"/>
        </a:spcAft>
        <a:defRPr sz="2400">
          <a:solidFill>
            <a:schemeClr val="tx2"/>
          </a:solidFill>
          <a:latin typeface="Arial" panose="020B0604020202020204" pitchFamily="34" charset="0"/>
          <a:ea typeface="微软雅黑" panose="020B0503020204020204" pitchFamily="34" charset="-122"/>
        </a:defRPr>
      </a:lvl9pPr>
    </p:titleStyle>
    <p:bodyStyle>
      <a:lvl1pPr algn="l" fontAlgn="base" indent="-342900" marL="342900" rtl="0">
        <a:spcBef>
          <a:spcPct val="20000"/>
        </a:spcBef>
        <a:spcAft>
          <a:spcPct val="0"/>
        </a:spcAft>
        <a:buChar char="•"/>
        <a:defRPr sz="2000">
          <a:solidFill>
            <a:schemeClr val="accent1"/>
          </a:solidFill>
          <a:latin typeface="+mn-lt"/>
          <a:ea typeface="+mn-ea"/>
          <a:cs typeface="+mn-cs"/>
        </a:defRPr>
      </a:lvl1pPr>
      <a:lvl2pPr algn="l" eaLnBrk="0" fontAlgn="base" hangingPunct="0" indent="-285750" marL="742950" rtl="0">
        <a:spcBef>
          <a:spcPct val="20000"/>
        </a:spcBef>
        <a:spcAft>
          <a:spcPct val="0"/>
        </a:spcAft>
        <a:buChar char="–"/>
        <a:defRPr sz="2000">
          <a:solidFill>
            <a:schemeClr val="accent1"/>
          </a:solidFill>
          <a:latin typeface="+mn-lt"/>
          <a:ea typeface="仿宋_GB2312" pitchFamily="49" charset="-122"/>
        </a:defRPr>
      </a:lvl2pPr>
      <a:lvl3pPr algn="l" eaLnBrk="0" fontAlgn="base" hangingPunct="0" indent="-228600" marL="1143000" rtl="0">
        <a:spcBef>
          <a:spcPct val="20000"/>
        </a:spcBef>
        <a:spcAft>
          <a:spcPct val="0"/>
        </a:spcAft>
        <a:buChar char="•"/>
        <a:defRPr sz="2400">
          <a:solidFill>
            <a:schemeClr val="tx1"/>
          </a:solidFill>
          <a:latin typeface="+mn-lt"/>
          <a:ea typeface="宋体" panose="02010600030101010101" pitchFamily="2" charset="-122"/>
        </a:defRPr>
      </a:lvl3pPr>
      <a:lvl4pPr algn="l" eaLnBrk="0" fontAlgn="base" hangingPunct="0" indent="-228600" marL="1600200" rtl="0">
        <a:spcBef>
          <a:spcPct val="20000"/>
        </a:spcBef>
        <a:spcAft>
          <a:spcPct val="0"/>
        </a:spcAft>
        <a:buChar char="–"/>
        <a:defRPr sz="2000">
          <a:solidFill>
            <a:schemeClr val="tx1"/>
          </a:solidFill>
          <a:latin typeface="+mn-lt"/>
          <a:ea typeface="宋体" panose="02010600030101010101" pitchFamily="2" charset="-122"/>
        </a:defRPr>
      </a:lvl4pPr>
      <a:lvl5pPr algn="l" eaLnBrk="0" fontAlgn="base" hangingPunct="0" indent="-228600" marL="2057400" rtl="0">
        <a:spcBef>
          <a:spcPct val="20000"/>
        </a:spcBef>
        <a:spcAft>
          <a:spcPct val="0"/>
        </a:spcAft>
        <a:buChar char="»"/>
        <a:defRPr sz="2000">
          <a:solidFill>
            <a:schemeClr val="tx1"/>
          </a:solidFill>
          <a:latin typeface="+mn-lt"/>
          <a:ea typeface="宋体" panose="02010600030101010101" pitchFamily="2" charset="-122"/>
        </a:defRPr>
      </a:lvl5pPr>
      <a:lvl6pPr algn="l" eaLnBrk="0" fontAlgn="base" hangingPunct="0" indent="-228600" marL="2514600" rtl="0">
        <a:spcBef>
          <a:spcPct val="20000"/>
        </a:spcBef>
        <a:spcAft>
          <a:spcPct val="0"/>
        </a:spcAft>
        <a:buChar char="»"/>
        <a:defRPr sz="2000">
          <a:solidFill>
            <a:schemeClr val="tx1"/>
          </a:solidFill>
          <a:latin typeface="+mn-lt"/>
          <a:ea typeface="宋体" panose="02010600030101010101" pitchFamily="2" charset="-122"/>
        </a:defRPr>
      </a:lvl6pPr>
      <a:lvl7pPr algn="l" eaLnBrk="0" fontAlgn="base" hangingPunct="0" indent="-228600" marL="2971800" rtl="0">
        <a:spcBef>
          <a:spcPct val="20000"/>
        </a:spcBef>
        <a:spcAft>
          <a:spcPct val="0"/>
        </a:spcAft>
        <a:buChar char="»"/>
        <a:defRPr sz="2000">
          <a:solidFill>
            <a:schemeClr val="tx1"/>
          </a:solidFill>
          <a:latin typeface="+mn-lt"/>
          <a:ea typeface="宋体" panose="02010600030101010101" pitchFamily="2" charset="-122"/>
        </a:defRPr>
      </a:lvl7pPr>
      <a:lvl8pPr algn="l" eaLnBrk="0" fontAlgn="base" hangingPunct="0" indent="-228600" marL="3429000" rtl="0">
        <a:spcBef>
          <a:spcPct val="20000"/>
        </a:spcBef>
        <a:spcAft>
          <a:spcPct val="0"/>
        </a:spcAft>
        <a:buChar char="»"/>
        <a:defRPr sz="2000">
          <a:solidFill>
            <a:schemeClr val="tx1"/>
          </a:solidFill>
          <a:latin typeface="+mn-lt"/>
          <a:ea typeface="宋体" panose="02010600030101010101" pitchFamily="2" charset="-122"/>
        </a:defRPr>
      </a:lvl8pPr>
      <a:lvl9pPr algn="l" eaLnBrk="0" fontAlgn="base" hangingPunct="0" indent="-228600" marL="3886200" rtl="0">
        <a:spcBef>
          <a:spcPct val="20000"/>
        </a:spcBef>
        <a:spcAft>
          <a:spcPct val="0"/>
        </a:spcAft>
        <a:buChar char="»"/>
        <a:defRPr sz="2000">
          <a:solidFill>
            <a:schemeClr val="tx1"/>
          </a:solidFill>
          <a:latin typeface="+mn-lt"/>
          <a:ea typeface="宋体" panose="02010600030101010101" pitchFamily="2" charset="-122"/>
        </a:defRPr>
      </a:lvl9pPr>
    </p:bodyStyle>
    <p:otherStyle>
      <a:defPPr>
        <a:defRPr lang="zh-CN"/>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image" Target="../media/image16.jpeg"/><Relationship Id="rId2" Type="http://schemas.openxmlformats.org/officeDocument/2006/relationships/image" Target="../media/image17.png"/><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slideLayout" Target="../slideLayouts/slideLayout1.xml"/><Relationship Id="rId7"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image" Target="../media/image33.jpeg"/><Relationship Id="rId2" Type="http://schemas.openxmlformats.org/officeDocument/2006/relationships/image" Target="../media/image23.png"/><Relationship Id="rId3" Type="http://schemas.openxmlformats.org/officeDocument/2006/relationships/slideLayout" Target="../slideLayouts/slideLayout2.xm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image" Target="../media/image30.png"/><Relationship Id="rId2" Type="http://schemas.openxmlformats.org/officeDocument/2006/relationships/slideLayout" Target="../slideLayouts/slideLayout3.xml"/><Relationship Id="rId3"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image" Target="../media/image34.jpeg"/><Relationship Id="rId2" Type="http://schemas.openxmlformats.org/officeDocument/2006/relationships/slideLayout" Target="../slideLayouts/slideLayout1.xml"/><Relationship Id="rId3"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image" Target="../media/image35.png"/><Relationship Id="rId2" Type="http://schemas.openxmlformats.org/officeDocument/2006/relationships/slideLayout" Target="../slideLayouts/slideLayout1.xml"/><Relationship Id="rId3"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image" Target="../media/image36.png"/><Relationship Id="rId2" Type="http://schemas.openxmlformats.org/officeDocument/2006/relationships/slideLayout" Target="../slideLayouts/slideLayout1.xml"/><Relationship Id="rId3"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image" Target="../media/image37.png"/><Relationship Id="rId2" Type="http://schemas.openxmlformats.org/officeDocument/2006/relationships/image" Target="../media/image23.png"/><Relationship Id="rId3" Type="http://schemas.openxmlformats.org/officeDocument/2006/relationships/slideLayout" Target="../slideLayouts/slideLayout2.xml"/><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image" Target="../media/image23.png"/><Relationship Id="rId2" Type="http://schemas.openxmlformats.org/officeDocument/2006/relationships/slideLayout" Target="../slideLayouts/slideLayout14.xml"/><Relationship Id="rId3"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image" Target="../media/image38.png"/><Relationship Id="rId2" Type="http://schemas.openxmlformats.org/officeDocument/2006/relationships/image" Target="../media/image23.png"/><Relationship Id="rId3" Type="http://schemas.openxmlformats.org/officeDocument/2006/relationships/slideLayout" Target="../slideLayouts/slideLayout14.xml"/><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image" Target="../media/image39.png"/><Relationship Id="rId2" Type="http://schemas.openxmlformats.org/officeDocument/2006/relationships/image" Target="../media/image23.png"/><Relationship Id="rId3" Type="http://schemas.openxmlformats.org/officeDocument/2006/relationships/slideLayout" Target="../slideLayouts/slideLayout14.xml"/><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image" Target="../media/image21.png"/><Relationship Id="rId2" Type="http://schemas.openxmlformats.org/officeDocument/2006/relationships/slideLayout" Target="../slideLayouts/slideLayout7.xml"/><Relationship Id="rId3"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image" Target="../media/image16.jpeg"/><Relationship Id="rId2" Type="http://schemas.openxmlformats.org/officeDocument/2006/relationships/image" Target="../media/image17.png"/><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slideLayout" Target="../slideLayouts/slideLayout1.xml"/><Relationship Id="rId7"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image" Target="../media/image22.png"/><Relationship Id="rId2" Type="http://schemas.openxmlformats.org/officeDocument/2006/relationships/slideLayout" Target="../slideLayouts/slideLayout3.xml"/><Relationship Id="rId3"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image" Target="../media/image23.png"/><Relationship Id="rId2" Type="http://schemas.openxmlformats.org/officeDocument/2006/relationships/slideLayout" Target="../slideLayouts/slideLayout2.xml"/><Relationship Id="rId3"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image" Target="../media/image24.jpeg"/><Relationship Id="rId2" Type="http://schemas.openxmlformats.org/officeDocument/2006/relationships/image" Target="../media/image25.jpeg"/><Relationship Id="rId3" Type="http://schemas.openxmlformats.org/officeDocument/2006/relationships/image" Target="../media/image26.png"/><Relationship Id="rId4" Type="http://schemas.openxmlformats.org/officeDocument/2006/relationships/image" Target="../media/image27.jpeg"/><Relationship Id="rId5" Type="http://schemas.openxmlformats.org/officeDocument/2006/relationships/image" Target="../media/image28.jpeg"/><Relationship Id="rId6" Type="http://schemas.openxmlformats.org/officeDocument/2006/relationships/image" Target="../media/image29.jpeg"/><Relationship Id="rId7" Type="http://schemas.openxmlformats.org/officeDocument/2006/relationships/image" Target="../media/image23.png"/><Relationship Id="rId8" Type="http://schemas.openxmlformats.org/officeDocument/2006/relationships/slideLayout" Target="../slideLayouts/slideLayout2.xml"/><Relationship Id="rId9"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image" Target="../media/image23.png"/><Relationship Id="rId2" Type="http://schemas.openxmlformats.org/officeDocument/2006/relationships/slideLayout" Target="../slideLayouts/slideLayout14.xml"/><Relationship Id="rId3"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image" Target="../media/image30.png"/><Relationship Id="rId2" Type="http://schemas.openxmlformats.org/officeDocument/2006/relationships/slideLayout" Target="../slideLayouts/slideLayout3.xml"/><Relationship Id="rId3"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image" Target="../media/image31.jpeg"/><Relationship Id="rId2" Type="http://schemas.openxmlformats.org/officeDocument/2006/relationships/image" Target="../media/image23.png"/><Relationship Id="rId3" Type="http://schemas.openxmlformats.org/officeDocument/2006/relationships/slideLayout" Target="../slideLayouts/slideLayout2.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image" Target="../media/image32.jpeg"/><Relationship Id="rId2" Type="http://schemas.openxmlformats.org/officeDocument/2006/relationships/image" Target="../media/image23.png"/><Relationship Id="rId3" Type="http://schemas.openxmlformats.org/officeDocument/2006/relationships/slideLayout" Target="../slideLayouts/slideLayout2.xml"/><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0">
          <a:blip xmlns:r="http://schemas.openxmlformats.org/officeDocument/2006/relationships" r:embed="rId1"/>
          <a:stretch>
            <a:fillRect/>
          </a:stretch>
        </a:blipFill>
      </p:bgPr>
    </p:bg>
    <p:spTree>
      <p:nvGrpSpPr>
        <p:cNvPr id="28" name=""/>
        <p:cNvGrpSpPr/>
        <p:nvPr/>
      </p:nvGrpSpPr>
      <p:grpSpPr>
        <a:xfrm/>
      </p:grpSpPr>
      <p:pic>
        <p:nvPicPr>
          <p:cNvPr id="2097152" name="图片 1"/>
          <p:cNvPicPr>
            <a:picLocks noChangeAspect="1"/>
          </p:cNvPicPr>
          <p:nvPr/>
        </p:nvPicPr>
        <p:blipFill>
          <a:blip xmlns:r="http://schemas.openxmlformats.org/officeDocument/2006/relationships" r:embed="rId2"/>
          <a:stretch>
            <a:fillRect/>
          </a:stretch>
        </p:blipFill>
        <p:spPr>
          <a:xfrm>
            <a:off x="8426450" y="5084763"/>
            <a:ext cx="3271838" cy="1089025"/>
          </a:xfrm>
          <a:prstGeom prst="rect"/>
          <a:noFill/>
          <a:ln w="9525">
            <a:noFill/>
          </a:ln>
        </p:spPr>
      </p:pic>
      <p:pic>
        <p:nvPicPr>
          <p:cNvPr id="2097153" name="图片 2"/>
          <p:cNvPicPr>
            <a:picLocks noChangeAspect="1"/>
          </p:cNvPicPr>
          <p:nvPr/>
        </p:nvPicPr>
        <p:blipFill>
          <a:blip xmlns:r="http://schemas.openxmlformats.org/officeDocument/2006/relationships" r:embed="rId3"/>
          <a:stretch>
            <a:fillRect/>
          </a:stretch>
        </p:blipFill>
        <p:spPr>
          <a:xfrm>
            <a:off x="338138" y="3575050"/>
            <a:ext cx="2951162" cy="3282950"/>
          </a:xfrm>
          <a:prstGeom prst="rect"/>
          <a:noFill/>
          <a:ln w="9525">
            <a:noFill/>
          </a:ln>
        </p:spPr>
      </p:pic>
      <p:pic>
        <p:nvPicPr>
          <p:cNvPr id="2097154" name="图片 12"/>
          <p:cNvPicPr>
            <a:picLocks noChangeAspect="1"/>
          </p:cNvPicPr>
          <p:nvPr/>
        </p:nvPicPr>
        <p:blipFill>
          <a:blip xmlns:r="http://schemas.openxmlformats.org/officeDocument/2006/relationships" r:embed="rId4"/>
          <a:stretch>
            <a:fillRect/>
          </a:stretch>
        </p:blipFill>
        <p:spPr>
          <a:xfrm>
            <a:off x="7466013" y="3716338"/>
            <a:ext cx="1304925" cy="433387"/>
          </a:xfrm>
          <a:prstGeom prst="rect"/>
          <a:noFill/>
          <a:ln w="9525">
            <a:noFill/>
          </a:ln>
        </p:spPr>
      </p:pic>
      <p:pic>
        <p:nvPicPr>
          <p:cNvPr id="2097155" name="图片 13"/>
          <p:cNvPicPr>
            <a:picLocks noChangeAspect="1"/>
          </p:cNvPicPr>
          <p:nvPr/>
        </p:nvPicPr>
        <p:blipFill>
          <a:blip xmlns:r="http://schemas.openxmlformats.org/officeDocument/2006/relationships" r:embed="rId5"/>
          <a:stretch>
            <a:fillRect/>
          </a:stretch>
        </p:blipFill>
        <p:spPr>
          <a:xfrm>
            <a:off x="10923588" y="341313"/>
            <a:ext cx="723900" cy="825500"/>
          </a:xfrm>
          <a:prstGeom prst="rect"/>
          <a:noFill/>
          <a:ln w="9525">
            <a:noFill/>
          </a:ln>
        </p:spPr>
      </p:pic>
      <p:grpSp>
        <p:nvGrpSpPr>
          <p:cNvPr id="29" name="Group 4"/>
          <p:cNvGrpSpPr>
            <a:grpSpLocks noChangeAspect="1"/>
          </p:cNvGrpSpPr>
          <p:nvPr/>
        </p:nvGrpSpPr>
        <p:grpSpPr>
          <a:xfrm>
            <a:off x="371475" y="350838"/>
            <a:ext cx="1882775" cy="536575"/>
            <a:chOff x="204" y="164"/>
            <a:chExt cx="1069" cy="305"/>
          </a:xfrm>
        </p:grpSpPr>
        <p:sp>
          <p:nvSpPr>
            <p:cNvPr id="1048578" name="Freeform 5"/>
            <p:cNvSpPr>
              <a:spLocks noEditPoints="1"/>
            </p:cNvSpPr>
            <p:nvPr/>
          </p:nvSpPr>
          <p:spPr>
            <a:xfrm>
              <a:off x="552" y="184"/>
              <a:ext cx="721" cy="281"/>
            </a:xfrm>
            <a:custGeom>
              <a:avLst/>
              <a:ahLst/>
              <a:cxnLst>
                <a:cxn ang="0">
                  <a:pos x="222" y="82"/>
                </a:cxn>
                <a:cxn ang="0">
                  <a:pos x="301" y="123"/>
                </a:cxn>
                <a:cxn ang="0">
                  <a:pos x="301" y="82"/>
                </a:cxn>
                <a:cxn ang="0">
                  <a:pos x="301" y="52"/>
                </a:cxn>
                <a:cxn ang="0">
                  <a:pos x="59" y="0"/>
                </a:cxn>
                <a:cxn ang="0">
                  <a:pos x="23" y="118"/>
                </a:cxn>
                <a:cxn ang="0">
                  <a:pos x="101" y="118"/>
                </a:cxn>
                <a:cxn ang="0">
                  <a:pos x="83" y="36"/>
                </a:cxn>
                <a:cxn ang="0">
                  <a:pos x="42" y="50"/>
                </a:cxn>
                <a:cxn ang="0">
                  <a:pos x="101" y="103"/>
                </a:cxn>
                <a:cxn ang="0">
                  <a:pos x="721" y="39"/>
                </a:cxn>
                <a:cxn ang="0">
                  <a:pos x="693" y="39"/>
                </a:cxn>
                <a:cxn ang="0">
                  <a:pos x="657" y="85"/>
                </a:cxn>
                <a:cxn ang="0">
                  <a:pos x="721" y="140"/>
                </a:cxn>
                <a:cxn ang="0">
                  <a:pos x="610" y="133"/>
                </a:cxn>
                <a:cxn ang="0">
                  <a:pos x="601" y="149"/>
                </a:cxn>
                <a:cxn ang="0">
                  <a:pos x="649" y="69"/>
                </a:cxn>
                <a:cxn ang="0">
                  <a:pos x="580" y="30"/>
                </a:cxn>
                <a:cxn ang="0">
                  <a:pos x="309" y="150"/>
                </a:cxn>
                <a:cxn ang="0">
                  <a:pos x="309" y="25"/>
                </a:cxn>
                <a:cxn ang="0">
                  <a:pos x="289" y="25"/>
                </a:cxn>
                <a:cxn ang="0">
                  <a:pos x="410" y="26"/>
                </a:cxn>
                <a:cxn ang="0">
                  <a:pos x="440" y="146"/>
                </a:cxn>
                <a:cxn ang="0">
                  <a:pos x="435" y="26"/>
                </a:cxn>
                <a:cxn ang="0">
                  <a:pos x="410" y="93"/>
                </a:cxn>
                <a:cxn ang="0">
                  <a:pos x="405" y="77"/>
                </a:cxn>
                <a:cxn ang="0">
                  <a:pos x="445" y="132"/>
                </a:cxn>
                <a:cxn ang="0">
                  <a:pos x="445" y="132"/>
                </a:cxn>
                <a:cxn ang="0">
                  <a:pos x="435" y="42"/>
                </a:cxn>
                <a:cxn ang="0">
                  <a:pos x="299" y="102"/>
                </a:cxn>
                <a:cxn ang="0">
                  <a:pos x="493" y="30"/>
                </a:cxn>
                <a:cxn ang="0">
                  <a:pos x="507" y="123"/>
                </a:cxn>
                <a:cxn ang="0">
                  <a:pos x="517" y="78"/>
                </a:cxn>
                <a:cxn ang="0">
                  <a:pos x="214" y="182"/>
                </a:cxn>
                <a:cxn ang="0">
                  <a:pos x="298" y="281"/>
                </a:cxn>
                <a:cxn ang="0">
                  <a:pos x="32" y="186"/>
                </a:cxn>
                <a:cxn ang="0">
                  <a:pos x="82" y="269"/>
                </a:cxn>
                <a:cxn ang="0">
                  <a:pos x="20" y="204"/>
                </a:cxn>
                <a:cxn ang="0">
                  <a:pos x="67" y="186"/>
                </a:cxn>
                <a:cxn ang="0">
                  <a:pos x="102" y="281"/>
                </a:cxn>
                <a:cxn ang="0">
                  <a:pos x="164" y="183"/>
                </a:cxn>
                <a:cxn ang="0">
                  <a:pos x="188" y="281"/>
                </a:cxn>
                <a:cxn ang="0">
                  <a:pos x="647" y="196"/>
                </a:cxn>
                <a:cxn ang="0">
                  <a:pos x="614" y="230"/>
                </a:cxn>
                <a:cxn ang="0">
                  <a:pos x="592" y="259"/>
                </a:cxn>
                <a:cxn ang="0">
                  <a:pos x="634" y="227"/>
                </a:cxn>
                <a:cxn ang="0">
                  <a:pos x="693" y="191"/>
                </a:cxn>
                <a:cxn ang="0">
                  <a:pos x="455" y="182"/>
                </a:cxn>
                <a:cxn ang="0">
                  <a:pos x="459" y="239"/>
                </a:cxn>
                <a:cxn ang="0">
                  <a:pos x="474" y="227"/>
                </a:cxn>
                <a:cxn ang="0">
                  <a:pos x="463" y="191"/>
                </a:cxn>
                <a:cxn ang="0">
                  <a:pos x="300" y="281"/>
                </a:cxn>
                <a:cxn ang="0">
                  <a:pos x="393" y="281"/>
                </a:cxn>
                <a:cxn ang="0">
                  <a:pos x="347" y="201"/>
                </a:cxn>
                <a:cxn ang="0">
                  <a:pos x="590" y="231"/>
                </a:cxn>
                <a:cxn ang="0">
                  <a:pos x="581" y="231"/>
                </a:cxn>
              </a:cxnLst>
              <a:rect l="0" t="0" r="r" b="b"/>
              <a:pathLst>
                <a:path w="2233" h="839">
                  <a:moveTo>
                    <a:pt x="687" y="110"/>
                  </a:moveTo>
                  <a:lnTo>
                    <a:pt x="687" y="156"/>
                  </a:lnTo>
                  <a:lnTo>
                    <a:pt x="773" y="156"/>
                  </a:lnTo>
                  <a:lnTo>
                    <a:pt x="773" y="199"/>
                  </a:lnTo>
                  <a:lnTo>
                    <a:pt x="687" y="199"/>
                  </a:lnTo>
                  <a:lnTo>
                    <a:pt x="687" y="246"/>
                  </a:lnTo>
                  <a:lnTo>
                    <a:pt x="773" y="246"/>
                  </a:lnTo>
                  <a:lnTo>
                    <a:pt x="773" y="324"/>
                  </a:lnTo>
                  <a:lnTo>
                    <a:pt x="687" y="324"/>
                  </a:lnTo>
                  <a:lnTo>
                    <a:pt x="687" y="367"/>
                  </a:lnTo>
                  <a:lnTo>
                    <a:pt x="894" y="367"/>
                  </a:lnTo>
                  <a:lnTo>
                    <a:pt x="933" y="367"/>
                  </a:lnTo>
                  <a:lnTo>
                    <a:pt x="933" y="324"/>
                  </a:lnTo>
                  <a:lnTo>
                    <a:pt x="894" y="324"/>
                  </a:lnTo>
                  <a:lnTo>
                    <a:pt x="840" y="324"/>
                  </a:lnTo>
                  <a:lnTo>
                    <a:pt x="840" y="246"/>
                  </a:lnTo>
                  <a:lnTo>
                    <a:pt x="894" y="246"/>
                  </a:lnTo>
                  <a:lnTo>
                    <a:pt x="933" y="246"/>
                  </a:lnTo>
                  <a:lnTo>
                    <a:pt x="933" y="199"/>
                  </a:lnTo>
                  <a:lnTo>
                    <a:pt x="894" y="199"/>
                  </a:lnTo>
                  <a:lnTo>
                    <a:pt x="840" y="199"/>
                  </a:lnTo>
                  <a:lnTo>
                    <a:pt x="840" y="156"/>
                  </a:lnTo>
                  <a:lnTo>
                    <a:pt x="894" y="156"/>
                  </a:lnTo>
                  <a:lnTo>
                    <a:pt x="933" y="156"/>
                  </a:lnTo>
                  <a:lnTo>
                    <a:pt x="933" y="110"/>
                  </a:lnTo>
                  <a:lnTo>
                    <a:pt x="894" y="110"/>
                  </a:lnTo>
                  <a:lnTo>
                    <a:pt x="687" y="110"/>
                  </a:lnTo>
                  <a:close/>
                  <a:moveTo>
                    <a:pt x="258" y="106"/>
                  </a:moveTo>
                  <a:lnTo>
                    <a:pt x="258" y="0"/>
                  </a:lnTo>
                  <a:lnTo>
                    <a:pt x="184" y="0"/>
                  </a:lnTo>
                  <a:lnTo>
                    <a:pt x="184" y="106"/>
                  </a:lnTo>
                  <a:lnTo>
                    <a:pt x="129" y="106"/>
                  </a:lnTo>
                  <a:lnTo>
                    <a:pt x="1" y="106"/>
                  </a:lnTo>
                  <a:lnTo>
                    <a:pt x="0" y="371"/>
                  </a:lnTo>
                  <a:lnTo>
                    <a:pt x="71" y="371"/>
                  </a:lnTo>
                  <a:lnTo>
                    <a:pt x="71" y="351"/>
                  </a:lnTo>
                  <a:lnTo>
                    <a:pt x="129" y="351"/>
                  </a:lnTo>
                  <a:lnTo>
                    <a:pt x="184" y="351"/>
                  </a:lnTo>
                  <a:lnTo>
                    <a:pt x="184" y="476"/>
                  </a:lnTo>
                  <a:lnTo>
                    <a:pt x="258" y="476"/>
                  </a:lnTo>
                  <a:lnTo>
                    <a:pt x="258" y="351"/>
                  </a:lnTo>
                  <a:lnTo>
                    <a:pt x="313" y="351"/>
                  </a:lnTo>
                  <a:lnTo>
                    <a:pt x="367" y="351"/>
                  </a:lnTo>
                  <a:lnTo>
                    <a:pt x="367" y="371"/>
                  </a:lnTo>
                  <a:lnTo>
                    <a:pt x="434" y="371"/>
                  </a:lnTo>
                  <a:lnTo>
                    <a:pt x="434" y="106"/>
                  </a:lnTo>
                  <a:lnTo>
                    <a:pt x="313" y="106"/>
                  </a:lnTo>
                  <a:lnTo>
                    <a:pt x="258" y="106"/>
                  </a:lnTo>
                  <a:close/>
                  <a:moveTo>
                    <a:pt x="184" y="309"/>
                  </a:moveTo>
                  <a:lnTo>
                    <a:pt x="184" y="309"/>
                  </a:lnTo>
                  <a:lnTo>
                    <a:pt x="129" y="309"/>
                  </a:lnTo>
                  <a:lnTo>
                    <a:pt x="71" y="309"/>
                  </a:lnTo>
                  <a:lnTo>
                    <a:pt x="71" y="149"/>
                  </a:lnTo>
                  <a:lnTo>
                    <a:pt x="129" y="149"/>
                  </a:lnTo>
                  <a:lnTo>
                    <a:pt x="184" y="149"/>
                  </a:lnTo>
                  <a:lnTo>
                    <a:pt x="184" y="309"/>
                  </a:lnTo>
                  <a:close/>
                  <a:moveTo>
                    <a:pt x="367" y="149"/>
                  </a:moveTo>
                  <a:lnTo>
                    <a:pt x="367" y="149"/>
                  </a:lnTo>
                  <a:lnTo>
                    <a:pt x="367" y="309"/>
                  </a:lnTo>
                  <a:lnTo>
                    <a:pt x="313" y="309"/>
                  </a:lnTo>
                  <a:lnTo>
                    <a:pt x="258" y="309"/>
                  </a:lnTo>
                  <a:lnTo>
                    <a:pt x="258" y="149"/>
                  </a:lnTo>
                  <a:lnTo>
                    <a:pt x="313" y="149"/>
                  </a:lnTo>
                  <a:lnTo>
                    <a:pt x="367" y="149"/>
                  </a:lnTo>
                  <a:close/>
                  <a:moveTo>
                    <a:pt x="2214" y="117"/>
                  </a:moveTo>
                  <a:lnTo>
                    <a:pt x="2233" y="117"/>
                  </a:lnTo>
                  <a:lnTo>
                    <a:pt x="2233" y="70"/>
                  </a:lnTo>
                  <a:lnTo>
                    <a:pt x="2097" y="70"/>
                  </a:lnTo>
                  <a:lnTo>
                    <a:pt x="2112" y="4"/>
                  </a:lnTo>
                  <a:lnTo>
                    <a:pt x="2046" y="4"/>
                  </a:lnTo>
                  <a:lnTo>
                    <a:pt x="2022" y="117"/>
                  </a:lnTo>
                  <a:lnTo>
                    <a:pt x="2147" y="117"/>
                  </a:lnTo>
                  <a:lnTo>
                    <a:pt x="2147" y="254"/>
                  </a:lnTo>
                  <a:cubicBezTo>
                    <a:pt x="2147" y="285"/>
                    <a:pt x="2139" y="309"/>
                    <a:pt x="2128" y="332"/>
                  </a:cubicBezTo>
                  <a:cubicBezTo>
                    <a:pt x="2112" y="309"/>
                    <a:pt x="2104" y="281"/>
                    <a:pt x="2104" y="254"/>
                  </a:cubicBezTo>
                  <a:cubicBezTo>
                    <a:pt x="2100" y="184"/>
                    <a:pt x="2104" y="176"/>
                    <a:pt x="2104" y="141"/>
                  </a:cubicBezTo>
                  <a:lnTo>
                    <a:pt x="2034" y="141"/>
                  </a:lnTo>
                  <a:lnTo>
                    <a:pt x="2034" y="254"/>
                  </a:lnTo>
                  <a:cubicBezTo>
                    <a:pt x="2034" y="301"/>
                    <a:pt x="2054" y="344"/>
                    <a:pt x="2085" y="379"/>
                  </a:cubicBezTo>
                  <a:cubicBezTo>
                    <a:pt x="2057" y="402"/>
                    <a:pt x="2026" y="414"/>
                    <a:pt x="2022" y="418"/>
                  </a:cubicBezTo>
                  <a:lnTo>
                    <a:pt x="2018" y="476"/>
                  </a:lnTo>
                  <a:cubicBezTo>
                    <a:pt x="2026" y="476"/>
                    <a:pt x="2077" y="457"/>
                    <a:pt x="2124" y="418"/>
                  </a:cubicBezTo>
                  <a:cubicBezTo>
                    <a:pt x="2159" y="445"/>
                    <a:pt x="2198" y="465"/>
                    <a:pt x="2233" y="476"/>
                  </a:cubicBezTo>
                  <a:cubicBezTo>
                    <a:pt x="2233" y="457"/>
                    <a:pt x="2233" y="437"/>
                    <a:pt x="2233" y="418"/>
                  </a:cubicBezTo>
                  <a:cubicBezTo>
                    <a:pt x="2210" y="406"/>
                    <a:pt x="2186" y="394"/>
                    <a:pt x="2167" y="379"/>
                  </a:cubicBezTo>
                  <a:cubicBezTo>
                    <a:pt x="2194" y="344"/>
                    <a:pt x="2214" y="301"/>
                    <a:pt x="2214" y="254"/>
                  </a:cubicBezTo>
                  <a:cubicBezTo>
                    <a:pt x="2214" y="207"/>
                    <a:pt x="2214" y="164"/>
                    <a:pt x="2214" y="117"/>
                  </a:cubicBezTo>
                  <a:close/>
                  <a:moveTo>
                    <a:pt x="1796" y="90"/>
                  </a:moveTo>
                  <a:lnTo>
                    <a:pt x="1890" y="90"/>
                  </a:lnTo>
                  <a:lnTo>
                    <a:pt x="1890" y="398"/>
                  </a:lnTo>
                  <a:lnTo>
                    <a:pt x="1862" y="398"/>
                  </a:lnTo>
                  <a:lnTo>
                    <a:pt x="1862" y="160"/>
                  </a:lnTo>
                  <a:lnTo>
                    <a:pt x="1796" y="160"/>
                  </a:lnTo>
                  <a:lnTo>
                    <a:pt x="1796" y="398"/>
                  </a:lnTo>
                  <a:lnTo>
                    <a:pt x="1796" y="445"/>
                  </a:lnTo>
                  <a:lnTo>
                    <a:pt x="1862" y="445"/>
                  </a:lnTo>
                  <a:lnTo>
                    <a:pt x="2011" y="445"/>
                  </a:lnTo>
                  <a:lnTo>
                    <a:pt x="2011" y="398"/>
                  </a:lnTo>
                  <a:lnTo>
                    <a:pt x="1956" y="398"/>
                  </a:lnTo>
                  <a:lnTo>
                    <a:pt x="1956" y="254"/>
                  </a:lnTo>
                  <a:lnTo>
                    <a:pt x="2011" y="254"/>
                  </a:lnTo>
                  <a:lnTo>
                    <a:pt x="2011" y="207"/>
                  </a:lnTo>
                  <a:lnTo>
                    <a:pt x="1956" y="207"/>
                  </a:lnTo>
                  <a:lnTo>
                    <a:pt x="1956" y="90"/>
                  </a:lnTo>
                  <a:lnTo>
                    <a:pt x="2011" y="90"/>
                  </a:lnTo>
                  <a:lnTo>
                    <a:pt x="2011" y="43"/>
                  </a:lnTo>
                  <a:lnTo>
                    <a:pt x="1796" y="43"/>
                  </a:lnTo>
                  <a:lnTo>
                    <a:pt x="1796" y="90"/>
                  </a:lnTo>
                  <a:close/>
                  <a:moveTo>
                    <a:pt x="598" y="24"/>
                  </a:moveTo>
                  <a:lnTo>
                    <a:pt x="598" y="473"/>
                  </a:lnTo>
                  <a:lnTo>
                    <a:pt x="668" y="473"/>
                  </a:lnTo>
                  <a:lnTo>
                    <a:pt x="668" y="449"/>
                  </a:lnTo>
                  <a:lnTo>
                    <a:pt x="894" y="449"/>
                  </a:lnTo>
                  <a:lnTo>
                    <a:pt x="957" y="449"/>
                  </a:lnTo>
                  <a:lnTo>
                    <a:pt x="957" y="473"/>
                  </a:lnTo>
                  <a:lnTo>
                    <a:pt x="1023" y="473"/>
                  </a:lnTo>
                  <a:lnTo>
                    <a:pt x="1023" y="24"/>
                  </a:lnTo>
                  <a:lnTo>
                    <a:pt x="894" y="24"/>
                  </a:lnTo>
                  <a:lnTo>
                    <a:pt x="598" y="24"/>
                  </a:lnTo>
                  <a:close/>
                  <a:moveTo>
                    <a:pt x="957" y="74"/>
                  </a:moveTo>
                  <a:lnTo>
                    <a:pt x="957" y="74"/>
                  </a:lnTo>
                  <a:lnTo>
                    <a:pt x="957" y="402"/>
                  </a:lnTo>
                  <a:lnTo>
                    <a:pt x="894" y="402"/>
                  </a:lnTo>
                  <a:lnTo>
                    <a:pt x="668" y="402"/>
                  </a:lnTo>
                  <a:lnTo>
                    <a:pt x="668" y="74"/>
                  </a:lnTo>
                  <a:lnTo>
                    <a:pt x="894" y="74"/>
                  </a:lnTo>
                  <a:lnTo>
                    <a:pt x="957" y="74"/>
                  </a:lnTo>
                  <a:close/>
                  <a:moveTo>
                    <a:pt x="1347" y="78"/>
                  </a:moveTo>
                  <a:lnTo>
                    <a:pt x="1347" y="4"/>
                  </a:lnTo>
                  <a:lnTo>
                    <a:pt x="1285" y="4"/>
                  </a:lnTo>
                  <a:lnTo>
                    <a:pt x="1285" y="78"/>
                  </a:lnTo>
                  <a:lnTo>
                    <a:pt x="1269" y="78"/>
                  </a:lnTo>
                  <a:lnTo>
                    <a:pt x="1187" y="78"/>
                  </a:lnTo>
                  <a:lnTo>
                    <a:pt x="1187" y="461"/>
                  </a:lnTo>
                  <a:lnTo>
                    <a:pt x="1253" y="461"/>
                  </a:lnTo>
                  <a:lnTo>
                    <a:pt x="1253" y="437"/>
                  </a:lnTo>
                  <a:lnTo>
                    <a:pt x="1269" y="437"/>
                  </a:lnTo>
                  <a:lnTo>
                    <a:pt x="1363" y="437"/>
                  </a:lnTo>
                  <a:lnTo>
                    <a:pt x="1378" y="437"/>
                  </a:lnTo>
                  <a:lnTo>
                    <a:pt x="1378" y="461"/>
                  </a:lnTo>
                  <a:lnTo>
                    <a:pt x="1437" y="461"/>
                  </a:lnTo>
                  <a:lnTo>
                    <a:pt x="1437" y="78"/>
                  </a:lnTo>
                  <a:lnTo>
                    <a:pt x="1363" y="78"/>
                  </a:lnTo>
                  <a:lnTo>
                    <a:pt x="1347" y="78"/>
                  </a:lnTo>
                  <a:close/>
                  <a:moveTo>
                    <a:pt x="1285" y="394"/>
                  </a:moveTo>
                  <a:lnTo>
                    <a:pt x="1285" y="394"/>
                  </a:lnTo>
                  <a:lnTo>
                    <a:pt x="1269" y="394"/>
                  </a:lnTo>
                  <a:lnTo>
                    <a:pt x="1253" y="394"/>
                  </a:lnTo>
                  <a:lnTo>
                    <a:pt x="1253" y="277"/>
                  </a:lnTo>
                  <a:lnTo>
                    <a:pt x="1269" y="277"/>
                  </a:lnTo>
                  <a:lnTo>
                    <a:pt x="1285" y="277"/>
                  </a:lnTo>
                  <a:lnTo>
                    <a:pt x="1285" y="394"/>
                  </a:lnTo>
                  <a:close/>
                  <a:moveTo>
                    <a:pt x="1285" y="230"/>
                  </a:moveTo>
                  <a:lnTo>
                    <a:pt x="1285" y="230"/>
                  </a:lnTo>
                  <a:lnTo>
                    <a:pt x="1269" y="230"/>
                  </a:lnTo>
                  <a:lnTo>
                    <a:pt x="1253" y="230"/>
                  </a:lnTo>
                  <a:lnTo>
                    <a:pt x="1253" y="125"/>
                  </a:lnTo>
                  <a:lnTo>
                    <a:pt x="1269" y="125"/>
                  </a:lnTo>
                  <a:lnTo>
                    <a:pt x="1285" y="125"/>
                  </a:lnTo>
                  <a:lnTo>
                    <a:pt x="1285" y="230"/>
                  </a:lnTo>
                  <a:close/>
                  <a:moveTo>
                    <a:pt x="1378" y="394"/>
                  </a:moveTo>
                  <a:lnTo>
                    <a:pt x="1378" y="394"/>
                  </a:lnTo>
                  <a:lnTo>
                    <a:pt x="1363" y="394"/>
                  </a:lnTo>
                  <a:lnTo>
                    <a:pt x="1347" y="394"/>
                  </a:lnTo>
                  <a:lnTo>
                    <a:pt x="1347" y="277"/>
                  </a:lnTo>
                  <a:lnTo>
                    <a:pt x="1363" y="277"/>
                  </a:lnTo>
                  <a:lnTo>
                    <a:pt x="1378" y="277"/>
                  </a:lnTo>
                  <a:lnTo>
                    <a:pt x="1378" y="394"/>
                  </a:lnTo>
                  <a:close/>
                  <a:moveTo>
                    <a:pt x="1378" y="125"/>
                  </a:moveTo>
                  <a:lnTo>
                    <a:pt x="1378" y="125"/>
                  </a:lnTo>
                  <a:lnTo>
                    <a:pt x="1378" y="230"/>
                  </a:lnTo>
                  <a:lnTo>
                    <a:pt x="1363" y="230"/>
                  </a:lnTo>
                  <a:lnTo>
                    <a:pt x="1347" y="230"/>
                  </a:lnTo>
                  <a:lnTo>
                    <a:pt x="1347" y="125"/>
                  </a:lnTo>
                  <a:lnTo>
                    <a:pt x="1363" y="125"/>
                  </a:lnTo>
                  <a:lnTo>
                    <a:pt x="1378" y="125"/>
                  </a:lnTo>
                  <a:close/>
                  <a:moveTo>
                    <a:pt x="863" y="266"/>
                  </a:moveTo>
                  <a:lnTo>
                    <a:pt x="863" y="305"/>
                  </a:lnTo>
                  <a:lnTo>
                    <a:pt x="894" y="305"/>
                  </a:lnTo>
                  <a:lnTo>
                    <a:pt x="926" y="305"/>
                  </a:lnTo>
                  <a:lnTo>
                    <a:pt x="926" y="266"/>
                  </a:lnTo>
                  <a:lnTo>
                    <a:pt x="894" y="266"/>
                  </a:lnTo>
                  <a:lnTo>
                    <a:pt x="863" y="266"/>
                  </a:lnTo>
                  <a:close/>
                  <a:moveTo>
                    <a:pt x="1464" y="476"/>
                  </a:moveTo>
                  <a:cubicBezTo>
                    <a:pt x="1488" y="476"/>
                    <a:pt x="1507" y="476"/>
                    <a:pt x="1527" y="476"/>
                  </a:cubicBezTo>
                  <a:cubicBezTo>
                    <a:pt x="1527" y="348"/>
                    <a:pt x="1527" y="219"/>
                    <a:pt x="1527" y="90"/>
                  </a:cubicBezTo>
                  <a:cubicBezTo>
                    <a:pt x="1542" y="90"/>
                    <a:pt x="1554" y="90"/>
                    <a:pt x="1570" y="90"/>
                  </a:cubicBezTo>
                  <a:cubicBezTo>
                    <a:pt x="1570" y="121"/>
                    <a:pt x="1570" y="156"/>
                    <a:pt x="1570" y="176"/>
                  </a:cubicBezTo>
                  <a:cubicBezTo>
                    <a:pt x="1570" y="195"/>
                    <a:pt x="1558" y="211"/>
                    <a:pt x="1542" y="215"/>
                  </a:cubicBezTo>
                  <a:cubicBezTo>
                    <a:pt x="1542" y="230"/>
                    <a:pt x="1542" y="246"/>
                    <a:pt x="1542" y="258"/>
                  </a:cubicBezTo>
                  <a:cubicBezTo>
                    <a:pt x="1562" y="258"/>
                    <a:pt x="1570" y="273"/>
                    <a:pt x="1570" y="285"/>
                  </a:cubicBezTo>
                  <a:cubicBezTo>
                    <a:pt x="1570" y="293"/>
                    <a:pt x="1570" y="332"/>
                    <a:pt x="1570" y="367"/>
                  </a:cubicBezTo>
                  <a:cubicBezTo>
                    <a:pt x="1570" y="379"/>
                    <a:pt x="1562" y="391"/>
                    <a:pt x="1542" y="394"/>
                  </a:cubicBezTo>
                  <a:cubicBezTo>
                    <a:pt x="1542" y="410"/>
                    <a:pt x="1542" y="422"/>
                    <a:pt x="1542" y="437"/>
                  </a:cubicBezTo>
                  <a:cubicBezTo>
                    <a:pt x="1554" y="437"/>
                    <a:pt x="1566" y="437"/>
                    <a:pt x="1577" y="437"/>
                  </a:cubicBezTo>
                  <a:cubicBezTo>
                    <a:pt x="1613" y="429"/>
                    <a:pt x="1632" y="406"/>
                    <a:pt x="1632" y="375"/>
                  </a:cubicBezTo>
                  <a:cubicBezTo>
                    <a:pt x="1632" y="340"/>
                    <a:pt x="1632" y="293"/>
                    <a:pt x="1632" y="277"/>
                  </a:cubicBezTo>
                  <a:cubicBezTo>
                    <a:pt x="1632" y="258"/>
                    <a:pt x="1616" y="242"/>
                    <a:pt x="1601" y="234"/>
                  </a:cubicBezTo>
                  <a:cubicBezTo>
                    <a:pt x="1609" y="227"/>
                    <a:pt x="1628" y="215"/>
                    <a:pt x="1632" y="188"/>
                  </a:cubicBezTo>
                  <a:cubicBezTo>
                    <a:pt x="1632" y="141"/>
                    <a:pt x="1632" y="94"/>
                    <a:pt x="1632" y="47"/>
                  </a:cubicBezTo>
                  <a:cubicBezTo>
                    <a:pt x="1573" y="47"/>
                    <a:pt x="1519" y="47"/>
                    <a:pt x="1464" y="47"/>
                  </a:cubicBezTo>
                  <a:cubicBezTo>
                    <a:pt x="1464" y="191"/>
                    <a:pt x="1464" y="336"/>
                    <a:pt x="1464" y="476"/>
                  </a:cubicBezTo>
                  <a:close/>
                  <a:moveTo>
                    <a:pt x="890" y="777"/>
                  </a:moveTo>
                  <a:lnTo>
                    <a:pt x="664" y="543"/>
                  </a:lnTo>
                  <a:lnTo>
                    <a:pt x="656" y="547"/>
                  </a:lnTo>
                  <a:lnTo>
                    <a:pt x="656" y="839"/>
                  </a:lnTo>
                  <a:lnTo>
                    <a:pt x="684" y="839"/>
                  </a:lnTo>
                  <a:lnTo>
                    <a:pt x="684" y="601"/>
                  </a:lnTo>
                  <a:lnTo>
                    <a:pt x="910" y="839"/>
                  </a:lnTo>
                  <a:lnTo>
                    <a:pt x="922" y="839"/>
                  </a:lnTo>
                  <a:lnTo>
                    <a:pt x="922" y="547"/>
                  </a:lnTo>
                  <a:lnTo>
                    <a:pt x="890" y="547"/>
                  </a:lnTo>
                  <a:lnTo>
                    <a:pt x="890" y="777"/>
                  </a:lnTo>
                  <a:close/>
                  <a:moveTo>
                    <a:pt x="207" y="554"/>
                  </a:moveTo>
                  <a:cubicBezTo>
                    <a:pt x="192" y="551"/>
                    <a:pt x="172" y="547"/>
                    <a:pt x="157" y="547"/>
                  </a:cubicBezTo>
                  <a:cubicBezTo>
                    <a:pt x="137" y="547"/>
                    <a:pt x="118" y="551"/>
                    <a:pt x="98" y="554"/>
                  </a:cubicBezTo>
                  <a:cubicBezTo>
                    <a:pt x="82" y="562"/>
                    <a:pt x="63" y="574"/>
                    <a:pt x="51" y="586"/>
                  </a:cubicBezTo>
                  <a:cubicBezTo>
                    <a:pt x="20" y="613"/>
                    <a:pt x="0" y="652"/>
                    <a:pt x="4" y="691"/>
                  </a:cubicBezTo>
                  <a:cubicBezTo>
                    <a:pt x="4" y="742"/>
                    <a:pt x="28" y="785"/>
                    <a:pt x="67" y="816"/>
                  </a:cubicBezTo>
                  <a:cubicBezTo>
                    <a:pt x="90" y="828"/>
                    <a:pt x="118" y="839"/>
                    <a:pt x="157" y="839"/>
                  </a:cubicBezTo>
                  <a:cubicBezTo>
                    <a:pt x="176" y="839"/>
                    <a:pt x="192" y="836"/>
                    <a:pt x="207" y="832"/>
                  </a:cubicBezTo>
                  <a:cubicBezTo>
                    <a:pt x="223" y="824"/>
                    <a:pt x="239" y="816"/>
                    <a:pt x="254" y="804"/>
                  </a:cubicBezTo>
                  <a:lnTo>
                    <a:pt x="254" y="773"/>
                  </a:lnTo>
                  <a:cubicBezTo>
                    <a:pt x="239" y="789"/>
                    <a:pt x="223" y="800"/>
                    <a:pt x="207" y="808"/>
                  </a:cubicBezTo>
                  <a:cubicBezTo>
                    <a:pt x="172" y="820"/>
                    <a:pt x="133" y="816"/>
                    <a:pt x="102" y="804"/>
                  </a:cubicBezTo>
                  <a:cubicBezTo>
                    <a:pt x="59" y="785"/>
                    <a:pt x="32" y="746"/>
                    <a:pt x="32" y="691"/>
                  </a:cubicBezTo>
                  <a:cubicBezTo>
                    <a:pt x="32" y="675"/>
                    <a:pt x="36" y="660"/>
                    <a:pt x="39" y="648"/>
                  </a:cubicBezTo>
                  <a:cubicBezTo>
                    <a:pt x="47" y="632"/>
                    <a:pt x="55" y="621"/>
                    <a:pt x="63" y="609"/>
                  </a:cubicBezTo>
                  <a:cubicBezTo>
                    <a:pt x="75" y="597"/>
                    <a:pt x="86" y="589"/>
                    <a:pt x="98" y="582"/>
                  </a:cubicBezTo>
                  <a:cubicBezTo>
                    <a:pt x="114" y="574"/>
                    <a:pt x="133" y="570"/>
                    <a:pt x="149" y="570"/>
                  </a:cubicBezTo>
                  <a:cubicBezTo>
                    <a:pt x="188" y="570"/>
                    <a:pt x="231" y="586"/>
                    <a:pt x="254" y="613"/>
                  </a:cubicBezTo>
                  <a:lnTo>
                    <a:pt x="254" y="582"/>
                  </a:lnTo>
                  <a:cubicBezTo>
                    <a:pt x="246" y="578"/>
                    <a:pt x="243" y="570"/>
                    <a:pt x="235" y="566"/>
                  </a:cubicBezTo>
                  <a:cubicBezTo>
                    <a:pt x="227" y="562"/>
                    <a:pt x="215" y="558"/>
                    <a:pt x="207" y="554"/>
                  </a:cubicBezTo>
                  <a:close/>
                  <a:moveTo>
                    <a:pt x="508" y="672"/>
                  </a:moveTo>
                  <a:lnTo>
                    <a:pt x="317" y="672"/>
                  </a:lnTo>
                  <a:lnTo>
                    <a:pt x="317" y="547"/>
                  </a:lnTo>
                  <a:lnTo>
                    <a:pt x="289" y="547"/>
                  </a:lnTo>
                  <a:lnTo>
                    <a:pt x="289" y="839"/>
                  </a:lnTo>
                  <a:lnTo>
                    <a:pt x="317" y="839"/>
                  </a:lnTo>
                  <a:lnTo>
                    <a:pt x="317" y="691"/>
                  </a:lnTo>
                  <a:lnTo>
                    <a:pt x="508" y="691"/>
                  </a:lnTo>
                  <a:lnTo>
                    <a:pt x="508" y="839"/>
                  </a:lnTo>
                  <a:lnTo>
                    <a:pt x="539" y="839"/>
                  </a:lnTo>
                  <a:lnTo>
                    <a:pt x="539" y="547"/>
                  </a:lnTo>
                  <a:lnTo>
                    <a:pt x="508" y="547"/>
                  </a:lnTo>
                  <a:lnTo>
                    <a:pt x="508" y="672"/>
                  </a:lnTo>
                  <a:close/>
                  <a:moveTo>
                    <a:pt x="582" y="839"/>
                  </a:moveTo>
                  <a:lnTo>
                    <a:pt x="617" y="839"/>
                  </a:lnTo>
                  <a:lnTo>
                    <a:pt x="617" y="547"/>
                  </a:lnTo>
                  <a:lnTo>
                    <a:pt x="582" y="547"/>
                  </a:lnTo>
                  <a:lnTo>
                    <a:pt x="582" y="839"/>
                  </a:lnTo>
                  <a:close/>
                  <a:moveTo>
                    <a:pt x="1964" y="679"/>
                  </a:moveTo>
                  <a:lnTo>
                    <a:pt x="1905" y="664"/>
                  </a:lnTo>
                  <a:cubicBezTo>
                    <a:pt x="1882" y="656"/>
                    <a:pt x="1866" y="632"/>
                    <a:pt x="1866" y="613"/>
                  </a:cubicBezTo>
                  <a:cubicBezTo>
                    <a:pt x="1870" y="582"/>
                    <a:pt x="1897" y="566"/>
                    <a:pt x="1925" y="566"/>
                  </a:cubicBezTo>
                  <a:cubicBezTo>
                    <a:pt x="1952" y="566"/>
                    <a:pt x="1972" y="582"/>
                    <a:pt x="1983" y="601"/>
                  </a:cubicBezTo>
                  <a:lnTo>
                    <a:pt x="2003" y="586"/>
                  </a:lnTo>
                  <a:cubicBezTo>
                    <a:pt x="1999" y="574"/>
                    <a:pt x="1991" y="566"/>
                    <a:pt x="1979" y="562"/>
                  </a:cubicBezTo>
                  <a:cubicBezTo>
                    <a:pt x="1968" y="547"/>
                    <a:pt x="1944" y="543"/>
                    <a:pt x="1929" y="543"/>
                  </a:cubicBezTo>
                  <a:cubicBezTo>
                    <a:pt x="1901" y="543"/>
                    <a:pt x="1882" y="551"/>
                    <a:pt x="1866" y="562"/>
                  </a:cubicBezTo>
                  <a:cubicBezTo>
                    <a:pt x="1851" y="578"/>
                    <a:pt x="1843" y="594"/>
                    <a:pt x="1843" y="613"/>
                  </a:cubicBezTo>
                  <a:cubicBezTo>
                    <a:pt x="1843" y="629"/>
                    <a:pt x="1847" y="648"/>
                    <a:pt x="1858" y="660"/>
                  </a:cubicBezTo>
                  <a:cubicBezTo>
                    <a:pt x="1866" y="672"/>
                    <a:pt x="1882" y="683"/>
                    <a:pt x="1901" y="687"/>
                  </a:cubicBezTo>
                  <a:lnTo>
                    <a:pt x="1948" y="699"/>
                  </a:lnTo>
                  <a:cubicBezTo>
                    <a:pt x="1979" y="707"/>
                    <a:pt x="1995" y="726"/>
                    <a:pt x="1995" y="757"/>
                  </a:cubicBezTo>
                  <a:cubicBezTo>
                    <a:pt x="1995" y="773"/>
                    <a:pt x="1987" y="789"/>
                    <a:pt x="1975" y="796"/>
                  </a:cubicBezTo>
                  <a:cubicBezTo>
                    <a:pt x="1964" y="808"/>
                    <a:pt x="1944" y="816"/>
                    <a:pt x="1925" y="812"/>
                  </a:cubicBezTo>
                  <a:cubicBezTo>
                    <a:pt x="1890" y="812"/>
                    <a:pt x="1870" y="796"/>
                    <a:pt x="1855" y="761"/>
                  </a:cubicBezTo>
                  <a:lnTo>
                    <a:pt x="1835" y="773"/>
                  </a:lnTo>
                  <a:cubicBezTo>
                    <a:pt x="1843" y="793"/>
                    <a:pt x="1851" y="808"/>
                    <a:pt x="1866" y="820"/>
                  </a:cubicBezTo>
                  <a:cubicBezTo>
                    <a:pt x="1882" y="832"/>
                    <a:pt x="1901" y="839"/>
                    <a:pt x="1925" y="839"/>
                  </a:cubicBezTo>
                  <a:cubicBezTo>
                    <a:pt x="1956" y="839"/>
                    <a:pt x="1975" y="832"/>
                    <a:pt x="1995" y="816"/>
                  </a:cubicBezTo>
                  <a:cubicBezTo>
                    <a:pt x="2015" y="800"/>
                    <a:pt x="2022" y="781"/>
                    <a:pt x="2022" y="754"/>
                  </a:cubicBezTo>
                  <a:cubicBezTo>
                    <a:pt x="2022" y="738"/>
                    <a:pt x="2018" y="722"/>
                    <a:pt x="2007" y="707"/>
                  </a:cubicBezTo>
                  <a:cubicBezTo>
                    <a:pt x="1995" y="695"/>
                    <a:pt x="1983" y="683"/>
                    <a:pt x="1964" y="679"/>
                  </a:cubicBezTo>
                  <a:close/>
                  <a:moveTo>
                    <a:pt x="2022" y="547"/>
                  </a:moveTo>
                  <a:lnTo>
                    <a:pt x="2022" y="570"/>
                  </a:lnTo>
                  <a:lnTo>
                    <a:pt x="2116" y="570"/>
                  </a:lnTo>
                  <a:lnTo>
                    <a:pt x="2116" y="839"/>
                  </a:lnTo>
                  <a:lnTo>
                    <a:pt x="2147" y="839"/>
                  </a:lnTo>
                  <a:lnTo>
                    <a:pt x="2147" y="570"/>
                  </a:lnTo>
                  <a:lnTo>
                    <a:pt x="2233" y="570"/>
                  </a:lnTo>
                  <a:lnTo>
                    <a:pt x="2233" y="547"/>
                  </a:lnTo>
                  <a:lnTo>
                    <a:pt x="2022" y="547"/>
                  </a:lnTo>
                  <a:close/>
                  <a:moveTo>
                    <a:pt x="1484" y="562"/>
                  </a:moveTo>
                  <a:cubicBezTo>
                    <a:pt x="1468" y="551"/>
                    <a:pt x="1448" y="547"/>
                    <a:pt x="1433" y="543"/>
                  </a:cubicBezTo>
                  <a:cubicBezTo>
                    <a:pt x="1425" y="543"/>
                    <a:pt x="1417" y="543"/>
                    <a:pt x="1410" y="543"/>
                  </a:cubicBezTo>
                  <a:lnTo>
                    <a:pt x="1378" y="543"/>
                  </a:lnTo>
                  <a:lnTo>
                    <a:pt x="1343" y="543"/>
                  </a:lnTo>
                  <a:lnTo>
                    <a:pt x="1343" y="839"/>
                  </a:lnTo>
                  <a:lnTo>
                    <a:pt x="1374" y="839"/>
                  </a:lnTo>
                  <a:lnTo>
                    <a:pt x="1374" y="714"/>
                  </a:lnTo>
                  <a:lnTo>
                    <a:pt x="1421" y="714"/>
                  </a:lnTo>
                  <a:cubicBezTo>
                    <a:pt x="1425" y="714"/>
                    <a:pt x="1429" y="714"/>
                    <a:pt x="1433" y="714"/>
                  </a:cubicBezTo>
                  <a:cubicBezTo>
                    <a:pt x="1445" y="714"/>
                    <a:pt x="1453" y="714"/>
                    <a:pt x="1460" y="711"/>
                  </a:cubicBezTo>
                  <a:cubicBezTo>
                    <a:pt x="1495" y="699"/>
                    <a:pt x="1519" y="672"/>
                    <a:pt x="1519" y="632"/>
                  </a:cubicBezTo>
                  <a:cubicBezTo>
                    <a:pt x="1519" y="605"/>
                    <a:pt x="1507" y="578"/>
                    <a:pt x="1484" y="562"/>
                  </a:cubicBezTo>
                  <a:close/>
                  <a:moveTo>
                    <a:pt x="1468" y="679"/>
                  </a:moveTo>
                  <a:lnTo>
                    <a:pt x="1468" y="679"/>
                  </a:lnTo>
                  <a:cubicBezTo>
                    <a:pt x="1460" y="683"/>
                    <a:pt x="1448" y="687"/>
                    <a:pt x="1433" y="687"/>
                  </a:cubicBezTo>
                  <a:cubicBezTo>
                    <a:pt x="1429" y="687"/>
                    <a:pt x="1425" y="687"/>
                    <a:pt x="1421" y="687"/>
                  </a:cubicBezTo>
                  <a:lnTo>
                    <a:pt x="1374" y="687"/>
                  </a:lnTo>
                  <a:lnTo>
                    <a:pt x="1374" y="570"/>
                  </a:lnTo>
                  <a:lnTo>
                    <a:pt x="1421" y="570"/>
                  </a:lnTo>
                  <a:cubicBezTo>
                    <a:pt x="1425" y="570"/>
                    <a:pt x="1429" y="570"/>
                    <a:pt x="1433" y="570"/>
                  </a:cubicBezTo>
                  <a:cubicBezTo>
                    <a:pt x="1448" y="574"/>
                    <a:pt x="1456" y="578"/>
                    <a:pt x="1464" y="582"/>
                  </a:cubicBezTo>
                  <a:cubicBezTo>
                    <a:pt x="1480" y="589"/>
                    <a:pt x="1491" y="605"/>
                    <a:pt x="1491" y="632"/>
                  </a:cubicBezTo>
                  <a:cubicBezTo>
                    <a:pt x="1491" y="656"/>
                    <a:pt x="1476" y="672"/>
                    <a:pt x="1468" y="679"/>
                  </a:cubicBezTo>
                  <a:close/>
                  <a:moveTo>
                    <a:pt x="1074" y="547"/>
                  </a:moveTo>
                  <a:lnTo>
                    <a:pt x="1070" y="547"/>
                  </a:lnTo>
                  <a:lnTo>
                    <a:pt x="930" y="839"/>
                  </a:lnTo>
                  <a:lnTo>
                    <a:pt x="965" y="839"/>
                  </a:lnTo>
                  <a:lnTo>
                    <a:pt x="1011" y="738"/>
                  </a:lnTo>
                  <a:lnTo>
                    <a:pt x="1074" y="738"/>
                  </a:lnTo>
                  <a:lnTo>
                    <a:pt x="1140" y="742"/>
                  </a:lnTo>
                  <a:lnTo>
                    <a:pt x="1187" y="839"/>
                  </a:lnTo>
                  <a:lnTo>
                    <a:pt x="1218" y="839"/>
                  </a:lnTo>
                  <a:lnTo>
                    <a:pt x="1082" y="547"/>
                  </a:lnTo>
                  <a:lnTo>
                    <a:pt x="1074" y="547"/>
                  </a:lnTo>
                  <a:close/>
                  <a:moveTo>
                    <a:pt x="1074" y="714"/>
                  </a:moveTo>
                  <a:lnTo>
                    <a:pt x="1074" y="714"/>
                  </a:lnTo>
                  <a:lnTo>
                    <a:pt x="1023" y="711"/>
                  </a:lnTo>
                  <a:lnTo>
                    <a:pt x="1074" y="601"/>
                  </a:lnTo>
                  <a:lnTo>
                    <a:pt x="1128" y="714"/>
                  </a:lnTo>
                  <a:lnTo>
                    <a:pt x="1074" y="714"/>
                  </a:lnTo>
                  <a:close/>
                  <a:moveTo>
                    <a:pt x="1679" y="543"/>
                  </a:moveTo>
                  <a:cubicBezTo>
                    <a:pt x="1597" y="543"/>
                    <a:pt x="1530" y="609"/>
                    <a:pt x="1530" y="691"/>
                  </a:cubicBezTo>
                  <a:cubicBezTo>
                    <a:pt x="1530" y="773"/>
                    <a:pt x="1597" y="839"/>
                    <a:pt x="1679" y="839"/>
                  </a:cubicBezTo>
                  <a:cubicBezTo>
                    <a:pt x="1761" y="839"/>
                    <a:pt x="1827" y="773"/>
                    <a:pt x="1827" y="691"/>
                  </a:cubicBezTo>
                  <a:cubicBezTo>
                    <a:pt x="1827" y="609"/>
                    <a:pt x="1761" y="543"/>
                    <a:pt x="1679" y="543"/>
                  </a:cubicBezTo>
                  <a:close/>
                  <a:moveTo>
                    <a:pt x="1679" y="812"/>
                  </a:moveTo>
                  <a:lnTo>
                    <a:pt x="1679" y="812"/>
                  </a:lnTo>
                  <a:cubicBezTo>
                    <a:pt x="1613" y="812"/>
                    <a:pt x="1558" y="757"/>
                    <a:pt x="1558" y="691"/>
                  </a:cubicBezTo>
                  <a:cubicBezTo>
                    <a:pt x="1558" y="625"/>
                    <a:pt x="1613" y="570"/>
                    <a:pt x="1679" y="570"/>
                  </a:cubicBezTo>
                  <a:cubicBezTo>
                    <a:pt x="1745" y="570"/>
                    <a:pt x="1800" y="625"/>
                    <a:pt x="1800" y="691"/>
                  </a:cubicBezTo>
                  <a:cubicBezTo>
                    <a:pt x="1800" y="757"/>
                    <a:pt x="1745" y="812"/>
                    <a:pt x="1679" y="812"/>
                  </a:cubicBezTo>
                  <a:close/>
                </a:path>
              </a:pathLst>
            </a:custGeom>
            <a:solidFill>
              <a:srgbClr val="24211D"/>
            </a:solidFill>
            <a:ln w="9525">
              <a:noFill/>
            </a:ln>
          </p:spPr>
          <p:txBody>
            <a:bodyPr/>
            <a:p>
              <a:endParaRPr altLang="en-US" lang="zh-CN"/>
            </a:p>
          </p:txBody>
        </p:sp>
        <p:sp>
          <p:nvSpPr>
            <p:cNvPr id="1048579" name="Freeform 6"/>
            <p:cNvSpPr>
              <a:spLocks noEditPoints="1"/>
            </p:cNvSpPr>
            <p:nvPr/>
          </p:nvSpPr>
          <p:spPr>
            <a:xfrm>
              <a:off x="204" y="164"/>
              <a:ext cx="313" cy="305"/>
            </a:xfrm>
            <a:custGeom>
              <a:avLst/>
              <a:ahLst/>
              <a:cxnLst>
                <a:cxn ang="0">
                  <a:pos x="183" y="76"/>
                </a:cxn>
                <a:cxn ang="0">
                  <a:pos x="191" y="30"/>
                </a:cxn>
                <a:cxn ang="0">
                  <a:pos x="308" y="30"/>
                </a:cxn>
                <a:cxn ang="0">
                  <a:pos x="313" y="0"/>
                </a:cxn>
                <a:cxn ang="0">
                  <a:pos x="181" y="0"/>
                </a:cxn>
                <a:cxn ang="0">
                  <a:pos x="173" y="46"/>
                </a:cxn>
                <a:cxn ang="0">
                  <a:pos x="102" y="46"/>
                </a:cxn>
                <a:cxn ang="0">
                  <a:pos x="85" y="137"/>
                </a:cxn>
                <a:cxn ang="0">
                  <a:pos x="14" y="137"/>
                </a:cxn>
                <a:cxn ang="0">
                  <a:pos x="0" y="213"/>
                </a:cxn>
                <a:cxn ang="0">
                  <a:pos x="71" y="213"/>
                </a:cxn>
                <a:cxn ang="0">
                  <a:pos x="55" y="305"/>
                </a:cxn>
                <a:cxn ang="0">
                  <a:pos x="204" y="305"/>
                </a:cxn>
                <a:cxn ang="0">
                  <a:pos x="221" y="213"/>
                </a:cxn>
                <a:cxn ang="0">
                  <a:pos x="274" y="213"/>
                </a:cxn>
                <a:cxn ang="0">
                  <a:pos x="280" y="183"/>
                </a:cxn>
                <a:cxn ang="0">
                  <a:pos x="210" y="183"/>
                </a:cxn>
                <a:cxn ang="0">
                  <a:pos x="194" y="274"/>
                </a:cxn>
                <a:cxn ang="0">
                  <a:pos x="76" y="274"/>
                </a:cxn>
                <a:cxn ang="0">
                  <a:pos x="78" y="259"/>
                </a:cxn>
                <a:cxn ang="0">
                  <a:pos x="181" y="259"/>
                </a:cxn>
                <a:cxn ang="0">
                  <a:pos x="198" y="168"/>
                </a:cxn>
                <a:cxn ang="0">
                  <a:pos x="282" y="168"/>
                </a:cxn>
                <a:cxn ang="0">
                  <a:pos x="288" y="137"/>
                </a:cxn>
                <a:cxn ang="0">
                  <a:pos x="188" y="137"/>
                </a:cxn>
                <a:cxn ang="0">
                  <a:pos x="171" y="229"/>
                </a:cxn>
                <a:cxn ang="0">
                  <a:pos x="84" y="229"/>
                </a:cxn>
                <a:cxn ang="0">
                  <a:pos x="87" y="213"/>
                </a:cxn>
                <a:cxn ang="0">
                  <a:pos x="158" y="214"/>
                </a:cxn>
                <a:cxn ang="0">
                  <a:pos x="172" y="137"/>
                </a:cxn>
                <a:cxn ang="0">
                  <a:pos x="101" y="137"/>
                </a:cxn>
                <a:cxn ang="0">
                  <a:pos x="103" y="122"/>
                </a:cxn>
                <a:cxn ang="0">
                  <a:pos x="206" y="122"/>
                </a:cxn>
                <a:cxn ang="0">
                  <a:pos x="214" y="76"/>
                </a:cxn>
                <a:cxn ang="0">
                  <a:pos x="299" y="76"/>
                </a:cxn>
                <a:cxn ang="0">
                  <a:pos x="305" y="45"/>
                </a:cxn>
                <a:cxn ang="0">
                  <a:pos x="204" y="46"/>
                </a:cxn>
                <a:cxn ang="0">
                  <a:pos x="196" y="91"/>
                </a:cxn>
                <a:cxn ang="0">
                  <a:pos x="109" y="91"/>
                </a:cxn>
                <a:cxn ang="0">
                  <a:pos x="112" y="76"/>
                </a:cxn>
                <a:cxn ang="0">
                  <a:pos x="183" y="76"/>
                </a:cxn>
                <a:cxn ang="0">
                  <a:pos x="77" y="183"/>
                </a:cxn>
                <a:cxn ang="0">
                  <a:pos x="77" y="183"/>
                </a:cxn>
                <a:cxn ang="0">
                  <a:pos x="21" y="183"/>
                </a:cxn>
                <a:cxn ang="0">
                  <a:pos x="24" y="168"/>
                </a:cxn>
                <a:cxn ang="0">
                  <a:pos x="80" y="168"/>
                </a:cxn>
                <a:cxn ang="0">
                  <a:pos x="77" y="183"/>
                </a:cxn>
                <a:cxn ang="0">
                  <a:pos x="151" y="168"/>
                </a:cxn>
                <a:cxn ang="0">
                  <a:pos x="151" y="168"/>
                </a:cxn>
                <a:cxn ang="0">
                  <a:pos x="148" y="183"/>
                </a:cxn>
                <a:cxn ang="0">
                  <a:pos x="92" y="183"/>
                </a:cxn>
                <a:cxn ang="0">
                  <a:pos x="95" y="168"/>
                </a:cxn>
                <a:cxn ang="0">
                  <a:pos x="151" y="168"/>
                </a:cxn>
              </a:cxnLst>
              <a:rect l="0" t="0" r="r" b="b"/>
              <a:pathLst>
                <a:path w="968" h="909">
                  <a:moveTo>
                    <a:pt x="566" y="227"/>
                  </a:moveTo>
                  <a:lnTo>
                    <a:pt x="591" y="90"/>
                  </a:lnTo>
                  <a:lnTo>
                    <a:pt x="951" y="90"/>
                  </a:lnTo>
                  <a:lnTo>
                    <a:pt x="968" y="0"/>
                  </a:lnTo>
                  <a:lnTo>
                    <a:pt x="560" y="0"/>
                  </a:lnTo>
                  <a:lnTo>
                    <a:pt x="535" y="136"/>
                  </a:lnTo>
                  <a:lnTo>
                    <a:pt x="314" y="136"/>
                  </a:lnTo>
                  <a:lnTo>
                    <a:pt x="263" y="408"/>
                  </a:lnTo>
                  <a:lnTo>
                    <a:pt x="43" y="408"/>
                  </a:lnTo>
                  <a:lnTo>
                    <a:pt x="0" y="636"/>
                  </a:lnTo>
                  <a:lnTo>
                    <a:pt x="220" y="636"/>
                  </a:lnTo>
                  <a:lnTo>
                    <a:pt x="169" y="909"/>
                  </a:lnTo>
                  <a:lnTo>
                    <a:pt x="631" y="909"/>
                  </a:lnTo>
                  <a:lnTo>
                    <a:pt x="683" y="636"/>
                  </a:lnTo>
                  <a:lnTo>
                    <a:pt x="848" y="636"/>
                  </a:lnTo>
                  <a:lnTo>
                    <a:pt x="865" y="546"/>
                  </a:lnTo>
                  <a:lnTo>
                    <a:pt x="651" y="545"/>
                  </a:lnTo>
                  <a:lnTo>
                    <a:pt x="599" y="818"/>
                  </a:lnTo>
                  <a:lnTo>
                    <a:pt x="234" y="818"/>
                  </a:lnTo>
                  <a:lnTo>
                    <a:pt x="242" y="773"/>
                  </a:lnTo>
                  <a:lnTo>
                    <a:pt x="559" y="773"/>
                  </a:lnTo>
                  <a:lnTo>
                    <a:pt x="611" y="500"/>
                  </a:lnTo>
                  <a:lnTo>
                    <a:pt x="873" y="500"/>
                  </a:lnTo>
                  <a:lnTo>
                    <a:pt x="891" y="409"/>
                  </a:lnTo>
                  <a:lnTo>
                    <a:pt x="580" y="409"/>
                  </a:lnTo>
                  <a:lnTo>
                    <a:pt x="529" y="682"/>
                  </a:lnTo>
                  <a:lnTo>
                    <a:pt x="259" y="682"/>
                  </a:lnTo>
                  <a:lnTo>
                    <a:pt x="268" y="636"/>
                  </a:lnTo>
                  <a:lnTo>
                    <a:pt x="489" y="637"/>
                  </a:lnTo>
                  <a:lnTo>
                    <a:pt x="532" y="409"/>
                  </a:lnTo>
                  <a:lnTo>
                    <a:pt x="311" y="408"/>
                  </a:lnTo>
                  <a:lnTo>
                    <a:pt x="320" y="363"/>
                  </a:lnTo>
                  <a:lnTo>
                    <a:pt x="637" y="363"/>
                  </a:lnTo>
                  <a:lnTo>
                    <a:pt x="663" y="227"/>
                  </a:lnTo>
                  <a:lnTo>
                    <a:pt x="925" y="226"/>
                  </a:lnTo>
                  <a:lnTo>
                    <a:pt x="942" y="135"/>
                  </a:lnTo>
                  <a:lnTo>
                    <a:pt x="632" y="136"/>
                  </a:lnTo>
                  <a:lnTo>
                    <a:pt x="606" y="272"/>
                  </a:lnTo>
                  <a:lnTo>
                    <a:pt x="337" y="272"/>
                  </a:lnTo>
                  <a:lnTo>
                    <a:pt x="345" y="227"/>
                  </a:lnTo>
                  <a:lnTo>
                    <a:pt x="566" y="227"/>
                  </a:lnTo>
                  <a:close/>
                  <a:moveTo>
                    <a:pt x="237" y="545"/>
                  </a:moveTo>
                  <a:lnTo>
                    <a:pt x="237" y="545"/>
                  </a:lnTo>
                  <a:lnTo>
                    <a:pt x="65" y="545"/>
                  </a:lnTo>
                  <a:lnTo>
                    <a:pt x="74" y="500"/>
                  </a:lnTo>
                  <a:lnTo>
                    <a:pt x="246" y="500"/>
                  </a:lnTo>
                  <a:lnTo>
                    <a:pt x="237" y="545"/>
                  </a:lnTo>
                  <a:close/>
                  <a:moveTo>
                    <a:pt x="466" y="500"/>
                  </a:moveTo>
                  <a:lnTo>
                    <a:pt x="466" y="500"/>
                  </a:lnTo>
                  <a:lnTo>
                    <a:pt x="458" y="545"/>
                  </a:lnTo>
                  <a:lnTo>
                    <a:pt x="286" y="545"/>
                  </a:lnTo>
                  <a:lnTo>
                    <a:pt x="294" y="500"/>
                  </a:lnTo>
                  <a:lnTo>
                    <a:pt x="466" y="500"/>
                  </a:lnTo>
                  <a:close/>
                </a:path>
              </a:pathLst>
            </a:custGeom>
            <a:solidFill>
              <a:srgbClr val="005947"/>
            </a:solidFill>
            <a:ln w="9525">
              <a:noFill/>
            </a:ln>
          </p:spPr>
          <p:txBody>
            <a:bodyPr/>
            <a:p>
              <a:endParaRPr altLang="en-US" lang="zh-CN"/>
            </a:p>
          </p:txBody>
        </p:sp>
      </p:grpSp>
      <p:sp>
        <p:nvSpPr>
          <p:cNvPr id="1048580" name="Rectangle 3"/>
          <p:cNvSpPr txBox="1">
            <a:spLocks noChangeArrowheads="1"/>
          </p:cNvSpPr>
          <p:nvPr/>
        </p:nvSpPr>
        <p:spPr bwMode="auto">
          <a:xfrm>
            <a:off x="1489075" y="1916113"/>
            <a:ext cx="9302750" cy="823913"/>
          </a:xfrm>
          <a:prstGeom prst="rect"/>
          <a:noFill/>
          <a:ln>
            <a:noFill/>
          </a:ln>
          <a:effectLst/>
        </p:spPr>
        <p:txBody>
          <a:bodyPr anchor="ctr" anchorCtr="0" bIns="45720" compatLnSpc="1" lIns="91440" numCol="1" rIns="91440" tIns="45720" vert="horz" wrap="square"/>
          <a:lstStyle>
            <a:lvl1pPr algn="l" fontAlgn="base" rtl="0">
              <a:spcBef>
                <a:spcPct val="0"/>
              </a:spcBef>
              <a:spcAft>
                <a:spcPct val="0"/>
              </a:spcAft>
              <a:defRPr sz="2400">
                <a:solidFill>
                  <a:schemeClr val="accent2"/>
                </a:solidFill>
                <a:latin typeface="+mj-lt"/>
                <a:ea typeface="+mj-ea"/>
                <a:cs typeface="+mj-cs"/>
              </a:defRPr>
            </a:lvl1pPr>
            <a:lvl2pPr algn="l" fontAlgn="base" rtl="0">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fontAlgn="base" rtl="0">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fontAlgn="base" rtl="0">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fontAlgn="base" rtl="0">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algn="l" fontAlgn="base" marL="457200" rtl="0">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algn="l" fontAlgn="base" marL="914400" rtl="0">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algn="l" fontAlgn="base" marL="1371600" rtl="0">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algn="l" fontAlgn="base" marL="1828800" rtl="0">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algn="ctr" defTabSz="914400" eaLnBrk="1" fontAlgn="base" hangingPunct="1" indent="0" latinLnBrk="0" lvl="0" marL="0" marR="0" rtl="0">
              <a:lnSpc>
                <a:spcPct val="100000"/>
              </a:lnSpc>
              <a:spcBef>
                <a:spcPct val="0"/>
              </a:spcBef>
              <a:spcAft>
                <a:spcPct val="0"/>
              </a:spcAft>
              <a:buClrTx/>
              <a:buSzTx/>
              <a:buFont typeface="Arial" panose="020B0604020202020204" pitchFamily="34" charset="0"/>
              <a:buNone/>
            </a:pPr>
            <a:r>
              <a:rPr altLang="zh-CN" baseline="0" b="1" cap="none" dirty="0" sz="6200" i="0" kern="1200" kumimoji="0" lang="zh-CN" noProof="0" normalizeH="0" spc="0" strike="noStrike" u="none" smtClean="0">
                <a:ln>
                  <a:noFill/>
                </a:ln>
                <a:solidFill>
                  <a:schemeClr val="tx1"/>
                </a:solidFill>
                <a:effectLst/>
                <a:uLnTx/>
                <a:uFillTx/>
                <a:latin typeface="+mn-ea"/>
                <a:ea typeface="+mn-ea"/>
                <a:cs typeface="+mj-cs"/>
              </a:rPr>
              <a:t>珍</a:t>
            </a:r>
            <a:r>
              <a:rPr altLang="zh-CN" baseline="0" b="1" cap="none" dirty="0" sz="6200" i="0" kern="1200" kumimoji="0" lang="zh-CN" noProof="0" normalizeH="0" spc="0" strike="noStrike" u="none" smtClean="0">
                <a:ln>
                  <a:noFill/>
                </a:ln>
                <a:solidFill>
                  <a:schemeClr val="tx1"/>
                </a:solidFill>
                <a:effectLst/>
                <a:uLnTx/>
                <a:uFillTx/>
                <a:latin typeface="+mn-ea"/>
                <a:ea typeface="+mn-ea"/>
                <a:cs typeface="+mj-cs"/>
              </a:rPr>
              <a:t>爱生命  拒绝毒品</a:t>
            </a:r>
            <a:endParaRPr altLang="zh-CN" baseline="0" b="1" cap="none" dirty="0" sz="6200" i="0" kern="1200" kumimoji="0" lang="zh-CN" noProof="0" normalizeH="0" spc="0" strike="noStrike" u="none" smtClean="0">
              <a:ln>
                <a:noFill/>
              </a:ln>
              <a:solidFill>
                <a:schemeClr val="tx1"/>
              </a:solidFill>
              <a:effectLst/>
              <a:uLnTx/>
              <a:uFillTx/>
              <a:latin typeface="+mn-ea"/>
              <a:ea typeface="+mn-ea"/>
              <a:cs typeface="+mj-cs"/>
            </a:endParaRPr>
          </a:p>
        </p:txBody>
      </p:sp>
      <p:sp>
        <p:nvSpPr>
          <p:cNvPr id="1048581" name="Rectangle 4"/>
          <p:cNvSpPr txBox="1"/>
          <p:nvPr/>
        </p:nvSpPr>
        <p:spPr>
          <a:xfrm>
            <a:off x="3170238" y="3057525"/>
            <a:ext cx="5856287" cy="342900"/>
          </a:xfrm>
          <a:prstGeom prst="rect"/>
          <a:noFill/>
          <a:ln w="9525">
            <a:noFill/>
          </a:ln>
        </p:spPr>
        <p:txBody>
          <a:bodyPr anchor="ctr"/>
          <a:p>
            <a:pPr algn="ctr">
              <a:buFontTx/>
            </a:pPr>
            <a:r>
              <a:rPr altLang="en-US" dirty="0" sz="2600" lang="zh-CN">
                <a:solidFill>
                  <a:schemeClr val="accent1"/>
                </a:solidFill>
                <a:latin typeface="Arial" panose="020B0604020202020204" pitchFamily="34" charset="0"/>
                <a:ea typeface="微软雅黑" panose="020B0503020204020204" pitchFamily="34" charset="-122"/>
              </a:rPr>
              <a:t>中国邮政集团公司益阳市南县分公司</a:t>
            </a:r>
            <a:endParaRPr altLang="zh-CN" dirty="0" sz="2600" lang="en-US">
              <a:solidFill>
                <a:schemeClr val="accent1"/>
              </a:solidFill>
              <a:latin typeface="Arial" panose="020B0604020202020204" pitchFamily="34" charset="0"/>
              <a:ea typeface="微软雅黑" panose="020B0503020204020204" pitchFamily="34" charset="-122"/>
            </a:endParaRPr>
          </a:p>
        </p:txBody>
      </p:sp>
      <p:sp>
        <p:nvSpPr>
          <p:cNvPr id="1048582" name="Freeform 9"/>
          <p:cNvSpPr>
            <a:spLocks noEditPoints="1"/>
          </p:cNvSpPr>
          <p:nvPr/>
        </p:nvSpPr>
        <p:spPr>
          <a:xfrm>
            <a:off x="4595813" y="6164263"/>
            <a:ext cx="373062" cy="374650"/>
          </a:xfrm>
          <a:custGeom>
            <a:avLst/>
            <a:ahLst/>
            <a:cxnLst>
              <a:cxn ang="0">
                <a:pos x="272602" y="191165"/>
              </a:cxn>
              <a:cxn ang="0">
                <a:pos x="272602" y="139933"/>
              </a:cxn>
              <a:cxn ang="0">
                <a:pos x="249759" y="139933"/>
              </a:cxn>
              <a:cxn ang="0">
                <a:pos x="249759" y="191165"/>
              </a:cxn>
              <a:cxn ang="0">
                <a:pos x="188080" y="252338"/>
              </a:cxn>
              <a:cxn ang="0">
                <a:pos x="187319" y="252338"/>
              </a:cxn>
              <a:cxn ang="0">
                <a:pos x="186558" y="252338"/>
              </a:cxn>
              <a:cxn ang="0">
                <a:pos x="186558" y="252338"/>
              </a:cxn>
              <a:cxn ang="0">
                <a:pos x="185035" y="252338"/>
              </a:cxn>
              <a:cxn ang="0">
                <a:pos x="123356" y="191165"/>
              </a:cxn>
              <a:cxn ang="0">
                <a:pos x="123356" y="139933"/>
              </a:cxn>
              <a:cxn ang="0">
                <a:pos x="100513" y="139933"/>
              </a:cxn>
              <a:cxn ang="0">
                <a:pos x="100513" y="191165"/>
              </a:cxn>
              <a:cxn ang="0">
                <a:pos x="172851" y="274513"/>
              </a:cxn>
              <a:cxn ang="0">
                <a:pos x="172851" y="311216"/>
              </a:cxn>
              <a:cxn ang="0">
                <a:pos x="121833" y="325745"/>
              </a:cxn>
              <a:cxn ang="0">
                <a:pos x="252043" y="325745"/>
              </a:cxn>
              <a:cxn ang="0">
                <a:pos x="200264" y="311216"/>
              </a:cxn>
              <a:cxn ang="0">
                <a:pos x="200264" y="275277"/>
              </a:cxn>
              <a:cxn ang="0">
                <a:pos x="272602" y="191165"/>
              </a:cxn>
              <a:cxn ang="0">
                <a:pos x="185796" y="230927"/>
              </a:cxn>
              <a:cxn ang="0">
                <a:pos x="186558" y="230927"/>
              </a:cxn>
              <a:cxn ang="0">
                <a:pos x="187319" y="230927"/>
              </a:cxn>
              <a:cxn ang="0">
                <a:pos x="228438" y="189635"/>
              </a:cxn>
              <a:cxn ang="0">
                <a:pos x="228438" y="90230"/>
              </a:cxn>
              <a:cxn ang="0">
                <a:pos x="187319" y="48938"/>
              </a:cxn>
              <a:cxn ang="0">
                <a:pos x="186558" y="48938"/>
              </a:cxn>
              <a:cxn ang="0">
                <a:pos x="185796" y="48938"/>
              </a:cxn>
              <a:cxn ang="0">
                <a:pos x="144677" y="90230"/>
              </a:cxn>
              <a:cxn ang="0">
                <a:pos x="144677" y="189635"/>
              </a:cxn>
              <a:cxn ang="0">
                <a:pos x="185796" y="230927"/>
              </a:cxn>
              <a:cxn ang="0">
                <a:pos x="186558" y="0"/>
              </a:cxn>
              <a:cxn ang="0">
                <a:pos x="373115" y="187342"/>
              </a:cxn>
              <a:cxn ang="0">
                <a:pos x="186558" y="374683"/>
              </a:cxn>
              <a:cxn ang="0">
                <a:pos x="0" y="187342"/>
              </a:cxn>
              <a:cxn ang="0">
                <a:pos x="186558" y="0"/>
              </a:cxn>
            </a:cxnLst>
            <a:rect l="0" t="0" r="r" b="b"/>
            <a:pathLst>
              <a:path w="490" h="490">
                <a:moveTo>
                  <a:pt x="358" y="250"/>
                </a:moveTo>
                <a:lnTo>
                  <a:pt x="358" y="183"/>
                </a:lnTo>
                <a:cubicBezTo>
                  <a:pt x="358" y="165"/>
                  <a:pt x="328" y="164"/>
                  <a:pt x="328" y="183"/>
                </a:cubicBezTo>
                <a:lnTo>
                  <a:pt x="328" y="250"/>
                </a:lnTo>
                <a:cubicBezTo>
                  <a:pt x="328" y="294"/>
                  <a:pt x="292" y="330"/>
                  <a:pt x="247" y="330"/>
                </a:cubicBezTo>
                <a:cubicBezTo>
                  <a:pt x="247" y="330"/>
                  <a:pt x="246" y="330"/>
                  <a:pt x="246" y="330"/>
                </a:cubicBezTo>
                <a:lnTo>
                  <a:pt x="245" y="330"/>
                </a:lnTo>
                <a:lnTo>
                  <a:pt x="245" y="330"/>
                </a:lnTo>
                <a:cubicBezTo>
                  <a:pt x="244" y="330"/>
                  <a:pt x="244" y="330"/>
                  <a:pt x="243" y="330"/>
                </a:cubicBezTo>
                <a:cubicBezTo>
                  <a:pt x="198" y="330"/>
                  <a:pt x="162" y="294"/>
                  <a:pt x="162" y="250"/>
                </a:cubicBezTo>
                <a:lnTo>
                  <a:pt x="162" y="183"/>
                </a:lnTo>
                <a:cubicBezTo>
                  <a:pt x="162" y="165"/>
                  <a:pt x="132" y="164"/>
                  <a:pt x="132" y="183"/>
                </a:cubicBezTo>
                <a:cubicBezTo>
                  <a:pt x="132" y="192"/>
                  <a:pt x="132" y="250"/>
                  <a:pt x="132" y="250"/>
                </a:cubicBezTo>
                <a:cubicBezTo>
                  <a:pt x="132" y="306"/>
                  <a:pt x="173" y="352"/>
                  <a:pt x="227" y="359"/>
                </a:cubicBezTo>
                <a:lnTo>
                  <a:pt x="227" y="407"/>
                </a:lnTo>
                <a:lnTo>
                  <a:pt x="160" y="426"/>
                </a:lnTo>
                <a:lnTo>
                  <a:pt x="331" y="426"/>
                </a:lnTo>
                <a:lnTo>
                  <a:pt x="263" y="407"/>
                </a:lnTo>
                <a:lnTo>
                  <a:pt x="263" y="360"/>
                </a:lnTo>
                <a:cubicBezTo>
                  <a:pt x="317" y="352"/>
                  <a:pt x="358" y="306"/>
                  <a:pt x="358" y="250"/>
                </a:cubicBezTo>
                <a:close/>
                <a:moveTo>
                  <a:pt x="244" y="302"/>
                </a:moveTo>
                <a:cubicBezTo>
                  <a:pt x="244" y="302"/>
                  <a:pt x="245" y="302"/>
                  <a:pt x="245" y="302"/>
                </a:cubicBezTo>
                <a:cubicBezTo>
                  <a:pt x="245" y="302"/>
                  <a:pt x="246" y="302"/>
                  <a:pt x="246" y="302"/>
                </a:cubicBezTo>
                <a:cubicBezTo>
                  <a:pt x="276" y="302"/>
                  <a:pt x="300" y="278"/>
                  <a:pt x="300" y="248"/>
                </a:cubicBezTo>
                <a:lnTo>
                  <a:pt x="300" y="118"/>
                </a:lnTo>
                <a:cubicBezTo>
                  <a:pt x="300" y="88"/>
                  <a:pt x="276" y="64"/>
                  <a:pt x="246" y="64"/>
                </a:cubicBezTo>
                <a:cubicBezTo>
                  <a:pt x="246" y="64"/>
                  <a:pt x="245" y="64"/>
                  <a:pt x="245" y="64"/>
                </a:cubicBezTo>
                <a:cubicBezTo>
                  <a:pt x="245" y="64"/>
                  <a:pt x="244" y="64"/>
                  <a:pt x="244" y="64"/>
                </a:cubicBezTo>
                <a:cubicBezTo>
                  <a:pt x="214" y="64"/>
                  <a:pt x="190" y="88"/>
                  <a:pt x="190" y="118"/>
                </a:cubicBezTo>
                <a:lnTo>
                  <a:pt x="190" y="248"/>
                </a:lnTo>
                <a:cubicBezTo>
                  <a:pt x="190" y="278"/>
                  <a:pt x="214" y="302"/>
                  <a:pt x="244" y="302"/>
                </a:cubicBezTo>
                <a:close/>
                <a:moveTo>
                  <a:pt x="245" y="0"/>
                </a:moveTo>
                <a:cubicBezTo>
                  <a:pt x="381" y="0"/>
                  <a:pt x="490" y="110"/>
                  <a:pt x="490" y="245"/>
                </a:cubicBezTo>
                <a:cubicBezTo>
                  <a:pt x="490" y="381"/>
                  <a:pt x="381" y="490"/>
                  <a:pt x="245" y="490"/>
                </a:cubicBezTo>
                <a:cubicBezTo>
                  <a:pt x="110" y="490"/>
                  <a:pt x="0" y="381"/>
                  <a:pt x="0" y="245"/>
                </a:cubicBezTo>
                <a:cubicBezTo>
                  <a:pt x="0" y="110"/>
                  <a:pt x="110" y="0"/>
                  <a:pt x="245" y="0"/>
                </a:cubicBezTo>
                <a:close/>
              </a:path>
            </a:pathLst>
          </a:custGeom>
          <a:solidFill>
            <a:schemeClr val="bg2"/>
          </a:solidFill>
          <a:ln w="9525">
            <a:noFill/>
          </a:ln>
        </p:spPr>
        <p:txBody>
          <a:bodyPr/>
          <a:p>
            <a:endParaRPr altLang="en-US" lang="zh-CN"/>
          </a:p>
        </p:txBody>
      </p:sp>
      <p:sp>
        <p:nvSpPr>
          <p:cNvPr id="1048583" name="Rectangle 4"/>
          <p:cNvSpPr txBox="1"/>
          <p:nvPr/>
        </p:nvSpPr>
        <p:spPr>
          <a:xfrm>
            <a:off x="4946650" y="6176963"/>
            <a:ext cx="3375025" cy="349250"/>
          </a:xfrm>
          <a:prstGeom prst="rect"/>
          <a:noFill/>
          <a:ln w="9525">
            <a:noFill/>
          </a:ln>
        </p:spPr>
        <p:txBody>
          <a:bodyPr anchor="ctr"/>
          <a:p>
            <a:pPr>
              <a:buFontTx/>
            </a:pPr>
            <a:r>
              <a:rPr altLang="en-US" b="1" dirty="0" sz="2600" lang="zh-CN">
                <a:latin typeface="Arial" panose="020B0604020202020204" pitchFamily="34" charset="0"/>
                <a:ea typeface="微软雅黑" panose="020B0503020204020204" pitchFamily="34" charset="-122"/>
              </a:rPr>
              <a:t>汇报人：基地事业部</a:t>
            </a:r>
            <a:endParaRPr altLang="zh-CN" b="1" dirty="0" sz="2600" lang="en-US">
              <a:latin typeface="Arial" panose="020B0604020202020204" pitchFamily="34" charset="0"/>
              <a:ea typeface="微软雅黑" panose="020B0503020204020204" pitchFamily="34" charset="-122"/>
            </a:endParaRPr>
          </a:p>
        </p:txBody>
      </p:sp>
    </p:spTree>
  </p:cSld>
  <p:clrMapOvr>
    <a:masterClrMapping/>
  </p:clrMapOvr>
  <p:transition spd="slow" advTm="7871">
    <p:blinds dir="vert"/>
  </p:transition>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id="5" nodeType="afterEffect" presetClass="entr" presetID="1" presetSubtype="0">
                                  <p:stCondLst>
                                    <p:cond delay="0"/>
                                  </p:stCondLst>
                                  <p:childTnLst>
                                    <p:set>
                                      <p:cBhvr>
                                        <p:cTn dur="1" fill="hold" id="6">
                                          <p:stCondLst>
                                            <p:cond delay="0"/>
                                          </p:stCondLst>
                                        </p:cTn>
                                        <p:tgtEl>
                                          <p:spTgt spid="2097154"/>
                                        </p:tgtEl>
                                        <p:attrNameLst>
                                          <p:attrName>style.visibility</p:attrName>
                                        </p:attrNameLst>
                                      </p:cBhvr>
                                      <p:to>
                                        <p:strVal val="visible"/>
                                      </p:to>
                                    </p:set>
                                  </p:childTnLst>
                                </p:cTn>
                              </p:par>
                              <p:par>
                                <p:cTn accel="50000" decel="50000" fill="hold" id="7" nodeType="withEffect" presetClass="path" presetID="37" presetSubtype="0">
                                  <p:stCondLst>
                                    <p:cond delay="0"/>
                                  </p:stCondLst>
                                  <p:childTnLst>
                                    <p:animMotion origin="layout" path="M 2.77778E-7 -1.11111E-6 L 0.13125 0.04005 C 0.15885 0.04908 0.2 0.05394 0.24288 0.05394 C 0.29184 0.05394 0.3309 0.04908 0.35851 0.04005 L 0.48993 -1.11111E-6 " pathEditMode="relative" rAng="0" ptsTypes="FffFF">
                                      <p:cBhvr>
                                        <p:cTn dur="2000" fill="hold" id="8" spd="-100000"/>
                                        <p:tgtEl>
                                          <p:spTgt spid="2097154"/>
                                        </p:tgtEl>
                                        <p:attrNameLst>
                                          <p:attrName>ppt_x</p:attrName>
                                          <p:attrName>ppt_y</p:attrName>
                                        </p:attrNameLst>
                                      </p:cBhvr>
                                      <p:rCtr x="24500" y="2700"/>
                                    </p:animMotion>
                                  </p:childTnLst>
                                </p:cTn>
                              </p:par>
                              <p:par>
                                <p:cTn fill="hold" id="9" nodeType="withEffect" presetClass="entr" presetID="42" presetSubtype="0">
                                  <p:stCondLst>
                                    <p:cond delay="0"/>
                                  </p:stCondLst>
                                  <p:childTnLst>
                                    <p:set>
                                      <p:cBhvr>
                                        <p:cTn dur="1" fill="hold" id="10">
                                          <p:stCondLst>
                                            <p:cond delay="0"/>
                                          </p:stCondLst>
                                        </p:cTn>
                                        <p:tgtEl>
                                          <p:spTgt spid="2097155"/>
                                        </p:tgtEl>
                                        <p:attrNameLst>
                                          <p:attrName>style.visibility</p:attrName>
                                        </p:attrNameLst>
                                      </p:cBhvr>
                                      <p:to>
                                        <p:strVal val="visible"/>
                                      </p:to>
                                    </p:set>
                                    <p:animEffect transition="in" filter="fade">
                                      <p:cBhvr>
                                        <p:cTn dur="1000" id="11"/>
                                        <p:tgtEl>
                                          <p:spTgt spid="2097155"/>
                                        </p:tgtEl>
                                      </p:cBhvr>
                                    </p:animEffect>
                                    <p:anim calcmode="lin" valueType="num">
                                      <p:cBhvr>
                                        <p:cTn dur="1000" fill="hold" id="12"/>
                                        <p:tgtEl>
                                          <p:spTgt spid="2097155"/>
                                        </p:tgtEl>
                                        <p:attrNameLst>
                                          <p:attrName>ppt_x</p:attrName>
                                        </p:attrNameLst>
                                      </p:cBhvr>
                                      <p:tavLst>
                                        <p:tav tm="0">
                                          <p:val>
                                            <p:strVal val="#ppt_x"/>
                                          </p:val>
                                        </p:tav>
                                        <p:tav tm="100000">
                                          <p:val>
                                            <p:strVal val="#ppt_x"/>
                                          </p:val>
                                        </p:tav>
                                      </p:tavLst>
                                    </p:anim>
                                    <p:anim calcmode="lin" valueType="num">
                                      <p:cBhvr>
                                        <p:cTn dur="1000" fill="hold" id="13"/>
                                        <p:tgtEl>
                                          <p:spTgt spid="2097155"/>
                                        </p:tgtEl>
                                        <p:attrNameLst>
                                          <p:attrName>ppt_y</p:attrName>
                                        </p:attrNameLst>
                                      </p:cBhvr>
                                      <p:tavLst>
                                        <p:tav tm="0">
                                          <p:val>
                                            <p:strVal val="#ppt_y+.1"/>
                                          </p:val>
                                        </p:tav>
                                        <p:tav tm="100000">
                                          <p:val>
                                            <p:strVal val="#ppt_y"/>
                                          </p:val>
                                        </p:tav>
                                      </p:tavLst>
                                    </p:anim>
                                  </p:childTnLst>
                                </p:cTn>
                              </p:par>
                              <p:par>
                                <p:cTn fill="hold" id="14" nodeType="withEffect" presetClass="entr" presetID="31" presetSubtype="0">
                                  <p:stCondLst>
                                    <p:cond delay="0"/>
                                  </p:stCondLst>
                                  <p:childTnLst>
                                    <p:set>
                                      <p:cBhvr>
                                        <p:cTn dur="1" fill="hold" id="15">
                                          <p:stCondLst>
                                            <p:cond delay="0"/>
                                          </p:stCondLst>
                                        </p:cTn>
                                        <p:tgtEl>
                                          <p:spTgt spid="29"/>
                                        </p:tgtEl>
                                        <p:attrNameLst>
                                          <p:attrName>style.visibility</p:attrName>
                                        </p:attrNameLst>
                                      </p:cBhvr>
                                      <p:to>
                                        <p:strVal val="visible"/>
                                      </p:to>
                                    </p:set>
                                    <p:anim calcmode="lin" valueType="num">
                                      <p:cBhvr>
                                        <p:cTn dur="500" fill="hold" id="16"/>
                                        <p:tgtEl>
                                          <p:spTgt spid="29"/>
                                        </p:tgtEl>
                                        <p:attrNameLst>
                                          <p:attrName>ppt_w</p:attrName>
                                        </p:attrNameLst>
                                      </p:cBhvr>
                                      <p:tavLst>
                                        <p:tav tm="0">
                                          <p:val>
                                            <p:fltVal val="0.0"/>
                                          </p:val>
                                        </p:tav>
                                        <p:tav tm="100000">
                                          <p:val>
                                            <p:strVal val="#ppt_w"/>
                                          </p:val>
                                        </p:tav>
                                      </p:tavLst>
                                    </p:anim>
                                    <p:anim calcmode="lin" valueType="num">
                                      <p:cBhvr>
                                        <p:cTn dur="500" fill="hold" id="17"/>
                                        <p:tgtEl>
                                          <p:spTgt spid="29"/>
                                        </p:tgtEl>
                                        <p:attrNameLst>
                                          <p:attrName>ppt_h</p:attrName>
                                        </p:attrNameLst>
                                      </p:cBhvr>
                                      <p:tavLst>
                                        <p:tav tm="0">
                                          <p:val>
                                            <p:fltVal val="0.0"/>
                                          </p:val>
                                        </p:tav>
                                        <p:tav tm="100000">
                                          <p:val>
                                            <p:strVal val="#ppt_h"/>
                                          </p:val>
                                        </p:tav>
                                      </p:tavLst>
                                    </p:anim>
                                    <p:anim calcmode="lin" valueType="num">
                                      <p:cBhvr>
                                        <p:cTn dur="500" fill="hold" id="18"/>
                                        <p:tgtEl>
                                          <p:spTgt spid="29"/>
                                        </p:tgtEl>
                                        <p:attrNameLst>
                                          <p:attrName>style.rotation</p:attrName>
                                        </p:attrNameLst>
                                      </p:cBhvr>
                                      <p:tavLst>
                                        <p:tav tm="0">
                                          <p:val>
                                            <p:fltVal val="90.0"/>
                                          </p:val>
                                        </p:tav>
                                        <p:tav tm="100000">
                                          <p:val>
                                            <p:fltVal val="0.0"/>
                                          </p:val>
                                        </p:tav>
                                      </p:tavLst>
                                    </p:anim>
                                    <p:animEffect transition="in" filter="fade">
                                      <p:cBhvr>
                                        <p:cTn dur="500" id="19"/>
                                        <p:tgtEl>
                                          <p:spTgt spid="29"/>
                                        </p:tgtEl>
                                      </p:cBhvr>
                                    </p:animEffect>
                                  </p:childTnLst>
                                </p:cTn>
                              </p:par>
                            </p:childTnLst>
                          </p:cTn>
                        </p:par>
                        <p:par>
                          <p:cTn fill="hold" id="20">
                            <p:stCondLst>
                              <p:cond delay="0"/>
                            </p:stCondLst>
                            <p:childTnLst>
                              <p:par>
                                <p:cTn fill="hold" grpId="0" id="21" nodeType="afterEffect" presetClass="entr" presetID="56" presetSubtype="0">
                                  <p:stCondLst>
                                    <p:cond delay="0"/>
                                  </p:stCondLst>
                                  <p:iterate type="lt">
                                    <p:tmPct val="10000"/>
                                  </p:iterate>
                                  <p:childTnLst>
                                    <p:set>
                                      <p:cBhvr>
                                        <p:cTn dur="1" fill="hold" id="22">
                                          <p:stCondLst>
                                            <p:cond delay="0"/>
                                          </p:stCondLst>
                                        </p:cTn>
                                        <p:tgtEl>
                                          <p:spTgt spid="1048580"/>
                                        </p:tgtEl>
                                        <p:attrNameLst>
                                          <p:attrName>style.visibility</p:attrName>
                                        </p:attrNameLst>
                                      </p:cBhvr>
                                      <p:to>
                                        <p:strVal val="visible"/>
                                      </p:to>
                                    </p:set>
                                    <p:anim by="(-#ppt_w*2)" calcmode="lin" valueType="num">
                                      <p:cBhvr rctx="PPT">
                                        <p:cTn autoRev="1" dur="500" fill="hold" id="23">
                                          <p:stCondLst>
                                            <p:cond delay="0"/>
                                          </p:stCondLst>
                                        </p:cTn>
                                        <p:tgtEl>
                                          <p:spTgt spid="1048580"/>
                                        </p:tgtEl>
                                        <p:attrNameLst>
                                          <p:attrName>ppt_w</p:attrName>
                                        </p:attrNameLst>
                                      </p:cBhvr>
                                    </p:anim>
                                    <p:anim by="(#ppt_w*0.50)" calcmode="lin" valueType="num">
                                      <p:cBhvr>
                                        <p:cTn autoRev="1" decel="50000" dur="500" fill="hold" id="24">
                                          <p:stCondLst>
                                            <p:cond delay="0"/>
                                          </p:stCondLst>
                                        </p:cTn>
                                        <p:tgtEl>
                                          <p:spTgt spid="1048580"/>
                                        </p:tgtEl>
                                        <p:attrNameLst>
                                          <p:attrName>ppt_x</p:attrName>
                                        </p:attrNameLst>
                                      </p:cBhvr>
                                    </p:anim>
                                    <p:anim calcmode="lin" from="(-#ppt_h/2)" to="(#ppt_y)" valueType="num">
                                      <p:cBhvr>
                                        <p:cTn dur="1000" fill="hold" id="25">
                                          <p:stCondLst>
                                            <p:cond delay="0"/>
                                          </p:stCondLst>
                                        </p:cTn>
                                        <p:tgtEl>
                                          <p:spTgt spid="1048580"/>
                                        </p:tgtEl>
                                        <p:attrNameLst>
                                          <p:attrName>ppt_y</p:attrName>
                                        </p:attrNameLst>
                                      </p:cBhvr>
                                    </p:anim>
                                    <p:animRot by="21600000">
                                      <p:cBhvr>
                                        <p:cTn dur="1000" fill="hold" id="26">
                                          <p:stCondLst>
                                            <p:cond delay="0"/>
                                          </p:stCondLst>
                                        </p:cTn>
                                        <p:tgtEl>
                                          <p:spTgt spid="1048580"/>
                                        </p:tgtEl>
                                        <p:attrNameLst>
                                          <p:attrName>r</p:attrName>
                                        </p:attrNameLst>
                                      </p:cBhvr>
                                    </p:animRot>
                                  </p:childTnLst>
                                </p:cTn>
                              </p:par>
                              <p:par>
                                <p:cTn fill="hold" id="27" nodeType="withEffect" presetClass="entr" presetID="2" presetSubtype="6">
                                  <p:stCondLst>
                                    <p:cond delay="100"/>
                                  </p:stCondLst>
                                  <p:childTnLst>
                                    <p:set>
                                      <p:cBhvr>
                                        <p:cTn dur="1" fill="hold" id="28">
                                          <p:stCondLst>
                                            <p:cond delay="0"/>
                                          </p:stCondLst>
                                        </p:cTn>
                                        <p:tgtEl>
                                          <p:spTgt spid="1048582"/>
                                        </p:tgtEl>
                                        <p:attrNameLst>
                                          <p:attrName>style.visibility</p:attrName>
                                        </p:attrNameLst>
                                      </p:cBhvr>
                                      <p:to>
                                        <p:strVal val="visible"/>
                                      </p:to>
                                    </p:set>
                                    <p:anim calcmode="lin" valueType="num">
                                      <p:cBhvr additive="base">
                                        <p:cTn dur="500" fill="hold" id="29"/>
                                        <p:tgtEl>
                                          <p:spTgt spid="1048582"/>
                                        </p:tgtEl>
                                        <p:attrNameLst>
                                          <p:attrName>ppt_x</p:attrName>
                                        </p:attrNameLst>
                                      </p:cBhvr>
                                      <p:tavLst>
                                        <p:tav tm="0">
                                          <p:val>
                                            <p:strVal val="1+#ppt_w/2"/>
                                          </p:val>
                                        </p:tav>
                                        <p:tav tm="100000">
                                          <p:val>
                                            <p:strVal val="#ppt_x"/>
                                          </p:val>
                                        </p:tav>
                                      </p:tavLst>
                                    </p:anim>
                                    <p:anim calcmode="lin" valueType="num">
                                      <p:cBhvr additive="base">
                                        <p:cTn dur="500" fill="hold" id="30"/>
                                        <p:tgtEl>
                                          <p:spTgt spid="1048582"/>
                                        </p:tgtEl>
                                        <p:attrNameLst>
                                          <p:attrName>ppt_y</p:attrName>
                                        </p:attrNameLst>
                                      </p:cBhvr>
                                      <p:tavLst>
                                        <p:tav tm="0">
                                          <p:val>
                                            <p:strVal val="1+#ppt_h/2"/>
                                          </p:val>
                                        </p:tav>
                                        <p:tav tm="100000">
                                          <p:val>
                                            <p:strVal val="#ppt_y"/>
                                          </p:val>
                                        </p:tav>
                                      </p:tavLst>
                                    </p:anim>
                                  </p:childTnLst>
                                </p:cTn>
                              </p:par>
                            </p:childTnLst>
                          </p:cTn>
                        </p:par>
                        <p:par>
                          <p:cTn fill="hold" id="31">
                            <p:stCondLst>
                              <p:cond delay="3900"/>
                            </p:stCondLst>
                            <p:childTnLst>
                              <p:par>
                                <p:cTn fill="hold" grpId="0" id="32" nodeType="afterEffect" presetClass="entr" presetID="22" presetSubtype="8">
                                  <p:stCondLst>
                                    <p:cond delay="0"/>
                                  </p:stCondLst>
                                  <p:childTnLst>
                                    <p:set>
                                      <p:cBhvr>
                                        <p:cTn dur="1" fill="hold" id="33">
                                          <p:stCondLst>
                                            <p:cond delay="0"/>
                                          </p:stCondLst>
                                        </p:cTn>
                                        <p:tgtEl>
                                          <p:spTgt spid="1048583"/>
                                        </p:tgtEl>
                                        <p:attrNameLst>
                                          <p:attrName>style.visibility</p:attrName>
                                        </p:attrNameLst>
                                      </p:cBhvr>
                                      <p:to>
                                        <p:strVal val="visible"/>
                                      </p:to>
                                    </p:set>
                                    <p:animEffect transition="in" filter="wipe(left)">
                                      <p:cBhvr>
                                        <p:cTn dur="500" id="34"/>
                                        <p:tgtEl>
                                          <p:spTgt spid="1048583"/>
                                        </p:tgtEl>
                                      </p:cBhvr>
                                    </p:animEffect>
                                  </p:childTnLst>
                                </p:cTn>
                              </p:par>
                              <p:par>
                                <p:cTn fill="hold" grpId="0" id="35" nodeType="withEffect" presetClass="entr" presetID="22" presetSubtype="8">
                                  <p:stCondLst>
                                    <p:cond delay="0"/>
                                  </p:stCondLst>
                                  <p:childTnLst>
                                    <p:set>
                                      <p:cBhvr>
                                        <p:cTn dur="1" fill="hold" id="36">
                                          <p:stCondLst>
                                            <p:cond delay="0"/>
                                          </p:stCondLst>
                                        </p:cTn>
                                        <p:tgtEl>
                                          <p:spTgt spid="1048581"/>
                                        </p:tgtEl>
                                        <p:attrNameLst>
                                          <p:attrName>style.visibility</p:attrName>
                                        </p:attrNameLst>
                                      </p:cBhvr>
                                      <p:to>
                                        <p:strVal val="visible"/>
                                      </p:to>
                                    </p:set>
                                    <p:animEffect transition="in" filter="wipe(left)">
                                      <p:cBhvr>
                                        <p:cTn dur="500" id="37"/>
                                        <p:tgtEl>
                                          <p:spTgt spid="10485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580" grpId="0"/>
      <p:bldP spid="1048581" grpId="0"/>
      <p:bldP spid="104858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84" name=""/>
        <p:cNvGrpSpPr/>
        <p:nvPr/>
      </p:nvGrpSpPr>
      <p:grpSpPr>
        <a:xfrm/>
      </p:grpSpPr>
      <p:sp>
        <p:nvSpPr>
          <p:cNvPr id="1048701" name="TextBox 104"/>
          <p:cNvSpPr txBox="1"/>
          <p:nvPr/>
        </p:nvSpPr>
        <p:spPr>
          <a:xfrm>
            <a:off x="847725" y="150813"/>
            <a:ext cx="5043488" cy="522287"/>
          </a:xfrm>
          <a:prstGeom prst="rect"/>
          <a:noFill/>
          <a:ln w="9525">
            <a:noFill/>
          </a:ln>
        </p:spPr>
        <p:txBody>
          <a:bodyPr anchor="t">
            <a:spAutoFit/>
          </a:bodyPr>
          <a:p>
            <a:r>
              <a:rPr altLang="en-US" b="1" dirty="0" sz="2800" lang="zh-CN">
                <a:solidFill>
                  <a:schemeClr val="accent1"/>
                </a:solidFill>
                <a:latin typeface="微软雅黑" panose="020B0503020204020204" pitchFamily="34" charset="-122"/>
                <a:ea typeface="微软雅黑" panose="020B0503020204020204" pitchFamily="34" charset="-122"/>
              </a:rPr>
              <a:t>吸毒的概念</a:t>
            </a:r>
            <a:endParaRPr altLang="zh-CN" b="1" dirty="0" sz="2800" lang="en-US">
              <a:solidFill>
                <a:schemeClr val="accent1"/>
              </a:solidFill>
              <a:latin typeface="微软雅黑" panose="020B0503020204020204" pitchFamily="34" charset="-122"/>
              <a:ea typeface="微软雅黑" panose="020B0503020204020204" pitchFamily="34" charset="-122"/>
            </a:endParaRPr>
          </a:p>
        </p:txBody>
      </p:sp>
      <p:sp>
        <p:nvSpPr>
          <p:cNvPr id="1048702" name="Freeform 5"/>
          <p:cNvSpPr>
            <a:spLocks noEditPoints="1"/>
          </p:cNvSpPr>
          <p:nvPr/>
        </p:nvSpPr>
        <p:spPr>
          <a:xfrm>
            <a:off x="282575" y="173038"/>
            <a:ext cx="493713" cy="493712"/>
          </a:xfrm>
          <a:custGeom>
            <a:av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r" b="b"/>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chemeClr val="tx1"/>
          </a:solidFill>
          <a:ln w="9525">
            <a:noFill/>
          </a:ln>
        </p:spPr>
        <p:txBody>
          <a:bodyPr/>
          <a:p>
            <a:endParaRPr altLang="en-US" lang="zh-CN"/>
          </a:p>
        </p:txBody>
      </p:sp>
      <p:sp>
        <p:nvSpPr>
          <p:cNvPr id="1048703" name="标题 1"/>
          <p:cNvSpPr txBox="1"/>
          <p:nvPr/>
        </p:nvSpPr>
        <p:spPr>
          <a:xfrm>
            <a:off x="847725" y="2982913"/>
            <a:ext cx="3713163" cy="2584450"/>
          </a:xfrm>
          <a:prstGeom prst="rect"/>
          <a:noFill/>
          <a:ln w="9525">
            <a:noFill/>
          </a:ln>
        </p:spPr>
        <p:txBody>
          <a:bodyPr anchor="ctr" bIns="0" lIns="0" rIns="0" tIns="0" wrap="square">
            <a:spAutoFit/>
          </a:bodyPr>
          <a:p>
            <a:pPr>
              <a:lnSpc>
                <a:spcPct val="200000"/>
              </a:lnSpc>
            </a:pPr>
            <a:r>
              <a:rPr altLang="en-US" sz="1400" lang="zh-CN">
                <a:solidFill>
                  <a:srgbClr val="C00000"/>
                </a:solidFill>
                <a:latin typeface="微软雅黑" panose="020B0503020204020204" pitchFamily="34" charset="-122"/>
                <a:ea typeface="微软雅黑" panose="020B0503020204020204" pitchFamily="34" charset="-122"/>
              </a:rPr>
              <a:t>吸毒是指采取各种方式，使用一些具有依赖性潜力的物质，这种使用与医疗目的无关，其结果是滥用者对该物质产生依赖状态，迫使他们无止境地追求使用，由此造成健康损害并带来严重的社会、经济甚至政治问题。吸毒的方式有口吸、鼻吸、口服和注射等多种方式。</a:t>
            </a:r>
            <a:endParaRPr altLang="en-US" dirty="0" sz="1400" lang="zh-CN">
              <a:solidFill>
                <a:srgbClr val="C00000"/>
              </a:solidFill>
              <a:latin typeface="微软雅黑" panose="020B0503020204020204" pitchFamily="34" charset="-122"/>
              <a:ea typeface="微软雅黑" panose="020B0503020204020204" pitchFamily="34" charset="-122"/>
            </a:endParaRPr>
          </a:p>
        </p:txBody>
      </p:sp>
      <p:sp>
        <p:nvSpPr>
          <p:cNvPr id="1048704" name="标题 1"/>
          <p:cNvSpPr txBox="1"/>
          <p:nvPr/>
        </p:nvSpPr>
        <p:spPr>
          <a:xfrm>
            <a:off x="847725" y="1774825"/>
            <a:ext cx="2835275" cy="554038"/>
          </a:xfrm>
          <a:prstGeom prst="rect"/>
          <a:noFill/>
          <a:ln w="9525">
            <a:noFill/>
          </a:ln>
        </p:spPr>
        <p:txBody>
          <a:bodyPr anchor="ctr" bIns="0" lIns="0" rIns="0" tIns="0" wrap="square">
            <a:spAutoFit/>
          </a:bodyPr>
          <a:p>
            <a:r>
              <a:rPr altLang="en-US" b="1" dirty="0" sz="3600" lang="zh-CN">
                <a:solidFill>
                  <a:srgbClr val="C00000"/>
                </a:solidFill>
                <a:latin typeface="微软雅黑" panose="020B0503020204020204" pitchFamily="34" charset="-122"/>
                <a:ea typeface="微软雅黑" panose="020B0503020204020204" pitchFamily="34" charset="-122"/>
              </a:rPr>
              <a:t>吸毒的代价</a:t>
            </a:r>
            <a:endParaRPr altLang="en-US" b="1" dirty="0" sz="3600" lang="zh-CN">
              <a:solidFill>
                <a:srgbClr val="C00000"/>
              </a:solidFill>
              <a:latin typeface="微软雅黑" panose="020B0503020204020204" pitchFamily="34" charset="-122"/>
              <a:ea typeface="微软雅黑" panose="020B0503020204020204" pitchFamily="34" charset="-122"/>
            </a:endParaRPr>
          </a:p>
        </p:txBody>
      </p:sp>
      <p:cxnSp>
        <p:nvCxnSpPr>
          <p:cNvPr id="3145733" name="直接连接符 17"/>
          <p:cNvCxnSpPr>
            <a:cxnSpLocks/>
          </p:cNvCxnSpPr>
          <p:nvPr/>
        </p:nvCxnSpPr>
        <p:spPr>
          <a:xfrm>
            <a:off x="847725" y="2328863"/>
            <a:ext cx="3130550" cy="0"/>
          </a:xfrm>
          <a:prstGeom prst="line"/>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2097172" name="图片 18"/>
          <p:cNvPicPr>
            <a:picLocks noChangeAspect="1"/>
          </p:cNvPicPr>
          <p:nvPr/>
        </p:nvPicPr>
        <p:blipFill>
          <a:blip xmlns:r="http://schemas.openxmlformats.org/officeDocument/2006/relationships" r:embed="rId1"/>
          <a:stretch>
            <a:fillRect/>
          </a:stretch>
        </p:blipFill>
        <p:spPr>
          <a:xfrm>
            <a:off x="5891213" y="1671638"/>
            <a:ext cx="6369050" cy="3824287"/>
          </a:xfrm>
          <a:prstGeom prst="rect"/>
          <a:noFill/>
          <a:ln w="9525">
            <a:noFill/>
          </a:ln>
        </p:spPr>
      </p:pic>
      <p:pic>
        <p:nvPicPr>
          <p:cNvPr id="2097173" name="图片 1"/>
          <p:cNvPicPr>
            <a:picLocks noChangeAspect="1"/>
          </p:cNvPicPr>
          <p:nvPr/>
        </p:nvPicPr>
        <p:blipFill>
          <a:blip xmlns:r="http://schemas.openxmlformats.org/officeDocument/2006/relationships" r:embed="rId2"/>
          <a:stretch>
            <a:fillRect/>
          </a:stretch>
        </p:blipFill>
        <p:spPr>
          <a:xfrm>
            <a:off x="11503025" y="6192520"/>
            <a:ext cx="1091565" cy="916940"/>
          </a:xfrm>
          <a:prstGeom prst="rect"/>
        </p:spPr>
      </p:pic>
    </p:spTree>
  </p:cSld>
  <p:clrMapOvr>
    <a:masterClrMapping/>
  </p:clrMapOvr>
  <p:transition spd="slow" advTm="3804">
    <p:fade/>
  </p:transition>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id="5" nodeType="afterEffect" presetClass="entr" presetID="53" presetSubtype="16">
                                  <p:stCondLst>
                                    <p:cond delay="0"/>
                                  </p:stCondLst>
                                  <p:childTnLst>
                                    <p:set>
                                      <p:cBhvr>
                                        <p:cTn dur="1" fill="hold" id="6">
                                          <p:stCondLst>
                                            <p:cond delay="0"/>
                                          </p:stCondLst>
                                        </p:cTn>
                                        <p:tgtEl>
                                          <p:spTgt spid="1048702"/>
                                        </p:tgtEl>
                                        <p:attrNameLst>
                                          <p:attrName>style.visibility</p:attrName>
                                        </p:attrNameLst>
                                      </p:cBhvr>
                                      <p:to>
                                        <p:strVal val="visible"/>
                                      </p:to>
                                    </p:set>
                                    <p:anim calcmode="lin" valueType="num">
                                      <p:cBhvr>
                                        <p:cTn dur="300" fill="hold" id="7"/>
                                        <p:tgtEl>
                                          <p:spTgt spid="1048702"/>
                                        </p:tgtEl>
                                        <p:attrNameLst>
                                          <p:attrName>ppt_w</p:attrName>
                                        </p:attrNameLst>
                                      </p:cBhvr>
                                      <p:tavLst>
                                        <p:tav tm="0">
                                          <p:val>
                                            <p:fltVal val="0.0"/>
                                          </p:val>
                                        </p:tav>
                                        <p:tav tm="100000">
                                          <p:val>
                                            <p:strVal val="#ppt_w"/>
                                          </p:val>
                                        </p:tav>
                                      </p:tavLst>
                                    </p:anim>
                                    <p:anim calcmode="lin" valueType="num">
                                      <p:cBhvr>
                                        <p:cTn dur="300" fill="hold" id="8"/>
                                        <p:tgtEl>
                                          <p:spTgt spid="1048702"/>
                                        </p:tgtEl>
                                        <p:attrNameLst>
                                          <p:attrName>ppt_h</p:attrName>
                                        </p:attrNameLst>
                                      </p:cBhvr>
                                      <p:tavLst>
                                        <p:tav tm="0">
                                          <p:val>
                                            <p:fltVal val="0.0"/>
                                          </p:val>
                                        </p:tav>
                                        <p:tav tm="100000">
                                          <p:val>
                                            <p:strVal val="#ppt_h"/>
                                          </p:val>
                                        </p:tav>
                                      </p:tavLst>
                                    </p:anim>
                                    <p:animEffect transition="in" filter="fade">
                                      <p:cBhvr>
                                        <p:cTn dur="300" id="9"/>
                                        <p:tgtEl>
                                          <p:spTgt spid="1048702"/>
                                        </p:tgtEl>
                                      </p:cBhvr>
                                    </p:animEffect>
                                  </p:childTnLst>
                                </p:cTn>
                              </p:par>
                            </p:childTnLst>
                          </p:cTn>
                        </p:par>
                        <p:par>
                          <p:cTn fill="hold" id="10">
                            <p:stCondLst>
                              <p:cond delay="500"/>
                            </p:stCondLst>
                            <p:childTnLst>
                              <p:par>
                                <p:cTn fill="hold" grpId="0" id="11" nodeType="afterEffect" presetClass="entr" presetID="41" presetSubtype="0">
                                  <p:stCondLst>
                                    <p:cond delay="0"/>
                                  </p:stCondLst>
                                  <p:iterate type="lt">
                                    <p:tmPct val="10000"/>
                                  </p:iterate>
                                  <p:childTnLst>
                                    <p:set>
                                      <p:cBhvr>
                                        <p:cTn dur="1" fill="hold" id="12">
                                          <p:stCondLst>
                                            <p:cond delay="0"/>
                                          </p:stCondLst>
                                        </p:cTn>
                                        <p:tgtEl>
                                          <p:spTgt spid="1048701"/>
                                        </p:tgtEl>
                                        <p:attrNameLst>
                                          <p:attrName>style.visibility</p:attrName>
                                        </p:attrNameLst>
                                      </p:cBhvr>
                                      <p:to>
                                        <p:strVal val="visible"/>
                                      </p:to>
                                    </p:set>
                                    <p:anim calcmode="lin" valueType="num">
                                      <p:cBhvr>
                                        <p:cTn dur="400" fill="hold" id="13"/>
                                        <p:tgtEl>
                                          <p:spTgt spid="1048701"/>
                                        </p:tgtEl>
                                        <p:attrNameLst>
                                          <p:attrName>ppt_x</p:attrName>
                                        </p:attrNameLst>
                                      </p:cBhvr>
                                      <p:tavLst>
                                        <p:tav tm="0">
                                          <p:val>
                                            <p:strVal val="#ppt_x"/>
                                          </p:val>
                                        </p:tav>
                                        <p:tav tm="50000">
                                          <p:val>
                                            <p:strVal val="#ppt_x+.1"/>
                                          </p:val>
                                        </p:tav>
                                        <p:tav tm="100000">
                                          <p:val>
                                            <p:strVal val="#ppt_x"/>
                                          </p:val>
                                        </p:tav>
                                      </p:tavLst>
                                    </p:anim>
                                    <p:anim calcmode="lin" valueType="num">
                                      <p:cBhvr>
                                        <p:cTn dur="400" fill="hold" id="14"/>
                                        <p:tgtEl>
                                          <p:spTgt spid="1048701"/>
                                        </p:tgtEl>
                                        <p:attrNameLst>
                                          <p:attrName>ppt_y</p:attrName>
                                        </p:attrNameLst>
                                      </p:cBhvr>
                                      <p:tavLst>
                                        <p:tav tm="0">
                                          <p:val>
                                            <p:strVal val="#ppt_y"/>
                                          </p:val>
                                        </p:tav>
                                        <p:tav tm="100000">
                                          <p:val>
                                            <p:strVal val="#ppt_y"/>
                                          </p:val>
                                        </p:tav>
                                      </p:tavLst>
                                    </p:anim>
                                    <p:anim calcmode="lin" valueType="num">
                                      <p:cBhvr>
                                        <p:cTn dur="400" fill="hold" id="15"/>
                                        <p:tgtEl>
                                          <p:spTgt spid="1048701"/>
                                        </p:tgtEl>
                                        <p:attrNameLst>
                                          <p:attrName>ppt_h</p:attrName>
                                        </p:attrNameLst>
                                      </p:cBhvr>
                                      <p:tavLst>
                                        <p:tav tm="0">
                                          <p:val>
                                            <p:strVal val="#ppt_h/10"/>
                                          </p:val>
                                        </p:tav>
                                        <p:tav tm="50000">
                                          <p:val>
                                            <p:strVal val="#ppt_h+.01"/>
                                          </p:val>
                                        </p:tav>
                                        <p:tav tm="100000">
                                          <p:val>
                                            <p:strVal val="#ppt_h"/>
                                          </p:val>
                                        </p:tav>
                                      </p:tavLst>
                                    </p:anim>
                                    <p:anim calcmode="lin" valueType="num">
                                      <p:cBhvr>
                                        <p:cTn dur="400" fill="hold" id="16"/>
                                        <p:tgtEl>
                                          <p:spTgt spid="1048701"/>
                                        </p:tgtEl>
                                        <p:attrNameLst>
                                          <p:attrName>ppt_w</p:attrName>
                                        </p:attrNameLst>
                                      </p:cBhvr>
                                      <p:tavLst>
                                        <p:tav tm="0">
                                          <p:val>
                                            <p:strVal val="#ppt_w/10"/>
                                          </p:val>
                                        </p:tav>
                                        <p:tav tm="50000">
                                          <p:val>
                                            <p:strVal val="#ppt_w+.01"/>
                                          </p:val>
                                        </p:tav>
                                        <p:tav tm="100000">
                                          <p:val>
                                            <p:strVal val="#ppt_w"/>
                                          </p:val>
                                        </p:tav>
                                      </p:tavLst>
                                    </p:anim>
                                    <p:animEffect transition="in" filter="fade">
                                      <p:cBhvr>
                                        <p:cTn dur="400" id="17" tmFilter="0,0; .5, 1; 1, 1"/>
                                        <p:tgtEl>
                                          <p:spTgt spid="10487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701"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4"/>
        </a:solidFill>
      </p:bgPr>
    </p:bg>
    <p:spTree>
      <p:nvGrpSpPr>
        <p:cNvPr id="87" name=""/>
        <p:cNvGrpSpPr/>
        <p:nvPr/>
      </p:nvGrpSpPr>
      <p:grpSpPr>
        <a:xfrm/>
      </p:grpSpPr>
      <p:sp>
        <p:nvSpPr>
          <p:cNvPr id="1048708" name="Freeform 5"/>
          <p:cNvSpPr/>
          <p:nvPr/>
        </p:nvSpPr>
        <p:spPr>
          <a:xfrm>
            <a:off x="10983913" y="2268538"/>
            <a:ext cx="1212850" cy="2476500"/>
          </a:xfrm>
          <a:custGeom>
            <a:avLst/>
            <a:ahLst/>
            <a:cxnLst>
              <a:cxn ang="0">
                <a:pos x="1212850" y="2476500"/>
              </a:cxn>
              <a:cxn ang="0">
                <a:pos x="19017" y="1273020"/>
              </a:cxn>
              <a:cxn ang="0">
                <a:pos x="19017" y="1202770"/>
              </a:cxn>
              <a:cxn ang="0">
                <a:pos x="1212850" y="0"/>
              </a:cxn>
              <a:cxn ang="0">
                <a:pos x="1212850" y="2476500"/>
              </a:cxn>
            </a:cxnLst>
            <a:rect l="0" t="0" r="r" b="b"/>
            <a:pathLst>
              <a:path w="1722" h="3490">
                <a:moveTo>
                  <a:pt x="1722" y="3490"/>
                </a:moveTo>
                <a:lnTo>
                  <a:pt x="27" y="1794"/>
                </a:lnTo>
                <a:cubicBezTo>
                  <a:pt x="0" y="1767"/>
                  <a:pt x="0" y="1723"/>
                  <a:pt x="27" y="1695"/>
                </a:cubicBezTo>
                <a:lnTo>
                  <a:pt x="1722" y="0"/>
                </a:lnTo>
                <a:lnTo>
                  <a:pt x="1722" y="3490"/>
                </a:lnTo>
                <a:close/>
              </a:path>
            </a:pathLst>
          </a:custGeom>
          <a:solidFill>
            <a:schemeClr val="bg1"/>
          </a:solidFill>
          <a:ln w="9525">
            <a:noFill/>
          </a:ln>
        </p:spPr>
        <p:txBody>
          <a:bodyPr/>
          <a:p>
            <a:endParaRPr altLang="en-US" lang="zh-CN"/>
          </a:p>
        </p:txBody>
      </p:sp>
      <p:sp>
        <p:nvSpPr>
          <p:cNvPr id="1048709" name="Freeform 6"/>
          <p:cNvSpPr/>
          <p:nvPr/>
        </p:nvSpPr>
        <p:spPr>
          <a:xfrm>
            <a:off x="10987088" y="1773238"/>
            <a:ext cx="1209675" cy="2476500"/>
          </a:xfrm>
          <a:custGeom>
            <a:avLst/>
            <a:ahLst/>
            <a:cxnLst>
              <a:cxn ang="0">
                <a:pos x="1209675" y="2476500"/>
              </a:cxn>
              <a:cxn ang="0">
                <a:pos x="22532" y="1279407"/>
              </a:cxn>
              <a:cxn ang="0">
                <a:pos x="22532" y="1197093"/>
              </a:cxn>
              <a:cxn ang="0">
                <a:pos x="1209675" y="0"/>
              </a:cxn>
              <a:cxn ang="0">
                <a:pos x="1209675" y="2476500"/>
              </a:cxn>
            </a:cxnLst>
            <a:rect l="0" t="0" r="r" b="b"/>
            <a:pathLst>
              <a:path w="1718" h="3490">
                <a:moveTo>
                  <a:pt x="1718" y="3490"/>
                </a:moveTo>
                <a:lnTo>
                  <a:pt x="32" y="1803"/>
                </a:lnTo>
                <a:cubicBezTo>
                  <a:pt x="0" y="1771"/>
                  <a:pt x="0" y="1719"/>
                  <a:pt x="32" y="1687"/>
                </a:cubicBezTo>
                <a:lnTo>
                  <a:pt x="1718" y="0"/>
                </a:lnTo>
                <a:lnTo>
                  <a:pt x="1718" y="3490"/>
                </a:lnTo>
                <a:close/>
              </a:path>
            </a:pathLst>
          </a:custGeom>
          <a:solidFill>
            <a:schemeClr val="tx1"/>
          </a:solidFill>
          <a:ln w="9525">
            <a:noFill/>
          </a:ln>
        </p:spPr>
        <p:txBody>
          <a:bodyPr/>
          <a:p>
            <a:endParaRPr altLang="en-US" lang="zh-CN"/>
          </a:p>
        </p:txBody>
      </p:sp>
      <p:sp>
        <p:nvSpPr>
          <p:cNvPr id="1048710" name="Rectangle 9"/>
          <p:cNvSpPr/>
          <p:nvPr/>
        </p:nvSpPr>
        <p:spPr>
          <a:xfrm>
            <a:off x="1851025" y="2298700"/>
            <a:ext cx="1092200" cy="2124075"/>
          </a:xfrm>
          <a:prstGeom prst="rect"/>
          <a:noFill/>
          <a:ln w="9525">
            <a:noFill/>
          </a:ln>
        </p:spPr>
        <p:txBody>
          <a:bodyPr anchor="t" bIns="0" lIns="0" rIns="0" tIns="0" wrap="none">
            <a:spAutoFit/>
          </a:bodyPr>
          <a:p>
            <a:pPr algn="ctr">
              <a:buFontTx/>
            </a:pPr>
            <a:r>
              <a:rPr altLang="zh-CN" b="1" dirty="0" sz="13800" lang="en-US">
                <a:solidFill>
                  <a:srgbClr val="FFFFFF"/>
                </a:solidFill>
                <a:latin typeface="微软雅黑" panose="020B0503020204020204" pitchFamily="34" charset="-122"/>
                <a:ea typeface="微软雅黑" panose="020B0503020204020204" pitchFamily="34" charset="-122"/>
              </a:rPr>
              <a:t>3</a:t>
            </a:r>
            <a:endParaRPr altLang="zh-CN" b="1" dirty="0" sz="2000" lang="zh-CN">
              <a:solidFill>
                <a:srgbClr val="FFFFFF"/>
              </a:solidFill>
              <a:latin typeface="微软雅黑" panose="020B0503020204020204" pitchFamily="34" charset="-122"/>
              <a:ea typeface="微软雅黑" panose="020B0503020204020204" pitchFamily="34" charset="-122"/>
            </a:endParaRPr>
          </a:p>
        </p:txBody>
      </p:sp>
      <p:sp>
        <p:nvSpPr>
          <p:cNvPr id="1048711" name="矩形 8"/>
          <p:cNvSpPr/>
          <p:nvPr/>
        </p:nvSpPr>
        <p:spPr>
          <a:xfrm>
            <a:off x="3567113" y="2895600"/>
            <a:ext cx="6524625" cy="922338"/>
          </a:xfrm>
          <a:prstGeom prst="rect"/>
          <a:noFill/>
          <a:ln w="9525">
            <a:noFill/>
          </a:ln>
        </p:spPr>
        <p:txBody>
          <a:bodyPr anchor="t" bIns="0" lIns="0" rIns="0" tIns="0">
            <a:spAutoFit/>
          </a:bodyPr>
          <a:p>
            <a:pPr>
              <a:buFontTx/>
            </a:pPr>
            <a:r>
              <a:rPr altLang="en-US" b="1" dirty="0" sz="6000" lang="zh-CN">
                <a:solidFill>
                  <a:srgbClr val="FFFFFF"/>
                </a:solidFill>
                <a:latin typeface="微软雅黑" panose="020B0503020204020204" pitchFamily="34" charset="-122"/>
                <a:ea typeface="微软雅黑" panose="020B0503020204020204" pitchFamily="34" charset="-122"/>
              </a:rPr>
              <a:t>吸毒的危害</a:t>
            </a:r>
            <a:endParaRPr altLang="en-US" b="1" dirty="0" sz="6000" lang="zh-CN">
              <a:solidFill>
                <a:srgbClr val="FFFFFF"/>
              </a:solidFill>
              <a:latin typeface="微软雅黑" panose="020B0503020204020204" pitchFamily="34" charset="-122"/>
              <a:ea typeface="微软雅黑" panose="020B0503020204020204" pitchFamily="34" charset="-122"/>
            </a:endParaRPr>
          </a:p>
        </p:txBody>
      </p:sp>
      <p:sp>
        <p:nvSpPr>
          <p:cNvPr id="1048712" name="Freeform 5"/>
          <p:cNvSpPr/>
          <p:nvPr/>
        </p:nvSpPr>
        <p:spPr>
          <a:xfrm>
            <a:off x="1433513" y="2392363"/>
            <a:ext cx="1927225" cy="1928812"/>
          </a:xfrm>
          <a:custGeom>
            <a:avLst/>
            <a:ahLst/>
            <a:cxnLst>
              <a:cxn ang="0">
                <a:pos x="0" y="0"/>
              </a:cxn>
              <a:cxn ang="0">
                <a:pos x="1926594" y="0"/>
              </a:cxn>
              <a:cxn ang="0">
                <a:pos x="1926594" y="461131"/>
              </a:cxn>
              <a:cxn ang="0">
                <a:pos x="1887930" y="461131"/>
              </a:cxn>
              <a:cxn ang="0">
                <a:pos x="1887930" y="38702"/>
              </a:cxn>
              <a:cxn ang="0">
                <a:pos x="38664" y="38702"/>
              </a:cxn>
              <a:cxn ang="0">
                <a:pos x="38664" y="1889814"/>
              </a:cxn>
              <a:cxn ang="0">
                <a:pos x="1887930" y="1889814"/>
              </a:cxn>
              <a:cxn ang="0">
                <a:pos x="1887930" y="1343044"/>
              </a:cxn>
              <a:cxn ang="0">
                <a:pos x="1926594" y="1343044"/>
              </a:cxn>
              <a:cxn ang="0">
                <a:pos x="1926594" y="1928516"/>
              </a:cxn>
              <a:cxn ang="0">
                <a:pos x="0" y="1928516"/>
              </a:cxn>
              <a:cxn ang="0">
                <a:pos x="0" y="0"/>
              </a:cxn>
            </a:cxnLst>
            <a:rect l="0" t="0" r="r" b="b"/>
            <a:pathLst>
              <a:path w="2342" h="2342">
                <a:moveTo>
                  <a:pt x="0" y="0"/>
                </a:moveTo>
                <a:lnTo>
                  <a:pt x="2342" y="0"/>
                </a:lnTo>
                <a:lnTo>
                  <a:pt x="2342" y="560"/>
                </a:lnTo>
                <a:lnTo>
                  <a:pt x="2295" y="560"/>
                </a:lnTo>
                <a:lnTo>
                  <a:pt x="2295" y="47"/>
                </a:lnTo>
                <a:lnTo>
                  <a:pt x="47" y="47"/>
                </a:lnTo>
                <a:lnTo>
                  <a:pt x="47" y="2295"/>
                </a:lnTo>
                <a:lnTo>
                  <a:pt x="2295" y="2295"/>
                </a:lnTo>
                <a:lnTo>
                  <a:pt x="2295" y="1631"/>
                </a:lnTo>
                <a:lnTo>
                  <a:pt x="2342" y="1631"/>
                </a:lnTo>
                <a:lnTo>
                  <a:pt x="2342" y="2342"/>
                </a:lnTo>
                <a:lnTo>
                  <a:pt x="0" y="2342"/>
                </a:lnTo>
                <a:lnTo>
                  <a:pt x="0" y="0"/>
                </a:lnTo>
                <a:close/>
              </a:path>
            </a:pathLst>
          </a:custGeom>
          <a:solidFill>
            <a:srgbClr val="FFFFFF"/>
          </a:solidFill>
          <a:ln w="9525">
            <a:noFill/>
          </a:ln>
        </p:spPr>
        <p:txBody>
          <a:bodyPr/>
          <a:p>
            <a:endParaRPr altLang="en-US" lang="zh-CN"/>
          </a:p>
        </p:txBody>
      </p:sp>
      <p:pic>
        <p:nvPicPr>
          <p:cNvPr id="2097174" name="图片 1"/>
          <p:cNvPicPr>
            <a:picLocks noChangeAspect="1"/>
          </p:cNvPicPr>
          <p:nvPr/>
        </p:nvPicPr>
        <p:blipFill>
          <a:blip xmlns:r="http://schemas.openxmlformats.org/officeDocument/2006/relationships" r:embed="rId1"/>
          <a:srcRect r="61066"/>
          <a:stretch>
            <a:fillRect/>
          </a:stretch>
        </p:blipFill>
        <p:spPr>
          <a:xfrm>
            <a:off x="9496425" y="1498600"/>
            <a:ext cx="2373313" cy="3716338"/>
          </a:xfrm>
          <a:prstGeom prst="rect"/>
          <a:noFill/>
          <a:ln w="9525">
            <a:noFill/>
          </a:ln>
        </p:spPr>
      </p:pic>
    </p:spTree>
  </p:cSld>
  <p:clrMapOvr>
    <a:masterClrMapping/>
  </p:clrMapOvr>
  <p:transition spd="slow" advTm="5163">
    <p:cover/>
  </p:transition>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id="5" nodeType="afterEffect" presetClass="entr" presetID="16" presetSubtype="42">
                                  <p:stCondLst>
                                    <p:cond delay="0"/>
                                  </p:stCondLst>
                                  <p:childTnLst>
                                    <p:set>
                                      <p:cBhvr>
                                        <p:cTn dur="1" fill="hold" id="6">
                                          <p:stCondLst>
                                            <p:cond delay="0"/>
                                          </p:stCondLst>
                                        </p:cTn>
                                        <p:tgtEl>
                                          <p:spTgt spid="1048712"/>
                                        </p:tgtEl>
                                        <p:attrNameLst>
                                          <p:attrName>style.visibility</p:attrName>
                                        </p:attrNameLst>
                                      </p:cBhvr>
                                      <p:to>
                                        <p:strVal val="visible"/>
                                      </p:to>
                                    </p:set>
                                    <p:animEffect transition="in" filter="barn(outHorizontal)">
                                      <p:cBhvr>
                                        <p:cTn dur="500" id="7"/>
                                        <p:tgtEl>
                                          <p:spTgt spid="1048712"/>
                                        </p:tgtEl>
                                      </p:cBhvr>
                                    </p:animEffect>
                                  </p:childTnLst>
                                </p:cTn>
                              </p:par>
                            </p:childTnLst>
                          </p:cTn>
                        </p:par>
                        <p:par>
                          <p:cTn fill="hold" id="8">
                            <p:stCondLst>
                              <p:cond delay="500"/>
                            </p:stCondLst>
                            <p:childTnLst>
                              <p:par>
                                <p:cTn fill="hold" grpId="0" id="9" nodeType="afterEffect" presetClass="entr" presetID="31" presetSubtype="0">
                                  <p:stCondLst>
                                    <p:cond delay="0"/>
                                  </p:stCondLst>
                                  <p:childTnLst>
                                    <p:set>
                                      <p:cBhvr>
                                        <p:cTn dur="1" fill="hold" id="10">
                                          <p:stCondLst>
                                            <p:cond delay="0"/>
                                          </p:stCondLst>
                                        </p:cTn>
                                        <p:tgtEl>
                                          <p:spTgt spid="1048710"/>
                                        </p:tgtEl>
                                        <p:attrNameLst>
                                          <p:attrName>style.visibility</p:attrName>
                                        </p:attrNameLst>
                                      </p:cBhvr>
                                      <p:to>
                                        <p:strVal val="visible"/>
                                      </p:to>
                                    </p:set>
                                    <p:anim calcmode="lin" valueType="num">
                                      <p:cBhvr>
                                        <p:cTn dur="400" fill="hold" id="11"/>
                                        <p:tgtEl>
                                          <p:spTgt spid="1048710"/>
                                        </p:tgtEl>
                                        <p:attrNameLst>
                                          <p:attrName>ppt_w</p:attrName>
                                        </p:attrNameLst>
                                      </p:cBhvr>
                                      <p:tavLst>
                                        <p:tav tm="0">
                                          <p:val>
                                            <p:fltVal val="0.0"/>
                                          </p:val>
                                        </p:tav>
                                        <p:tav tm="100000">
                                          <p:val>
                                            <p:strVal val="#ppt_w"/>
                                          </p:val>
                                        </p:tav>
                                      </p:tavLst>
                                    </p:anim>
                                    <p:anim calcmode="lin" valueType="num">
                                      <p:cBhvr>
                                        <p:cTn dur="400" fill="hold" id="12"/>
                                        <p:tgtEl>
                                          <p:spTgt spid="1048710"/>
                                        </p:tgtEl>
                                        <p:attrNameLst>
                                          <p:attrName>ppt_h</p:attrName>
                                        </p:attrNameLst>
                                      </p:cBhvr>
                                      <p:tavLst>
                                        <p:tav tm="0">
                                          <p:val>
                                            <p:fltVal val="0.0"/>
                                          </p:val>
                                        </p:tav>
                                        <p:tav tm="100000">
                                          <p:val>
                                            <p:strVal val="#ppt_h"/>
                                          </p:val>
                                        </p:tav>
                                      </p:tavLst>
                                    </p:anim>
                                    <p:anim calcmode="lin" valueType="num">
                                      <p:cBhvr>
                                        <p:cTn dur="400" fill="hold" id="13"/>
                                        <p:tgtEl>
                                          <p:spTgt spid="1048710"/>
                                        </p:tgtEl>
                                        <p:attrNameLst>
                                          <p:attrName>style.rotation</p:attrName>
                                        </p:attrNameLst>
                                      </p:cBhvr>
                                      <p:tavLst>
                                        <p:tav tm="0">
                                          <p:val>
                                            <p:fltVal val="90.0"/>
                                          </p:val>
                                        </p:tav>
                                        <p:tav tm="100000">
                                          <p:val>
                                            <p:fltVal val="0.0"/>
                                          </p:val>
                                        </p:tav>
                                      </p:tavLst>
                                    </p:anim>
                                    <p:animEffect transition="in" filter="fade">
                                      <p:cBhvr>
                                        <p:cTn dur="400" id="14"/>
                                        <p:tgtEl>
                                          <p:spTgt spid="1048710"/>
                                        </p:tgtEl>
                                      </p:cBhvr>
                                    </p:animEffect>
                                  </p:childTnLst>
                                </p:cTn>
                              </p:par>
                            </p:childTnLst>
                          </p:cTn>
                        </p:par>
                        <p:par>
                          <p:cTn fill="hold" id="15">
                            <p:stCondLst>
                              <p:cond delay="1000"/>
                            </p:stCondLst>
                            <p:childTnLst>
                              <p:par>
                                <p:cTn fill="hold" grpId="0" id="16" nodeType="afterEffect" presetClass="entr" presetID="56" presetSubtype="0">
                                  <p:stCondLst>
                                    <p:cond delay="0"/>
                                  </p:stCondLst>
                                  <p:iterate type="lt">
                                    <p:tmPct val="10000"/>
                                  </p:iterate>
                                  <p:childTnLst>
                                    <p:set>
                                      <p:cBhvr>
                                        <p:cTn dur="1" fill="hold" id="17">
                                          <p:stCondLst>
                                            <p:cond delay="0"/>
                                          </p:stCondLst>
                                        </p:cTn>
                                        <p:tgtEl>
                                          <p:spTgt spid="1048711"/>
                                        </p:tgtEl>
                                        <p:attrNameLst>
                                          <p:attrName>style.visibility</p:attrName>
                                        </p:attrNameLst>
                                      </p:cBhvr>
                                      <p:to>
                                        <p:strVal val="visible"/>
                                      </p:to>
                                    </p:set>
                                    <p:anim by="(-#ppt_w*2)" calcmode="lin" valueType="num">
                                      <p:cBhvr rctx="PPT">
                                        <p:cTn autoRev="1" dur="300" fill="hold" id="18">
                                          <p:stCondLst>
                                            <p:cond delay="0"/>
                                          </p:stCondLst>
                                        </p:cTn>
                                        <p:tgtEl>
                                          <p:spTgt spid="1048711"/>
                                        </p:tgtEl>
                                        <p:attrNameLst>
                                          <p:attrName>ppt_w</p:attrName>
                                        </p:attrNameLst>
                                      </p:cBhvr>
                                    </p:anim>
                                    <p:anim by="(#ppt_w*0.50)" calcmode="lin" valueType="num">
                                      <p:cBhvr>
                                        <p:cTn autoRev="1" decel="50000" dur="300" fill="hold" id="19">
                                          <p:stCondLst>
                                            <p:cond delay="0"/>
                                          </p:stCondLst>
                                        </p:cTn>
                                        <p:tgtEl>
                                          <p:spTgt spid="1048711"/>
                                        </p:tgtEl>
                                        <p:attrNameLst>
                                          <p:attrName>ppt_x</p:attrName>
                                        </p:attrNameLst>
                                      </p:cBhvr>
                                    </p:anim>
                                    <p:anim calcmode="lin" from="(-#ppt_h/2)" to="(#ppt_y)" valueType="num">
                                      <p:cBhvr>
                                        <p:cTn dur="600" fill="hold" id="20">
                                          <p:stCondLst>
                                            <p:cond delay="0"/>
                                          </p:stCondLst>
                                        </p:cTn>
                                        <p:tgtEl>
                                          <p:spTgt spid="1048711"/>
                                        </p:tgtEl>
                                        <p:attrNameLst>
                                          <p:attrName>ppt_y</p:attrName>
                                        </p:attrNameLst>
                                      </p:cBhvr>
                                    </p:anim>
                                    <p:animRot by="21600000">
                                      <p:cBhvr>
                                        <p:cTn dur="600" fill="hold" id="21">
                                          <p:stCondLst>
                                            <p:cond delay="0"/>
                                          </p:stCondLst>
                                        </p:cTn>
                                        <p:tgtEl>
                                          <p:spTgt spid="1048711"/>
                                        </p:tgtEl>
                                        <p:attrNameLst>
                                          <p:attrName>r</p:attrName>
                                        </p:attrNameLst>
                                      </p:cBhvr>
                                    </p:animRot>
                                  </p:childTnLst>
                                </p:cTn>
                              </p:par>
                            </p:childTnLst>
                          </p:cTn>
                        </p:par>
                        <p:par>
                          <p:cTn fill="hold" id="22">
                            <p:stCondLst>
                              <p:cond delay="1740"/>
                            </p:stCondLst>
                            <p:childTnLst>
                              <p:par>
                                <p:cTn fill="hold" id="23" nodeType="afterEffect" presetClass="entr" presetID="2" presetSubtype="2">
                                  <p:stCondLst>
                                    <p:cond delay="0"/>
                                  </p:stCondLst>
                                  <p:childTnLst>
                                    <p:set>
                                      <p:cBhvr>
                                        <p:cTn dur="1" fill="hold" id="24">
                                          <p:stCondLst>
                                            <p:cond delay="0"/>
                                          </p:stCondLst>
                                        </p:cTn>
                                        <p:tgtEl>
                                          <p:spTgt spid="1048709"/>
                                        </p:tgtEl>
                                        <p:attrNameLst>
                                          <p:attrName>style.visibility</p:attrName>
                                        </p:attrNameLst>
                                      </p:cBhvr>
                                      <p:to>
                                        <p:strVal val="visible"/>
                                      </p:to>
                                    </p:set>
                                    <p:anim calcmode="lin" valueType="num">
                                      <p:cBhvr additive="base">
                                        <p:cTn dur="500" fill="hold" id="25"/>
                                        <p:tgtEl>
                                          <p:spTgt spid="1048709"/>
                                        </p:tgtEl>
                                        <p:attrNameLst>
                                          <p:attrName>ppt_x</p:attrName>
                                        </p:attrNameLst>
                                      </p:cBhvr>
                                      <p:tavLst>
                                        <p:tav tm="0">
                                          <p:val>
                                            <p:strVal val="1+#ppt_w/2"/>
                                          </p:val>
                                        </p:tav>
                                        <p:tav tm="100000">
                                          <p:val>
                                            <p:strVal val="#ppt_x"/>
                                          </p:val>
                                        </p:tav>
                                      </p:tavLst>
                                    </p:anim>
                                    <p:anim calcmode="lin" valueType="num">
                                      <p:cBhvr additive="base">
                                        <p:cTn dur="500" fill="hold" id="26"/>
                                        <p:tgtEl>
                                          <p:spTgt spid="1048709"/>
                                        </p:tgtEl>
                                        <p:attrNameLst>
                                          <p:attrName>ppt_y</p:attrName>
                                        </p:attrNameLst>
                                      </p:cBhvr>
                                      <p:tavLst>
                                        <p:tav tm="0">
                                          <p:val>
                                            <p:strVal val="#ppt_y"/>
                                          </p:val>
                                        </p:tav>
                                        <p:tav tm="100000">
                                          <p:val>
                                            <p:strVal val="#ppt_y"/>
                                          </p:val>
                                        </p:tav>
                                      </p:tavLst>
                                    </p:anim>
                                  </p:childTnLst>
                                </p:cTn>
                              </p:par>
                              <p:par>
                                <p:cTn fill="hold" id="27" nodeType="withEffect" presetClass="entr" presetID="2" presetSubtype="2">
                                  <p:stCondLst>
                                    <p:cond delay="200"/>
                                  </p:stCondLst>
                                  <p:childTnLst>
                                    <p:set>
                                      <p:cBhvr>
                                        <p:cTn dur="1" fill="hold" id="28">
                                          <p:stCondLst>
                                            <p:cond delay="0"/>
                                          </p:stCondLst>
                                        </p:cTn>
                                        <p:tgtEl>
                                          <p:spTgt spid="1048708"/>
                                        </p:tgtEl>
                                        <p:attrNameLst>
                                          <p:attrName>style.visibility</p:attrName>
                                        </p:attrNameLst>
                                      </p:cBhvr>
                                      <p:to>
                                        <p:strVal val="visible"/>
                                      </p:to>
                                    </p:set>
                                    <p:anim calcmode="lin" valueType="num">
                                      <p:cBhvr additive="base">
                                        <p:cTn dur="500" fill="hold" id="29"/>
                                        <p:tgtEl>
                                          <p:spTgt spid="1048708"/>
                                        </p:tgtEl>
                                        <p:attrNameLst>
                                          <p:attrName>ppt_x</p:attrName>
                                        </p:attrNameLst>
                                      </p:cBhvr>
                                      <p:tavLst>
                                        <p:tav tm="0">
                                          <p:val>
                                            <p:strVal val="1+#ppt_w/2"/>
                                          </p:val>
                                        </p:tav>
                                        <p:tav tm="100000">
                                          <p:val>
                                            <p:strVal val="#ppt_x"/>
                                          </p:val>
                                        </p:tav>
                                      </p:tavLst>
                                    </p:anim>
                                    <p:anim calcmode="lin" valueType="num">
                                      <p:cBhvr additive="base">
                                        <p:cTn dur="500" fill="hold" id="30"/>
                                        <p:tgtEl>
                                          <p:spTgt spid="104870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710" grpId="0"/>
      <p:bldP spid="10487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90" name=""/>
        <p:cNvGrpSpPr/>
        <p:nvPr/>
      </p:nvGrpSpPr>
      <p:grpSpPr>
        <a:xfrm/>
      </p:grpSpPr>
      <p:sp>
        <p:nvSpPr>
          <p:cNvPr id="1048716" name="标题 1"/>
          <p:cNvSpPr txBox="1"/>
          <p:nvPr/>
        </p:nvSpPr>
        <p:spPr>
          <a:xfrm>
            <a:off x="544513" y="1479550"/>
            <a:ext cx="3929062" cy="492125"/>
          </a:xfrm>
          <a:prstGeom prst="rect"/>
          <a:noFill/>
          <a:ln w="9525">
            <a:noFill/>
          </a:ln>
        </p:spPr>
        <p:txBody>
          <a:bodyPr anchor="ctr" bIns="0" lIns="0" rIns="0" tIns="0" wrap="square">
            <a:spAutoFit/>
          </a:bodyPr>
          <a:p>
            <a:pPr algn="ctr"/>
            <a:r>
              <a:rPr altLang="en-US" b="1" sz="3200" lang="zh-CN">
                <a:solidFill>
                  <a:srgbClr val="C00000"/>
                </a:solidFill>
                <a:latin typeface="微软雅黑" panose="020B0503020204020204" pitchFamily="34" charset="-122"/>
                <a:ea typeface="微软雅黑" panose="020B0503020204020204" pitchFamily="34" charset="-122"/>
              </a:rPr>
              <a:t>吸毒对身体的</a:t>
            </a:r>
            <a:r>
              <a:rPr altLang="en-US" b="1" dirty="0" sz="3200" lang="zh-CN">
                <a:solidFill>
                  <a:srgbClr val="C00000"/>
                </a:solidFill>
                <a:latin typeface="微软雅黑" panose="020B0503020204020204" pitchFamily="34" charset="-122"/>
                <a:ea typeface="微软雅黑" panose="020B0503020204020204" pitchFamily="34" charset="-122"/>
              </a:rPr>
              <a:t>危害</a:t>
            </a:r>
            <a:endParaRPr altLang="en-US" b="1" dirty="0" sz="3200" lang="zh-CN">
              <a:solidFill>
                <a:srgbClr val="C00000"/>
              </a:solidFill>
              <a:latin typeface="微软雅黑" panose="020B0503020204020204" pitchFamily="34" charset="-122"/>
              <a:ea typeface="微软雅黑" panose="020B0503020204020204" pitchFamily="34" charset="-122"/>
            </a:endParaRPr>
          </a:p>
        </p:txBody>
      </p:sp>
      <p:sp>
        <p:nvSpPr>
          <p:cNvPr id="1048717" name="标题 1"/>
          <p:cNvSpPr txBox="1"/>
          <p:nvPr/>
        </p:nvSpPr>
        <p:spPr>
          <a:xfrm>
            <a:off x="936625" y="2595563"/>
            <a:ext cx="4781550" cy="3324225"/>
          </a:xfrm>
          <a:prstGeom prst="rect"/>
          <a:noFill/>
          <a:ln w="9525">
            <a:noFill/>
          </a:ln>
        </p:spPr>
        <p:txBody>
          <a:bodyPr anchor="ctr" bIns="0" lIns="0" rIns="0" tIns="0" wrap="square">
            <a:spAutoFit/>
          </a:bodyPr>
          <a:p>
            <a:pPr>
              <a:lnSpc>
                <a:spcPct val="200000"/>
              </a:lnSpc>
            </a:pPr>
            <a:r>
              <a:rPr altLang="en-US" dirty="0" sz="1200" lang="zh-CN">
                <a:solidFill>
                  <a:srgbClr val="C00000"/>
                </a:solidFill>
                <a:latin typeface="微软雅黑" panose="020B0503020204020204" pitchFamily="34" charset="-122"/>
                <a:ea typeface="微软雅黑" panose="020B0503020204020204" pitchFamily="34" charset="-122"/>
              </a:rPr>
              <a:t>我国目前流行最广、危害最严重的毒品是海洛因，海洛因属于阿片灯药物。在正常人的脑内和体内一些器官，存在着内源性阿片肽和阿片受体。在正常情况下，吸毒对人体的危害源性阿片肽和阿片受体。在正常情况下，内源性阿片肽作用于阿片受体，调节着人的情绪和行为。人在吸食海洛因后，抑制了内源性阿片肽的生成，逐渐形成在海洛因作用下的平衡状态，一旦停用就会出现不安、焦虑、忽冷忽热、起鸡皮疙瘩、流泪、流涕、出汗、恶心、呕吐、腹痛、腹泻等。这种戒断反应的痛苦，反过来又促使吸毒者为避免这种痛苦而千方百计地维持吸毒状态。冰毒和摇头丸在药理作用上属中枢兴奋药，毁坏人的神经中枢。</a:t>
            </a:r>
            <a:endParaRPr altLang="en-US" dirty="0" sz="1200" lang="zh-CN">
              <a:solidFill>
                <a:srgbClr val="C00000"/>
              </a:solidFill>
              <a:latin typeface="微软雅黑" panose="020B0503020204020204" pitchFamily="34" charset="-122"/>
              <a:ea typeface="微软雅黑" panose="020B0503020204020204" pitchFamily="34" charset="-122"/>
            </a:endParaRPr>
          </a:p>
        </p:txBody>
      </p:sp>
      <p:cxnSp>
        <p:nvCxnSpPr>
          <p:cNvPr id="3145734" name="直接连接符 9"/>
          <p:cNvCxnSpPr>
            <a:cxnSpLocks/>
          </p:cNvCxnSpPr>
          <p:nvPr/>
        </p:nvCxnSpPr>
        <p:spPr>
          <a:xfrm>
            <a:off x="936625" y="2119313"/>
            <a:ext cx="3117850" cy="0"/>
          </a:xfrm>
          <a:prstGeom prst="line"/>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2097175" name="图片 39"/>
          <p:cNvPicPr>
            <a:picLocks noChangeAspect="1"/>
          </p:cNvPicPr>
          <p:nvPr/>
        </p:nvPicPr>
        <p:blipFill>
          <a:blip xmlns:r="http://schemas.openxmlformats.org/officeDocument/2006/relationships" r:embed="rId1"/>
          <a:stretch>
            <a:fillRect/>
          </a:stretch>
        </p:blipFill>
        <p:spPr>
          <a:xfrm>
            <a:off x="6378575" y="2119313"/>
            <a:ext cx="5295900" cy="3865562"/>
          </a:xfrm>
          <a:prstGeom prst="rect"/>
          <a:noFill/>
          <a:ln w="9525">
            <a:noFill/>
          </a:ln>
        </p:spPr>
      </p:pic>
      <p:sp>
        <p:nvSpPr>
          <p:cNvPr id="1048718" name="TextBox 104"/>
          <p:cNvSpPr txBox="1"/>
          <p:nvPr/>
        </p:nvSpPr>
        <p:spPr>
          <a:xfrm>
            <a:off x="847725" y="150813"/>
            <a:ext cx="5043488" cy="522287"/>
          </a:xfrm>
          <a:prstGeom prst="rect"/>
          <a:noFill/>
          <a:ln w="9525">
            <a:noFill/>
          </a:ln>
        </p:spPr>
        <p:txBody>
          <a:bodyPr anchor="t">
            <a:spAutoFit/>
          </a:bodyPr>
          <a:p>
            <a:r>
              <a:rPr altLang="en-US" b="1" dirty="0" sz="2800" lang="zh-CN">
                <a:solidFill>
                  <a:schemeClr val="accent1"/>
                </a:solidFill>
                <a:latin typeface="微软雅黑" panose="020B0503020204020204" pitchFamily="34" charset="-122"/>
                <a:ea typeface="微软雅黑" panose="020B0503020204020204" pitchFamily="34" charset="-122"/>
              </a:rPr>
              <a:t>吸毒的危害</a:t>
            </a:r>
            <a:endParaRPr altLang="zh-CN" b="1" dirty="0" sz="2800" lang="en-US">
              <a:solidFill>
                <a:schemeClr val="accent1"/>
              </a:solidFill>
              <a:latin typeface="微软雅黑" panose="020B0503020204020204" pitchFamily="34" charset="-122"/>
              <a:ea typeface="微软雅黑" panose="020B0503020204020204" pitchFamily="34" charset="-122"/>
            </a:endParaRPr>
          </a:p>
        </p:txBody>
      </p:sp>
      <p:sp>
        <p:nvSpPr>
          <p:cNvPr id="1048719" name="Freeform 5"/>
          <p:cNvSpPr>
            <a:spLocks noEditPoints="1"/>
          </p:cNvSpPr>
          <p:nvPr/>
        </p:nvSpPr>
        <p:spPr>
          <a:xfrm>
            <a:off x="282575" y="173038"/>
            <a:ext cx="493713" cy="493712"/>
          </a:xfrm>
          <a:custGeom>
            <a:av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r" b="b"/>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chemeClr val="tx1"/>
          </a:solidFill>
          <a:ln w="9525">
            <a:noFill/>
          </a:ln>
        </p:spPr>
        <p:txBody>
          <a:bodyPr/>
          <a:p>
            <a:endParaRPr altLang="en-US" lang="zh-CN"/>
          </a:p>
        </p:txBody>
      </p:sp>
    </p:spTree>
  </p:cSld>
  <p:clrMapOvr>
    <a:masterClrMapping/>
  </p:clrMapOvr>
  <p:transition spd="slow" advClick="0" advTm="3000">
    <p:fade/>
  </p:transition>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id="5" nodeType="afterEffect" presetClass="entr" presetID="53" presetSubtype="16">
                                  <p:stCondLst>
                                    <p:cond delay="0"/>
                                  </p:stCondLst>
                                  <p:childTnLst>
                                    <p:set>
                                      <p:cBhvr>
                                        <p:cTn dur="1" fill="hold" id="6">
                                          <p:stCondLst>
                                            <p:cond delay="0"/>
                                          </p:stCondLst>
                                        </p:cTn>
                                        <p:tgtEl>
                                          <p:spTgt spid="1048719"/>
                                        </p:tgtEl>
                                        <p:attrNameLst>
                                          <p:attrName>style.visibility</p:attrName>
                                        </p:attrNameLst>
                                      </p:cBhvr>
                                      <p:to>
                                        <p:strVal val="visible"/>
                                      </p:to>
                                    </p:set>
                                    <p:anim calcmode="lin" valueType="num">
                                      <p:cBhvr>
                                        <p:cTn dur="300" fill="hold" id="7"/>
                                        <p:tgtEl>
                                          <p:spTgt spid="1048719"/>
                                        </p:tgtEl>
                                        <p:attrNameLst>
                                          <p:attrName>ppt_w</p:attrName>
                                        </p:attrNameLst>
                                      </p:cBhvr>
                                      <p:tavLst>
                                        <p:tav tm="0">
                                          <p:val>
                                            <p:fltVal val="0.0"/>
                                          </p:val>
                                        </p:tav>
                                        <p:tav tm="100000">
                                          <p:val>
                                            <p:strVal val="#ppt_w"/>
                                          </p:val>
                                        </p:tav>
                                      </p:tavLst>
                                    </p:anim>
                                    <p:anim calcmode="lin" valueType="num">
                                      <p:cBhvr>
                                        <p:cTn dur="300" fill="hold" id="8"/>
                                        <p:tgtEl>
                                          <p:spTgt spid="1048719"/>
                                        </p:tgtEl>
                                        <p:attrNameLst>
                                          <p:attrName>ppt_h</p:attrName>
                                        </p:attrNameLst>
                                      </p:cBhvr>
                                      <p:tavLst>
                                        <p:tav tm="0">
                                          <p:val>
                                            <p:fltVal val="0.0"/>
                                          </p:val>
                                        </p:tav>
                                        <p:tav tm="100000">
                                          <p:val>
                                            <p:strVal val="#ppt_h"/>
                                          </p:val>
                                        </p:tav>
                                      </p:tavLst>
                                    </p:anim>
                                    <p:animEffect transition="in" filter="fade">
                                      <p:cBhvr>
                                        <p:cTn dur="300" id="9"/>
                                        <p:tgtEl>
                                          <p:spTgt spid="1048719"/>
                                        </p:tgtEl>
                                      </p:cBhvr>
                                    </p:animEffect>
                                  </p:childTnLst>
                                </p:cTn>
                              </p:par>
                            </p:childTnLst>
                          </p:cTn>
                        </p:par>
                        <p:par>
                          <p:cTn fill="hold" id="10">
                            <p:stCondLst>
                              <p:cond delay="500"/>
                            </p:stCondLst>
                            <p:childTnLst>
                              <p:par>
                                <p:cTn fill="hold" grpId="0" id="11" nodeType="afterEffect" presetClass="entr" presetID="41" presetSubtype="0">
                                  <p:stCondLst>
                                    <p:cond delay="0"/>
                                  </p:stCondLst>
                                  <p:iterate type="lt">
                                    <p:tmPct val="10000"/>
                                  </p:iterate>
                                  <p:childTnLst>
                                    <p:set>
                                      <p:cBhvr>
                                        <p:cTn dur="1" fill="hold" id="12">
                                          <p:stCondLst>
                                            <p:cond delay="0"/>
                                          </p:stCondLst>
                                        </p:cTn>
                                        <p:tgtEl>
                                          <p:spTgt spid="1048718"/>
                                        </p:tgtEl>
                                        <p:attrNameLst>
                                          <p:attrName>style.visibility</p:attrName>
                                        </p:attrNameLst>
                                      </p:cBhvr>
                                      <p:to>
                                        <p:strVal val="visible"/>
                                      </p:to>
                                    </p:set>
                                    <p:anim calcmode="lin" valueType="num">
                                      <p:cBhvr>
                                        <p:cTn dur="400" fill="hold" id="13"/>
                                        <p:tgtEl>
                                          <p:spTgt spid="1048718"/>
                                        </p:tgtEl>
                                        <p:attrNameLst>
                                          <p:attrName>ppt_x</p:attrName>
                                        </p:attrNameLst>
                                      </p:cBhvr>
                                      <p:tavLst>
                                        <p:tav tm="0">
                                          <p:val>
                                            <p:strVal val="#ppt_x"/>
                                          </p:val>
                                        </p:tav>
                                        <p:tav tm="50000">
                                          <p:val>
                                            <p:strVal val="#ppt_x+.1"/>
                                          </p:val>
                                        </p:tav>
                                        <p:tav tm="100000">
                                          <p:val>
                                            <p:strVal val="#ppt_x"/>
                                          </p:val>
                                        </p:tav>
                                      </p:tavLst>
                                    </p:anim>
                                    <p:anim calcmode="lin" valueType="num">
                                      <p:cBhvr>
                                        <p:cTn dur="400" fill="hold" id="14"/>
                                        <p:tgtEl>
                                          <p:spTgt spid="1048718"/>
                                        </p:tgtEl>
                                        <p:attrNameLst>
                                          <p:attrName>ppt_y</p:attrName>
                                        </p:attrNameLst>
                                      </p:cBhvr>
                                      <p:tavLst>
                                        <p:tav tm="0">
                                          <p:val>
                                            <p:strVal val="#ppt_y"/>
                                          </p:val>
                                        </p:tav>
                                        <p:tav tm="100000">
                                          <p:val>
                                            <p:strVal val="#ppt_y"/>
                                          </p:val>
                                        </p:tav>
                                      </p:tavLst>
                                    </p:anim>
                                    <p:anim calcmode="lin" valueType="num">
                                      <p:cBhvr>
                                        <p:cTn dur="400" fill="hold" id="15"/>
                                        <p:tgtEl>
                                          <p:spTgt spid="1048718"/>
                                        </p:tgtEl>
                                        <p:attrNameLst>
                                          <p:attrName>ppt_h</p:attrName>
                                        </p:attrNameLst>
                                      </p:cBhvr>
                                      <p:tavLst>
                                        <p:tav tm="0">
                                          <p:val>
                                            <p:strVal val="#ppt_h/10"/>
                                          </p:val>
                                        </p:tav>
                                        <p:tav tm="50000">
                                          <p:val>
                                            <p:strVal val="#ppt_h+.01"/>
                                          </p:val>
                                        </p:tav>
                                        <p:tav tm="100000">
                                          <p:val>
                                            <p:strVal val="#ppt_h"/>
                                          </p:val>
                                        </p:tav>
                                      </p:tavLst>
                                    </p:anim>
                                    <p:anim calcmode="lin" valueType="num">
                                      <p:cBhvr>
                                        <p:cTn dur="400" fill="hold" id="16"/>
                                        <p:tgtEl>
                                          <p:spTgt spid="1048718"/>
                                        </p:tgtEl>
                                        <p:attrNameLst>
                                          <p:attrName>ppt_w</p:attrName>
                                        </p:attrNameLst>
                                      </p:cBhvr>
                                      <p:tavLst>
                                        <p:tav tm="0">
                                          <p:val>
                                            <p:strVal val="#ppt_w/10"/>
                                          </p:val>
                                        </p:tav>
                                        <p:tav tm="50000">
                                          <p:val>
                                            <p:strVal val="#ppt_w+.01"/>
                                          </p:val>
                                        </p:tav>
                                        <p:tav tm="100000">
                                          <p:val>
                                            <p:strVal val="#ppt_w"/>
                                          </p:val>
                                        </p:tav>
                                      </p:tavLst>
                                    </p:anim>
                                    <p:animEffect transition="in" filter="fade">
                                      <p:cBhvr>
                                        <p:cTn dur="400" id="17" tmFilter="0,0; .5, 1; 1, 1"/>
                                        <p:tgtEl>
                                          <p:spTgt spid="10487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71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93" name=""/>
        <p:cNvGrpSpPr/>
        <p:nvPr/>
      </p:nvGrpSpPr>
      <p:grpSpPr>
        <a:xfrm/>
      </p:grpSpPr>
      <p:sp>
        <p:nvSpPr>
          <p:cNvPr id="1048723" name="标题 1"/>
          <p:cNvSpPr txBox="1"/>
          <p:nvPr/>
        </p:nvSpPr>
        <p:spPr>
          <a:xfrm>
            <a:off x="885825" y="2147888"/>
            <a:ext cx="3817938" cy="574675"/>
          </a:xfrm>
          <a:prstGeom prst="rect"/>
        </p:spPr>
        <p:txBody>
          <a:bodyPr anchor="ctr" bIns="0" lIns="0" rIns="0" rtlCol="0" tIns="0" vert="horz" wrap="square">
            <a:spAutoFit/>
          </a:bodyPr>
          <a:lstStyle>
            <a:lvl1pPr algn="l" defTabSz="685800" eaLnBrk="1" hangingPunct="1" latinLnBrk="0" rtl="0">
              <a:lnSpc>
                <a:spcPct val="90000"/>
              </a:lnSpc>
              <a:spcBef>
                <a:spcPct val="0"/>
              </a:spcBef>
              <a:buNone/>
              <a:defRPr sz="3300" kern="1200">
                <a:solidFill>
                  <a:schemeClr val="tx1"/>
                </a:solidFill>
                <a:latin typeface="+mj-lt"/>
                <a:ea typeface="+mj-ea"/>
                <a:cs typeface="+mj-cs"/>
              </a:defRPr>
            </a:lvl1pPr>
          </a:lstStyle>
          <a:p>
            <a:pPr algn="ctr" fontAlgn="base">
              <a:lnSpc>
                <a:spcPct val="100000"/>
              </a:lnSpc>
            </a:pPr>
            <a:r>
              <a:rPr altLang="en-US" b="1" dirty="0" sz="3735" lang="zh-CN" noProof="1" strike="noStrike">
                <a:solidFill>
                  <a:srgbClr val="C00000"/>
                </a:solidFill>
                <a:latin typeface="微软雅黑" panose="020B0503020204020204" pitchFamily="34" charset="-122"/>
                <a:ea typeface="微软雅黑" panose="020B0503020204020204" pitchFamily="34" charset="-122"/>
                <a:cs typeface="+mj-cs"/>
              </a:rPr>
              <a:t>吸毒对家庭的危害</a:t>
            </a:r>
            <a:endParaRPr altLang="en-US" b="1" dirty="0" sz="3735" lang="zh-CN" noProof="1" strike="noStrike">
              <a:solidFill>
                <a:srgbClr val="C00000"/>
              </a:solidFill>
              <a:latin typeface="微软雅黑" panose="020B0503020204020204" pitchFamily="34" charset="-122"/>
              <a:ea typeface="微软雅黑" panose="020B0503020204020204" pitchFamily="34" charset="-122"/>
            </a:endParaRPr>
          </a:p>
        </p:txBody>
      </p:sp>
      <p:sp>
        <p:nvSpPr>
          <p:cNvPr id="1048724" name="标题 1"/>
          <p:cNvSpPr txBox="1"/>
          <p:nvPr/>
        </p:nvSpPr>
        <p:spPr>
          <a:xfrm>
            <a:off x="901700" y="2971800"/>
            <a:ext cx="4291013" cy="1806575"/>
          </a:xfrm>
          <a:prstGeom prst="rect"/>
        </p:spPr>
        <p:txBody>
          <a:bodyPr anchor="ctr" bIns="0" lIns="0" rIns="0" rtlCol="0" tIns="0" vert="horz" wrap="square">
            <a:spAutoFit/>
          </a:bodyPr>
          <a:lstStyle>
            <a:lvl1pPr algn="l" defTabSz="685800" eaLnBrk="1" hangingPunct="1" latinLnBrk="0" rtl="0">
              <a:lnSpc>
                <a:spcPct val="90000"/>
              </a:lnSpc>
              <a:spcBef>
                <a:spcPct val="0"/>
              </a:spcBef>
              <a:buNone/>
              <a:defRPr sz="3300" kern="1200">
                <a:solidFill>
                  <a:schemeClr val="tx1"/>
                </a:solidFill>
                <a:latin typeface="+mj-lt"/>
                <a:ea typeface="+mj-ea"/>
                <a:cs typeface="+mj-cs"/>
              </a:defRPr>
            </a:lvl1pPr>
          </a:lstStyle>
          <a:p>
            <a:pPr algn="ctr" fontAlgn="base">
              <a:lnSpc>
                <a:spcPct val="200000"/>
              </a:lnSpc>
            </a:pPr>
            <a:r>
              <a:rPr altLang="en-US" dirty="0" sz="1465" lang="zh-CN" noProof="1" strike="noStrike">
                <a:solidFill>
                  <a:srgbClr val="C00000"/>
                </a:solidFill>
                <a:latin typeface="微软雅黑" panose="020B0503020204020204" pitchFamily="34" charset="-122"/>
                <a:ea typeface="微软雅黑" panose="020B0503020204020204" pitchFamily="34" charset="-122"/>
                <a:cs typeface="+mj-cs"/>
              </a:rPr>
              <a:t>家庭中一旦出现了吸毒者，家便不成其为家。吸毒者在自我毁灭的同时，也破坏自己的家庭，是家庭陷入经济破产、亲属离散、甚至家破人亡的困难境地。</a:t>
            </a:r>
            <a:endParaRPr altLang="en-US" dirty="0" sz="1465" lang="zh-CN" noProof="1" strike="noStrike">
              <a:solidFill>
                <a:srgbClr val="C00000"/>
              </a:solidFill>
              <a:latin typeface="微软雅黑" panose="020B0503020204020204" pitchFamily="34" charset="-122"/>
              <a:ea typeface="微软雅黑" panose="020B0503020204020204" pitchFamily="34" charset="-122"/>
            </a:endParaRPr>
          </a:p>
        </p:txBody>
      </p:sp>
      <p:cxnSp>
        <p:nvCxnSpPr>
          <p:cNvPr id="3145735" name="直接连接符 8"/>
          <p:cNvCxnSpPr>
            <a:cxnSpLocks/>
          </p:cNvCxnSpPr>
          <p:nvPr/>
        </p:nvCxnSpPr>
        <p:spPr>
          <a:xfrm>
            <a:off x="901700" y="2873375"/>
            <a:ext cx="3802063" cy="0"/>
          </a:xfrm>
          <a:prstGeom prst="line"/>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2097176" name="图片 2"/>
          <p:cNvPicPr>
            <a:picLocks noChangeAspect="1"/>
          </p:cNvPicPr>
          <p:nvPr/>
        </p:nvPicPr>
        <p:blipFill>
          <a:blip xmlns:r="http://schemas.openxmlformats.org/officeDocument/2006/relationships" r:embed="rId1"/>
          <a:stretch>
            <a:fillRect/>
          </a:stretch>
        </p:blipFill>
        <p:spPr>
          <a:xfrm>
            <a:off x="5768975" y="890588"/>
            <a:ext cx="5969000" cy="5969000"/>
          </a:xfrm>
          <a:prstGeom prst="rect"/>
          <a:noFill/>
          <a:ln w="9525">
            <a:noFill/>
          </a:ln>
        </p:spPr>
      </p:pic>
      <p:sp>
        <p:nvSpPr>
          <p:cNvPr id="1048725" name="TextBox 104"/>
          <p:cNvSpPr txBox="1"/>
          <p:nvPr/>
        </p:nvSpPr>
        <p:spPr>
          <a:xfrm>
            <a:off x="847725" y="150813"/>
            <a:ext cx="5043488" cy="522287"/>
          </a:xfrm>
          <a:prstGeom prst="rect"/>
          <a:noFill/>
          <a:ln w="9525">
            <a:noFill/>
          </a:ln>
        </p:spPr>
        <p:txBody>
          <a:bodyPr anchor="t">
            <a:spAutoFit/>
          </a:bodyPr>
          <a:p>
            <a:r>
              <a:rPr altLang="en-US" b="1" dirty="0" sz="2800" lang="zh-CN">
                <a:solidFill>
                  <a:schemeClr val="accent1"/>
                </a:solidFill>
                <a:latin typeface="微软雅黑" panose="020B0503020204020204" pitchFamily="34" charset="-122"/>
                <a:ea typeface="微软雅黑" panose="020B0503020204020204" pitchFamily="34" charset="-122"/>
              </a:rPr>
              <a:t>吸毒的危害</a:t>
            </a:r>
            <a:endParaRPr altLang="zh-CN" b="1" dirty="0" sz="2800" lang="en-US">
              <a:solidFill>
                <a:schemeClr val="accent1"/>
              </a:solidFill>
              <a:latin typeface="微软雅黑" panose="020B0503020204020204" pitchFamily="34" charset="-122"/>
              <a:ea typeface="微软雅黑" panose="020B0503020204020204" pitchFamily="34" charset="-122"/>
            </a:endParaRPr>
          </a:p>
        </p:txBody>
      </p:sp>
      <p:sp>
        <p:nvSpPr>
          <p:cNvPr id="1048726" name="Freeform 5"/>
          <p:cNvSpPr>
            <a:spLocks noEditPoints="1"/>
          </p:cNvSpPr>
          <p:nvPr/>
        </p:nvSpPr>
        <p:spPr>
          <a:xfrm>
            <a:off x="282575" y="173038"/>
            <a:ext cx="493713" cy="493712"/>
          </a:xfrm>
          <a:custGeom>
            <a:av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r" b="b"/>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chemeClr val="tx1"/>
          </a:solidFill>
          <a:ln w="9525">
            <a:noFill/>
          </a:ln>
        </p:spPr>
        <p:txBody>
          <a:bodyPr/>
          <a:p>
            <a:endParaRPr altLang="en-US" lang="zh-CN"/>
          </a:p>
        </p:txBody>
      </p:sp>
    </p:spTree>
  </p:cSld>
  <p:clrMapOvr>
    <a:masterClrMapping/>
  </p:clrMapOvr>
  <p:transition spd="slow" advClick="0" advTm="3000">
    <p:fade/>
  </p:transition>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id="5" nodeType="afterEffect" presetClass="entr" presetID="53" presetSubtype="16">
                                  <p:stCondLst>
                                    <p:cond delay="0"/>
                                  </p:stCondLst>
                                  <p:childTnLst>
                                    <p:set>
                                      <p:cBhvr>
                                        <p:cTn dur="1" fill="hold" id="6">
                                          <p:stCondLst>
                                            <p:cond delay="0"/>
                                          </p:stCondLst>
                                        </p:cTn>
                                        <p:tgtEl>
                                          <p:spTgt spid="1048726"/>
                                        </p:tgtEl>
                                        <p:attrNameLst>
                                          <p:attrName>style.visibility</p:attrName>
                                        </p:attrNameLst>
                                      </p:cBhvr>
                                      <p:to>
                                        <p:strVal val="visible"/>
                                      </p:to>
                                    </p:set>
                                    <p:anim calcmode="lin" valueType="num">
                                      <p:cBhvr>
                                        <p:cTn dur="300" fill="hold" id="7"/>
                                        <p:tgtEl>
                                          <p:spTgt spid="1048726"/>
                                        </p:tgtEl>
                                        <p:attrNameLst>
                                          <p:attrName>ppt_w</p:attrName>
                                        </p:attrNameLst>
                                      </p:cBhvr>
                                      <p:tavLst>
                                        <p:tav tm="0">
                                          <p:val>
                                            <p:fltVal val="0.0"/>
                                          </p:val>
                                        </p:tav>
                                        <p:tav tm="100000">
                                          <p:val>
                                            <p:strVal val="#ppt_w"/>
                                          </p:val>
                                        </p:tav>
                                      </p:tavLst>
                                    </p:anim>
                                    <p:anim calcmode="lin" valueType="num">
                                      <p:cBhvr>
                                        <p:cTn dur="300" fill="hold" id="8"/>
                                        <p:tgtEl>
                                          <p:spTgt spid="1048726"/>
                                        </p:tgtEl>
                                        <p:attrNameLst>
                                          <p:attrName>ppt_h</p:attrName>
                                        </p:attrNameLst>
                                      </p:cBhvr>
                                      <p:tavLst>
                                        <p:tav tm="0">
                                          <p:val>
                                            <p:fltVal val="0.0"/>
                                          </p:val>
                                        </p:tav>
                                        <p:tav tm="100000">
                                          <p:val>
                                            <p:strVal val="#ppt_h"/>
                                          </p:val>
                                        </p:tav>
                                      </p:tavLst>
                                    </p:anim>
                                    <p:animEffect transition="in" filter="fade">
                                      <p:cBhvr>
                                        <p:cTn dur="300" id="9"/>
                                        <p:tgtEl>
                                          <p:spTgt spid="1048726"/>
                                        </p:tgtEl>
                                      </p:cBhvr>
                                    </p:animEffect>
                                  </p:childTnLst>
                                </p:cTn>
                              </p:par>
                            </p:childTnLst>
                          </p:cTn>
                        </p:par>
                        <p:par>
                          <p:cTn fill="hold" id="10">
                            <p:stCondLst>
                              <p:cond delay="500"/>
                            </p:stCondLst>
                            <p:childTnLst>
                              <p:par>
                                <p:cTn fill="hold" grpId="0" id="11" nodeType="afterEffect" presetClass="entr" presetID="41" presetSubtype="0">
                                  <p:stCondLst>
                                    <p:cond delay="0"/>
                                  </p:stCondLst>
                                  <p:iterate type="lt">
                                    <p:tmPct val="10000"/>
                                  </p:iterate>
                                  <p:childTnLst>
                                    <p:set>
                                      <p:cBhvr>
                                        <p:cTn dur="1" fill="hold" id="12">
                                          <p:stCondLst>
                                            <p:cond delay="0"/>
                                          </p:stCondLst>
                                        </p:cTn>
                                        <p:tgtEl>
                                          <p:spTgt spid="1048725"/>
                                        </p:tgtEl>
                                        <p:attrNameLst>
                                          <p:attrName>style.visibility</p:attrName>
                                        </p:attrNameLst>
                                      </p:cBhvr>
                                      <p:to>
                                        <p:strVal val="visible"/>
                                      </p:to>
                                    </p:set>
                                    <p:anim calcmode="lin" valueType="num">
                                      <p:cBhvr>
                                        <p:cTn dur="400" fill="hold" id="13"/>
                                        <p:tgtEl>
                                          <p:spTgt spid="1048725"/>
                                        </p:tgtEl>
                                        <p:attrNameLst>
                                          <p:attrName>ppt_x</p:attrName>
                                        </p:attrNameLst>
                                      </p:cBhvr>
                                      <p:tavLst>
                                        <p:tav tm="0">
                                          <p:val>
                                            <p:strVal val="#ppt_x"/>
                                          </p:val>
                                        </p:tav>
                                        <p:tav tm="50000">
                                          <p:val>
                                            <p:strVal val="#ppt_x+.1"/>
                                          </p:val>
                                        </p:tav>
                                        <p:tav tm="100000">
                                          <p:val>
                                            <p:strVal val="#ppt_x"/>
                                          </p:val>
                                        </p:tav>
                                      </p:tavLst>
                                    </p:anim>
                                    <p:anim calcmode="lin" valueType="num">
                                      <p:cBhvr>
                                        <p:cTn dur="400" fill="hold" id="14"/>
                                        <p:tgtEl>
                                          <p:spTgt spid="1048725"/>
                                        </p:tgtEl>
                                        <p:attrNameLst>
                                          <p:attrName>ppt_y</p:attrName>
                                        </p:attrNameLst>
                                      </p:cBhvr>
                                      <p:tavLst>
                                        <p:tav tm="0">
                                          <p:val>
                                            <p:strVal val="#ppt_y"/>
                                          </p:val>
                                        </p:tav>
                                        <p:tav tm="100000">
                                          <p:val>
                                            <p:strVal val="#ppt_y"/>
                                          </p:val>
                                        </p:tav>
                                      </p:tavLst>
                                    </p:anim>
                                    <p:anim calcmode="lin" valueType="num">
                                      <p:cBhvr>
                                        <p:cTn dur="400" fill="hold" id="15"/>
                                        <p:tgtEl>
                                          <p:spTgt spid="1048725"/>
                                        </p:tgtEl>
                                        <p:attrNameLst>
                                          <p:attrName>ppt_h</p:attrName>
                                        </p:attrNameLst>
                                      </p:cBhvr>
                                      <p:tavLst>
                                        <p:tav tm="0">
                                          <p:val>
                                            <p:strVal val="#ppt_h/10"/>
                                          </p:val>
                                        </p:tav>
                                        <p:tav tm="50000">
                                          <p:val>
                                            <p:strVal val="#ppt_h+.01"/>
                                          </p:val>
                                        </p:tav>
                                        <p:tav tm="100000">
                                          <p:val>
                                            <p:strVal val="#ppt_h"/>
                                          </p:val>
                                        </p:tav>
                                      </p:tavLst>
                                    </p:anim>
                                    <p:anim calcmode="lin" valueType="num">
                                      <p:cBhvr>
                                        <p:cTn dur="400" fill="hold" id="16"/>
                                        <p:tgtEl>
                                          <p:spTgt spid="1048725"/>
                                        </p:tgtEl>
                                        <p:attrNameLst>
                                          <p:attrName>ppt_w</p:attrName>
                                        </p:attrNameLst>
                                      </p:cBhvr>
                                      <p:tavLst>
                                        <p:tav tm="0">
                                          <p:val>
                                            <p:strVal val="#ppt_w/10"/>
                                          </p:val>
                                        </p:tav>
                                        <p:tav tm="50000">
                                          <p:val>
                                            <p:strVal val="#ppt_w+.01"/>
                                          </p:val>
                                        </p:tav>
                                        <p:tav tm="100000">
                                          <p:val>
                                            <p:strVal val="#ppt_w"/>
                                          </p:val>
                                        </p:tav>
                                      </p:tavLst>
                                    </p:anim>
                                    <p:animEffect transition="in" filter="fade">
                                      <p:cBhvr>
                                        <p:cTn dur="400" id="17" tmFilter="0,0; .5, 1; 1, 1"/>
                                        <p:tgtEl>
                                          <p:spTgt spid="10487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72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96" name=""/>
        <p:cNvGrpSpPr/>
        <p:nvPr/>
      </p:nvGrpSpPr>
      <p:grpSpPr>
        <a:xfrm/>
      </p:grpSpPr>
      <p:sp>
        <p:nvSpPr>
          <p:cNvPr id="1048730" name="标题 1"/>
          <p:cNvSpPr txBox="1"/>
          <p:nvPr/>
        </p:nvSpPr>
        <p:spPr>
          <a:xfrm>
            <a:off x="7038975" y="2025650"/>
            <a:ext cx="3816350" cy="574675"/>
          </a:xfrm>
          <a:prstGeom prst="rect"/>
        </p:spPr>
        <p:txBody>
          <a:bodyPr anchor="ctr" bIns="0" lIns="0" rIns="0" rtlCol="0" tIns="0" vert="horz" wrap="square">
            <a:spAutoFit/>
          </a:bodyPr>
          <a:lstStyle>
            <a:lvl1pPr algn="l" defTabSz="685800" eaLnBrk="1" hangingPunct="1" latinLnBrk="0" rtl="0">
              <a:lnSpc>
                <a:spcPct val="90000"/>
              </a:lnSpc>
              <a:spcBef>
                <a:spcPct val="0"/>
              </a:spcBef>
              <a:buNone/>
              <a:defRPr sz="3300" kern="1200">
                <a:solidFill>
                  <a:schemeClr val="tx1"/>
                </a:solidFill>
                <a:latin typeface="+mj-lt"/>
                <a:ea typeface="+mj-ea"/>
                <a:cs typeface="+mj-cs"/>
              </a:defRPr>
            </a:lvl1pPr>
          </a:lstStyle>
          <a:p>
            <a:pPr fontAlgn="base">
              <a:lnSpc>
                <a:spcPct val="100000"/>
              </a:lnSpc>
            </a:pPr>
            <a:r>
              <a:rPr altLang="en-US" b="1" dirty="0" sz="3735" lang="zh-CN" noProof="1" strike="noStrike">
                <a:solidFill>
                  <a:srgbClr val="C00000"/>
                </a:solidFill>
                <a:latin typeface="微软雅黑" panose="020B0503020204020204" pitchFamily="34" charset="-122"/>
                <a:ea typeface="微软雅黑" panose="020B0503020204020204" pitchFamily="34" charset="-122"/>
                <a:cs typeface="+mj-cs"/>
              </a:rPr>
              <a:t>吸毒对社会的危害</a:t>
            </a:r>
            <a:endParaRPr altLang="en-US" b="1" dirty="0" sz="3735" lang="zh-CN" noProof="1" strike="noStrike">
              <a:solidFill>
                <a:srgbClr val="C00000"/>
              </a:solidFill>
              <a:latin typeface="微软雅黑" panose="020B0503020204020204" pitchFamily="34" charset="-122"/>
              <a:ea typeface="微软雅黑" panose="020B0503020204020204" pitchFamily="34" charset="-122"/>
            </a:endParaRPr>
          </a:p>
        </p:txBody>
      </p:sp>
      <p:sp>
        <p:nvSpPr>
          <p:cNvPr id="1048731" name="标题 1"/>
          <p:cNvSpPr txBox="1"/>
          <p:nvPr/>
        </p:nvSpPr>
        <p:spPr>
          <a:xfrm>
            <a:off x="7077075" y="2833688"/>
            <a:ext cx="4089400" cy="2586037"/>
          </a:xfrm>
          <a:prstGeom prst="rect"/>
          <a:noFill/>
          <a:ln w="9525">
            <a:noFill/>
          </a:ln>
        </p:spPr>
        <p:txBody>
          <a:bodyPr anchor="ctr" bIns="0" lIns="0" rIns="0" tIns="0" wrap="square">
            <a:spAutoFit/>
          </a:bodyPr>
          <a:p>
            <a:pPr>
              <a:lnSpc>
                <a:spcPct val="200000"/>
              </a:lnSpc>
            </a:pPr>
            <a:r>
              <a:rPr altLang="en-US" dirty="0" sz="1200" lang="zh-CN">
                <a:solidFill>
                  <a:srgbClr val="C00000"/>
                </a:solidFill>
                <a:latin typeface="微软雅黑" panose="020B0503020204020204" pitchFamily="34" charset="-122"/>
                <a:ea typeface="微软雅黑" panose="020B0503020204020204" pitchFamily="34" charset="-122"/>
              </a:rPr>
              <a:t>对社会生产力的巨大破坏：吸毒首先导致身体疾病，影响生产，其次是造成社会财富的巨大损失和浪费，同时毒品活动还造成环境恶化，缩小了人毒品活动还造成环境恶化，缩小了人类的</a:t>
            </a:r>
            <a:r>
              <a:rPr altLang="en-US" sz="1200" lang="zh-CN">
                <a:solidFill>
                  <a:srgbClr val="C00000"/>
                </a:solidFill>
                <a:latin typeface="微软雅黑" panose="020B0503020204020204" pitchFamily="34" charset="-122"/>
                <a:ea typeface="微软雅黑" panose="020B0503020204020204" pitchFamily="34" charset="-122"/>
              </a:rPr>
              <a:t>生存空间。毒品</a:t>
            </a:r>
            <a:r>
              <a:rPr altLang="en-US" dirty="0" sz="1200" lang="zh-CN">
                <a:solidFill>
                  <a:srgbClr val="C00000"/>
                </a:solidFill>
                <a:latin typeface="微软雅黑" panose="020B0503020204020204" pitchFamily="34" charset="-122"/>
                <a:ea typeface="微软雅黑" panose="020B0503020204020204" pitchFamily="34" charset="-122"/>
              </a:rPr>
              <a:t>活动扰乱社会治安：毒品活动加剧诱发了各种违法犯罪活动，扰乱了社会治安，给社会安定带来巨大威胁。无论用什么方式吸毒，对人体的肌体都会造成极大的损害。</a:t>
            </a:r>
            <a:endParaRPr altLang="en-US" dirty="0" sz="1200" lang="zh-CN">
              <a:solidFill>
                <a:srgbClr val="C00000"/>
              </a:solidFill>
              <a:latin typeface="微软雅黑" panose="020B0503020204020204" pitchFamily="34" charset="-122"/>
              <a:ea typeface="微软雅黑" panose="020B0503020204020204" pitchFamily="34" charset="-122"/>
            </a:endParaRPr>
          </a:p>
        </p:txBody>
      </p:sp>
      <p:cxnSp>
        <p:nvCxnSpPr>
          <p:cNvPr id="3145736" name="直接连接符 6"/>
          <p:cNvCxnSpPr>
            <a:cxnSpLocks/>
          </p:cNvCxnSpPr>
          <p:nvPr/>
        </p:nvCxnSpPr>
        <p:spPr>
          <a:xfrm>
            <a:off x="7051675" y="2789238"/>
            <a:ext cx="3841750" cy="0"/>
          </a:xfrm>
          <a:prstGeom prst="line"/>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2097177" name="图片 8"/>
          <p:cNvPicPr>
            <a:picLocks noChangeAspect="1"/>
          </p:cNvPicPr>
          <p:nvPr/>
        </p:nvPicPr>
        <p:blipFill>
          <a:blip xmlns:r="http://schemas.openxmlformats.org/officeDocument/2006/relationships" r:embed="rId1"/>
          <a:stretch>
            <a:fillRect/>
          </a:stretch>
        </p:blipFill>
        <p:spPr>
          <a:xfrm>
            <a:off x="665163" y="1885950"/>
            <a:ext cx="5307012" cy="3533775"/>
          </a:xfrm>
          <a:prstGeom prst="rect"/>
          <a:noFill/>
          <a:ln w="9525">
            <a:noFill/>
          </a:ln>
        </p:spPr>
      </p:pic>
      <p:sp>
        <p:nvSpPr>
          <p:cNvPr id="1048732" name="TextBox 104"/>
          <p:cNvSpPr txBox="1"/>
          <p:nvPr/>
        </p:nvSpPr>
        <p:spPr>
          <a:xfrm>
            <a:off x="847725" y="150813"/>
            <a:ext cx="5043488" cy="522287"/>
          </a:xfrm>
          <a:prstGeom prst="rect"/>
          <a:noFill/>
          <a:ln w="9525">
            <a:noFill/>
          </a:ln>
        </p:spPr>
        <p:txBody>
          <a:bodyPr anchor="t">
            <a:spAutoFit/>
          </a:bodyPr>
          <a:p>
            <a:r>
              <a:rPr altLang="en-US" b="1" dirty="0" sz="2800" lang="zh-CN">
                <a:solidFill>
                  <a:schemeClr val="accent1"/>
                </a:solidFill>
                <a:latin typeface="微软雅黑" panose="020B0503020204020204" pitchFamily="34" charset="-122"/>
                <a:ea typeface="微软雅黑" panose="020B0503020204020204" pitchFamily="34" charset="-122"/>
              </a:rPr>
              <a:t>吸毒的危害</a:t>
            </a:r>
            <a:endParaRPr altLang="zh-CN" b="1" dirty="0" sz="2800" lang="en-US">
              <a:solidFill>
                <a:schemeClr val="accent1"/>
              </a:solidFill>
              <a:latin typeface="微软雅黑" panose="020B0503020204020204" pitchFamily="34" charset="-122"/>
              <a:ea typeface="微软雅黑" panose="020B0503020204020204" pitchFamily="34" charset="-122"/>
            </a:endParaRPr>
          </a:p>
        </p:txBody>
      </p:sp>
      <p:sp>
        <p:nvSpPr>
          <p:cNvPr id="1048733" name="Freeform 5"/>
          <p:cNvSpPr>
            <a:spLocks noEditPoints="1"/>
          </p:cNvSpPr>
          <p:nvPr/>
        </p:nvSpPr>
        <p:spPr>
          <a:xfrm>
            <a:off x="282575" y="173038"/>
            <a:ext cx="493713" cy="493712"/>
          </a:xfrm>
          <a:custGeom>
            <a:av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r" b="b"/>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chemeClr val="tx1"/>
          </a:solidFill>
          <a:ln w="9525">
            <a:noFill/>
          </a:ln>
        </p:spPr>
        <p:txBody>
          <a:bodyPr/>
          <a:p>
            <a:endParaRPr altLang="en-US" lang="zh-CN"/>
          </a:p>
        </p:txBody>
      </p:sp>
    </p:spTree>
  </p:cSld>
  <p:clrMapOvr>
    <a:masterClrMapping/>
  </p:clrMapOvr>
  <p:transition spd="slow" advClick="0" advTm="3000">
    <p:fade/>
  </p:transition>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id="5" nodeType="afterEffect" presetClass="entr" presetID="53" presetSubtype="16">
                                  <p:stCondLst>
                                    <p:cond delay="0"/>
                                  </p:stCondLst>
                                  <p:childTnLst>
                                    <p:set>
                                      <p:cBhvr>
                                        <p:cTn dur="1" fill="hold" id="6">
                                          <p:stCondLst>
                                            <p:cond delay="0"/>
                                          </p:stCondLst>
                                        </p:cTn>
                                        <p:tgtEl>
                                          <p:spTgt spid="1048733"/>
                                        </p:tgtEl>
                                        <p:attrNameLst>
                                          <p:attrName>style.visibility</p:attrName>
                                        </p:attrNameLst>
                                      </p:cBhvr>
                                      <p:to>
                                        <p:strVal val="visible"/>
                                      </p:to>
                                    </p:set>
                                    <p:anim calcmode="lin" valueType="num">
                                      <p:cBhvr>
                                        <p:cTn dur="300" fill="hold" id="7"/>
                                        <p:tgtEl>
                                          <p:spTgt spid="1048733"/>
                                        </p:tgtEl>
                                        <p:attrNameLst>
                                          <p:attrName>ppt_w</p:attrName>
                                        </p:attrNameLst>
                                      </p:cBhvr>
                                      <p:tavLst>
                                        <p:tav tm="0">
                                          <p:val>
                                            <p:fltVal val="0.0"/>
                                          </p:val>
                                        </p:tav>
                                        <p:tav tm="100000">
                                          <p:val>
                                            <p:strVal val="#ppt_w"/>
                                          </p:val>
                                        </p:tav>
                                      </p:tavLst>
                                    </p:anim>
                                    <p:anim calcmode="lin" valueType="num">
                                      <p:cBhvr>
                                        <p:cTn dur="300" fill="hold" id="8"/>
                                        <p:tgtEl>
                                          <p:spTgt spid="1048733"/>
                                        </p:tgtEl>
                                        <p:attrNameLst>
                                          <p:attrName>ppt_h</p:attrName>
                                        </p:attrNameLst>
                                      </p:cBhvr>
                                      <p:tavLst>
                                        <p:tav tm="0">
                                          <p:val>
                                            <p:fltVal val="0.0"/>
                                          </p:val>
                                        </p:tav>
                                        <p:tav tm="100000">
                                          <p:val>
                                            <p:strVal val="#ppt_h"/>
                                          </p:val>
                                        </p:tav>
                                      </p:tavLst>
                                    </p:anim>
                                    <p:animEffect transition="in" filter="fade">
                                      <p:cBhvr>
                                        <p:cTn dur="300" id="9"/>
                                        <p:tgtEl>
                                          <p:spTgt spid="1048733"/>
                                        </p:tgtEl>
                                      </p:cBhvr>
                                    </p:animEffect>
                                  </p:childTnLst>
                                </p:cTn>
                              </p:par>
                            </p:childTnLst>
                          </p:cTn>
                        </p:par>
                        <p:par>
                          <p:cTn fill="hold" id="10">
                            <p:stCondLst>
                              <p:cond delay="500"/>
                            </p:stCondLst>
                            <p:childTnLst>
                              <p:par>
                                <p:cTn fill="hold" grpId="0" id="11" nodeType="afterEffect" presetClass="entr" presetID="41" presetSubtype="0">
                                  <p:stCondLst>
                                    <p:cond delay="0"/>
                                  </p:stCondLst>
                                  <p:iterate type="lt">
                                    <p:tmPct val="10000"/>
                                  </p:iterate>
                                  <p:childTnLst>
                                    <p:set>
                                      <p:cBhvr>
                                        <p:cTn dur="1" fill="hold" id="12">
                                          <p:stCondLst>
                                            <p:cond delay="0"/>
                                          </p:stCondLst>
                                        </p:cTn>
                                        <p:tgtEl>
                                          <p:spTgt spid="1048732"/>
                                        </p:tgtEl>
                                        <p:attrNameLst>
                                          <p:attrName>style.visibility</p:attrName>
                                        </p:attrNameLst>
                                      </p:cBhvr>
                                      <p:to>
                                        <p:strVal val="visible"/>
                                      </p:to>
                                    </p:set>
                                    <p:anim calcmode="lin" valueType="num">
                                      <p:cBhvr>
                                        <p:cTn dur="400" fill="hold" id="13"/>
                                        <p:tgtEl>
                                          <p:spTgt spid="1048732"/>
                                        </p:tgtEl>
                                        <p:attrNameLst>
                                          <p:attrName>ppt_x</p:attrName>
                                        </p:attrNameLst>
                                      </p:cBhvr>
                                      <p:tavLst>
                                        <p:tav tm="0">
                                          <p:val>
                                            <p:strVal val="#ppt_x"/>
                                          </p:val>
                                        </p:tav>
                                        <p:tav tm="50000">
                                          <p:val>
                                            <p:strVal val="#ppt_x+.1"/>
                                          </p:val>
                                        </p:tav>
                                        <p:tav tm="100000">
                                          <p:val>
                                            <p:strVal val="#ppt_x"/>
                                          </p:val>
                                        </p:tav>
                                      </p:tavLst>
                                    </p:anim>
                                    <p:anim calcmode="lin" valueType="num">
                                      <p:cBhvr>
                                        <p:cTn dur="400" fill="hold" id="14"/>
                                        <p:tgtEl>
                                          <p:spTgt spid="1048732"/>
                                        </p:tgtEl>
                                        <p:attrNameLst>
                                          <p:attrName>ppt_y</p:attrName>
                                        </p:attrNameLst>
                                      </p:cBhvr>
                                      <p:tavLst>
                                        <p:tav tm="0">
                                          <p:val>
                                            <p:strVal val="#ppt_y"/>
                                          </p:val>
                                        </p:tav>
                                        <p:tav tm="100000">
                                          <p:val>
                                            <p:strVal val="#ppt_y"/>
                                          </p:val>
                                        </p:tav>
                                      </p:tavLst>
                                    </p:anim>
                                    <p:anim calcmode="lin" valueType="num">
                                      <p:cBhvr>
                                        <p:cTn dur="400" fill="hold" id="15"/>
                                        <p:tgtEl>
                                          <p:spTgt spid="1048732"/>
                                        </p:tgtEl>
                                        <p:attrNameLst>
                                          <p:attrName>ppt_h</p:attrName>
                                        </p:attrNameLst>
                                      </p:cBhvr>
                                      <p:tavLst>
                                        <p:tav tm="0">
                                          <p:val>
                                            <p:strVal val="#ppt_h/10"/>
                                          </p:val>
                                        </p:tav>
                                        <p:tav tm="50000">
                                          <p:val>
                                            <p:strVal val="#ppt_h+.01"/>
                                          </p:val>
                                        </p:tav>
                                        <p:tav tm="100000">
                                          <p:val>
                                            <p:strVal val="#ppt_h"/>
                                          </p:val>
                                        </p:tav>
                                      </p:tavLst>
                                    </p:anim>
                                    <p:anim calcmode="lin" valueType="num">
                                      <p:cBhvr>
                                        <p:cTn dur="400" fill="hold" id="16"/>
                                        <p:tgtEl>
                                          <p:spTgt spid="1048732"/>
                                        </p:tgtEl>
                                        <p:attrNameLst>
                                          <p:attrName>ppt_w</p:attrName>
                                        </p:attrNameLst>
                                      </p:cBhvr>
                                      <p:tavLst>
                                        <p:tav tm="0">
                                          <p:val>
                                            <p:strVal val="#ppt_w/10"/>
                                          </p:val>
                                        </p:tav>
                                        <p:tav tm="50000">
                                          <p:val>
                                            <p:strVal val="#ppt_w+.01"/>
                                          </p:val>
                                        </p:tav>
                                        <p:tav tm="100000">
                                          <p:val>
                                            <p:strVal val="#ppt_w"/>
                                          </p:val>
                                        </p:tav>
                                      </p:tavLst>
                                    </p:anim>
                                    <p:animEffect transition="in" filter="fade">
                                      <p:cBhvr>
                                        <p:cTn dur="400" id="17" tmFilter="0,0; .5, 1; 1, 1"/>
                                        <p:tgtEl>
                                          <p:spTgt spid="10487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732"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4"/>
        </a:solidFill>
      </p:bgPr>
    </p:bg>
    <p:spTree>
      <p:nvGrpSpPr>
        <p:cNvPr id="99" name=""/>
        <p:cNvGrpSpPr/>
        <p:nvPr/>
      </p:nvGrpSpPr>
      <p:grpSpPr>
        <a:xfrm/>
      </p:grpSpPr>
      <p:sp>
        <p:nvSpPr>
          <p:cNvPr id="1048737" name="Freeform 5"/>
          <p:cNvSpPr/>
          <p:nvPr/>
        </p:nvSpPr>
        <p:spPr>
          <a:xfrm>
            <a:off x="10983913" y="2268538"/>
            <a:ext cx="1212850" cy="2476500"/>
          </a:xfrm>
          <a:custGeom>
            <a:avLst/>
            <a:ahLst/>
            <a:cxnLst>
              <a:cxn ang="0">
                <a:pos x="1212850" y="2476500"/>
              </a:cxn>
              <a:cxn ang="0">
                <a:pos x="19017" y="1273020"/>
              </a:cxn>
              <a:cxn ang="0">
                <a:pos x="19017" y="1202770"/>
              </a:cxn>
              <a:cxn ang="0">
                <a:pos x="1212850" y="0"/>
              </a:cxn>
              <a:cxn ang="0">
                <a:pos x="1212850" y="2476500"/>
              </a:cxn>
            </a:cxnLst>
            <a:rect l="0" t="0" r="r" b="b"/>
            <a:pathLst>
              <a:path w="1722" h="3490">
                <a:moveTo>
                  <a:pt x="1722" y="3490"/>
                </a:moveTo>
                <a:lnTo>
                  <a:pt x="27" y="1794"/>
                </a:lnTo>
                <a:cubicBezTo>
                  <a:pt x="0" y="1767"/>
                  <a:pt x="0" y="1723"/>
                  <a:pt x="27" y="1695"/>
                </a:cubicBezTo>
                <a:lnTo>
                  <a:pt x="1722" y="0"/>
                </a:lnTo>
                <a:lnTo>
                  <a:pt x="1722" y="3490"/>
                </a:lnTo>
                <a:close/>
              </a:path>
            </a:pathLst>
          </a:custGeom>
          <a:solidFill>
            <a:schemeClr val="bg1"/>
          </a:solidFill>
          <a:ln w="9525">
            <a:noFill/>
          </a:ln>
        </p:spPr>
        <p:txBody>
          <a:bodyPr/>
          <a:p>
            <a:endParaRPr altLang="en-US" lang="zh-CN"/>
          </a:p>
        </p:txBody>
      </p:sp>
      <p:sp>
        <p:nvSpPr>
          <p:cNvPr id="1048738" name="Freeform 6"/>
          <p:cNvSpPr/>
          <p:nvPr/>
        </p:nvSpPr>
        <p:spPr>
          <a:xfrm>
            <a:off x="10987088" y="1773238"/>
            <a:ext cx="1209675" cy="2476500"/>
          </a:xfrm>
          <a:custGeom>
            <a:avLst/>
            <a:ahLst/>
            <a:cxnLst>
              <a:cxn ang="0">
                <a:pos x="1209675" y="2476500"/>
              </a:cxn>
              <a:cxn ang="0">
                <a:pos x="22532" y="1279407"/>
              </a:cxn>
              <a:cxn ang="0">
                <a:pos x="22532" y="1197093"/>
              </a:cxn>
              <a:cxn ang="0">
                <a:pos x="1209675" y="0"/>
              </a:cxn>
              <a:cxn ang="0">
                <a:pos x="1209675" y="2476500"/>
              </a:cxn>
            </a:cxnLst>
            <a:rect l="0" t="0" r="r" b="b"/>
            <a:pathLst>
              <a:path w="1718" h="3490">
                <a:moveTo>
                  <a:pt x="1718" y="3490"/>
                </a:moveTo>
                <a:lnTo>
                  <a:pt x="32" y="1803"/>
                </a:lnTo>
                <a:cubicBezTo>
                  <a:pt x="0" y="1771"/>
                  <a:pt x="0" y="1719"/>
                  <a:pt x="32" y="1687"/>
                </a:cubicBezTo>
                <a:lnTo>
                  <a:pt x="1718" y="0"/>
                </a:lnTo>
                <a:lnTo>
                  <a:pt x="1718" y="3490"/>
                </a:lnTo>
                <a:close/>
              </a:path>
            </a:pathLst>
          </a:custGeom>
          <a:solidFill>
            <a:schemeClr val="tx1"/>
          </a:solidFill>
          <a:ln w="9525">
            <a:noFill/>
          </a:ln>
        </p:spPr>
        <p:txBody>
          <a:bodyPr/>
          <a:p>
            <a:endParaRPr altLang="en-US" lang="zh-CN"/>
          </a:p>
        </p:txBody>
      </p:sp>
      <p:sp>
        <p:nvSpPr>
          <p:cNvPr id="1048739" name="Rectangle 9"/>
          <p:cNvSpPr/>
          <p:nvPr/>
        </p:nvSpPr>
        <p:spPr>
          <a:xfrm>
            <a:off x="1851025" y="2298700"/>
            <a:ext cx="1092200" cy="2124075"/>
          </a:xfrm>
          <a:prstGeom prst="rect"/>
          <a:noFill/>
          <a:ln w="9525">
            <a:noFill/>
          </a:ln>
        </p:spPr>
        <p:txBody>
          <a:bodyPr anchor="t" bIns="0" lIns="0" rIns="0" tIns="0" wrap="none">
            <a:spAutoFit/>
          </a:bodyPr>
          <a:p>
            <a:pPr algn="ctr">
              <a:buFontTx/>
            </a:pPr>
            <a:r>
              <a:rPr altLang="zh-CN" b="1" dirty="0" sz="13800" lang="en-US">
                <a:solidFill>
                  <a:srgbClr val="FFFFFF"/>
                </a:solidFill>
                <a:latin typeface="微软雅黑" panose="020B0503020204020204" pitchFamily="34" charset="-122"/>
                <a:ea typeface="微软雅黑" panose="020B0503020204020204" pitchFamily="34" charset="-122"/>
              </a:rPr>
              <a:t>4</a:t>
            </a:r>
            <a:endParaRPr altLang="zh-CN" b="1" dirty="0" sz="2000" lang="zh-CN">
              <a:solidFill>
                <a:srgbClr val="FFFFFF"/>
              </a:solidFill>
              <a:latin typeface="微软雅黑" panose="020B0503020204020204" pitchFamily="34" charset="-122"/>
              <a:ea typeface="微软雅黑" panose="020B0503020204020204" pitchFamily="34" charset="-122"/>
            </a:endParaRPr>
          </a:p>
        </p:txBody>
      </p:sp>
      <p:sp>
        <p:nvSpPr>
          <p:cNvPr id="1048740" name="矩形 8"/>
          <p:cNvSpPr/>
          <p:nvPr/>
        </p:nvSpPr>
        <p:spPr>
          <a:xfrm>
            <a:off x="3690938" y="2527300"/>
            <a:ext cx="6524625" cy="1846263"/>
          </a:xfrm>
          <a:prstGeom prst="rect"/>
          <a:noFill/>
          <a:ln w="9525">
            <a:noFill/>
          </a:ln>
        </p:spPr>
        <p:txBody>
          <a:bodyPr anchor="t" bIns="0" lIns="0" rIns="0" tIns="0">
            <a:spAutoFit/>
          </a:bodyPr>
          <a:p>
            <a:pPr>
              <a:buFontTx/>
            </a:pPr>
            <a:r>
              <a:rPr altLang="en-US" b="1" dirty="0" sz="6000" lang="zh-CN">
                <a:solidFill>
                  <a:srgbClr val="FFFFFF"/>
                </a:solidFill>
                <a:latin typeface="微软雅黑" panose="020B0503020204020204" pitchFamily="34" charset="-122"/>
                <a:ea typeface="微软雅黑" panose="020B0503020204020204" pitchFamily="34" charset="-122"/>
              </a:rPr>
              <a:t>如何预防不发分子快递运毒题</a:t>
            </a:r>
            <a:endParaRPr altLang="en-US" b="1" dirty="0" sz="6000" lang="zh-CN">
              <a:solidFill>
                <a:srgbClr val="FFFFFF"/>
              </a:solidFill>
              <a:latin typeface="微软雅黑" panose="020B0503020204020204" pitchFamily="34" charset="-122"/>
              <a:ea typeface="微软雅黑" panose="020B0503020204020204" pitchFamily="34" charset="-122"/>
            </a:endParaRPr>
          </a:p>
        </p:txBody>
      </p:sp>
      <p:sp>
        <p:nvSpPr>
          <p:cNvPr id="1048741" name="Freeform 5"/>
          <p:cNvSpPr/>
          <p:nvPr/>
        </p:nvSpPr>
        <p:spPr>
          <a:xfrm>
            <a:off x="1433513" y="2392363"/>
            <a:ext cx="1927225" cy="1928812"/>
          </a:xfrm>
          <a:custGeom>
            <a:avLst/>
            <a:ahLst/>
            <a:cxnLst>
              <a:cxn ang="0">
                <a:pos x="0" y="0"/>
              </a:cxn>
              <a:cxn ang="0">
                <a:pos x="1926594" y="0"/>
              </a:cxn>
              <a:cxn ang="0">
                <a:pos x="1926594" y="461131"/>
              </a:cxn>
              <a:cxn ang="0">
                <a:pos x="1887930" y="461131"/>
              </a:cxn>
              <a:cxn ang="0">
                <a:pos x="1887930" y="38702"/>
              </a:cxn>
              <a:cxn ang="0">
                <a:pos x="38664" y="38702"/>
              </a:cxn>
              <a:cxn ang="0">
                <a:pos x="38664" y="1889814"/>
              </a:cxn>
              <a:cxn ang="0">
                <a:pos x="1887930" y="1889814"/>
              </a:cxn>
              <a:cxn ang="0">
                <a:pos x="1887930" y="1343044"/>
              </a:cxn>
              <a:cxn ang="0">
                <a:pos x="1926594" y="1343044"/>
              </a:cxn>
              <a:cxn ang="0">
                <a:pos x="1926594" y="1928516"/>
              </a:cxn>
              <a:cxn ang="0">
                <a:pos x="0" y="1928516"/>
              </a:cxn>
              <a:cxn ang="0">
                <a:pos x="0" y="0"/>
              </a:cxn>
            </a:cxnLst>
            <a:rect l="0" t="0" r="r" b="b"/>
            <a:pathLst>
              <a:path w="2342" h="2342">
                <a:moveTo>
                  <a:pt x="0" y="0"/>
                </a:moveTo>
                <a:lnTo>
                  <a:pt x="2342" y="0"/>
                </a:lnTo>
                <a:lnTo>
                  <a:pt x="2342" y="560"/>
                </a:lnTo>
                <a:lnTo>
                  <a:pt x="2295" y="560"/>
                </a:lnTo>
                <a:lnTo>
                  <a:pt x="2295" y="47"/>
                </a:lnTo>
                <a:lnTo>
                  <a:pt x="47" y="47"/>
                </a:lnTo>
                <a:lnTo>
                  <a:pt x="47" y="2295"/>
                </a:lnTo>
                <a:lnTo>
                  <a:pt x="2295" y="2295"/>
                </a:lnTo>
                <a:lnTo>
                  <a:pt x="2295" y="1631"/>
                </a:lnTo>
                <a:lnTo>
                  <a:pt x="2342" y="1631"/>
                </a:lnTo>
                <a:lnTo>
                  <a:pt x="2342" y="2342"/>
                </a:lnTo>
                <a:lnTo>
                  <a:pt x="0" y="2342"/>
                </a:lnTo>
                <a:lnTo>
                  <a:pt x="0" y="0"/>
                </a:lnTo>
                <a:close/>
              </a:path>
            </a:pathLst>
          </a:custGeom>
          <a:solidFill>
            <a:srgbClr val="FFFFFF"/>
          </a:solidFill>
          <a:ln w="9525">
            <a:noFill/>
          </a:ln>
        </p:spPr>
        <p:txBody>
          <a:bodyPr/>
          <a:p>
            <a:endParaRPr altLang="en-US" lang="zh-CN"/>
          </a:p>
        </p:txBody>
      </p:sp>
    </p:spTree>
  </p:cSld>
  <p:clrMapOvr>
    <a:masterClrMapping/>
  </p:clrMapOvr>
  <p:transition spd="slow" advTm="5163">
    <p:cover/>
  </p:transition>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id="5" nodeType="afterEffect" presetClass="entr" presetID="16" presetSubtype="42">
                                  <p:stCondLst>
                                    <p:cond delay="0"/>
                                  </p:stCondLst>
                                  <p:childTnLst>
                                    <p:set>
                                      <p:cBhvr>
                                        <p:cTn dur="1" fill="hold" id="6">
                                          <p:stCondLst>
                                            <p:cond delay="0"/>
                                          </p:stCondLst>
                                        </p:cTn>
                                        <p:tgtEl>
                                          <p:spTgt spid="1048741"/>
                                        </p:tgtEl>
                                        <p:attrNameLst>
                                          <p:attrName>style.visibility</p:attrName>
                                        </p:attrNameLst>
                                      </p:cBhvr>
                                      <p:to>
                                        <p:strVal val="visible"/>
                                      </p:to>
                                    </p:set>
                                    <p:animEffect transition="in" filter="barn(outHorizontal)">
                                      <p:cBhvr>
                                        <p:cTn dur="500" id="7"/>
                                        <p:tgtEl>
                                          <p:spTgt spid="1048741"/>
                                        </p:tgtEl>
                                      </p:cBhvr>
                                    </p:animEffect>
                                  </p:childTnLst>
                                </p:cTn>
                              </p:par>
                            </p:childTnLst>
                          </p:cTn>
                        </p:par>
                        <p:par>
                          <p:cTn fill="hold" id="8">
                            <p:stCondLst>
                              <p:cond delay="500"/>
                            </p:stCondLst>
                            <p:childTnLst>
                              <p:par>
                                <p:cTn fill="hold" grpId="0" id="9" nodeType="afterEffect" presetClass="entr" presetID="31" presetSubtype="0">
                                  <p:stCondLst>
                                    <p:cond delay="0"/>
                                  </p:stCondLst>
                                  <p:childTnLst>
                                    <p:set>
                                      <p:cBhvr>
                                        <p:cTn dur="1" fill="hold" id="10">
                                          <p:stCondLst>
                                            <p:cond delay="0"/>
                                          </p:stCondLst>
                                        </p:cTn>
                                        <p:tgtEl>
                                          <p:spTgt spid="1048739"/>
                                        </p:tgtEl>
                                        <p:attrNameLst>
                                          <p:attrName>style.visibility</p:attrName>
                                        </p:attrNameLst>
                                      </p:cBhvr>
                                      <p:to>
                                        <p:strVal val="visible"/>
                                      </p:to>
                                    </p:set>
                                    <p:anim calcmode="lin" valueType="num">
                                      <p:cBhvr>
                                        <p:cTn dur="400" fill="hold" id="11"/>
                                        <p:tgtEl>
                                          <p:spTgt spid="1048739"/>
                                        </p:tgtEl>
                                        <p:attrNameLst>
                                          <p:attrName>ppt_w</p:attrName>
                                        </p:attrNameLst>
                                      </p:cBhvr>
                                      <p:tavLst>
                                        <p:tav tm="0">
                                          <p:val>
                                            <p:fltVal val="0.0"/>
                                          </p:val>
                                        </p:tav>
                                        <p:tav tm="100000">
                                          <p:val>
                                            <p:strVal val="#ppt_w"/>
                                          </p:val>
                                        </p:tav>
                                      </p:tavLst>
                                    </p:anim>
                                    <p:anim calcmode="lin" valueType="num">
                                      <p:cBhvr>
                                        <p:cTn dur="400" fill="hold" id="12"/>
                                        <p:tgtEl>
                                          <p:spTgt spid="1048739"/>
                                        </p:tgtEl>
                                        <p:attrNameLst>
                                          <p:attrName>ppt_h</p:attrName>
                                        </p:attrNameLst>
                                      </p:cBhvr>
                                      <p:tavLst>
                                        <p:tav tm="0">
                                          <p:val>
                                            <p:fltVal val="0.0"/>
                                          </p:val>
                                        </p:tav>
                                        <p:tav tm="100000">
                                          <p:val>
                                            <p:strVal val="#ppt_h"/>
                                          </p:val>
                                        </p:tav>
                                      </p:tavLst>
                                    </p:anim>
                                    <p:anim calcmode="lin" valueType="num">
                                      <p:cBhvr>
                                        <p:cTn dur="400" fill="hold" id="13"/>
                                        <p:tgtEl>
                                          <p:spTgt spid="1048739"/>
                                        </p:tgtEl>
                                        <p:attrNameLst>
                                          <p:attrName>style.rotation</p:attrName>
                                        </p:attrNameLst>
                                      </p:cBhvr>
                                      <p:tavLst>
                                        <p:tav tm="0">
                                          <p:val>
                                            <p:fltVal val="90.0"/>
                                          </p:val>
                                        </p:tav>
                                        <p:tav tm="100000">
                                          <p:val>
                                            <p:fltVal val="0.0"/>
                                          </p:val>
                                        </p:tav>
                                      </p:tavLst>
                                    </p:anim>
                                    <p:animEffect transition="in" filter="fade">
                                      <p:cBhvr>
                                        <p:cTn dur="400" id="14"/>
                                        <p:tgtEl>
                                          <p:spTgt spid="1048739"/>
                                        </p:tgtEl>
                                      </p:cBhvr>
                                    </p:animEffect>
                                  </p:childTnLst>
                                </p:cTn>
                              </p:par>
                            </p:childTnLst>
                          </p:cTn>
                        </p:par>
                        <p:par>
                          <p:cTn fill="hold" id="15">
                            <p:stCondLst>
                              <p:cond delay="1000"/>
                            </p:stCondLst>
                            <p:childTnLst>
                              <p:par>
                                <p:cTn fill="hold" grpId="0" id="16" nodeType="afterEffect" presetClass="entr" presetID="56" presetSubtype="0">
                                  <p:stCondLst>
                                    <p:cond delay="0"/>
                                  </p:stCondLst>
                                  <p:iterate type="lt">
                                    <p:tmPct val="10000"/>
                                  </p:iterate>
                                  <p:childTnLst>
                                    <p:set>
                                      <p:cBhvr>
                                        <p:cTn dur="1" fill="hold" id="17">
                                          <p:stCondLst>
                                            <p:cond delay="0"/>
                                          </p:stCondLst>
                                        </p:cTn>
                                        <p:tgtEl>
                                          <p:spTgt spid="1048740"/>
                                        </p:tgtEl>
                                        <p:attrNameLst>
                                          <p:attrName>style.visibility</p:attrName>
                                        </p:attrNameLst>
                                      </p:cBhvr>
                                      <p:to>
                                        <p:strVal val="visible"/>
                                      </p:to>
                                    </p:set>
                                    <p:anim by="(-#ppt_w*2)" calcmode="lin" valueType="num">
                                      <p:cBhvr rctx="PPT">
                                        <p:cTn autoRev="1" dur="300" fill="hold" id="18">
                                          <p:stCondLst>
                                            <p:cond delay="0"/>
                                          </p:stCondLst>
                                        </p:cTn>
                                        <p:tgtEl>
                                          <p:spTgt spid="1048740"/>
                                        </p:tgtEl>
                                        <p:attrNameLst>
                                          <p:attrName>ppt_w</p:attrName>
                                        </p:attrNameLst>
                                      </p:cBhvr>
                                    </p:anim>
                                    <p:anim by="(#ppt_w*0.50)" calcmode="lin" valueType="num">
                                      <p:cBhvr>
                                        <p:cTn autoRev="1" decel="50000" dur="300" fill="hold" id="19">
                                          <p:stCondLst>
                                            <p:cond delay="0"/>
                                          </p:stCondLst>
                                        </p:cTn>
                                        <p:tgtEl>
                                          <p:spTgt spid="1048740"/>
                                        </p:tgtEl>
                                        <p:attrNameLst>
                                          <p:attrName>ppt_x</p:attrName>
                                        </p:attrNameLst>
                                      </p:cBhvr>
                                    </p:anim>
                                    <p:anim calcmode="lin" from="(-#ppt_h/2)" to="(#ppt_y)" valueType="num">
                                      <p:cBhvr>
                                        <p:cTn dur="600" fill="hold" id="20">
                                          <p:stCondLst>
                                            <p:cond delay="0"/>
                                          </p:stCondLst>
                                        </p:cTn>
                                        <p:tgtEl>
                                          <p:spTgt spid="1048740"/>
                                        </p:tgtEl>
                                        <p:attrNameLst>
                                          <p:attrName>ppt_y</p:attrName>
                                        </p:attrNameLst>
                                      </p:cBhvr>
                                    </p:anim>
                                    <p:animRot by="21600000">
                                      <p:cBhvr>
                                        <p:cTn dur="600" fill="hold" id="21">
                                          <p:stCondLst>
                                            <p:cond delay="0"/>
                                          </p:stCondLst>
                                        </p:cTn>
                                        <p:tgtEl>
                                          <p:spTgt spid="1048740"/>
                                        </p:tgtEl>
                                        <p:attrNameLst>
                                          <p:attrName>r</p:attrName>
                                        </p:attrNameLst>
                                      </p:cBhvr>
                                    </p:animRot>
                                  </p:childTnLst>
                                </p:cTn>
                              </p:par>
                            </p:childTnLst>
                          </p:cTn>
                        </p:par>
                        <p:par>
                          <p:cTn fill="hold" id="22">
                            <p:stCondLst>
                              <p:cond delay="2220"/>
                            </p:stCondLst>
                            <p:childTnLst>
                              <p:par>
                                <p:cTn fill="hold" id="23" nodeType="afterEffect" presetClass="entr" presetID="2" presetSubtype="2">
                                  <p:stCondLst>
                                    <p:cond delay="0"/>
                                  </p:stCondLst>
                                  <p:childTnLst>
                                    <p:set>
                                      <p:cBhvr>
                                        <p:cTn dur="1" fill="hold" id="24">
                                          <p:stCondLst>
                                            <p:cond delay="0"/>
                                          </p:stCondLst>
                                        </p:cTn>
                                        <p:tgtEl>
                                          <p:spTgt spid="1048738"/>
                                        </p:tgtEl>
                                        <p:attrNameLst>
                                          <p:attrName>style.visibility</p:attrName>
                                        </p:attrNameLst>
                                      </p:cBhvr>
                                      <p:to>
                                        <p:strVal val="visible"/>
                                      </p:to>
                                    </p:set>
                                    <p:anim calcmode="lin" valueType="num">
                                      <p:cBhvr additive="base">
                                        <p:cTn dur="500" fill="hold" id="25"/>
                                        <p:tgtEl>
                                          <p:spTgt spid="1048738"/>
                                        </p:tgtEl>
                                        <p:attrNameLst>
                                          <p:attrName>ppt_x</p:attrName>
                                        </p:attrNameLst>
                                      </p:cBhvr>
                                      <p:tavLst>
                                        <p:tav tm="0">
                                          <p:val>
                                            <p:strVal val="1+#ppt_w/2"/>
                                          </p:val>
                                        </p:tav>
                                        <p:tav tm="100000">
                                          <p:val>
                                            <p:strVal val="#ppt_x"/>
                                          </p:val>
                                        </p:tav>
                                      </p:tavLst>
                                    </p:anim>
                                    <p:anim calcmode="lin" valueType="num">
                                      <p:cBhvr additive="base">
                                        <p:cTn dur="500" fill="hold" id="26"/>
                                        <p:tgtEl>
                                          <p:spTgt spid="1048738"/>
                                        </p:tgtEl>
                                        <p:attrNameLst>
                                          <p:attrName>ppt_y</p:attrName>
                                        </p:attrNameLst>
                                      </p:cBhvr>
                                      <p:tavLst>
                                        <p:tav tm="0">
                                          <p:val>
                                            <p:strVal val="#ppt_y"/>
                                          </p:val>
                                        </p:tav>
                                        <p:tav tm="100000">
                                          <p:val>
                                            <p:strVal val="#ppt_y"/>
                                          </p:val>
                                        </p:tav>
                                      </p:tavLst>
                                    </p:anim>
                                  </p:childTnLst>
                                </p:cTn>
                              </p:par>
                              <p:par>
                                <p:cTn fill="hold" id="27" nodeType="withEffect" presetClass="entr" presetID="2" presetSubtype="2">
                                  <p:stCondLst>
                                    <p:cond delay="200"/>
                                  </p:stCondLst>
                                  <p:childTnLst>
                                    <p:set>
                                      <p:cBhvr>
                                        <p:cTn dur="1" fill="hold" id="28">
                                          <p:stCondLst>
                                            <p:cond delay="0"/>
                                          </p:stCondLst>
                                        </p:cTn>
                                        <p:tgtEl>
                                          <p:spTgt spid="1048737"/>
                                        </p:tgtEl>
                                        <p:attrNameLst>
                                          <p:attrName>style.visibility</p:attrName>
                                        </p:attrNameLst>
                                      </p:cBhvr>
                                      <p:to>
                                        <p:strVal val="visible"/>
                                      </p:to>
                                    </p:set>
                                    <p:anim calcmode="lin" valueType="num">
                                      <p:cBhvr additive="base">
                                        <p:cTn dur="500" fill="hold" id="29"/>
                                        <p:tgtEl>
                                          <p:spTgt spid="1048737"/>
                                        </p:tgtEl>
                                        <p:attrNameLst>
                                          <p:attrName>ppt_x</p:attrName>
                                        </p:attrNameLst>
                                      </p:cBhvr>
                                      <p:tavLst>
                                        <p:tav tm="0">
                                          <p:val>
                                            <p:strVal val="1+#ppt_w/2"/>
                                          </p:val>
                                        </p:tav>
                                        <p:tav tm="100000">
                                          <p:val>
                                            <p:strVal val="#ppt_x"/>
                                          </p:val>
                                        </p:tav>
                                      </p:tavLst>
                                    </p:anim>
                                    <p:anim calcmode="lin" valueType="num">
                                      <p:cBhvr additive="base">
                                        <p:cTn dur="500" fill="hold" id="30"/>
                                        <p:tgtEl>
                                          <p:spTgt spid="10487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739" grpId="0"/>
      <p:bldP spid="104874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02" name=""/>
        <p:cNvGrpSpPr/>
        <p:nvPr/>
      </p:nvGrpSpPr>
      <p:grpSpPr>
        <a:xfrm/>
      </p:grpSpPr>
      <p:sp>
        <p:nvSpPr>
          <p:cNvPr id="1048745" name="TextBox 104"/>
          <p:cNvSpPr txBox="1"/>
          <p:nvPr/>
        </p:nvSpPr>
        <p:spPr>
          <a:xfrm>
            <a:off x="847725" y="150813"/>
            <a:ext cx="5043488" cy="522287"/>
          </a:xfrm>
          <a:prstGeom prst="rect"/>
          <a:noFill/>
          <a:ln w="9525">
            <a:noFill/>
          </a:ln>
        </p:spPr>
        <p:txBody>
          <a:bodyPr anchor="t">
            <a:spAutoFit/>
          </a:bodyPr>
          <a:p>
            <a:r>
              <a:rPr altLang="en-US" b="1" dirty="0" sz="2800" lang="zh-CN">
                <a:solidFill>
                  <a:schemeClr val="accent1"/>
                </a:solidFill>
                <a:latin typeface="微软雅黑" panose="020B0503020204020204" pitchFamily="34" charset="-122"/>
                <a:ea typeface="微软雅黑" panose="020B0503020204020204" pitchFamily="34" charset="-122"/>
              </a:rPr>
              <a:t>预防快递运毒</a:t>
            </a:r>
            <a:endParaRPr altLang="en-US" b="1" dirty="0" sz="2800" lang="zh-CN">
              <a:solidFill>
                <a:schemeClr val="accent1"/>
              </a:solidFill>
              <a:latin typeface="微软雅黑" panose="020B0503020204020204" pitchFamily="34" charset="-122"/>
              <a:ea typeface="微软雅黑" panose="020B0503020204020204" pitchFamily="34" charset="-122"/>
            </a:endParaRPr>
          </a:p>
        </p:txBody>
      </p:sp>
      <p:sp>
        <p:nvSpPr>
          <p:cNvPr id="1048746" name="Freeform 5"/>
          <p:cNvSpPr>
            <a:spLocks noEditPoints="1"/>
          </p:cNvSpPr>
          <p:nvPr/>
        </p:nvSpPr>
        <p:spPr>
          <a:xfrm>
            <a:off x="282575" y="173038"/>
            <a:ext cx="493713" cy="493712"/>
          </a:xfrm>
          <a:custGeom>
            <a:av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r" b="b"/>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chemeClr val="tx1"/>
          </a:solidFill>
          <a:ln w="9525">
            <a:noFill/>
          </a:ln>
        </p:spPr>
        <p:txBody>
          <a:bodyPr/>
          <a:p>
            <a:endParaRPr altLang="en-US" lang="zh-CN"/>
          </a:p>
        </p:txBody>
      </p:sp>
      <p:pic>
        <p:nvPicPr>
          <p:cNvPr id="2097178" name="图片 1"/>
          <p:cNvPicPr>
            <a:picLocks noChangeAspect="1"/>
          </p:cNvPicPr>
          <p:nvPr/>
        </p:nvPicPr>
        <p:blipFill>
          <a:blip xmlns:r="http://schemas.openxmlformats.org/officeDocument/2006/relationships" r:embed="rId1"/>
          <a:stretch>
            <a:fillRect/>
          </a:stretch>
        </p:blipFill>
        <p:spPr>
          <a:xfrm>
            <a:off x="5891213" y="460375"/>
            <a:ext cx="5116512" cy="5937250"/>
          </a:xfrm>
          <a:prstGeom prst="rect"/>
          <a:noFill/>
          <a:ln w="9525">
            <a:noFill/>
          </a:ln>
        </p:spPr>
      </p:pic>
      <p:sp>
        <p:nvSpPr>
          <p:cNvPr id="1048747" name="标题 1"/>
          <p:cNvSpPr txBox="1"/>
          <p:nvPr/>
        </p:nvSpPr>
        <p:spPr>
          <a:xfrm>
            <a:off x="885825" y="2147888"/>
            <a:ext cx="3817938" cy="574675"/>
          </a:xfrm>
          <a:prstGeom prst="rect"/>
        </p:spPr>
        <p:txBody>
          <a:bodyPr anchor="ctr" bIns="0" lIns="0" rIns="0" rtlCol="0" tIns="0" vert="horz" wrap="square">
            <a:spAutoFit/>
          </a:bodyPr>
          <a:lstStyle>
            <a:lvl1pPr algn="l" defTabSz="685800" eaLnBrk="1" hangingPunct="1" latinLnBrk="0" rtl="0">
              <a:lnSpc>
                <a:spcPct val="90000"/>
              </a:lnSpc>
              <a:spcBef>
                <a:spcPct val="0"/>
              </a:spcBef>
              <a:buNone/>
              <a:defRPr sz="3300" kern="1200">
                <a:solidFill>
                  <a:schemeClr val="tx1"/>
                </a:solidFill>
                <a:latin typeface="+mj-lt"/>
                <a:ea typeface="+mj-ea"/>
                <a:cs typeface="+mj-cs"/>
              </a:defRPr>
            </a:lvl1pPr>
          </a:lstStyle>
          <a:p>
            <a:pPr algn="ctr" fontAlgn="base">
              <a:lnSpc>
                <a:spcPct val="100000"/>
              </a:lnSpc>
            </a:pPr>
            <a:r>
              <a:rPr altLang="en-US" b="1" dirty="0" sz="3735" lang="zh-CN" noProof="1" strike="noStrike">
                <a:solidFill>
                  <a:srgbClr val="C00000"/>
                </a:solidFill>
                <a:latin typeface="微软雅黑" panose="020B0503020204020204" pitchFamily="34" charset="-122"/>
                <a:ea typeface="微软雅黑" panose="020B0503020204020204" pitchFamily="34" charset="-122"/>
                <a:cs typeface="+mj-cs"/>
              </a:rPr>
              <a:t>快递运毒</a:t>
            </a:r>
            <a:endParaRPr altLang="en-US" b="1" dirty="0" sz="3735" lang="zh-CN" noProof="1" strike="noStrike">
              <a:solidFill>
                <a:srgbClr val="C00000"/>
              </a:solidFill>
              <a:latin typeface="微软雅黑" panose="020B0503020204020204" pitchFamily="34" charset="-122"/>
              <a:ea typeface="微软雅黑" panose="020B0503020204020204" pitchFamily="34" charset="-122"/>
            </a:endParaRPr>
          </a:p>
        </p:txBody>
      </p:sp>
      <p:sp>
        <p:nvSpPr>
          <p:cNvPr id="1048748" name="标题 1"/>
          <p:cNvSpPr txBox="1"/>
          <p:nvPr/>
        </p:nvSpPr>
        <p:spPr>
          <a:xfrm>
            <a:off x="901700" y="2749550"/>
            <a:ext cx="4291013" cy="2251075"/>
          </a:xfrm>
          <a:prstGeom prst="rect"/>
        </p:spPr>
        <p:txBody>
          <a:bodyPr anchor="ctr" bIns="0" lIns="0" rIns="0" rtlCol="0" tIns="0" vert="horz" wrap="square">
            <a:spAutoFit/>
          </a:bodyPr>
          <a:lstStyle>
            <a:lvl1pPr algn="l" defTabSz="685800" eaLnBrk="1" hangingPunct="1" latinLnBrk="0" rtl="0">
              <a:lnSpc>
                <a:spcPct val="90000"/>
              </a:lnSpc>
              <a:spcBef>
                <a:spcPct val="0"/>
              </a:spcBef>
              <a:buNone/>
              <a:defRPr sz="3300" kern="1200">
                <a:solidFill>
                  <a:schemeClr val="tx1"/>
                </a:solidFill>
                <a:latin typeface="+mj-lt"/>
                <a:ea typeface="+mj-ea"/>
                <a:cs typeface="+mj-cs"/>
              </a:defRPr>
            </a:lvl1pPr>
          </a:lstStyle>
          <a:p>
            <a:pPr algn="l" fontAlgn="base">
              <a:lnSpc>
                <a:spcPct val="200000"/>
              </a:lnSpc>
            </a:pPr>
            <a:r>
              <a:rPr altLang="en-US" dirty="0" sz="1465" lang="zh-CN" noProof="1" strike="noStrike">
                <a:solidFill>
                  <a:srgbClr val="C00000"/>
                </a:solidFill>
                <a:latin typeface="微软雅黑" panose="020B0503020204020204" pitchFamily="34" charset="-122"/>
                <a:ea typeface="微软雅黑" panose="020B0503020204020204" pitchFamily="34" charset="-122"/>
                <a:cs typeface="+mj-cs"/>
              </a:rPr>
              <a:t>百度搜索快递运毒多达</a:t>
            </a:r>
            <a:r>
              <a:rPr altLang="zh-CN" dirty="0" sz="1465" lang="en-US" noProof="1" strike="noStrike">
                <a:solidFill>
                  <a:srgbClr val="C00000"/>
                </a:solidFill>
                <a:latin typeface="微软雅黑" panose="020B0503020204020204" pitchFamily="34" charset="-122"/>
                <a:ea typeface="微软雅黑" panose="020B0503020204020204" pitchFamily="34" charset="-122"/>
                <a:cs typeface="+mj-cs"/>
              </a:rPr>
              <a:t>85.6</a:t>
            </a:r>
            <a:r>
              <a:rPr altLang="en-US" dirty="0" sz="1465" lang="zh-CN" noProof="1" strike="noStrike">
                <a:solidFill>
                  <a:srgbClr val="C00000"/>
                </a:solidFill>
                <a:latin typeface="微软雅黑" panose="020B0503020204020204" pitchFamily="34" charset="-122"/>
                <a:ea typeface="微软雅黑" panose="020B0503020204020204" pitchFamily="34" charset="-122"/>
                <a:cs typeface="+mj-cs"/>
              </a:rPr>
              <a:t>万个页面</a:t>
            </a:r>
            <a:r>
              <a:rPr altLang="en-US" dirty="0" sz="1460" lang="zh-CN" noProof="1" strike="noStrike">
                <a:solidFill>
                  <a:srgbClr val="C00000"/>
                </a:solidFill>
                <a:latin typeface="微软雅黑" panose="020B0503020204020204" pitchFamily="34" charset="-122"/>
                <a:ea typeface="微软雅黑" panose="020B0503020204020204" pitchFamily="34" charset="-122"/>
                <a:cs typeface="+mj-cs"/>
                <a:sym typeface="+mn-ea"/>
              </a:rPr>
              <a:t>，面对越来越便捷的快递，快递运毒是贩毒分子一种新型运输贩毒的方式，涉毒犯罪分子多选择配送效率高、时效快的物流企业，以及无人收递设备、代收代发点，并借助常规物品精心伪装，增加犯罪行为的隐蔽性</a:t>
            </a:r>
            <a:r>
              <a:rPr altLang="en-US" dirty="0" sz="1465" lang="zh-CN" noProof="1" strike="noStrike">
                <a:solidFill>
                  <a:srgbClr val="C00000"/>
                </a:solidFill>
                <a:latin typeface="微软雅黑" panose="020B0503020204020204" pitchFamily="34" charset="-122"/>
                <a:ea typeface="微软雅黑" panose="020B0503020204020204" pitchFamily="34" charset="-122"/>
                <a:cs typeface="+mj-cs"/>
              </a:rPr>
              <a:t>。</a:t>
            </a:r>
            <a:endParaRPr altLang="en-US" dirty="0" sz="1465" lang="zh-CN" noProof="1" strike="noStrike">
              <a:solidFill>
                <a:srgbClr val="C00000"/>
              </a:solidFill>
              <a:latin typeface="微软雅黑" panose="020B0503020204020204" pitchFamily="34" charset="-122"/>
              <a:ea typeface="微软雅黑" panose="020B0503020204020204" pitchFamily="34" charset="-122"/>
            </a:endParaRPr>
          </a:p>
        </p:txBody>
      </p:sp>
      <p:cxnSp>
        <p:nvCxnSpPr>
          <p:cNvPr id="3145737" name="直接连接符 8"/>
          <p:cNvCxnSpPr>
            <a:cxnSpLocks/>
          </p:cNvCxnSpPr>
          <p:nvPr/>
        </p:nvCxnSpPr>
        <p:spPr>
          <a:xfrm>
            <a:off x="901700" y="2873375"/>
            <a:ext cx="3802063" cy="0"/>
          </a:xfrm>
          <a:prstGeom prst="line"/>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2097179" name="图片 1"/>
          <p:cNvPicPr>
            <a:picLocks noChangeAspect="1"/>
          </p:cNvPicPr>
          <p:nvPr/>
        </p:nvPicPr>
        <p:blipFill>
          <a:blip xmlns:r="http://schemas.openxmlformats.org/officeDocument/2006/relationships" r:embed="rId2"/>
          <a:stretch>
            <a:fillRect/>
          </a:stretch>
        </p:blipFill>
        <p:spPr>
          <a:xfrm>
            <a:off x="11502390" y="6021705"/>
            <a:ext cx="1091565" cy="916940"/>
          </a:xfrm>
          <a:prstGeom prst="rect"/>
        </p:spPr>
      </p:pic>
    </p:spTree>
  </p:cSld>
  <p:clrMapOvr>
    <a:masterClrMapping/>
  </p:clrMapOvr>
  <p:transition spd="slow" advTm="3804">
    <p:fade/>
  </p:transition>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id="5" nodeType="afterEffect" presetClass="entr" presetID="53" presetSubtype="16">
                                  <p:stCondLst>
                                    <p:cond delay="0"/>
                                  </p:stCondLst>
                                  <p:childTnLst>
                                    <p:set>
                                      <p:cBhvr>
                                        <p:cTn dur="1" fill="hold" id="6">
                                          <p:stCondLst>
                                            <p:cond delay="0"/>
                                          </p:stCondLst>
                                        </p:cTn>
                                        <p:tgtEl>
                                          <p:spTgt spid="1048746"/>
                                        </p:tgtEl>
                                        <p:attrNameLst>
                                          <p:attrName>style.visibility</p:attrName>
                                        </p:attrNameLst>
                                      </p:cBhvr>
                                      <p:to>
                                        <p:strVal val="visible"/>
                                      </p:to>
                                    </p:set>
                                    <p:anim calcmode="lin" valueType="num">
                                      <p:cBhvr>
                                        <p:cTn dur="300" fill="hold" id="7"/>
                                        <p:tgtEl>
                                          <p:spTgt spid="1048746"/>
                                        </p:tgtEl>
                                        <p:attrNameLst>
                                          <p:attrName>ppt_w</p:attrName>
                                        </p:attrNameLst>
                                      </p:cBhvr>
                                      <p:tavLst>
                                        <p:tav tm="0">
                                          <p:val>
                                            <p:fltVal val="0.0"/>
                                          </p:val>
                                        </p:tav>
                                        <p:tav tm="100000">
                                          <p:val>
                                            <p:strVal val="#ppt_w"/>
                                          </p:val>
                                        </p:tav>
                                      </p:tavLst>
                                    </p:anim>
                                    <p:anim calcmode="lin" valueType="num">
                                      <p:cBhvr>
                                        <p:cTn dur="300" fill="hold" id="8"/>
                                        <p:tgtEl>
                                          <p:spTgt spid="1048746"/>
                                        </p:tgtEl>
                                        <p:attrNameLst>
                                          <p:attrName>ppt_h</p:attrName>
                                        </p:attrNameLst>
                                      </p:cBhvr>
                                      <p:tavLst>
                                        <p:tav tm="0">
                                          <p:val>
                                            <p:fltVal val="0.0"/>
                                          </p:val>
                                        </p:tav>
                                        <p:tav tm="100000">
                                          <p:val>
                                            <p:strVal val="#ppt_h"/>
                                          </p:val>
                                        </p:tav>
                                      </p:tavLst>
                                    </p:anim>
                                    <p:animEffect transition="in" filter="fade">
                                      <p:cBhvr>
                                        <p:cTn dur="300" id="9"/>
                                        <p:tgtEl>
                                          <p:spTgt spid="1048746"/>
                                        </p:tgtEl>
                                      </p:cBhvr>
                                    </p:animEffect>
                                  </p:childTnLst>
                                </p:cTn>
                              </p:par>
                            </p:childTnLst>
                          </p:cTn>
                        </p:par>
                        <p:par>
                          <p:cTn fill="hold" id="10">
                            <p:stCondLst>
                              <p:cond delay="500"/>
                            </p:stCondLst>
                            <p:childTnLst>
                              <p:par>
                                <p:cTn fill="hold" grpId="0" id="11" nodeType="afterEffect" presetClass="entr" presetID="41" presetSubtype="0">
                                  <p:stCondLst>
                                    <p:cond delay="0"/>
                                  </p:stCondLst>
                                  <p:iterate type="lt">
                                    <p:tmPct val="10000"/>
                                  </p:iterate>
                                  <p:childTnLst>
                                    <p:set>
                                      <p:cBhvr>
                                        <p:cTn dur="1" fill="hold" id="12">
                                          <p:stCondLst>
                                            <p:cond delay="0"/>
                                          </p:stCondLst>
                                        </p:cTn>
                                        <p:tgtEl>
                                          <p:spTgt spid="1048745"/>
                                        </p:tgtEl>
                                        <p:attrNameLst>
                                          <p:attrName>style.visibility</p:attrName>
                                        </p:attrNameLst>
                                      </p:cBhvr>
                                      <p:to>
                                        <p:strVal val="visible"/>
                                      </p:to>
                                    </p:set>
                                    <p:anim calcmode="lin" valueType="num">
                                      <p:cBhvr>
                                        <p:cTn dur="400" fill="hold" id="13"/>
                                        <p:tgtEl>
                                          <p:spTgt spid="1048745"/>
                                        </p:tgtEl>
                                        <p:attrNameLst>
                                          <p:attrName>ppt_x</p:attrName>
                                        </p:attrNameLst>
                                      </p:cBhvr>
                                      <p:tavLst>
                                        <p:tav tm="0">
                                          <p:val>
                                            <p:strVal val="#ppt_x"/>
                                          </p:val>
                                        </p:tav>
                                        <p:tav tm="50000">
                                          <p:val>
                                            <p:strVal val="#ppt_x+.1"/>
                                          </p:val>
                                        </p:tav>
                                        <p:tav tm="100000">
                                          <p:val>
                                            <p:strVal val="#ppt_x"/>
                                          </p:val>
                                        </p:tav>
                                      </p:tavLst>
                                    </p:anim>
                                    <p:anim calcmode="lin" valueType="num">
                                      <p:cBhvr>
                                        <p:cTn dur="400" fill="hold" id="14"/>
                                        <p:tgtEl>
                                          <p:spTgt spid="1048745"/>
                                        </p:tgtEl>
                                        <p:attrNameLst>
                                          <p:attrName>ppt_y</p:attrName>
                                        </p:attrNameLst>
                                      </p:cBhvr>
                                      <p:tavLst>
                                        <p:tav tm="0">
                                          <p:val>
                                            <p:strVal val="#ppt_y"/>
                                          </p:val>
                                        </p:tav>
                                        <p:tav tm="100000">
                                          <p:val>
                                            <p:strVal val="#ppt_y"/>
                                          </p:val>
                                        </p:tav>
                                      </p:tavLst>
                                    </p:anim>
                                    <p:anim calcmode="lin" valueType="num">
                                      <p:cBhvr>
                                        <p:cTn dur="400" fill="hold" id="15"/>
                                        <p:tgtEl>
                                          <p:spTgt spid="1048745"/>
                                        </p:tgtEl>
                                        <p:attrNameLst>
                                          <p:attrName>ppt_h</p:attrName>
                                        </p:attrNameLst>
                                      </p:cBhvr>
                                      <p:tavLst>
                                        <p:tav tm="0">
                                          <p:val>
                                            <p:strVal val="#ppt_h/10"/>
                                          </p:val>
                                        </p:tav>
                                        <p:tav tm="50000">
                                          <p:val>
                                            <p:strVal val="#ppt_h+.01"/>
                                          </p:val>
                                        </p:tav>
                                        <p:tav tm="100000">
                                          <p:val>
                                            <p:strVal val="#ppt_h"/>
                                          </p:val>
                                        </p:tav>
                                      </p:tavLst>
                                    </p:anim>
                                    <p:anim calcmode="lin" valueType="num">
                                      <p:cBhvr>
                                        <p:cTn dur="400" fill="hold" id="16"/>
                                        <p:tgtEl>
                                          <p:spTgt spid="1048745"/>
                                        </p:tgtEl>
                                        <p:attrNameLst>
                                          <p:attrName>ppt_w</p:attrName>
                                        </p:attrNameLst>
                                      </p:cBhvr>
                                      <p:tavLst>
                                        <p:tav tm="0">
                                          <p:val>
                                            <p:strVal val="#ppt_w/10"/>
                                          </p:val>
                                        </p:tav>
                                        <p:tav tm="50000">
                                          <p:val>
                                            <p:strVal val="#ppt_w+.01"/>
                                          </p:val>
                                        </p:tav>
                                        <p:tav tm="100000">
                                          <p:val>
                                            <p:strVal val="#ppt_w"/>
                                          </p:val>
                                        </p:tav>
                                      </p:tavLst>
                                    </p:anim>
                                    <p:animEffect transition="in" filter="fade">
                                      <p:cBhvr>
                                        <p:cTn dur="400" id="17" tmFilter="0,0; .5, 1; 1, 1"/>
                                        <p:tgtEl>
                                          <p:spTgt spid="10487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74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05" name=""/>
        <p:cNvGrpSpPr/>
        <p:nvPr/>
      </p:nvGrpSpPr>
      <p:grpSpPr>
        <a:xfrm/>
      </p:grpSpPr>
      <p:sp>
        <p:nvSpPr>
          <p:cNvPr id="1048752" name="TextBox 104"/>
          <p:cNvSpPr txBox="1"/>
          <p:nvPr/>
        </p:nvSpPr>
        <p:spPr>
          <a:xfrm>
            <a:off x="847725" y="150813"/>
            <a:ext cx="5043488" cy="523875"/>
          </a:xfrm>
          <a:prstGeom prst="rect"/>
          <a:noFill/>
          <a:ln w="9525">
            <a:noFill/>
          </a:ln>
        </p:spPr>
        <p:txBody>
          <a:bodyPr anchor="t">
            <a:spAutoFit/>
          </a:bodyPr>
          <a:p>
            <a:r>
              <a:rPr altLang="en-US" b="1" dirty="0" sz="2800" lang="zh-CN">
                <a:solidFill>
                  <a:schemeClr val="accent1"/>
                </a:solidFill>
                <a:latin typeface="微软雅黑" panose="020B0503020204020204" pitchFamily="34" charset="-122"/>
                <a:ea typeface="微软雅黑" panose="020B0503020204020204" pitchFamily="34" charset="-122"/>
              </a:rPr>
              <a:t>请在这里输入您的标题</a:t>
            </a:r>
            <a:endParaRPr altLang="en-US" b="1" dirty="0" sz="2800" lang="zh-CN">
              <a:solidFill>
                <a:schemeClr val="accent1"/>
              </a:solidFill>
              <a:latin typeface="微软雅黑" panose="020B0503020204020204" pitchFamily="34" charset="-122"/>
              <a:ea typeface="微软雅黑" panose="020B0503020204020204" pitchFamily="34" charset="-122"/>
            </a:endParaRPr>
          </a:p>
        </p:txBody>
      </p:sp>
      <p:sp>
        <p:nvSpPr>
          <p:cNvPr id="1048753" name="Freeform 5"/>
          <p:cNvSpPr>
            <a:spLocks noEditPoints="1"/>
          </p:cNvSpPr>
          <p:nvPr/>
        </p:nvSpPr>
        <p:spPr>
          <a:xfrm>
            <a:off x="282575" y="173038"/>
            <a:ext cx="493713" cy="493712"/>
          </a:xfrm>
          <a:custGeom>
            <a:av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r" b="b"/>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chemeClr val="tx1"/>
          </a:solidFill>
          <a:ln w="9525">
            <a:noFill/>
          </a:ln>
        </p:spPr>
        <p:txBody>
          <a:bodyPr/>
          <a:p>
            <a:endParaRPr altLang="en-US" lang="zh-CN"/>
          </a:p>
        </p:txBody>
      </p:sp>
      <p:sp>
        <p:nvSpPr>
          <p:cNvPr id="1048754" name="Freeform 6"/>
          <p:cNvSpPr/>
          <p:nvPr/>
        </p:nvSpPr>
        <p:spPr>
          <a:xfrm>
            <a:off x="847725" y="1693863"/>
            <a:ext cx="3529013" cy="4210050"/>
          </a:xfrm>
          <a:custGeom>
            <a:avLst/>
            <a:ahLst/>
            <a:cxnLst>
              <a:cxn ang="0">
                <a:pos x="1764806" y="0"/>
              </a:cxn>
              <a:cxn ang="0">
                <a:pos x="3529011" y="1763812"/>
              </a:cxn>
              <a:cxn ang="0">
                <a:pos x="3280421" y="2667374"/>
              </a:cxn>
              <a:cxn ang="0">
                <a:pos x="1764806" y="4210409"/>
              </a:cxn>
              <a:cxn ang="0">
                <a:pos x="249192" y="2667374"/>
              </a:cxn>
              <a:cxn ang="0">
                <a:pos x="0" y="1763812"/>
              </a:cxn>
              <a:cxn ang="0">
                <a:pos x="1764806" y="0"/>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tx1"/>
          </a:solidFill>
          <a:ln w="9525">
            <a:noFill/>
          </a:ln>
        </p:spPr>
        <p:txBody>
          <a:bodyPr/>
          <a:p>
            <a:endParaRPr altLang="en-US" lang="zh-CN"/>
          </a:p>
        </p:txBody>
      </p:sp>
      <p:sp>
        <p:nvSpPr>
          <p:cNvPr id="1048755" name="Freeform 6"/>
          <p:cNvSpPr/>
          <p:nvPr/>
        </p:nvSpPr>
        <p:spPr>
          <a:xfrm>
            <a:off x="3670300" y="3179763"/>
            <a:ext cx="2335213" cy="2786062"/>
          </a:xfrm>
          <a:custGeom>
            <a:avLst/>
            <a:ahLst/>
            <a:cxnLst>
              <a:cxn ang="0">
                <a:pos x="1168323" y="0"/>
              </a:cxn>
              <a:cxn ang="0">
                <a:pos x="2336248" y="1167664"/>
              </a:cxn>
              <a:cxn ang="0">
                <a:pos x="2171679" y="1765834"/>
              </a:cxn>
              <a:cxn ang="0">
                <a:pos x="1168323" y="2787341"/>
              </a:cxn>
              <a:cxn ang="0">
                <a:pos x="164968" y="1765834"/>
              </a:cxn>
              <a:cxn ang="0">
                <a:pos x="0" y="1167664"/>
              </a:cxn>
              <a:cxn ang="0">
                <a:pos x="1168323" y="0"/>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bg1"/>
          </a:solidFill>
          <a:ln w="9525">
            <a:noFill/>
          </a:ln>
        </p:spPr>
        <p:txBody>
          <a:bodyPr/>
          <a:p>
            <a:endParaRPr altLang="en-US" lang="zh-CN"/>
          </a:p>
        </p:txBody>
      </p:sp>
      <p:sp>
        <p:nvSpPr>
          <p:cNvPr id="1048756" name="椭圆 5"/>
          <p:cNvSpPr/>
          <p:nvPr/>
        </p:nvSpPr>
        <p:spPr>
          <a:xfrm>
            <a:off x="3422650" y="1706563"/>
            <a:ext cx="936625" cy="936625"/>
          </a:xfrm>
          <a:prstGeom prst="ellipse"/>
          <a:solidFill>
            <a:schemeClr val="bg2"/>
          </a:solidFill>
          <a:ln w="9525" cap="flat" cmpd="sng">
            <a:solidFill>
              <a:srgbClr val="F8F8F8"/>
            </a:solidFill>
            <a:prstDash val="solid"/>
            <a:round/>
            <a:headEnd type="none" w="med" len="med"/>
            <a:tailEnd type="none" w="med" len="med"/>
          </a:ln>
        </p:spPr>
        <p:txBody>
          <a:bodyPr anchor="t"/>
          <a:p>
            <a:endParaRPr altLang="en-US" dirty="0" lang="zh-CN">
              <a:latin typeface="Arial" panose="020B0604020202020204" pitchFamily="34" charset="0"/>
              <a:ea typeface="宋体" panose="02010600030101010101" pitchFamily="2" charset="-122"/>
            </a:endParaRPr>
          </a:p>
        </p:txBody>
      </p:sp>
      <p:sp>
        <p:nvSpPr>
          <p:cNvPr id="1048757" name="椭圆 6"/>
          <p:cNvSpPr/>
          <p:nvPr/>
        </p:nvSpPr>
        <p:spPr>
          <a:xfrm>
            <a:off x="5426075" y="3311525"/>
            <a:ext cx="782638" cy="782638"/>
          </a:xfrm>
          <a:prstGeom prst="ellipse"/>
          <a:solidFill>
            <a:schemeClr val="bg2"/>
          </a:solidFill>
          <a:ln w="9525" cap="flat" cmpd="sng">
            <a:solidFill>
              <a:srgbClr val="F8F8F8"/>
            </a:solidFill>
            <a:prstDash val="solid"/>
            <a:round/>
            <a:headEnd type="none" w="med" len="med"/>
            <a:tailEnd type="none" w="med" len="med"/>
          </a:ln>
        </p:spPr>
        <p:txBody>
          <a:bodyPr anchor="t"/>
          <a:p>
            <a:endParaRPr altLang="en-US" dirty="0" lang="zh-CN">
              <a:latin typeface="Arial" panose="020B0604020202020204" pitchFamily="34" charset="0"/>
              <a:ea typeface="宋体" panose="02010600030101010101" pitchFamily="2" charset="-122"/>
            </a:endParaRPr>
          </a:p>
        </p:txBody>
      </p:sp>
      <p:sp>
        <p:nvSpPr>
          <p:cNvPr id="1048758" name="TextBox 7"/>
          <p:cNvSpPr txBox="1"/>
          <p:nvPr/>
        </p:nvSpPr>
        <p:spPr>
          <a:xfrm>
            <a:off x="3422650" y="1898650"/>
            <a:ext cx="962025" cy="460375"/>
          </a:xfrm>
          <a:prstGeom prst="rect"/>
          <a:noFill/>
          <a:ln w="9525">
            <a:noFill/>
          </a:ln>
        </p:spPr>
        <p:txBody>
          <a:bodyPr anchor="t" wrap="none">
            <a:spAutoFit/>
          </a:bodyPr>
          <a:p>
            <a:r>
              <a:rPr altLang="zh-CN" dirty="0" sz="2400" lang="en-US">
                <a:solidFill>
                  <a:srgbClr val="F8F8F8"/>
                </a:solidFill>
                <a:latin typeface="Arial" panose="020B0604020202020204" pitchFamily="34" charset="0"/>
                <a:ea typeface="宋体" panose="02010600030101010101" pitchFamily="2" charset="-122"/>
              </a:rPr>
              <a:t>350%</a:t>
            </a:r>
            <a:endParaRPr altLang="zh-CN" dirty="0" sz="2400" lang="en-US">
              <a:solidFill>
                <a:srgbClr val="F8F8F8"/>
              </a:solidFill>
              <a:latin typeface="Arial" panose="020B0604020202020204" pitchFamily="34" charset="0"/>
              <a:ea typeface="宋体" panose="02010600030101010101" pitchFamily="2" charset="-122"/>
            </a:endParaRPr>
          </a:p>
        </p:txBody>
      </p:sp>
      <p:sp>
        <p:nvSpPr>
          <p:cNvPr id="1048759" name="TextBox 8"/>
          <p:cNvSpPr txBox="1"/>
          <p:nvPr/>
        </p:nvSpPr>
        <p:spPr>
          <a:xfrm>
            <a:off x="5443538" y="3471863"/>
            <a:ext cx="827087" cy="460375"/>
          </a:xfrm>
          <a:prstGeom prst="rect"/>
          <a:noFill/>
          <a:ln w="9525">
            <a:noFill/>
          </a:ln>
        </p:spPr>
        <p:txBody>
          <a:bodyPr anchor="t" wrap="none">
            <a:spAutoFit/>
          </a:bodyPr>
          <a:p>
            <a:r>
              <a:rPr altLang="zh-CN" dirty="0" sz="2400" lang="en-US">
                <a:solidFill>
                  <a:srgbClr val="F8F8F8"/>
                </a:solidFill>
                <a:latin typeface="Arial" panose="020B0604020202020204" pitchFamily="34" charset="0"/>
                <a:ea typeface="宋体" panose="02010600030101010101" pitchFamily="2" charset="-122"/>
              </a:rPr>
              <a:t>18</a:t>
            </a:r>
            <a:r>
              <a:rPr altLang="en-US" dirty="0" sz="2400" lang="zh-CN">
                <a:solidFill>
                  <a:srgbClr val="F8F8F8"/>
                </a:solidFill>
                <a:latin typeface="Arial" panose="020B0604020202020204" pitchFamily="34" charset="0"/>
                <a:ea typeface="宋体" panose="02010600030101010101" pitchFamily="2" charset="-122"/>
              </a:rPr>
              <a:t>件</a:t>
            </a:r>
            <a:endParaRPr altLang="en-US" dirty="0" sz="2400" lang="zh-CN">
              <a:solidFill>
                <a:srgbClr val="F8F8F8"/>
              </a:solidFill>
              <a:latin typeface="Arial" panose="020B0604020202020204" pitchFamily="34" charset="0"/>
              <a:ea typeface="宋体" panose="02010600030101010101" pitchFamily="2" charset="-122"/>
            </a:endParaRPr>
          </a:p>
        </p:txBody>
      </p:sp>
      <p:sp>
        <p:nvSpPr>
          <p:cNvPr id="1048760" name="TextBox 9"/>
          <p:cNvSpPr txBox="1"/>
          <p:nvPr/>
        </p:nvSpPr>
        <p:spPr>
          <a:xfrm>
            <a:off x="1692275" y="2217738"/>
            <a:ext cx="1541463" cy="584200"/>
          </a:xfrm>
          <a:prstGeom prst="rect"/>
          <a:noFill/>
          <a:ln w="9525">
            <a:noFill/>
          </a:ln>
        </p:spPr>
        <p:txBody>
          <a:bodyPr anchor="t" wrap="none">
            <a:spAutoFit/>
          </a:bodyPr>
          <a:p>
            <a:pPr>
              <a:buSzTx/>
            </a:pPr>
            <a:r>
              <a:rPr altLang="zh-CN" dirty="0" sz="3200" lang="en-US">
                <a:solidFill>
                  <a:srgbClr val="F8F8F8"/>
                </a:solidFill>
                <a:latin typeface="微软雅黑" panose="020B0503020204020204" pitchFamily="34" charset="-122"/>
                <a:ea typeface="微软雅黑" panose="020B0503020204020204" pitchFamily="34" charset="-122"/>
              </a:rPr>
              <a:t>2017</a:t>
            </a:r>
            <a:r>
              <a:rPr altLang="en-US" dirty="0" sz="3200" lang="zh-CN">
                <a:solidFill>
                  <a:srgbClr val="F8F8F8"/>
                </a:solidFill>
                <a:latin typeface="微软雅黑" panose="020B0503020204020204" pitchFamily="34" charset="-122"/>
                <a:ea typeface="微软雅黑" panose="020B0503020204020204" pitchFamily="34" charset="-122"/>
              </a:rPr>
              <a:t>年</a:t>
            </a:r>
            <a:endParaRPr altLang="en-US" dirty="0" sz="3200" lang="zh-CN">
              <a:solidFill>
                <a:srgbClr val="F8F8F8"/>
              </a:solidFill>
              <a:latin typeface="微软雅黑" panose="020B0503020204020204" pitchFamily="34" charset="-122"/>
              <a:ea typeface="微软雅黑" panose="020B0503020204020204" pitchFamily="34" charset="-122"/>
            </a:endParaRPr>
          </a:p>
        </p:txBody>
      </p:sp>
      <p:sp>
        <p:nvSpPr>
          <p:cNvPr id="1048761" name="TextBox 10"/>
          <p:cNvSpPr txBox="1"/>
          <p:nvPr/>
        </p:nvSpPr>
        <p:spPr>
          <a:xfrm>
            <a:off x="1304925" y="3035300"/>
            <a:ext cx="2613025" cy="644525"/>
          </a:xfrm>
          <a:prstGeom prst="rect"/>
          <a:noFill/>
          <a:ln w="9525">
            <a:noFill/>
          </a:ln>
        </p:spPr>
        <p:txBody>
          <a:bodyPr anchor="t" wrap="square">
            <a:spAutoFit/>
          </a:bodyPr>
          <a:p>
            <a:pPr algn="ctr">
              <a:buSzTx/>
            </a:pPr>
            <a:r>
              <a:rPr altLang="en-US" dirty="0" lang="zh-CN">
                <a:solidFill>
                  <a:srgbClr val="F8F8F8"/>
                </a:solidFill>
                <a:latin typeface="微软雅黑" panose="020B0503020204020204" pitchFamily="34" charset="-122"/>
                <a:ea typeface="微软雅黑" panose="020B0503020204020204" pitchFamily="34" charset="-122"/>
              </a:rPr>
              <a:t>北京法院调查快递运毒猛增</a:t>
            </a:r>
            <a:r>
              <a:rPr altLang="zh-CN" dirty="0" lang="en-US">
                <a:solidFill>
                  <a:srgbClr val="F8F8F8"/>
                </a:solidFill>
                <a:latin typeface="微软雅黑" panose="020B0503020204020204" pitchFamily="34" charset="-122"/>
                <a:ea typeface="微软雅黑" panose="020B0503020204020204" pitchFamily="34" charset="-122"/>
              </a:rPr>
              <a:t>3.5</a:t>
            </a:r>
            <a:r>
              <a:rPr altLang="en-US" dirty="0" lang="zh-CN">
                <a:solidFill>
                  <a:srgbClr val="F8F8F8"/>
                </a:solidFill>
                <a:latin typeface="微软雅黑" panose="020B0503020204020204" pitchFamily="34" charset="-122"/>
                <a:ea typeface="微软雅黑" panose="020B0503020204020204" pitchFamily="34" charset="-122"/>
              </a:rPr>
              <a:t>倍</a:t>
            </a:r>
            <a:endParaRPr altLang="en-US" dirty="0" lang="zh-CN">
              <a:solidFill>
                <a:srgbClr val="F8F8F8"/>
              </a:solidFill>
              <a:latin typeface="微软雅黑" panose="020B0503020204020204" pitchFamily="34" charset="-122"/>
              <a:ea typeface="微软雅黑" panose="020B0503020204020204" pitchFamily="34" charset="-122"/>
            </a:endParaRPr>
          </a:p>
        </p:txBody>
      </p:sp>
      <p:sp>
        <p:nvSpPr>
          <p:cNvPr id="1048762" name="TextBox 11"/>
          <p:cNvSpPr txBox="1"/>
          <p:nvPr/>
        </p:nvSpPr>
        <p:spPr>
          <a:xfrm>
            <a:off x="4017963" y="3790950"/>
            <a:ext cx="1371600" cy="522288"/>
          </a:xfrm>
          <a:prstGeom prst="rect"/>
          <a:noFill/>
          <a:ln w="9525">
            <a:noFill/>
          </a:ln>
        </p:spPr>
        <p:txBody>
          <a:bodyPr anchor="t" wrap="none">
            <a:spAutoFit/>
          </a:bodyPr>
          <a:p>
            <a:pPr>
              <a:buSzTx/>
            </a:pPr>
            <a:r>
              <a:rPr altLang="zh-CN" sz="2800" lang="en-US">
                <a:solidFill>
                  <a:srgbClr val="F8F8F8"/>
                </a:solidFill>
                <a:latin typeface="微软雅黑" panose="020B0503020204020204" pitchFamily="34" charset="-122"/>
                <a:ea typeface="微软雅黑" panose="020B0503020204020204" pitchFamily="34" charset="-122"/>
              </a:rPr>
              <a:t>2017</a:t>
            </a:r>
            <a:r>
              <a:rPr altLang="en-US" sz="2800" lang="zh-CN">
                <a:solidFill>
                  <a:srgbClr val="F8F8F8"/>
                </a:solidFill>
                <a:latin typeface="微软雅黑" panose="020B0503020204020204" pitchFamily="34" charset="-122"/>
                <a:ea typeface="微软雅黑" panose="020B0503020204020204" pitchFamily="34" charset="-122"/>
              </a:rPr>
              <a:t>年</a:t>
            </a:r>
            <a:endParaRPr altLang="en-US" dirty="0" sz="2800" lang="zh-CN">
              <a:solidFill>
                <a:srgbClr val="F8F8F8"/>
              </a:solidFill>
              <a:latin typeface="微软雅黑" panose="020B0503020204020204" pitchFamily="34" charset="-122"/>
              <a:ea typeface="微软雅黑" panose="020B0503020204020204" pitchFamily="34" charset="-122"/>
            </a:endParaRPr>
          </a:p>
        </p:txBody>
      </p:sp>
      <p:sp>
        <p:nvSpPr>
          <p:cNvPr id="1048763" name="TextBox 12"/>
          <p:cNvSpPr txBox="1"/>
          <p:nvPr/>
        </p:nvSpPr>
        <p:spPr>
          <a:xfrm>
            <a:off x="3836988" y="4264025"/>
            <a:ext cx="1982787" cy="644525"/>
          </a:xfrm>
          <a:prstGeom prst="rect"/>
          <a:noFill/>
          <a:ln w="9525">
            <a:noFill/>
          </a:ln>
        </p:spPr>
        <p:txBody>
          <a:bodyPr anchor="t" wrap="square">
            <a:spAutoFit/>
          </a:bodyPr>
          <a:p>
            <a:pPr algn="ctr">
              <a:buSzTx/>
            </a:pPr>
            <a:r>
              <a:rPr altLang="en-US" dirty="0" lang="zh-CN">
                <a:solidFill>
                  <a:srgbClr val="F8F8F8"/>
                </a:solidFill>
                <a:latin typeface="微软雅黑" panose="020B0503020204020204" pitchFamily="34" charset="-122"/>
                <a:ea typeface="微软雅黑" panose="020B0503020204020204" pitchFamily="34" charset="-122"/>
              </a:rPr>
              <a:t>北京法院调查快递运毒案件</a:t>
            </a:r>
            <a:r>
              <a:rPr altLang="zh-CN" dirty="0" lang="en-US">
                <a:solidFill>
                  <a:srgbClr val="F8F8F8"/>
                </a:solidFill>
                <a:latin typeface="微软雅黑" panose="020B0503020204020204" pitchFamily="34" charset="-122"/>
                <a:ea typeface="微软雅黑" panose="020B0503020204020204" pitchFamily="34" charset="-122"/>
              </a:rPr>
              <a:t>18</a:t>
            </a:r>
            <a:r>
              <a:rPr altLang="en-US" dirty="0" lang="zh-CN">
                <a:solidFill>
                  <a:srgbClr val="F8F8F8"/>
                </a:solidFill>
                <a:latin typeface="微软雅黑" panose="020B0503020204020204" pitchFamily="34" charset="-122"/>
                <a:ea typeface="微软雅黑" panose="020B0503020204020204" pitchFamily="34" charset="-122"/>
              </a:rPr>
              <a:t>起</a:t>
            </a:r>
            <a:endParaRPr altLang="en-US" dirty="0" lang="zh-CN">
              <a:solidFill>
                <a:srgbClr val="F8F8F8"/>
              </a:solidFill>
              <a:latin typeface="微软雅黑" panose="020B0503020204020204" pitchFamily="34" charset="-122"/>
              <a:ea typeface="微软雅黑" panose="020B0503020204020204" pitchFamily="34" charset="-122"/>
            </a:endParaRPr>
          </a:p>
        </p:txBody>
      </p:sp>
      <p:sp>
        <p:nvSpPr>
          <p:cNvPr id="1048764" name="TextBox 13"/>
          <p:cNvSpPr txBox="1"/>
          <p:nvPr/>
        </p:nvSpPr>
        <p:spPr>
          <a:xfrm>
            <a:off x="6650038" y="2341563"/>
            <a:ext cx="4103687" cy="2308225"/>
          </a:xfrm>
          <a:prstGeom prst="rect"/>
          <a:noFill/>
          <a:ln w="9525">
            <a:noFill/>
          </a:ln>
        </p:spPr>
        <p:txBody>
          <a:bodyPr anchor="t" wrap="square">
            <a:spAutoFit/>
          </a:bodyPr>
          <a:p>
            <a:pPr>
              <a:buSzTx/>
            </a:pPr>
            <a:r>
              <a:rPr altLang="en-US" dirty="0" lang="zh-CN">
                <a:solidFill>
                  <a:schemeClr val="accent1"/>
                </a:solidFill>
                <a:latin typeface="微软雅黑" panose="020B0503020204020204" pitchFamily="34" charset="-122"/>
                <a:ea typeface="微软雅黑" panose="020B0503020204020204" pitchFamily="34" charset="-122"/>
              </a:rPr>
              <a:t>北京市朝阳人民法院调研结果显示，当前涉毒案件呈现“快递化”，2017年涉毒犯罪中利用快递实施犯罪的案件数量猛增至18件，增幅达3.5倍。犯罪分子利用快递代收点、无人收递快递设备等进行毒品运输买卖，一来避免使用真实收发地址，二来避免与快递员直接接触，暴露运毒行为。</a:t>
            </a:r>
            <a:endParaRPr altLang="en-US" dirty="0" lang="zh-CN">
              <a:solidFill>
                <a:schemeClr val="accent1"/>
              </a:solidFill>
              <a:latin typeface="微软雅黑" panose="020B0503020204020204" pitchFamily="34" charset="-122"/>
              <a:ea typeface="微软雅黑" panose="020B0503020204020204" pitchFamily="34" charset="-122"/>
            </a:endParaRPr>
          </a:p>
        </p:txBody>
      </p:sp>
      <p:pic>
        <p:nvPicPr>
          <p:cNvPr id="2097180" name="图片 1"/>
          <p:cNvPicPr>
            <a:picLocks noChangeAspect="1"/>
          </p:cNvPicPr>
          <p:nvPr/>
        </p:nvPicPr>
        <p:blipFill>
          <a:blip xmlns:r="http://schemas.openxmlformats.org/officeDocument/2006/relationships" r:embed="rId1"/>
          <a:stretch>
            <a:fillRect/>
          </a:stretch>
        </p:blipFill>
        <p:spPr>
          <a:xfrm>
            <a:off x="11517630" y="6064250"/>
            <a:ext cx="1091565" cy="916940"/>
          </a:xfrm>
          <a:prstGeom prst="rect"/>
        </p:spPr>
      </p:pic>
    </p:spTree>
  </p:cSld>
  <p:clrMapOvr>
    <a:masterClrMapping/>
  </p:clrMapOvr>
  <p:transition spd="slow" advTm="3804">
    <p:fade/>
  </p:transition>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id="5" nodeType="afterEffect" presetClass="entr" presetID="53" presetSubtype="16">
                                  <p:stCondLst>
                                    <p:cond delay="0"/>
                                  </p:stCondLst>
                                  <p:childTnLst>
                                    <p:set>
                                      <p:cBhvr>
                                        <p:cTn dur="1" fill="hold" id="6">
                                          <p:stCondLst>
                                            <p:cond delay="0"/>
                                          </p:stCondLst>
                                        </p:cTn>
                                        <p:tgtEl>
                                          <p:spTgt spid="1048753"/>
                                        </p:tgtEl>
                                        <p:attrNameLst>
                                          <p:attrName>style.visibility</p:attrName>
                                        </p:attrNameLst>
                                      </p:cBhvr>
                                      <p:to>
                                        <p:strVal val="visible"/>
                                      </p:to>
                                    </p:set>
                                    <p:anim calcmode="lin" valueType="num">
                                      <p:cBhvr>
                                        <p:cTn dur="300" fill="hold" id="7"/>
                                        <p:tgtEl>
                                          <p:spTgt spid="1048753"/>
                                        </p:tgtEl>
                                        <p:attrNameLst>
                                          <p:attrName>ppt_w</p:attrName>
                                        </p:attrNameLst>
                                      </p:cBhvr>
                                      <p:tavLst>
                                        <p:tav tm="0">
                                          <p:val>
                                            <p:fltVal val="0.0"/>
                                          </p:val>
                                        </p:tav>
                                        <p:tav tm="100000">
                                          <p:val>
                                            <p:strVal val="#ppt_w"/>
                                          </p:val>
                                        </p:tav>
                                      </p:tavLst>
                                    </p:anim>
                                    <p:anim calcmode="lin" valueType="num">
                                      <p:cBhvr>
                                        <p:cTn dur="300" fill="hold" id="8"/>
                                        <p:tgtEl>
                                          <p:spTgt spid="1048753"/>
                                        </p:tgtEl>
                                        <p:attrNameLst>
                                          <p:attrName>ppt_h</p:attrName>
                                        </p:attrNameLst>
                                      </p:cBhvr>
                                      <p:tavLst>
                                        <p:tav tm="0">
                                          <p:val>
                                            <p:fltVal val="0.0"/>
                                          </p:val>
                                        </p:tav>
                                        <p:tav tm="100000">
                                          <p:val>
                                            <p:strVal val="#ppt_h"/>
                                          </p:val>
                                        </p:tav>
                                      </p:tavLst>
                                    </p:anim>
                                    <p:animEffect transition="in" filter="fade">
                                      <p:cBhvr>
                                        <p:cTn dur="300" id="9"/>
                                        <p:tgtEl>
                                          <p:spTgt spid="1048753"/>
                                        </p:tgtEl>
                                      </p:cBhvr>
                                    </p:animEffect>
                                  </p:childTnLst>
                                </p:cTn>
                              </p:par>
                            </p:childTnLst>
                          </p:cTn>
                        </p:par>
                        <p:par>
                          <p:cTn fill="hold" id="10">
                            <p:stCondLst>
                              <p:cond delay="500"/>
                            </p:stCondLst>
                            <p:childTnLst>
                              <p:par>
                                <p:cTn fill="hold" grpId="0" id="11" nodeType="afterEffect" presetClass="entr" presetID="41" presetSubtype="0">
                                  <p:stCondLst>
                                    <p:cond delay="0"/>
                                  </p:stCondLst>
                                  <p:iterate type="lt">
                                    <p:tmPct val="10000"/>
                                  </p:iterate>
                                  <p:childTnLst>
                                    <p:set>
                                      <p:cBhvr>
                                        <p:cTn dur="1" fill="hold" id="12">
                                          <p:stCondLst>
                                            <p:cond delay="0"/>
                                          </p:stCondLst>
                                        </p:cTn>
                                        <p:tgtEl>
                                          <p:spTgt spid="1048752"/>
                                        </p:tgtEl>
                                        <p:attrNameLst>
                                          <p:attrName>style.visibility</p:attrName>
                                        </p:attrNameLst>
                                      </p:cBhvr>
                                      <p:to>
                                        <p:strVal val="visible"/>
                                      </p:to>
                                    </p:set>
                                    <p:anim calcmode="lin" valueType="num">
                                      <p:cBhvr>
                                        <p:cTn dur="400" fill="hold" id="13"/>
                                        <p:tgtEl>
                                          <p:spTgt spid="1048752"/>
                                        </p:tgtEl>
                                        <p:attrNameLst>
                                          <p:attrName>ppt_x</p:attrName>
                                        </p:attrNameLst>
                                      </p:cBhvr>
                                      <p:tavLst>
                                        <p:tav tm="0">
                                          <p:val>
                                            <p:strVal val="#ppt_x"/>
                                          </p:val>
                                        </p:tav>
                                        <p:tav tm="50000">
                                          <p:val>
                                            <p:strVal val="#ppt_x+.1"/>
                                          </p:val>
                                        </p:tav>
                                        <p:tav tm="100000">
                                          <p:val>
                                            <p:strVal val="#ppt_x"/>
                                          </p:val>
                                        </p:tav>
                                      </p:tavLst>
                                    </p:anim>
                                    <p:anim calcmode="lin" valueType="num">
                                      <p:cBhvr>
                                        <p:cTn dur="400" fill="hold" id="14"/>
                                        <p:tgtEl>
                                          <p:spTgt spid="1048752"/>
                                        </p:tgtEl>
                                        <p:attrNameLst>
                                          <p:attrName>ppt_y</p:attrName>
                                        </p:attrNameLst>
                                      </p:cBhvr>
                                      <p:tavLst>
                                        <p:tav tm="0">
                                          <p:val>
                                            <p:strVal val="#ppt_y"/>
                                          </p:val>
                                        </p:tav>
                                        <p:tav tm="100000">
                                          <p:val>
                                            <p:strVal val="#ppt_y"/>
                                          </p:val>
                                        </p:tav>
                                      </p:tavLst>
                                    </p:anim>
                                    <p:anim calcmode="lin" valueType="num">
                                      <p:cBhvr>
                                        <p:cTn dur="400" fill="hold" id="15"/>
                                        <p:tgtEl>
                                          <p:spTgt spid="1048752"/>
                                        </p:tgtEl>
                                        <p:attrNameLst>
                                          <p:attrName>ppt_h</p:attrName>
                                        </p:attrNameLst>
                                      </p:cBhvr>
                                      <p:tavLst>
                                        <p:tav tm="0">
                                          <p:val>
                                            <p:strVal val="#ppt_h/10"/>
                                          </p:val>
                                        </p:tav>
                                        <p:tav tm="50000">
                                          <p:val>
                                            <p:strVal val="#ppt_h+.01"/>
                                          </p:val>
                                        </p:tav>
                                        <p:tav tm="100000">
                                          <p:val>
                                            <p:strVal val="#ppt_h"/>
                                          </p:val>
                                        </p:tav>
                                      </p:tavLst>
                                    </p:anim>
                                    <p:anim calcmode="lin" valueType="num">
                                      <p:cBhvr>
                                        <p:cTn dur="400" fill="hold" id="16"/>
                                        <p:tgtEl>
                                          <p:spTgt spid="1048752"/>
                                        </p:tgtEl>
                                        <p:attrNameLst>
                                          <p:attrName>ppt_w</p:attrName>
                                        </p:attrNameLst>
                                      </p:cBhvr>
                                      <p:tavLst>
                                        <p:tav tm="0">
                                          <p:val>
                                            <p:strVal val="#ppt_w/10"/>
                                          </p:val>
                                        </p:tav>
                                        <p:tav tm="50000">
                                          <p:val>
                                            <p:strVal val="#ppt_w+.01"/>
                                          </p:val>
                                        </p:tav>
                                        <p:tav tm="100000">
                                          <p:val>
                                            <p:strVal val="#ppt_w"/>
                                          </p:val>
                                        </p:tav>
                                      </p:tavLst>
                                    </p:anim>
                                    <p:animEffect transition="in" filter="fade">
                                      <p:cBhvr>
                                        <p:cTn dur="400" id="17" tmFilter="0,0; .5, 1; 1, 1"/>
                                        <p:tgtEl>
                                          <p:spTgt spid="1048752"/>
                                        </p:tgtEl>
                                      </p:cBhvr>
                                    </p:animEffect>
                                  </p:childTnLst>
                                </p:cTn>
                              </p:par>
                            </p:childTnLst>
                          </p:cTn>
                        </p:par>
                        <p:par>
                          <p:cTn fill="hold" id="18">
                            <p:stCondLst>
                              <p:cond delay="1059"/>
                            </p:stCondLst>
                            <p:childTnLst>
                              <p:par>
                                <p:cTn fill="hold" id="19" nodeType="afterEffect" presetClass="entr" presetID="26" presetSubtype="0">
                                  <p:stCondLst>
                                    <p:cond delay="0"/>
                                  </p:stCondLst>
                                  <p:childTnLst>
                                    <p:set>
                                      <p:cBhvr>
                                        <p:cTn dur="1" fill="hold" id="20">
                                          <p:stCondLst>
                                            <p:cond delay="0"/>
                                          </p:stCondLst>
                                        </p:cTn>
                                        <p:tgtEl>
                                          <p:spTgt spid="1048754"/>
                                        </p:tgtEl>
                                        <p:attrNameLst>
                                          <p:attrName>style.visibility</p:attrName>
                                        </p:attrNameLst>
                                      </p:cBhvr>
                                      <p:to>
                                        <p:strVal val="visible"/>
                                      </p:to>
                                    </p:set>
                                    <p:animEffect transition="in" filter="wipe(down)">
                                      <p:cBhvr>
                                        <p:cTn dur="435" id="21">
                                          <p:stCondLst>
                                            <p:cond delay="0"/>
                                          </p:stCondLst>
                                        </p:cTn>
                                        <p:tgtEl>
                                          <p:spTgt spid="1048754"/>
                                        </p:tgtEl>
                                      </p:cBhvr>
                                    </p:animEffect>
                                    <p:anim calcmode="lin" valueType="num">
                                      <p:cBhvr>
                                        <p:cTn dur="1367" id="22" tmFilter="0,0; 0.14,0.36; 0.43,0.73; 0.71,0.91; 1.0,1.0">
                                          <p:stCondLst>
                                            <p:cond delay="0"/>
                                          </p:stCondLst>
                                        </p:cTn>
                                        <p:tgtEl>
                                          <p:spTgt spid="1048754"/>
                                        </p:tgtEl>
                                        <p:attrNameLst>
                                          <p:attrName>ppt_x</p:attrName>
                                        </p:attrNameLst>
                                      </p:cBhvr>
                                      <p:tavLst>
                                        <p:tav tm="0">
                                          <p:val>
                                            <p:strVal val="#ppt_x-0.25"/>
                                          </p:val>
                                        </p:tav>
                                        <p:tav tm="100000">
                                          <p:val>
                                            <p:strVal val="#ppt_x"/>
                                          </p:val>
                                        </p:tav>
                                      </p:tavLst>
                                    </p:anim>
                                    <p:anim calcmode="lin" valueType="num">
                                      <p:cBhvr>
                                        <p:cTn dur="498" id="23" tmFilter="0.0,0.0; 0.25,0.07; 0.50,0.2; 0.75,0.467; 1.0,1.0">
                                          <p:stCondLst>
                                            <p:cond delay="0"/>
                                          </p:stCondLst>
                                        </p:cTn>
                                        <p:tgtEl>
                                          <p:spTgt spid="1048754"/>
                                        </p:tgtEl>
                                        <p:attrNameLst>
                                          <p:attrName>ppt_y</p:attrName>
                                        </p:attrNameLst>
                                      </p:cBhvr>
                                      <p:tavLst>
                                        <p:tav fmla="#ppt_y-sin(pi*$)/3" tm="0">
                                          <p:val>
                                            <p:fltVal val="0.5"/>
                                          </p:val>
                                        </p:tav>
                                        <p:tav tm="100000">
                                          <p:val>
                                            <p:fltVal val="1.0"/>
                                          </p:val>
                                        </p:tav>
                                      </p:tavLst>
                                    </p:anim>
                                    <p:anim calcmode="lin" valueType="num">
                                      <p:cBhvr>
                                        <p:cTn dur="498" id="24" tmFilter="0, 0; 0.125,0.2665; 0.25,0.4; 0.375,0.465; 0.5,0.5;  0.625,0.535; 0.75,0.6; 0.875,0.7335; 1,1">
                                          <p:stCondLst>
                                            <p:cond delay="498"/>
                                          </p:stCondLst>
                                        </p:cTn>
                                        <p:tgtEl>
                                          <p:spTgt spid="1048754"/>
                                        </p:tgtEl>
                                        <p:attrNameLst>
                                          <p:attrName>ppt_y</p:attrName>
                                        </p:attrNameLst>
                                      </p:cBhvr>
                                      <p:tavLst>
                                        <p:tav fmla="#ppt_y-sin(pi*$)/9" tm="0">
                                          <p:val>
                                            <p:fltVal val="0.0"/>
                                          </p:val>
                                        </p:tav>
                                        <p:tav tm="100000">
                                          <p:val>
                                            <p:fltVal val="1.0"/>
                                          </p:val>
                                        </p:tav>
                                      </p:tavLst>
                                    </p:anim>
                                    <p:anim calcmode="lin" valueType="num">
                                      <p:cBhvr>
                                        <p:cTn dur="249" id="25" tmFilter="0, 0; 0.125,0.2665; 0.25,0.4; 0.375,0.465; 0.5,0.5;  0.625,0.535; 0.75,0.6; 0.875,0.7335; 1,1">
                                          <p:stCondLst>
                                            <p:cond delay="993"/>
                                          </p:stCondLst>
                                        </p:cTn>
                                        <p:tgtEl>
                                          <p:spTgt spid="1048754"/>
                                        </p:tgtEl>
                                        <p:attrNameLst>
                                          <p:attrName>ppt_y</p:attrName>
                                        </p:attrNameLst>
                                      </p:cBhvr>
                                      <p:tavLst>
                                        <p:tav fmla="#ppt_y-sin(pi*$)/27" tm="0">
                                          <p:val>
                                            <p:fltVal val="0.0"/>
                                          </p:val>
                                        </p:tav>
                                        <p:tav tm="100000">
                                          <p:val>
                                            <p:fltVal val="1.0"/>
                                          </p:val>
                                        </p:tav>
                                      </p:tavLst>
                                    </p:anim>
                                    <p:anim calcmode="lin" valueType="num">
                                      <p:cBhvr>
                                        <p:cTn dur="123" id="26" tmFilter="0, 0; 0.125,0.2665; 0.25,0.4; 0.375,0.465; 0.5,0.5;  0.625,0.535; 0.75,0.6; 0.875,0.7335; 1,1">
                                          <p:stCondLst>
                                            <p:cond delay="1242"/>
                                          </p:stCondLst>
                                        </p:cTn>
                                        <p:tgtEl>
                                          <p:spTgt spid="1048754"/>
                                        </p:tgtEl>
                                        <p:attrNameLst>
                                          <p:attrName>ppt_y</p:attrName>
                                        </p:attrNameLst>
                                      </p:cBhvr>
                                      <p:tavLst>
                                        <p:tav fmla="#ppt_y-sin(pi*$)/81" tm="0">
                                          <p:val>
                                            <p:fltVal val="0.0"/>
                                          </p:val>
                                        </p:tav>
                                        <p:tav tm="100000">
                                          <p:val>
                                            <p:fltVal val="1.0"/>
                                          </p:val>
                                        </p:tav>
                                      </p:tavLst>
                                    </p:anim>
                                    <p:animScale>
                                      <p:cBhvr>
                                        <p:cTn dur="20" id="27">
                                          <p:stCondLst>
                                            <p:cond delay="487"/>
                                          </p:stCondLst>
                                        </p:cTn>
                                        <p:tgtEl>
                                          <p:spTgt spid="1048754"/>
                                        </p:tgtEl>
                                      </p:cBhvr>
                                      <p:to x="100000" y="60000"/>
                                    </p:animScale>
                                    <p:animScale>
                                      <p:cBhvr>
                                        <p:cTn decel="50000" dur="124" id="28">
                                          <p:stCondLst>
                                            <p:cond delay="507"/>
                                          </p:stCondLst>
                                        </p:cTn>
                                        <p:tgtEl>
                                          <p:spTgt spid="1048754"/>
                                        </p:tgtEl>
                                      </p:cBhvr>
                                      <p:to x="100000" y="100000"/>
                                    </p:animScale>
                                    <p:animScale>
                                      <p:cBhvr>
                                        <p:cTn dur="20" id="29">
                                          <p:stCondLst>
                                            <p:cond delay="984"/>
                                          </p:stCondLst>
                                        </p:cTn>
                                        <p:tgtEl>
                                          <p:spTgt spid="1048754"/>
                                        </p:tgtEl>
                                      </p:cBhvr>
                                      <p:to x="100000" y="80000"/>
                                    </p:animScale>
                                    <p:animScale>
                                      <p:cBhvr>
                                        <p:cTn decel="50000" dur="124" id="30">
                                          <p:stCondLst>
                                            <p:cond delay="1004"/>
                                          </p:stCondLst>
                                        </p:cTn>
                                        <p:tgtEl>
                                          <p:spTgt spid="1048754"/>
                                        </p:tgtEl>
                                      </p:cBhvr>
                                      <p:to x="100000" y="100000"/>
                                    </p:animScale>
                                    <p:animScale>
                                      <p:cBhvr>
                                        <p:cTn dur="20" id="31">
                                          <p:stCondLst>
                                            <p:cond delay="1231"/>
                                          </p:stCondLst>
                                        </p:cTn>
                                        <p:tgtEl>
                                          <p:spTgt spid="1048754"/>
                                        </p:tgtEl>
                                      </p:cBhvr>
                                      <p:to x="100000" y="90000"/>
                                    </p:animScale>
                                    <p:animScale>
                                      <p:cBhvr>
                                        <p:cTn decel="50000" dur="124" id="32">
                                          <p:stCondLst>
                                            <p:cond delay="1251"/>
                                          </p:stCondLst>
                                        </p:cTn>
                                        <p:tgtEl>
                                          <p:spTgt spid="1048754"/>
                                        </p:tgtEl>
                                      </p:cBhvr>
                                      <p:to x="100000" y="100000"/>
                                    </p:animScale>
                                    <p:animScale>
                                      <p:cBhvr>
                                        <p:cTn dur="20" id="33">
                                          <p:stCondLst>
                                            <p:cond delay="1356"/>
                                          </p:stCondLst>
                                        </p:cTn>
                                        <p:tgtEl>
                                          <p:spTgt spid="1048754"/>
                                        </p:tgtEl>
                                      </p:cBhvr>
                                      <p:to x="100000" y="95000"/>
                                    </p:animScale>
                                    <p:animScale>
                                      <p:cBhvr>
                                        <p:cTn decel="50000" dur="124" id="34">
                                          <p:stCondLst>
                                            <p:cond delay="1376"/>
                                          </p:stCondLst>
                                        </p:cTn>
                                        <p:tgtEl>
                                          <p:spTgt spid="1048754"/>
                                        </p:tgtEl>
                                      </p:cBhvr>
                                      <p:to x="100000" y="100000"/>
                                    </p:animScale>
                                  </p:childTnLst>
                                </p:cTn>
                              </p:par>
                              <p:par>
                                <p:cTn fill="hold" id="35" nodeType="withEffect" presetClass="entr" presetID="26" presetSubtype="0">
                                  <p:stCondLst>
                                    <p:cond delay="500"/>
                                  </p:stCondLst>
                                  <p:childTnLst>
                                    <p:set>
                                      <p:cBhvr>
                                        <p:cTn dur="1" fill="hold" id="36">
                                          <p:stCondLst>
                                            <p:cond delay="0"/>
                                          </p:stCondLst>
                                        </p:cTn>
                                        <p:tgtEl>
                                          <p:spTgt spid="1048755"/>
                                        </p:tgtEl>
                                        <p:attrNameLst>
                                          <p:attrName>style.visibility</p:attrName>
                                        </p:attrNameLst>
                                      </p:cBhvr>
                                      <p:to>
                                        <p:strVal val="visible"/>
                                      </p:to>
                                    </p:set>
                                    <p:animEffect transition="in" filter="wipe(down)">
                                      <p:cBhvr>
                                        <p:cTn dur="435" id="37">
                                          <p:stCondLst>
                                            <p:cond delay="0"/>
                                          </p:stCondLst>
                                        </p:cTn>
                                        <p:tgtEl>
                                          <p:spTgt spid="1048755"/>
                                        </p:tgtEl>
                                      </p:cBhvr>
                                    </p:animEffect>
                                    <p:anim calcmode="lin" valueType="num">
                                      <p:cBhvr>
                                        <p:cTn dur="1367" id="38" tmFilter="0,0; 0.14,0.36; 0.43,0.73; 0.71,0.91; 1.0,1.0">
                                          <p:stCondLst>
                                            <p:cond delay="0"/>
                                          </p:stCondLst>
                                        </p:cTn>
                                        <p:tgtEl>
                                          <p:spTgt spid="1048755"/>
                                        </p:tgtEl>
                                        <p:attrNameLst>
                                          <p:attrName>ppt_x</p:attrName>
                                        </p:attrNameLst>
                                      </p:cBhvr>
                                      <p:tavLst>
                                        <p:tav tm="0">
                                          <p:val>
                                            <p:strVal val="#ppt_x-0.25"/>
                                          </p:val>
                                        </p:tav>
                                        <p:tav tm="100000">
                                          <p:val>
                                            <p:strVal val="#ppt_x"/>
                                          </p:val>
                                        </p:tav>
                                      </p:tavLst>
                                    </p:anim>
                                    <p:anim calcmode="lin" valueType="num">
                                      <p:cBhvr>
                                        <p:cTn dur="498" id="39" tmFilter="0.0,0.0; 0.25,0.07; 0.50,0.2; 0.75,0.467; 1.0,1.0">
                                          <p:stCondLst>
                                            <p:cond delay="0"/>
                                          </p:stCondLst>
                                        </p:cTn>
                                        <p:tgtEl>
                                          <p:spTgt spid="1048755"/>
                                        </p:tgtEl>
                                        <p:attrNameLst>
                                          <p:attrName>ppt_y</p:attrName>
                                        </p:attrNameLst>
                                      </p:cBhvr>
                                      <p:tavLst>
                                        <p:tav fmla="#ppt_y-sin(pi*$)/3" tm="0">
                                          <p:val>
                                            <p:fltVal val="0.5"/>
                                          </p:val>
                                        </p:tav>
                                        <p:tav tm="100000">
                                          <p:val>
                                            <p:fltVal val="1.0"/>
                                          </p:val>
                                        </p:tav>
                                      </p:tavLst>
                                    </p:anim>
                                    <p:anim calcmode="lin" valueType="num">
                                      <p:cBhvr>
                                        <p:cTn dur="498" id="40" tmFilter="0, 0; 0.125,0.2665; 0.25,0.4; 0.375,0.465; 0.5,0.5;  0.625,0.535; 0.75,0.6; 0.875,0.7335; 1,1">
                                          <p:stCondLst>
                                            <p:cond delay="498"/>
                                          </p:stCondLst>
                                        </p:cTn>
                                        <p:tgtEl>
                                          <p:spTgt spid="1048755"/>
                                        </p:tgtEl>
                                        <p:attrNameLst>
                                          <p:attrName>ppt_y</p:attrName>
                                        </p:attrNameLst>
                                      </p:cBhvr>
                                      <p:tavLst>
                                        <p:tav fmla="#ppt_y-sin(pi*$)/9" tm="0">
                                          <p:val>
                                            <p:fltVal val="0.0"/>
                                          </p:val>
                                        </p:tav>
                                        <p:tav tm="100000">
                                          <p:val>
                                            <p:fltVal val="1.0"/>
                                          </p:val>
                                        </p:tav>
                                      </p:tavLst>
                                    </p:anim>
                                    <p:anim calcmode="lin" valueType="num">
                                      <p:cBhvr>
                                        <p:cTn dur="249" id="41" tmFilter="0, 0; 0.125,0.2665; 0.25,0.4; 0.375,0.465; 0.5,0.5;  0.625,0.535; 0.75,0.6; 0.875,0.7335; 1,1">
                                          <p:stCondLst>
                                            <p:cond delay="993"/>
                                          </p:stCondLst>
                                        </p:cTn>
                                        <p:tgtEl>
                                          <p:spTgt spid="1048755"/>
                                        </p:tgtEl>
                                        <p:attrNameLst>
                                          <p:attrName>ppt_y</p:attrName>
                                        </p:attrNameLst>
                                      </p:cBhvr>
                                      <p:tavLst>
                                        <p:tav fmla="#ppt_y-sin(pi*$)/27" tm="0">
                                          <p:val>
                                            <p:fltVal val="0.0"/>
                                          </p:val>
                                        </p:tav>
                                        <p:tav tm="100000">
                                          <p:val>
                                            <p:fltVal val="1.0"/>
                                          </p:val>
                                        </p:tav>
                                      </p:tavLst>
                                    </p:anim>
                                    <p:anim calcmode="lin" valueType="num">
                                      <p:cBhvr>
                                        <p:cTn dur="123" id="42" tmFilter="0, 0; 0.125,0.2665; 0.25,0.4; 0.375,0.465; 0.5,0.5;  0.625,0.535; 0.75,0.6; 0.875,0.7335; 1,1">
                                          <p:stCondLst>
                                            <p:cond delay="1242"/>
                                          </p:stCondLst>
                                        </p:cTn>
                                        <p:tgtEl>
                                          <p:spTgt spid="1048755"/>
                                        </p:tgtEl>
                                        <p:attrNameLst>
                                          <p:attrName>ppt_y</p:attrName>
                                        </p:attrNameLst>
                                      </p:cBhvr>
                                      <p:tavLst>
                                        <p:tav fmla="#ppt_y-sin(pi*$)/81" tm="0">
                                          <p:val>
                                            <p:fltVal val="0.0"/>
                                          </p:val>
                                        </p:tav>
                                        <p:tav tm="100000">
                                          <p:val>
                                            <p:fltVal val="1.0"/>
                                          </p:val>
                                        </p:tav>
                                      </p:tavLst>
                                    </p:anim>
                                    <p:animScale>
                                      <p:cBhvr>
                                        <p:cTn dur="20" id="43">
                                          <p:stCondLst>
                                            <p:cond delay="487"/>
                                          </p:stCondLst>
                                        </p:cTn>
                                        <p:tgtEl>
                                          <p:spTgt spid="1048755"/>
                                        </p:tgtEl>
                                      </p:cBhvr>
                                      <p:to x="100000" y="60000"/>
                                    </p:animScale>
                                    <p:animScale>
                                      <p:cBhvr>
                                        <p:cTn decel="50000" dur="124" id="44">
                                          <p:stCondLst>
                                            <p:cond delay="507"/>
                                          </p:stCondLst>
                                        </p:cTn>
                                        <p:tgtEl>
                                          <p:spTgt spid="1048755"/>
                                        </p:tgtEl>
                                      </p:cBhvr>
                                      <p:to x="100000" y="100000"/>
                                    </p:animScale>
                                    <p:animScale>
                                      <p:cBhvr>
                                        <p:cTn dur="20" id="45">
                                          <p:stCondLst>
                                            <p:cond delay="984"/>
                                          </p:stCondLst>
                                        </p:cTn>
                                        <p:tgtEl>
                                          <p:spTgt spid="1048755"/>
                                        </p:tgtEl>
                                      </p:cBhvr>
                                      <p:to x="100000" y="80000"/>
                                    </p:animScale>
                                    <p:animScale>
                                      <p:cBhvr>
                                        <p:cTn decel="50000" dur="124" id="46">
                                          <p:stCondLst>
                                            <p:cond delay="1004"/>
                                          </p:stCondLst>
                                        </p:cTn>
                                        <p:tgtEl>
                                          <p:spTgt spid="1048755"/>
                                        </p:tgtEl>
                                      </p:cBhvr>
                                      <p:to x="100000" y="100000"/>
                                    </p:animScale>
                                    <p:animScale>
                                      <p:cBhvr>
                                        <p:cTn dur="20" id="47">
                                          <p:stCondLst>
                                            <p:cond delay="1231"/>
                                          </p:stCondLst>
                                        </p:cTn>
                                        <p:tgtEl>
                                          <p:spTgt spid="1048755"/>
                                        </p:tgtEl>
                                      </p:cBhvr>
                                      <p:to x="100000" y="90000"/>
                                    </p:animScale>
                                    <p:animScale>
                                      <p:cBhvr>
                                        <p:cTn decel="50000" dur="124" id="48">
                                          <p:stCondLst>
                                            <p:cond delay="1251"/>
                                          </p:stCondLst>
                                        </p:cTn>
                                        <p:tgtEl>
                                          <p:spTgt spid="1048755"/>
                                        </p:tgtEl>
                                      </p:cBhvr>
                                      <p:to x="100000" y="100000"/>
                                    </p:animScale>
                                    <p:animScale>
                                      <p:cBhvr>
                                        <p:cTn dur="20" id="49">
                                          <p:stCondLst>
                                            <p:cond delay="1356"/>
                                          </p:stCondLst>
                                        </p:cTn>
                                        <p:tgtEl>
                                          <p:spTgt spid="1048755"/>
                                        </p:tgtEl>
                                      </p:cBhvr>
                                      <p:to x="100000" y="95000"/>
                                    </p:animScale>
                                    <p:animScale>
                                      <p:cBhvr>
                                        <p:cTn decel="50000" dur="124" id="50">
                                          <p:stCondLst>
                                            <p:cond delay="1376"/>
                                          </p:stCondLst>
                                        </p:cTn>
                                        <p:tgtEl>
                                          <p:spTgt spid="1048755"/>
                                        </p:tgtEl>
                                      </p:cBhvr>
                                      <p:to x="100000" y="100000"/>
                                    </p:animScale>
                                  </p:childTnLst>
                                </p:cTn>
                              </p:par>
                            </p:childTnLst>
                          </p:cTn>
                        </p:par>
                        <p:par>
                          <p:cTn fill="hold" id="51">
                            <p:stCondLst>
                              <p:cond delay="2559"/>
                            </p:stCondLst>
                            <p:childTnLst>
                              <p:par>
                                <p:cTn fill="hold" grpId="0" id="52" nodeType="afterEffect" presetClass="entr" presetID="31" presetSubtype="0">
                                  <p:stCondLst>
                                    <p:cond delay="0"/>
                                  </p:stCondLst>
                                  <p:childTnLst>
                                    <p:set>
                                      <p:cBhvr>
                                        <p:cTn dur="1" fill="hold" id="53">
                                          <p:stCondLst>
                                            <p:cond delay="0"/>
                                          </p:stCondLst>
                                        </p:cTn>
                                        <p:tgtEl>
                                          <p:spTgt spid="1048760"/>
                                        </p:tgtEl>
                                        <p:attrNameLst>
                                          <p:attrName>style.visibility</p:attrName>
                                        </p:attrNameLst>
                                      </p:cBhvr>
                                      <p:to>
                                        <p:strVal val="visible"/>
                                      </p:to>
                                    </p:set>
                                    <p:anim calcmode="lin" valueType="num">
                                      <p:cBhvr>
                                        <p:cTn dur="500" fill="hold" id="54"/>
                                        <p:tgtEl>
                                          <p:spTgt spid="1048760"/>
                                        </p:tgtEl>
                                        <p:attrNameLst>
                                          <p:attrName>ppt_w</p:attrName>
                                        </p:attrNameLst>
                                      </p:cBhvr>
                                      <p:tavLst>
                                        <p:tav tm="0">
                                          <p:val>
                                            <p:fltVal val="0.0"/>
                                          </p:val>
                                        </p:tav>
                                        <p:tav tm="100000">
                                          <p:val>
                                            <p:strVal val="#ppt_w"/>
                                          </p:val>
                                        </p:tav>
                                      </p:tavLst>
                                    </p:anim>
                                    <p:anim calcmode="lin" valueType="num">
                                      <p:cBhvr>
                                        <p:cTn dur="500" fill="hold" id="55"/>
                                        <p:tgtEl>
                                          <p:spTgt spid="1048760"/>
                                        </p:tgtEl>
                                        <p:attrNameLst>
                                          <p:attrName>ppt_h</p:attrName>
                                        </p:attrNameLst>
                                      </p:cBhvr>
                                      <p:tavLst>
                                        <p:tav tm="0">
                                          <p:val>
                                            <p:fltVal val="0.0"/>
                                          </p:val>
                                        </p:tav>
                                        <p:tav tm="100000">
                                          <p:val>
                                            <p:strVal val="#ppt_h"/>
                                          </p:val>
                                        </p:tav>
                                      </p:tavLst>
                                    </p:anim>
                                    <p:anim calcmode="lin" valueType="num">
                                      <p:cBhvr>
                                        <p:cTn dur="500" fill="hold" id="56"/>
                                        <p:tgtEl>
                                          <p:spTgt spid="1048760"/>
                                        </p:tgtEl>
                                        <p:attrNameLst>
                                          <p:attrName>style.rotation</p:attrName>
                                        </p:attrNameLst>
                                      </p:cBhvr>
                                      <p:tavLst>
                                        <p:tav tm="0">
                                          <p:val>
                                            <p:fltVal val="90.0"/>
                                          </p:val>
                                        </p:tav>
                                        <p:tav tm="100000">
                                          <p:val>
                                            <p:fltVal val="0.0"/>
                                          </p:val>
                                        </p:tav>
                                      </p:tavLst>
                                    </p:anim>
                                    <p:animEffect transition="in" filter="fade">
                                      <p:cBhvr>
                                        <p:cTn dur="500" id="57"/>
                                        <p:tgtEl>
                                          <p:spTgt spid="1048760"/>
                                        </p:tgtEl>
                                      </p:cBhvr>
                                    </p:animEffect>
                                  </p:childTnLst>
                                </p:cTn>
                              </p:par>
                              <p:par>
                                <p:cTn fill="hold" grpId="0" id="58" nodeType="withEffect" presetClass="entr" presetID="31" presetSubtype="0">
                                  <p:stCondLst>
                                    <p:cond delay="0"/>
                                  </p:stCondLst>
                                  <p:childTnLst>
                                    <p:set>
                                      <p:cBhvr>
                                        <p:cTn dur="1" fill="hold" id="59">
                                          <p:stCondLst>
                                            <p:cond delay="0"/>
                                          </p:stCondLst>
                                        </p:cTn>
                                        <p:tgtEl>
                                          <p:spTgt spid="1048761"/>
                                        </p:tgtEl>
                                        <p:attrNameLst>
                                          <p:attrName>style.visibility</p:attrName>
                                        </p:attrNameLst>
                                      </p:cBhvr>
                                      <p:to>
                                        <p:strVal val="visible"/>
                                      </p:to>
                                    </p:set>
                                    <p:anim calcmode="lin" valueType="num">
                                      <p:cBhvr>
                                        <p:cTn dur="500" fill="hold" id="60"/>
                                        <p:tgtEl>
                                          <p:spTgt spid="1048761"/>
                                        </p:tgtEl>
                                        <p:attrNameLst>
                                          <p:attrName>ppt_w</p:attrName>
                                        </p:attrNameLst>
                                      </p:cBhvr>
                                      <p:tavLst>
                                        <p:tav tm="0">
                                          <p:val>
                                            <p:fltVal val="0.0"/>
                                          </p:val>
                                        </p:tav>
                                        <p:tav tm="100000">
                                          <p:val>
                                            <p:strVal val="#ppt_w"/>
                                          </p:val>
                                        </p:tav>
                                      </p:tavLst>
                                    </p:anim>
                                    <p:anim calcmode="lin" valueType="num">
                                      <p:cBhvr>
                                        <p:cTn dur="500" fill="hold" id="61"/>
                                        <p:tgtEl>
                                          <p:spTgt spid="1048761"/>
                                        </p:tgtEl>
                                        <p:attrNameLst>
                                          <p:attrName>ppt_h</p:attrName>
                                        </p:attrNameLst>
                                      </p:cBhvr>
                                      <p:tavLst>
                                        <p:tav tm="0">
                                          <p:val>
                                            <p:fltVal val="0.0"/>
                                          </p:val>
                                        </p:tav>
                                        <p:tav tm="100000">
                                          <p:val>
                                            <p:strVal val="#ppt_h"/>
                                          </p:val>
                                        </p:tav>
                                      </p:tavLst>
                                    </p:anim>
                                    <p:anim calcmode="lin" valueType="num">
                                      <p:cBhvr>
                                        <p:cTn dur="500" fill="hold" id="62"/>
                                        <p:tgtEl>
                                          <p:spTgt spid="1048761"/>
                                        </p:tgtEl>
                                        <p:attrNameLst>
                                          <p:attrName>style.rotation</p:attrName>
                                        </p:attrNameLst>
                                      </p:cBhvr>
                                      <p:tavLst>
                                        <p:tav tm="0">
                                          <p:val>
                                            <p:fltVal val="90.0"/>
                                          </p:val>
                                        </p:tav>
                                        <p:tav tm="100000">
                                          <p:val>
                                            <p:fltVal val="0.0"/>
                                          </p:val>
                                        </p:tav>
                                      </p:tavLst>
                                    </p:anim>
                                    <p:animEffect transition="in" filter="fade">
                                      <p:cBhvr>
                                        <p:cTn dur="500" id="63"/>
                                        <p:tgtEl>
                                          <p:spTgt spid="1048761"/>
                                        </p:tgtEl>
                                      </p:cBhvr>
                                    </p:animEffect>
                                  </p:childTnLst>
                                </p:cTn>
                              </p:par>
                            </p:childTnLst>
                          </p:cTn>
                        </p:par>
                        <p:par>
                          <p:cTn fill="hold" id="64">
                            <p:stCondLst>
                              <p:cond delay="3059"/>
                            </p:stCondLst>
                            <p:childTnLst>
                              <p:par>
                                <p:cTn fill="hold" grpId="0" id="65" nodeType="afterEffect" presetClass="entr" presetID="52" presetSubtype="0">
                                  <p:stCondLst>
                                    <p:cond delay="0"/>
                                  </p:stCondLst>
                                  <p:childTnLst>
                                    <p:set>
                                      <p:cBhvr>
                                        <p:cTn dur="1" fill="hold" id="66">
                                          <p:stCondLst>
                                            <p:cond delay="0"/>
                                          </p:stCondLst>
                                        </p:cTn>
                                        <p:tgtEl>
                                          <p:spTgt spid="1048756"/>
                                        </p:tgtEl>
                                        <p:attrNameLst>
                                          <p:attrName>style.visibility</p:attrName>
                                        </p:attrNameLst>
                                      </p:cBhvr>
                                      <p:to>
                                        <p:strVal val="visible"/>
                                      </p:to>
                                    </p:set>
                                    <p:animScale>
                                      <p:cBhvr>
                                        <p:cTn decel="50000" dur="1000" fill="hold" id="67">
                                          <p:stCondLst>
                                            <p:cond delay="0"/>
                                          </p:stCondLst>
                                        </p:cTn>
                                        <p:tgtEl>
                                          <p:spTgt spid="10487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decel="50000" dur="1000" fill="hold" id="68">
                                          <p:stCondLst>
                                            <p:cond delay="0"/>
                                          </p:stCondLst>
                                        </p:cTn>
                                        <p:tgtEl>
                                          <p:spTgt spid="1048756"/>
                                        </p:tgtEl>
                                        <p:attrNameLst>
                                          <p:attrName>ppt_x</p:attrName>
                                          <p:attrName>ppt_y</p:attrName>
                                        </p:attrNameLst>
                                      </p:cBhvr>
                                    </p:animMotion>
                                    <p:animEffect transition="in" filter="fade">
                                      <p:cBhvr>
                                        <p:cTn dur="1000" id="69"/>
                                        <p:tgtEl>
                                          <p:spTgt spid="1048756"/>
                                        </p:tgtEl>
                                      </p:cBhvr>
                                    </p:animEffect>
                                  </p:childTnLst>
                                </p:cTn>
                              </p:par>
                              <p:par>
                                <p:cTn fill="hold" grpId="0" id="70" nodeType="withEffect" presetClass="entr" presetID="52" presetSubtype="0">
                                  <p:stCondLst>
                                    <p:cond delay="0"/>
                                  </p:stCondLst>
                                  <p:childTnLst>
                                    <p:set>
                                      <p:cBhvr>
                                        <p:cTn dur="1" fill="hold" id="71">
                                          <p:stCondLst>
                                            <p:cond delay="0"/>
                                          </p:stCondLst>
                                        </p:cTn>
                                        <p:tgtEl>
                                          <p:spTgt spid="1048758"/>
                                        </p:tgtEl>
                                        <p:attrNameLst>
                                          <p:attrName>style.visibility</p:attrName>
                                        </p:attrNameLst>
                                      </p:cBhvr>
                                      <p:to>
                                        <p:strVal val="visible"/>
                                      </p:to>
                                    </p:set>
                                    <p:animScale>
                                      <p:cBhvr>
                                        <p:cTn decel="50000" dur="1000" fill="hold" id="72">
                                          <p:stCondLst>
                                            <p:cond delay="0"/>
                                          </p:stCondLst>
                                        </p:cTn>
                                        <p:tgtEl>
                                          <p:spTgt spid="10487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decel="50000" dur="1000" fill="hold" id="73">
                                          <p:stCondLst>
                                            <p:cond delay="0"/>
                                          </p:stCondLst>
                                        </p:cTn>
                                        <p:tgtEl>
                                          <p:spTgt spid="1048758"/>
                                        </p:tgtEl>
                                        <p:attrNameLst>
                                          <p:attrName>ppt_x</p:attrName>
                                          <p:attrName>ppt_y</p:attrName>
                                        </p:attrNameLst>
                                      </p:cBhvr>
                                    </p:animMotion>
                                    <p:animEffect transition="in" filter="fade">
                                      <p:cBhvr>
                                        <p:cTn dur="1000" id="74"/>
                                        <p:tgtEl>
                                          <p:spTgt spid="1048758"/>
                                        </p:tgtEl>
                                      </p:cBhvr>
                                    </p:animEffect>
                                  </p:childTnLst>
                                </p:cTn>
                              </p:par>
                            </p:childTnLst>
                          </p:cTn>
                        </p:par>
                        <p:par>
                          <p:cTn fill="hold" id="75">
                            <p:stCondLst>
                              <p:cond delay="4059"/>
                            </p:stCondLst>
                            <p:childTnLst>
                              <p:par>
                                <p:cTn fill="hold" grpId="0" id="76" nodeType="afterEffect" presetClass="entr" presetID="22" presetSubtype="2">
                                  <p:stCondLst>
                                    <p:cond delay="0"/>
                                  </p:stCondLst>
                                  <p:childTnLst>
                                    <p:set>
                                      <p:cBhvr>
                                        <p:cTn dur="1" fill="hold" id="77">
                                          <p:stCondLst>
                                            <p:cond delay="0"/>
                                          </p:stCondLst>
                                        </p:cTn>
                                        <p:tgtEl>
                                          <p:spTgt spid="1048764"/>
                                        </p:tgtEl>
                                        <p:attrNameLst>
                                          <p:attrName>style.visibility</p:attrName>
                                        </p:attrNameLst>
                                      </p:cBhvr>
                                      <p:to>
                                        <p:strVal val="visible"/>
                                      </p:to>
                                    </p:set>
                                    <p:animEffect transition="in" filter="wipe(right)">
                                      <p:cBhvr>
                                        <p:cTn dur="500" id="78"/>
                                        <p:tgtEl>
                                          <p:spTgt spid="1048764"/>
                                        </p:tgtEl>
                                      </p:cBhvr>
                                    </p:animEffect>
                                  </p:childTnLst>
                                </p:cTn>
                              </p:par>
                            </p:childTnLst>
                          </p:cTn>
                        </p:par>
                        <p:par>
                          <p:cTn fill="hold" id="79">
                            <p:stCondLst>
                              <p:cond delay="4559"/>
                            </p:stCondLst>
                            <p:childTnLst>
                              <p:par>
                                <p:cTn fill="hold" grpId="0" id="80" nodeType="afterEffect" presetClass="entr" presetID="31" presetSubtype="0">
                                  <p:stCondLst>
                                    <p:cond delay="0"/>
                                  </p:stCondLst>
                                  <p:childTnLst>
                                    <p:set>
                                      <p:cBhvr>
                                        <p:cTn dur="1" fill="hold" id="81">
                                          <p:stCondLst>
                                            <p:cond delay="0"/>
                                          </p:stCondLst>
                                        </p:cTn>
                                        <p:tgtEl>
                                          <p:spTgt spid="1048762"/>
                                        </p:tgtEl>
                                        <p:attrNameLst>
                                          <p:attrName>style.visibility</p:attrName>
                                        </p:attrNameLst>
                                      </p:cBhvr>
                                      <p:to>
                                        <p:strVal val="visible"/>
                                      </p:to>
                                    </p:set>
                                    <p:anim calcmode="lin" valueType="num">
                                      <p:cBhvr>
                                        <p:cTn dur="500" fill="hold" id="82"/>
                                        <p:tgtEl>
                                          <p:spTgt spid="1048762"/>
                                        </p:tgtEl>
                                        <p:attrNameLst>
                                          <p:attrName>ppt_w</p:attrName>
                                        </p:attrNameLst>
                                      </p:cBhvr>
                                      <p:tavLst>
                                        <p:tav tm="0">
                                          <p:val>
                                            <p:fltVal val="0.0"/>
                                          </p:val>
                                        </p:tav>
                                        <p:tav tm="100000">
                                          <p:val>
                                            <p:strVal val="#ppt_w"/>
                                          </p:val>
                                        </p:tav>
                                      </p:tavLst>
                                    </p:anim>
                                    <p:anim calcmode="lin" valueType="num">
                                      <p:cBhvr>
                                        <p:cTn dur="500" fill="hold" id="83"/>
                                        <p:tgtEl>
                                          <p:spTgt spid="1048762"/>
                                        </p:tgtEl>
                                        <p:attrNameLst>
                                          <p:attrName>ppt_h</p:attrName>
                                        </p:attrNameLst>
                                      </p:cBhvr>
                                      <p:tavLst>
                                        <p:tav tm="0">
                                          <p:val>
                                            <p:fltVal val="0.0"/>
                                          </p:val>
                                        </p:tav>
                                        <p:tav tm="100000">
                                          <p:val>
                                            <p:strVal val="#ppt_h"/>
                                          </p:val>
                                        </p:tav>
                                      </p:tavLst>
                                    </p:anim>
                                    <p:anim calcmode="lin" valueType="num">
                                      <p:cBhvr>
                                        <p:cTn dur="500" fill="hold" id="84"/>
                                        <p:tgtEl>
                                          <p:spTgt spid="1048762"/>
                                        </p:tgtEl>
                                        <p:attrNameLst>
                                          <p:attrName>style.rotation</p:attrName>
                                        </p:attrNameLst>
                                      </p:cBhvr>
                                      <p:tavLst>
                                        <p:tav tm="0">
                                          <p:val>
                                            <p:fltVal val="90.0"/>
                                          </p:val>
                                        </p:tav>
                                        <p:tav tm="100000">
                                          <p:val>
                                            <p:fltVal val="0.0"/>
                                          </p:val>
                                        </p:tav>
                                      </p:tavLst>
                                    </p:anim>
                                    <p:animEffect transition="in" filter="fade">
                                      <p:cBhvr>
                                        <p:cTn dur="500" id="85"/>
                                        <p:tgtEl>
                                          <p:spTgt spid="1048762"/>
                                        </p:tgtEl>
                                      </p:cBhvr>
                                    </p:animEffect>
                                  </p:childTnLst>
                                </p:cTn>
                              </p:par>
                              <p:par>
                                <p:cTn fill="hold" grpId="0" id="86" nodeType="withEffect" presetClass="entr" presetID="31" presetSubtype="0">
                                  <p:stCondLst>
                                    <p:cond delay="0"/>
                                  </p:stCondLst>
                                  <p:childTnLst>
                                    <p:set>
                                      <p:cBhvr>
                                        <p:cTn dur="1" fill="hold" id="87">
                                          <p:stCondLst>
                                            <p:cond delay="0"/>
                                          </p:stCondLst>
                                        </p:cTn>
                                        <p:tgtEl>
                                          <p:spTgt spid="1048763"/>
                                        </p:tgtEl>
                                        <p:attrNameLst>
                                          <p:attrName>style.visibility</p:attrName>
                                        </p:attrNameLst>
                                      </p:cBhvr>
                                      <p:to>
                                        <p:strVal val="visible"/>
                                      </p:to>
                                    </p:set>
                                    <p:anim calcmode="lin" valueType="num">
                                      <p:cBhvr>
                                        <p:cTn dur="500" fill="hold" id="88"/>
                                        <p:tgtEl>
                                          <p:spTgt spid="1048763"/>
                                        </p:tgtEl>
                                        <p:attrNameLst>
                                          <p:attrName>ppt_w</p:attrName>
                                        </p:attrNameLst>
                                      </p:cBhvr>
                                      <p:tavLst>
                                        <p:tav tm="0">
                                          <p:val>
                                            <p:fltVal val="0.0"/>
                                          </p:val>
                                        </p:tav>
                                        <p:tav tm="100000">
                                          <p:val>
                                            <p:strVal val="#ppt_w"/>
                                          </p:val>
                                        </p:tav>
                                      </p:tavLst>
                                    </p:anim>
                                    <p:anim calcmode="lin" valueType="num">
                                      <p:cBhvr>
                                        <p:cTn dur="500" fill="hold" id="89"/>
                                        <p:tgtEl>
                                          <p:spTgt spid="1048763"/>
                                        </p:tgtEl>
                                        <p:attrNameLst>
                                          <p:attrName>ppt_h</p:attrName>
                                        </p:attrNameLst>
                                      </p:cBhvr>
                                      <p:tavLst>
                                        <p:tav tm="0">
                                          <p:val>
                                            <p:fltVal val="0.0"/>
                                          </p:val>
                                        </p:tav>
                                        <p:tav tm="100000">
                                          <p:val>
                                            <p:strVal val="#ppt_h"/>
                                          </p:val>
                                        </p:tav>
                                      </p:tavLst>
                                    </p:anim>
                                    <p:anim calcmode="lin" valueType="num">
                                      <p:cBhvr>
                                        <p:cTn dur="500" fill="hold" id="90"/>
                                        <p:tgtEl>
                                          <p:spTgt spid="1048763"/>
                                        </p:tgtEl>
                                        <p:attrNameLst>
                                          <p:attrName>style.rotation</p:attrName>
                                        </p:attrNameLst>
                                      </p:cBhvr>
                                      <p:tavLst>
                                        <p:tav tm="0">
                                          <p:val>
                                            <p:fltVal val="90.0"/>
                                          </p:val>
                                        </p:tav>
                                        <p:tav tm="100000">
                                          <p:val>
                                            <p:fltVal val="0.0"/>
                                          </p:val>
                                        </p:tav>
                                      </p:tavLst>
                                    </p:anim>
                                    <p:animEffect transition="in" filter="fade">
                                      <p:cBhvr>
                                        <p:cTn dur="500" id="91"/>
                                        <p:tgtEl>
                                          <p:spTgt spid="1048763"/>
                                        </p:tgtEl>
                                      </p:cBhvr>
                                    </p:animEffect>
                                  </p:childTnLst>
                                </p:cTn>
                              </p:par>
                            </p:childTnLst>
                          </p:cTn>
                        </p:par>
                        <p:par>
                          <p:cTn fill="hold" id="92">
                            <p:stCondLst>
                              <p:cond delay="5059"/>
                            </p:stCondLst>
                            <p:childTnLst>
                              <p:par>
                                <p:cTn fill="hold" grpId="0" id="93" nodeType="afterEffect" presetClass="entr" presetID="52" presetSubtype="0">
                                  <p:stCondLst>
                                    <p:cond delay="0"/>
                                  </p:stCondLst>
                                  <p:childTnLst>
                                    <p:set>
                                      <p:cBhvr>
                                        <p:cTn dur="1" fill="hold" id="94">
                                          <p:stCondLst>
                                            <p:cond delay="0"/>
                                          </p:stCondLst>
                                        </p:cTn>
                                        <p:tgtEl>
                                          <p:spTgt spid="1048757"/>
                                        </p:tgtEl>
                                        <p:attrNameLst>
                                          <p:attrName>style.visibility</p:attrName>
                                        </p:attrNameLst>
                                      </p:cBhvr>
                                      <p:to>
                                        <p:strVal val="visible"/>
                                      </p:to>
                                    </p:set>
                                    <p:animScale>
                                      <p:cBhvr>
                                        <p:cTn decel="50000" dur="1000" fill="hold" id="95">
                                          <p:stCondLst>
                                            <p:cond delay="0"/>
                                          </p:stCondLst>
                                        </p:cTn>
                                        <p:tgtEl>
                                          <p:spTgt spid="104875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decel="50000" dur="1000" fill="hold" id="96">
                                          <p:stCondLst>
                                            <p:cond delay="0"/>
                                          </p:stCondLst>
                                        </p:cTn>
                                        <p:tgtEl>
                                          <p:spTgt spid="1048757"/>
                                        </p:tgtEl>
                                        <p:attrNameLst>
                                          <p:attrName>ppt_x</p:attrName>
                                          <p:attrName>ppt_y</p:attrName>
                                        </p:attrNameLst>
                                      </p:cBhvr>
                                    </p:animMotion>
                                    <p:animEffect transition="in" filter="fade">
                                      <p:cBhvr>
                                        <p:cTn dur="1000" id="97"/>
                                        <p:tgtEl>
                                          <p:spTgt spid="1048757"/>
                                        </p:tgtEl>
                                      </p:cBhvr>
                                    </p:animEffect>
                                  </p:childTnLst>
                                </p:cTn>
                              </p:par>
                              <p:par>
                                <p:cTn fill="hold" grpId="0" id="98" nodeType="withEffect" presetClass="entr" presetID="52" presetSubtype="0">
                                  <p:stCondLst>
                                    <p:cond delay="0"/>
                                  </p:stCondLst>
                                  <p:childTnLst>
                                    <p:set>
                                      <p:cBhvr>
                                        <p:cTn dur="1" fill="hold" id="99">
                                          <p:stCondLst>
                                            <p:cond delay="0"/>
                                          </p:stCondLst>
                                        </p:cTn>
                                        <p:tgtEl>
                                          <p:spTgt spid="1048759"/>
                                        </p:tgtEl>
                                        <p:attrNameLst>
                                          <p:attrName>style.visibility</p:attrName>
                                        </p:attrNameLst>
                                      </p:cBhvr>
                                      <p:to>
                                        <p:strVal val="visible"/>
                                      </p:to>
                                    </p:set>
                                    <p:animScale>
                                      <p:cBhvr>
                                        <p:cTn decel="50000" dur="1000" fill="hold" id="100">
                                          <p:stCondLst>
                                            <p:cond delay="0"/>
                                          </p:stCondLst>
                                        </p:cTn>
                                        <p:tgtEl>
                                          <p:spTgt spid="104875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decel="50000" dur="1000" fill="hold" id="101">
                                          <p:stCondLst>
                                            <p:cond delay="0"/>
                                          </p:stCondLst>
                                        </p:cTn>
                                        <p:tgtEl>
                                          <p:spTgt spid="1048759"/>
                                        </p:tgtEl>
                                        <p:attrNameLst>
                                          <p:attrName>ppt_x</p:attrName>
                                          <p:attrName>ppt_y</p:attrName>
                                        </p:attrNameLst>
                                      </p:cBhvr>
                                    </p:animMotion>
                                    <p:animEffect transition="in" filter="fade">
                                      <p:cBhvr>
                                        <p:cTn dur="1000" id="102"/>
                                        <p:tgtEl>
                                          <p:spTgt spid="10487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752" grpId="0"/>
      <p:bldP spid="1048756" grpId="0" bldLvl="0" animBg="1"/>
      <p:bldP spid="1048757" grpId="0" bldLvl="0" animBg="1"/>
      <p:bldP spid="1048758" grpId="0"/>
      <p:bldP spid="1048759" grpId="0"/>
      <p:bldP spid="1048760" grpId="0"/>
      <p:bldP spid="1048761" grpId="0"/>
      <p:bldP spid="1048762" grpId="0"/>
      <p:bldP spid="1048763" grpId="0"/>
      <p:bldP spid="104876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08" name=""/>
        <p:cNvGrpSpPr/>
        <p:nvPr/>
      </p:nvGrpSpPr>
      <p:grpSpPr>
        <a:xfrm/>
      </p:grpSpPr>
      <p:sp>
        <p:nvSpPr>
          <p:cNvPr id="1048768" name="TextBox 104"/>
          <p:cNvSpPr txBox="1"/>
          <p:nvPr/>
        </p:nvSpPr>
        <p:spPr>
          <a:xfrm>
            <a:off x="847725" y="150813"/>
            <a:ext cx="5043488" cy="522287"/>
          </a:xfrm>
          <a:prstGeom prst="rect"/>
          <a:noFill/>
          <a:ln w="9525">
            <a:noFill/>
          </a:ln>
        </p:spPr>
        <p:txBody>
          <a:bodyPr anchor="t">
            <a:spAutoFit/>
          </a:bodyPr>
          <a:p>
            <a:r>
              <a:rPr altLang="en-US" b="1" dirty="0" sz="2800" lang="zh-CN">
                <a:solidFill>
                  <a:schemeClr val="accent1"/>
                </a:solidFill>
                <a:latin typeface="微软雅黑" panose="020B0503020204020204" pitchFamily="34" charset="-122"/>
                <a:ea typeface="微软雅黑" panose="020B0503020204020204" pitchFamily="34" charset="-122"/>
              </a:rPr>
              <a:t>预防快递运毒</a:t>
            </a:r>
            <a:endParaRPr altLang="en-US" b="1" dirty="0" sz="2800" lang="zh-CN">
              <a:solidFill>
                <a:schemeClr val="accent1"/>
              </a:solidFill>
              <a:latin typeface="微软雅黑" panose="020B0503020204020204" pitchFamily="34" charset="-122"/>
              <a:ea typeface="微软雅黑" panose="020B0503020204020204" pitchFamily="34" charset="-122"/>
            </a:endParaRPr>
          </a:p>
        </p:txBody>
      </p:sp>
      <p:sp>
        <p:nvSpPr>
          <p:cNvPr id="1048769" name="Freeform 5"/>
          <p:cNvSpPr>
            <a:spLocks noEditPoints="1"/>
          </p:cNvSpPr>
          <p:nvPr/>
        </p:nvSpPr>
        <p:spPr>
          <a:xfrm>
            <a:off x="282575" y="173038"/>
            <a:ext cx="493713" cy="493712"/>
          </a:xfrm>
          <a:custGeom>
            <a:av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r" b="b"/>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chemeClr val="tx1"/>
          </a:solidFill>
          <a:ln w="9525">
            <a:noFill/>
          </a:ln>
        </p:spPr>
        <p:txBody>
          <a:bodyPr/>
          <a:p>
            <a:endParaRPr altLang="en-US" lang="zh-CN"/>
          </a:p>
        </p:txBody>
      </p:sp>
      <p:sp>
        <p:nvSpPr>
          <p:cNvPr id="1048770" name="标题 1"/>
          <p:cNvSpPr txBox="1"/>
          <p:nvPr/>
        </p:nvSpPr>
        <p:spPr>
          <a:xfrm>
            <a:off x="831850" y="765810"/>
            <a:ext cx="4459605" cy="574675"/>
          </a:xfrm>
          <a:prstGeom prst="rect"/>
        </p:spPr>
        <p:txBody>
          <a:bodyPr anchor="ctr" bIns="0" lIns="0" rIns="0" rtlCol="0" tIns="0" vert="horz" wrap="square">
            <a:spAutoFit/>
          </a:bodyPr>
          <a:lstStyle>
            <a:lvl1pPr algn="l" defTabSz="685800" eaLnBrk="1" hangingPunct="1" latinLnBrk="0" rtl="0">
              <a:lnSpc>
                <a:spcPct val="90000"/>
              </a:lnSpc>
              <a:spcBef>
                <a:spcPct val="0"/>
              </a:spcBef>
              <a:buNone/>
              <a:defRPr sz="3300" kern="1200">
                <a:solidFill>
                  <a:schemeClr val="tx1"/>
                </a:solidFill>
                <a:latin typeface="+mj-lt"/>
                <a:ea typeface="+mj-ea"/>
                <a:cs typeface="+mj-cs"/>
              </a:defRPr>
            </a:lvl1pPr>
          </a:lstStyle>
          <a:p>
            <a:pPr algn="l" fontAlgn="base">
              <a:lnSpc>
                <a:spcPct val="100000"/>
              </a:lnSpc>
            </a:pPr>
            <a:r>
              <a:rPr altLang="en-US" b="1" dirty="0" sz="3735" lang="zh-CN" noProof="1" strike="noStrike">
                <a:solidFill>
                  <a:srgbClr val="C00000"/>
                </a:solidFill>
                <a:latin typeface="微软雅黑" panose="020B0503020204020204" pitchFamily="34" charset="-122"/>
                <a:ea typeface="微软雅黑" panose="020B0503020204020204" pitchFamily="34" charset="-122"/>
                <a:cs typeface="+mj-cs"/>
              </a:rPr>
              <a:t>快递员是否构成共犯？</a:t>
            </a:r>
            <a:endParaRPr altLang="en-US" b="1" dirty="0" sz="3735" lang="zh-CN" noProof="1" strike="noStrike">
              <a:solidFill>
                <a:srgbClr val="C00000"/>
              </a:solidFill>
              <a:latin typeface="微软雅黑" panose="020B0503020204020204" pitchFamily="34" charset="-122"/>
              <a:ea typeface="微软雅黑" panose="020B0503020204020204" pitchFamily="34" charset="-122"/>
              <a:cs typeface="+mj-cs"/>
            </a:endParaRPr>
          </a:p>
        </p:txBody>
      </p:sp>
      <p:sp>
        <p:nvSpPr>
          <p:cNvPr id="1048771" name="标题 1"/>
          <p:cNvSpPr txBox="1"/>
          <p:nvPr/>
        </p:nvSpPr>
        <p:spPr>
          <a:xfrm>
            <a:off x="831850" y="1903095"/>
            <a:ext cx="4291013" cy="4308475"/>
          </a:xfrm>
          <a:prstGeom prst="rect"/>
        </p:spPr>
        <p:txBody>
          <a:bodyPr anchor="ctr" bIns="0" lIns="0" rIns="0" rtlCol="0" tIns="0" vert="horz" wrap="square">
            <a:spAutoFit/>
          </a:bodyPr>
          <a:lstStyle>
            <a:lvl1pPr algn="l" defTabSz="685800" eaLnBrk="1" hangingPunct="1" latinLnBrk="0" rtl="0">
              <a:lnSpc>
                <a:spcPct val="90000"/>
              </a:lnSpc>
              <a:spcBef>
                <a:spcPct val="0"/>
              </a:spcBef>
              <a:buNone/>
              <a:defRPr sz="3300" kern="1200">
                <a:solidFill>
                  <a:schemeClr val="tx1"/>
                </a:solidFill>
                <a:latin typeface="+mj-lt"/>
                <a:ea typeface="+mj-ea"/>
                <a:cs typeface="+mj-cs"/>
              </a:defRPr>
            </a:lvl1pPr>
          </a:lstStyle>
          <a:p>
            <a:pPr algn="l" fontAlgn="base">
              <a:lnSpc>
                <a:spcPct val="200000"/>
              </a:lnSpc>
            </a:pPr>
            <a:r>
              <a:rPr altLang="en-US" dirty="0" sz="600" lang="zh-CN" noProof="1" strike="noStrike">
                <a:solidFill>
                  <a:srgbClr val="C00000"/>
                </a:solidFill>
                <a:latin typeface="微软雅黑" panose="020B0503020204020204" pitchFamily="34" charset="-122"/>
                <a:ea typeface="微软雅黑" panose="020B0503020204020204" pitchFamily="34" charset="-122"/>
                <a:cs typeface="+mj-cs"/>
              </a:rPr>
              <a:t>百</a:t>
            </a:r>
            <a:r>
              <a:rPr dirty="0" sz="1400" noProof="1" strike="noStrike">
                <a:solidFill>
                  <a:srgbClr val="C00000"/>
                </a:solidFill>
                <a:latin typeface="微软雅黑" panose="020B0503020204020204" pitchFamily="34" charset="-122"/>
                <a:ea typeface="微软雅黑" panose="020B0503020204020204" pitchFamily="34" charset="-122"/>
                <a:cs typeface="+mj-cs"/>
              </a:rPr>
              <a:t>我国刑法第二十五条规定：共同犯罪是指二人以上共同故意犯罪。二人以上共同过失犯罪，不以共同犯罪论处；应当负刑事责任的，按照他们所犯的罪分别处罚。</a:t>
            </a:r>
            <a:endParaRPr dirty="0" sz="1400" noProof="1" strike="noStrike">
              <a:solidFill>
                <a:srgbClr val="C00000"/>
              </a:solidFill>
              <a:latin typeface="微软雅黑" panose="020B0503020204020204" pitchFamily="34" charset="-122"/>
              <a:ea typeface="微软雅黑" panose="020B0503020204020204" pitchFamily="34" charset="-122"/>
              <a:cs typeface="+mj-cs"/>
            </a:endParaRPr>
          </a:p>
          <a:p>
            <a:pPr algn="l" fontAlgn="base">
              <a:lnSpc>
                <a:spcPct val="200000"/>
              </a:lnSpc>
            </a:pPr>
            <a:r>
              <a:rPr dirty="0" sz="1400" noProof="1" strike="noStrike">
                <a:solidFill>
                  <a:srgbClr val="C00000"/>
                </a:solidFill>
                <a:latin typeface="微软雅黑" panose="020B0503020204020204" pitchFamily="34" charset="-122"/>
                <a:ea typeface="微软雅黑" panose="020B0503020204020204" pitchFamily="34" charset="-122"/>
                <a:cs typeface="+mj-cs"/>
              </a:rPr>
              <a:t>快递运毒案件涉及刑事犯罪，可能触及贩卖毒品罪、运输毒品罪、非法持有毒品罪等罪行。在上述两起案件中，犯罪嫌疑人均采取隐秘方式逃避快递员的验视，快递员在不知情的情况下运送含有毒品的快递，根据法律规定，快递员不构成共犯。但是，在快递收取和送达的过程中，快递员明知其运送的物品为毒品，仍然进行运送，则与犯罪行为人构成共同犯罪。</a:t>
            </a:r>
            <a:endParaRPr dirty="0" sz="1400" noProof="1" strike="noStrike">
              <a:solidFill>
                <a:srgbClr val="C00000"/>
              </a:solidFill>
              <a:latin typeface="微软雅黑" panose="020B0503020204020204" pitchFamily="34" charset="-122"/>
              <a:ea typeface="微软雅黑" panose="020B0503020204020204" pitchFamily="34" charset="-122"/>
              <a:cs typeface="+mj-cs"/>
            </a:endParaRPr>
          </a:p>
        </p:txBody>
      </p:sp>
      <p:cxnSp>
        <p:nvCxnSpPr>
          <p:cNvPr id="3145738" name="直接连接符 8"/>
          <p:cNvCxnSpPr>
            <a:cxnSpLocks/>
          </p:cNvCxnSpPr>
          <p:nvPr/>
        </p:nvCxnSpPr>
        <p:spPr>
          <a:xfrm>
            <a:off x="847725" y="1490980"/>
            <a:ext cx="3802063" cy="0"/>
          </a:xfrm>
          <a:prstGeom prst="line"/>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2097181" name="图片 1"/>
          <p:cNvPicPr>
            <a:picLocks noChangeAspect="1"/>
          </p:cNvPicPr>
          <p:nvPr/>
        </p:nvPicPr>
        <p:blipFill>
          <a:blip xmlns:r="http://schemas.openxmlformats.org/officeDocument/2006/relationships" r:embed="rId1"/>
          <a:stretch>
            <a:fillRect/>
          </a:stretch>
        </p:blipFill>
        <p:spPr>
          <a:xfrm>
            <a:off x="5891530" y="371475"/>
            <a:ext cx="6134100" cy="6115050"/>
          </a:xfrm>
          <a:prstGeom prst="rect"/>
        </p:spPr>
      </p:pic>
      <p:pic>
        <p:nvPicPr>
          <p:cNvPr id="2097182" name="图片 2"/>
          <p:cNvPicPr>
            <a:picLocks noChangeAspect="1"/>
          </p:cNvPicPr>
          <p:nvPr/>
        </p:nvPicPr>
        <p:blipFill>
          <a:blip xmlns:r="http://schemas.openxmlformats.org/officeDocument/2006/relationships" r:embed="rId2"/>
          <a:stretch>
            <a:fillRect/>
          </a:stretch>
        </p:blipFill>
        <p:spPr>
          <a:xfrm>
            <a:off x="11531600" y="6211570"/>
            <a:ext cx="1091565" cy="916940"/>
          </a:xfrm>
          <a:prstGeom prst="rect"/>
        </p:spPr>
      </p:pic>
    </p:spTree>
  </p:cSld>
  <p:clrMapOvr>
    <a:masterClrMapping/>
  </p:clrMapOvr>
  <p:transition spd="slow" advTm="3804">
    <p:fade/>
  </p:transition>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id="5" nodeType="afterEffect" presetClass="entr" presetID="53" presetSubtype="16">
                                  <p:stCondLst>
                                    <p:cond delay="0"/>
                                  </p:stCondLst>
                                  <p:childTnLst>
                                    <p:set>
                                      <p:cBhvr>
                                        <p:cTn dur="1" fill="hold" id="6">
                                          <p:stCondLst>
                                            <p:cond delay="0"/>
                                          </p:stCondLst>
                                        </p:cTn>
                                        <p:tgtEl>
                                          <p:spTgt spid="1048769"/>
                                        </p:tgtEl>
                                        <p:attrNameLst>
                                          <p:attrName>style.visibility</p:attrName>
                                        </p:attrNameLst>
                                      </p:cBhvr>
                                      <p:to>
                                        <p:strVal val="visible"/>
                                      </p:to>
                                    </p:set>
                                    <p:anim calcmode="lin" valueType="num">
                                      <p:cBhvr>
                                        <p:cTn dur="300" fill="hold" id="7"/>
                                        <p:tgtEl>
                                          <p:spTgt spid="1048769"/>
                                        </p:tgtEl>
                                        <p:attrNameLst>
                                          <p:attrName>ppt_w</p:attrName>
                                        </p:attrNameLst>
                                      </p:cBhvr>
                                      <p:tavLst>
                                        <p:tav tm="0">
                                          <p:val>
                                            <p:fltVal val="0.0"/>
                                          </p:val>
                                        </p:tav>
                                        <p:tav tm="100000">
                                          <p:val>
                                            <p:strVal val="#ppt_w"/>
                                          </p:val>
                                        </p:tav>
                                      </p:tavLst>
                                    </p:anim>
                                    <p:anim calcmode="lin" valueType="num">
                                      <p:cBhvr>
                                        <p:cTn dur="300" fill="hold" id="8"/>
                                        <p:tgtEl>
                                          <p:spTgt spid="1048769"/>
                                        </p:tgtEl>
                                        <p:attrNameLst>
                                          <p:attrName>ppt_h</p:attrName>
                                        </p:attrNameLst>
                                      </p:cBhvr>
                                      <p:tavLst>
                                        <p:tav tm="0">
                                          <p:val>
                                            <p:fltVal val="0.0"/>
                                          </p:val>
                                        </p:tav>
                                        <p:tav tm="100000">
                                          <p:val>
                                            <p:strVal val="#ppt_h"/>
                                          </p:val>
                                        </p:tav>
                                      </p:tavLst>
                                    </p:anim>
                                    <p:animEffect transition="in" filter="fade">
                                      <p:cBhvr>
                                        <p:cTn dur="300" id="9"/>
                                        <p:tgtEl>
                                          <p:spTgt spid="1048769"/>
                                        </p:tgtEl>
                                      </p:cBhvr>
                                    </p:animEffect>
                                  </p:childTnLst>
                                </p:cTn>
                              </p:par>
                            </p:childTnLst>
                          </p:cTn>
                        </p:par>
                        <p:par>
                          <p:cTn fill="hold" id="10">
                            <p:stCondLst>
                              <p:cond delay="500"/>
                            </p:stCondLst>
                            <p:childTnLst>
                              <p:par>
                                <p:cTn fill="hold" grpId="0" id="11" nodeType="afterEffect" presetClass="entr" presetID="41" presetSubtype="0">
                                  <p:stCondLst>
                                    <p:cond delay="0"/>
                                  </p:stCondLst>
                                  <p:iterate type="lt">
                                    <p:tmPct val="10000"/>
                                  </p:iterate>
                                  <p:childTnLst>
                                    <p:set>
                                      <p:cBhvr>
                                        <p:cTn dur="1" fill="hold" id="12">
                                          <p:stCondLst>
                                            <p:cond delay="0"/>
                                          </p:stCondLst>
                                        </p:cTn>
                                        <p:tgtEl>
                                          <p:spTgt spid="1048768"/>
                                        </p:tgtEl>
                                        <p:attrNameLst>
                                          <p:attrName>style.visibility</p:attrName>
                                        </p:attrNameLst>
                                      </p:cBhvr>
                                      <p:to>
                                        <p:strVal val="visible"/>
                                      </p:to>
                                    </p:set>
                                    <p:anim calcmode="lin" valueType="num">
                                      <p:cBhvr>
                                        <p:cTn dur="400" fill="hold" id="13"/>
                                        <p:tgtEl>
                                          <p:spTgt spid="1048768"/>
                                        </p:tgtEl>
                                        <p:attrNameLst>
                                          <p:attrName>ppt_x</p:attrName>
                                        </p:attrNameLst>
                                      </p:cBhvr>
                                      <p:tavLst>
                                        <p:tav tm="0">
                                          <p:val>
                                            <p:strVal val="#ppt_x"/>
                                          </p:val>
                                        </p:tav>
                                        <p:tav tm="50000">
                                          <p:val>
                                            <p:strVal val="#ppt_x+.1"/>
                                          </p:val>
                                        </p:tav>
                                        <p:tav tm="100000">
                                          <p:val>
                                            <p:strVal val="#ppt_x"/>
                                          </p:val>
                                        </p:tav>
                                      </p:tavLst>
                                    </p:anim>
                                    <p:anim calcmode="lin" valueType="num">
                                      <p:cBhvr>
                                        <p:cTn dur="400" fill="hold" id="14"/>
                                        <p:tgtEl>
                                          <p:spTgt spid="1048768"/>
                                        </p:tgtEl>
                                        <p:attrNameLst>
                                          <p:attrName>ppt_y</p:attrName>
                                        </p:attrNameLst>
                                      </p:cBhvr>
                                      <p:tavLst>
                                        <p:tav tm="0">
                                          <p:val>
                                            <p:strVal val="#ppt_y"/>
                                          </p:val>
                                        </p:tav>
                                        <p:tav tm="100000">
                                          <p:val>
                                            <p:strVal val="#ppt_y"/>
                                          </p:val>
                                        </p:tav>
                                      </p:tavLst>
                                    </p:anim>
                                    <p:anim calcmode="lin" valueType="num">
                                      <p:cBhvr>
                                        <p:cTn dur="400" fill="hold" id="15"/>
                                        <p:tgtEl>
                                          <p:spTgt spid="1048768"/>
                                        </p:tgtEl>
                                        <p:attrNameLst>
                                          <p:attrName>ppt_h</p:attrName>
                                        </p:attrNameLst>
                                      </p:cBhvr>
                                      <p:tavLst>
                                        <p:tav tm="0">
                                          <p:val>
                                            <p:strVal val="#ppt_h/10"/>
                                          </p:val>
                                        </p:tav>
                                        <p:tav tm="50000">
                                          <p:val>
                                            <p:strVal val="#ppt_h+.01"/>
                                          </p:val>
                                        </p:tav>
                                        <p:tav tm="100000">
                                          <p:val>
                                            <p:strVal val="#ppt_h"/>
                                          </p:val>
                                        </p:tav>
                                      </p:tavLst>
                                    </p:anim>
                                    <p:anim calcmode="lin" valueType="num">
                                      <p:cBhvr>
                                        <p:cTn dur="400" fill="hold" id="16"/>
                                        <p:tgtEl>
                                          <p:spTgt spid="1048768"/>
                                        </p:tgtEl>
                                        <p:attrNameLst>
                                          <p:attrName>ppt_w</p:attrName>
                                        </p:attrNameLst>
                                      </p:cBhvr>
                                      <p:tavLst>
                                        <p:tav tm="0">
                                          <p:val>
                                            <p:strVal val="#ppt_w/10"/>
                                          </p:val>
                                        </p:tav>
                                        <p:tav tm="50000">
                                          <p:val>
                                            <p:strVal val="#ppt_w+.01"/>
                                          </p:val>
                                        </p:tav>
                                        <p:tav tm="100000">
                                          <p:val>
                                            <p:strVal val="#ppt_w"/>
                                          </p:val>
                                        </p:tav>
                                      </p:tavLst>
                                    </p:anim>
                                    <p:animEffect transition="in" filter="fade">
                                      <p:cBhvr>
                                        <p:cTn dur="400" id="17" tmFilter="0,0; .5, 1; 1, 1"/>
                                        <p:tgtEl>
                                          <p:spTgt spid="10487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76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11" name=""/>
        <p:cNvGrpSpPr/>
        <p:nvPr/>
      </p:nvGrpSpPr>
      <p:grpSpPr>
        <a:xfrm/>
      </p:grpSpPr>
      <p:sp>
        <p:nvSpPr>
          <p:cNvPr id="1048775" name="TextBox 104"/>
          <p:cNvSpPr txBox="1"/>
          <p:nvPr/>
        </p:nvSpPr>
        <p:spPr>
          <a:xfrm>
            <a:off x="847725" y="150813"/>
            <a:ext cx="5043488" cy="522287"/>
          </a:xfrm>
          <a:prstGeom prst="rect"/>
          <a:noFill/>
          <a:ln w="9525">
            <a:noFill/>
          </a:ln>
        </p:spPr>
        <p:txBody>
          <a:bodyPr anchor="t">
            <a:spAutoFit/>
          </a:bodyPr>
          <a:p>
            <a:r>
              <a:rPr altLang="en-US" b="1" dirty="0" sz="2800" lang="zh-CN">
                <a:solidFill>
                  <a:schemeClr val="accent1"/>
                </a:solidFill>
                <a:latin typeface="微软雅黑" panose="020B0503020204020204" pitchFamily="34" charset="-122"/>
                <a:ea typeface="微软雅黑" panose="020B0503020204020204" pitchFamily="34" charset="-122"/>
              </a:rPr>
              <a:t>预防快递运毒</a:t>
            </a:r>
            <a:endParaRPr altLang="en-US" b="1" dirty="0" sz="2800" lang="zh-CN">
              <a:solidFill>
                <a:schemeClr val="accent1"/>
              </a:solidFill>
              <a:latin typeface="微软雅黑" panose="020B0503020204020204" pitchFamily="34" charset="-122"/>
              <a:ea typeface="微软雅黑" panose="020B0503020204020204" pitchFamily="34" charset="-122"/>
            </a:endParaRPr>
          </a:p>
        </p:txBody>
      </p:sp>
      <p:sp>
        <p:nvSpPr>
          <p:cNvPr id="1048776" name="Freeform 5"/>
          <p:cNvSpPr>
            <a:spLocks noEditPoints="1"/>
          </p:cNvSpPr>
          <p:nvPr/>
        </p:nvSpPr>
        <p:spPr>
          <a:xfrm>
            <a:off x="282575" y="173038"/>
            <a:ext cx="493713" cy="493712"/>
          </a:xfrm>
          <a:custGeom>
            <a:av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r" b="b"/>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chemeClr val="tx1"/>
          </a:solidFill>
          <a:ln w="9525">
            <a:noFill/>
          </a:ln>
        </p:spPr>
        <p:txBody>
          <a:bodyPr/>
          <a:p>
            <a:endParaRPr altLang="en-US" lang="zh-CN"/>
          </a:p>
        </p:txBody>
      </p:sp>
      <p:sp>
        <p:nvSpPr>
          <p:cNvPr id="1048777" name="标题 1"/>
          <p:cNvSpPr txBox="1"/>
          <p:nvPr/>
        </p:nvSpPr>
        <p:spPr>
          <a:xfrm>
            <a:off x="847725" y="1051243"/>
            <a:ext cx="3817938" cy="574675"/>
          </a:xfrm>
          <a:prstGeom prst="rect"/>
        </p:spPr>
        <p:txBody>
          <a:bodyPr anchor="ctr" bIns="0" lIns="0" rIns="0" rtlCol="0" tIns="0" vert="horz" wrap="square">
            <a:spAutoFit/>
          </a:bodyPr>
          <a:lstStyle>
            <a:lvl1pPr algn="l" defTabSz="685800" eaLnBrk="1" hangingPunct="1" latinLnBrk="0" rtl="0">
              <a:lnSpc>
                <a:spcPct val="90000"/>
              </a:lnSpc>
              <a:spcBef>
                <a:spcPct val="0"/>
              </a:spcBef>
              <a:buNone/>
              <a:defRPr sz="3300" kern="1200">
                <a:solidFill>
                  <a:schemeClr val="tx1"/>
                </a:solidFill>
                <a:latin typeface="+mj-lt"/>
                <a:ea typeface="+mj-ea"/>
                <a:cs typeface="+mj-cs"/>
              </a:defRPr>
            </a:lvl1pPr>
          </a:lstStyle>
          <a:p>
            <a:pPr algn="l" fontAlgn="base">
              <a:lnSpc>
                <a:spcPct val="100000"/>
              </a:lnSpc>
            </a:pPr>
            <a:r>
              <a:rPr altLang="en-US" b="1" dirty="0" sz="3735" lang="zh-CN" noProof="1" strike="noStrike">
                <a:solidFill>
                  <a:srgbClr val="C00000"/>
                </a:solidFill>
                <a:latin typeface="微软雅黑" panose="020B0503020204020204" pitchFamily="34" charset="-122"/>
                <a:ea typeface="微软雅黑" panose="020B0503020204020204" pitchFamily="34" charset="-122"/>
                <a:cs typeface="+mj-cs"/>
              </a:rPr>
              <a:t>如何预防快递运毒</a:t>
            </a:r>
            <a:endParaRPr altLang="en-US" b="1" dirty="0" sz="3735" lang="zh-CN" noProof="1" strike="noStrike">
              <a:solidFill>
                <a:srgbClr val="C00000"/>
              </a:solidFill>
              <a:latin typeface="微软雅黑" panose="020B0503020204020204" pitchFamily="34" charset="-122"/>
              <a:ea typeface="微软雅黑" panose="020B0503020204020204" pitchFamily="34" charset="-122"/>
            </a:endParaRPr>
          </a:p>
        </p:txBody>
      </p:sp>
      <p:sp>
        <p:nvSpPr>
          <p:cNvPr id="1048778" name="标题 1"/>
          <p:cNvSpPr txBox="1"/>
          <p:nvPr/>
        </p:nvSpPr>
        <p:spPr>
          <a:xfrm>
            <a:off x="847725" y="1947545"/>
            <a:ext cx="4519295" cy="3877945"/>
          </a:xfrm>
          <a:prstGeom prst="rect"/>
        </p:spPr>
        <p:txBody>
          <a:bodyPr anchor="ctr" bIns="0" lIns="0" rIns="0" rtlCol="0" tIns="0" vert="horz" wrap="square">
            <a:spAutoFit/>
          </a:bodyPr>
          <a:lstStyle>
            <a:lvl1pPr algn="l" defTabSz="685800" eaLnBrk="1" hangingPunct="1" latinLnBrk="0" rtl="0">
              <a:lnSpc>
                <a:spcPct val="90000"/>
              </a:lnSpc>
              <a:spcBef>
                <a:spcPct val="0"/>
              </a:spcBef>
              <a:buNone/>
              <a:defRPr sz="3300" kern="1200">
                <a:solidFill>
                  <a:schemeClr val="tx1"/>
                </a:solidFill>
                <a:latin typeface="+mj-lt"/>
                <a:ea typeface="+mj-ea"/>
                <a:cs typeface="+mj-cs"/>
              </a:defRPr>
            </a:lvl1pPr>
          </a:lstStyle>
          <a:p>
            <a:pPr algn="l" fontAlgn="base">
              <a:lnSpc>
                <a:spcPct val="200000"/>
              </a:lnSpc>
            </a:pPr>
            <a:r>
              <a:rPr dirty="0" sz="1400" noProof="1" strike="noStrike">
                <a:solidFill>
                  <a:srgbClr val="C00000"/>
                </a:solidFill>
                <a:latin typeface="微软雅黑" panose="020B0503020204020204" pitchFamily="34" charset="-122"/>
                <a:ea typeface="微软雅黑" panose="020B0503020204020204" pitchFamily="34" charset="-122"/>
                <a:cs typeface="+mj-cs"/>
              </a:rPr>
              <a:t>递行业是服务业，承担着一部分惠及民生的社会责任。快递运毒案猛增反映出当前我国快递行业的终端操作和管理尚需进一步完善。首先，快递公司应当严格贯彻落实快递实名制的要求，对寄件人身份进行查验，并登记身份信息，寄件人拒绝提供身份信息或者提供身份信息不实的，不得收寄，力求做到人证一致，人件统一；其次，在收取顾客需要邮寄的物品时，快递员应当对物品进行认真验视，必要时应当增加安检设备，对存在疑问的物品要求顾客进行说明，或者委托第三方企业对快件进行安全检查。</a:t>
            </a:r>
            <a:endParaRPr dirty="0" sz="1400" noProof="1" strike="noStrike">
              <a:solidFill>
                <a:srgbClr val="C00000"/>
              </a:solidFill>
              <a:latin typeface="微软雅黑" panose="020B0503020204020204" pitchFamily="34" charset="-122"/>
              <a:ea typeface="微软雅黑" panose="020B0503020204020204" pitchFamily="34" charset="-122"/>
              <a:cs typeface="+mj-cs"/>
            </a:endParaRPr>
          </a:p>
        </p:txBody>
      </p:sp>
      <p:cxnSp>
        <p:nvCxnSpPr>
          <p:cNvPr id="3145739" name="直接连接符 8"/>
          <p:cNvCxnSpPr>
            <a:cxnSpLocks/>
          </p:cNvCxnSpPr>
          <p:nvPr/>
        </p:nvCxnSpPr>
        <p:spPr>
          <a:xfrm>
            <a:off x="863600" y="1776730"/>
            <a:ext cx="3802063" cy="0"/>
          </a:xfrm>
          <a:prstGeom prst="line"/>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2097183" name="图片 1"/>
          <p:cNvPicPr>
            <a:picLocks noChangeAspect="1"/>
          </p:cNvPicPr>
          <p:nvPr/>
        </p:nvPicPr>
        <p:blipFill>
          <a:blip xmlns:r="http://schemas.openxmlformats.org/officeDocument/2006/relationships" r:embed="rId1"/>
          <a:stretch>
            <a:fillRect/>
          </a:stretch>
        </p:blipFill>
        <p:spPr>
          <a:xfrm>
            <a:off x="6719570" y="1162050"/>
            <a:ext cx="4743450" cy="4533900"/>
          </a:xfrm>
          <a:prstGeom prst="rect"/>
        </p:spPr>
      </p:pic>
      <p:pic>
        <p:nvPicPr>
          <p:cNvPr id="2097184" name="图片 2"/>
          <p:cNvPicPr>
            <a:picLocks noChangeAspect="1"/>
          </p:cNvPicPr>
          <p:nvPr/>
        </p:nvPicPr>
        <p:blipFill>
          <a:blip xmlns:r="http://schemas.openxmlformats.org/officeDocument/2006/relationships" r:embed="rId2"/>
          <a:stretch>
            <a:fillRect/>
          </a:stretch>
        </p:blipFill>
        <p:spPr>
          <a:xfrm>
            <a:off x="11463020" y="6193155"/>
            <a:ext cx="1091565" cy="916940"/>
          </a:xfrm>
          <a:prstGeom prst="rect"/>
        </p:spPr>
      </p:pic>
    </p:spTree>
  </p:cSld>
  <p:clrMapOvr>
    <a:masterClrMapping/>
  </p:clrMapOvr>
  <p:transition spd="slow" advTm="3804">
    <p:fade/>
  </p:transition>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id="5" nodeType="afterEffect" presetClass="entr" presetID="53" presetSubtype="16">
                                  <p:stCondLst>
                                    <p:cond delay="0"/>
                                  </p:stCondLst>
                                  <p:childTnLst>
                                    <p:set>
                                      <p:cBhvr>
                                        <p:cTn dur="1" fill="hold" id="6">
                                          <p:stCondLst>
                                            <p:cond delay="0"/>
                                          </p:stCondLst>
                                        </p:cTn>
                                        <p:tgtEl>
                                          <p:spTgt spid="1048776"/>
                                        </p:tgtEl>
                                        <p:attrNameLst>
                                          <p:attrName>style.visibility</p:attrName>
                                        </p:attrNameLst>
                                      </p:cBhvr>
                                      <p:to>
                                        <p:strVal val="visible"/>
                                      </p:to>
                                    </p:set>
                                    <p:anim calcmode="lin" valueType="num">
                                      <p:cBhvr>
                                        <p:cTn dur="300" fill="hold" id="7"/>
                                        <p:tgtEl>
                                          <p:spTgt spid="1048776"/>
                                        </p:tgtEl>
                                        <p:attrNameLst>
                                          <p:attrName>ppt_w</p:attrName>
                                        </p:attrNameLst>
                                      </p:cBhvr>
                                      <p:tavLst>
                                        <p:tav tm="0">
                                          <p:val>
                                            <p:fltVal val="0.0"/>
                                          </p:val>
                                        </p:tav>
                                        <p:tav tm="100000">
                                          <p:val>
                                            <p:strVal val="#ppt_w"/>
                                          </p:val>
                                        </p:tav>
                                      </p:tavLst>
                                    </p:anim>
                                    <p:anim calcmode="lin" valueType="num">
                                      <p:cBhvr>
                                        <p:cTn dur="300" fill="hold" id="8"/>
                                        <p:tgtEl>
                                          <p:spTgt spid="1048776"/>
                                        </p:tgtEl>
                                        <p:attrNameLst>
                                          <p:attrName>ppt_h</p:attrName>
                                        </p:attrNameLst>
                                      </p:cBhvr>
                                      <p:tavLst>
                                        <p:tav tm="0">
                                          <p:val>
                                            <p:fltVal val="0.0"/>
                                          </p:val>
                                        </p:tav>
                                        <p:tav tm="100000">
                                          <p:val>
                                            <p:strVal val="#ppt_h"/>
                                          </p:val>
                                        </p:tav>
                                      </p:tavLst>
                                    </p:anim>
                                    <p:animEffect transition="in" filter="fade">
                                      <p:cBhvr>
                                        <p:cTn dur="300" id="9"/>
                                        <p:tgtEl>
                                          <p:spTgt spid="1048776"/>
                                        </p:tgtEl>
                                      </p:cBhvr>
                                    </p:animEffect>
                                  </p:childTnLst>
                                </p:cTn>
                              </p:par>
                            </p:childTnLst>
                          </p:cTn>
                        </p:par>
                        <p:par>
                          <p:cTn fill="hold" id="10">
                            <p:stCondLst>
                              <p:cond delay="500"/>
                            </p:stCondLst>
                            <p:childTnLst>
                              <p:par>
                                <p:cTn fill="hold" grpId="0" id="11" nodeType="afterEffect" presetClass="entr" presetID="41" presetSubtype="0">
                                  <p:stCondLst>
                                    <p:cond delay="0"/>
                                  </p:stCondLst>
                                  <p:iterate type="lt">
                                    <p:tmPct val="10000"/>
                                  </p:iterate>
                                  <p:childTnLst>
                                    <p:set>
                                      <p:cBhvr>
                                        <p:cTn dur="1" fill="hold" id="12">
                                          <p:stCondLst>
                                            <p:cond delay="0"/>
                                          </p:stCondLst>
                                        </p:cTn>
                                        <p:tgtEl>
                                          <p:spTgt spid="1048775"/>
                                        </p:tgtEl>
                                        <p:attrNameLst>
                                          <p:attrName>style.visibility</p:attrName>
                                        </p:attrNameLst>
                                      </p:cBhvr>
                                      <p:to>
                                        <p:strVal val="visible"/>
                                      </p:to>
                                    </p:set>
                                    <p:anim calcmode="lin" valueType="num">
                                      <p:cBhvr>
                                        <p:cTn dur="400" fill="hold" id="13"/>
                                        <p:tgtEl>
                                          <p:spTgt spid="1048775"/>
                                        </p:tgtEl>
                                        <p:attrNameLst>
                                          <p:attrName>ppt_x</p:attrName>
                                        </p:attrNameLst>
                                      </p:cBhvr>
                                      <p:tavLst>
                                        <p:tav tm="0">
                                          <p:val>
                                            <p:strVal val="#ppt_x"/>
                                          </p:val>
                                        </p:tav>
                                        <p:tav tm="50000">
                                          <p:val>
                                            <p:strVal val="#ppt_x+.1"/>
                                          </p:val>
                                        </p:tav>
                                        <p:tav tm="100000">
                                          <p:val>
                                            <p:strVal val="#ppt_x"/>
                                          </p:val>
                                        </p:tav>
                                      </p:tavLst>
                                    </p:anim>
                                    <p:anim calcmode="lin" valueType="num">
                                      <p:cBhvr>
                                        <p:cTn dur="400" fill="hold" id="14"/>
                                        <p:tgtEl>
                                          <p:spTgt spid="1048775"/>
                                        </p:tgtEl>
                                        <p:attrNameLst>
                                          <p:attrName>ppt_y</p:attrName>
                                        </p:attrNameLst>
                                      </p:cBhvr>
                                      <p:tavLst>
                                        <p:tav tm="0">
                                          <p:val>
                                            <p:strVal val="#ppt_y"/>
                                          </p:val>
                                        </p:tav>
                                        <p:tav tm="100000">
                                          <p:val>
                                            <p:strVal val="#ppt_y"/>
                                          </p:val>
                                        </p:tav>
                                      </p:tavLst>
                                    </p:anim>
                                    <p:anim calcmode="lin" valueType="num">
                                      <p:cBhvr>
                                        <p:cTn dur="400" fill="hold" id="15"/>
                                        <p:tgtEl>
                                          <p:spTgt spid="1048775"/>
                                        </p:tgtEl>
                                        <p:attrNameLst>
                                          <p:attrName>ppt_h</p:attrName>
                                        </p:attrNameLst>
                                      </p:cBhvr>
                                      <p:tavLst>
                                        <p:tav tm="0">
                                          <p:val>
                                            <p:strVal val="#ppt_h/10"/>
                                          </p:val>
                                        </p:tav>
                                        <p:tav tm="50000">
                                          <p:val>
                                            <p:strVal val="#ppt_h+.01"/>
                                          </p:val>
                                        </p:tav>
                                        <p:tav tm="100000">
                                          <p:val>
                                            <p:strVal val="#ppt_h"/>
                                          </p:val>
                                        </p:tav>
                                      </p:tavLst>
                                    </p:anim>
                                    <p:anim calcmode="lin" valueType="num">
                                      <p:cBhvr>
                                        <p:cTn dur="400" fill="hold" id="16"/>
                                        <p:tgtEl>
                                          <p:spTgt spid="1048775"/>
                                        </p:tgtEl>
                                        <p:attrNameLst>
                                          <p:attrName>ppt_w</p:attrName>
                                        </p:attrNameLst>
                                      </p:cBhvr>
                                      <p:tavLst>
                                        <p:tav tm="0">
                                          <p:val>
                                            <p:strVal val="#ppt_w/10"/>
                                          </p:val>
                                        </p:tav>
                                        <p:tav tm="50000">
                                          <p:val>
                                            <p:strVal val="#ppt_w+.01"/>
                                          </p:val>
                                        </p:tav>
                                        <p:tav tm="100000">
                                          <p:val>
                                            <p:strVal val="#ppt_w"/>
                                          </p:val>
                                        </p:tav>
                                      </p:tavLst>
                                    </p:anim>
                                    <p:animEffect transition="in" filter="fade">
                                      <p:cBhvr>
                                        <p:cTn dur="400" id="17" tmFilter="0,0; .5, 1; 1, 1"/>
                                        <p:tgtEl>
                                          <p:spTgt spid="10487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77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43" name=""/>
        <p:cNvGrpSpPr/>
        <p:nvPr/>
      </p:nvGrpSpPr>
      <p:grpSpPr>
        <a:xfrm/>
      </p:grpSpPr>
      <p:sp>
        <p:nvSpPr>
          <p:cNvPr id="1048587" name="Freeform 11"/>
          <p:cNvSpPr/>
          <p:nvPr/>
        </p:nvSpPr>
        <p:spPr>
          <a:xfrm>
            <a:off x="4605338" y="1323975"/>
            <a:ext cx="892175" cy="112713"/>
          </a:xfrm>
          <a:custGeom>
            <a:avLst/>
            <a:ahLst/>
            <a:cxnLst>
              <a:cxn ang="0">
                <a:pos x="85667" y="0"/>
              </a:cxn>
              <a:cxn ang="0">
                <a:pos x="806508" y="0"/>
              </a:cxn>
              <a:cxn ang="0">
                <a:pos x="892175" y="112713"/>
              </a:cxn>
              <a:cxn ang="0">
                <a:pos x="0" y="112713"/>
              </a:cxn>
              <a:cxn ang="0">
                <a:pos x="85667" y="0"/>
              </a:cxn>
            </a:cxnLst>
            <a:rect l="0" t="0" r="r" b="b"/>
            <a:pathLst>
              <a:path w="1156" h="142">
                <a:moveTo>
                  <a:pt x="111" y="0"/>
                </a:moveTo>
                <a:lnTo>
                  <a:pt x="1045" y="0"/>
                </a:lnTo>
                <a:lnTo>
                  <a:pt x="1156" y="142"/>
                </a:lnTo>
                <a:lnTo>
                  <a:pt x="0" y="142"/>
                </a:lnTo>
                <a:lnTo>
                  <a:pt x="111" y="0"/>
                </a:lnTo>
                <a:close/>
              </a:path>
            </a:pathLst>
          </a:custGeom>
          <a:solidFill>
            <a:schemeClr val="accent1"/>
          </a:solidFill>
          <a:ln w="9525">
            <a:noFill/>
          </a:ln>
        </p:spPr>
        <p:txBody>
          <a:bodyPr/>
          <a:p>
            <a:endParaRPr altLang="en-US" lang="zh-CN"/>
          </a:p>
        </p:txBody>
      </p:sp>
      <p:sp>
        <p:nvSpPr>
          <p:cNvPr id="1048588" name="Freeform 10"/>
          <p:cNvSpPr/>
          <p:nvPr/>
        </p:nvSpPr>
        <p:spPr>
          <a:xfrm>
            <a:off x="4441825" y="1412875"/>
            <a:ext cx="6400800" cy="701675"/>
          </a:xfrm>
          <a:custGeom>
            <a:avLst/>
            <a:ahLst/>
            <a:cxnLst>
              <a:cxn ang="0">
                <a:pos x="71564" y="0"/>
              </a:cxn>
              <a:cxn ang="0">
                <a:pos x="6252668" y="0"/>
              </a:cxn>
              <a:cxn ang="0">
                <a:pos x="6400961" y="160338"/>
              </a:cxn>
              <a:cxn ang="0">
                <a:pos x="6400961" y="625475"/>
              </a:cxn>
              <a:cxn ang="0">
                <a:pos x="6329397" y="701675"/>
              </a:cxn>
              <a:cxn ang="0">
                <a:pos x="71564" y="701675"/>
              </a:cxn>
              <a:cxn ang="0">
                <a:pos x="0" y="625475"/>
              </a:cxn>
              <a:cxn ang="0">
                <a:pos x="0" y="76200"/>
              </a:cxn>
              <a:cxn ang="0">
                <a:pos x="71564" y="0"/>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prstDash val="solid"/>
            <a:miter/>
            <a:headEnd type="none" w="med" len="med"/>
            <a:tailEnd type="none" w="med" len="med"/>
          </a:ln>
        </p:spPr>
        <p:txBody>
          <a:bodyPr/>
          <a:p>
            <a:endParaRPr altLang="en-US" lang="zh-CN"/>
          </a:p>
        </p:txBody>
      </p:sp>
      <p:sp>
        <p:nvSpPr>
          <p:cNvPr id="1048589" name="Rectangle 12"/>
          <p:cNvSpPr/>
          <p:nvPr/>
        </p:nvSpPr>
        <p:spPr>
          <a:xfrm>
            <a:off x="4691063" y="1323975"/>
            <a:ext cx="720725" cy="738188"/>
          </a:xfrm>
          <a:prstGeom prst="rect"/>
          <a:solidFill>
            <a:schemeClr val="tx1"/>
          </a:solidFill>
          <a:ln w="9525">
            <a:noFill/>
          </a:ln>
        </p:spPr>
        <p:txBody>
          <a:bodyPr anchor="t"/>
          <a:p>
            <a:endParaRPr altLang="en-US" dirty="0" lang="zh-CN">
              <a:latin typeface="Arial" panose="020B0604020202020204" pitchFamily="34" charset="0"/>
              <a:ea typeface="宋体" panose="02010600030101010101" pitchFamily="2" charset="-122"/>
            </a:endParaRPr>
          </a:p>
        </p:txBody>
      </p:sp>
      <p:sp>
        <p:nvSpPr>
          <p:cNvPr id="1048590" name="Freeform 11"/>
          <p:cNvSpPr/>
          <p:nvPr/>
        </p:nvSpPr>
        <p:spPr>
          <a:xfrm>
            <a:off x="4605338" y="2232025"/>
            <a:ext cx="892175" cy="114300"/>
          </a:xfrm>
          <a:custGeom>
            <a:avLst/>
            <a:ahLst/>
            <a:cxnLst>
              <a:cxn ang="0">
                <a:pos x="85667" y="0"/>
              </a:cxn>
              <a:cxn ang="0">
                <a:pos x="806508" y="0"/>
              </a:cxn>
              <a:cxn ang="0">
                <a:pos x="892175" y="112713"/>
              </a:cxn>
              <a:cxn ang="0">
                <a:pos x="0" y="112713"/>
              </a:cxn>
              <a:cxn ang="0">
                <a:pos x="85667" y="0"/>
              </a:cxn>
            </a:cxnLst>
            <a:rect l="0" t="0" r="r" b="b"/>
            <a:pathLst>
              <a:path w="1156" h="142">
                <a:moveTo>
                  <a:pt x="111" y="0"/>
                </a:moveTo>
                <a:lnTo>
                  <a:pt x="1045" y="0"/>
                </a:lnTo>
                <a:lnTo>
                  <a:pt x="1156" y="142"/>
                </a:lnTo>
                <a:lnTo>
                  <a:pt x="0" y="142"/>
                </a:lnTo>
                <a:lnTo>
                  <a:pt x="111" y="0"/>
                </a:lnTo>
                <a:close/>
              </a:path>
            </a:pathLst>
          </a:custGeom>
          <a:solidFill>
            <a:schemeClr val="accent1"/>
          </a:solidFill>
          <a:ln w="9525">
            <a:noFill/>
          </a:ln>
        </p:spPr>
        <p:txBody>
          <a:bodyPr/>
          <a:p>
            <a:endParaRPr altLang="en-US" lang="zh-CN"/>
          </a:p>
        </p:txBody>
      </p:sp>
      <p:sp>
        <p:nvSpPr>
          <p:cNvPr id="1048591" name="Freeform 10"/>
          <p:cNvSpPr/>
          <p:nvPr/>
        </p:nvSpPr>
        <p:spPr>
          <a:xfrm>
            <a:off x="4441825" y="2320925"/>
            <a:ext cx="6400800" cy="701675"/>
          </a:xfrm>
          <a:custGeom>
            <a:avLst/>
            <a:ahLst/>
            <a:cxnLst>
              <a:cxn ang="0">
                <a:pos x="71564" y="0"/>
              </a:cxn>
              <a:cxn ang="0">
                <a:pos x="6252668" y="0"/>
              </a:cxn>
              <a:cxn ang="0">
                <a:pos x="6400961" y="160338"/>
              </a:cxn>
              <a:cxn ang="0">
                <a:pos x="6400961" y="625475"/>
              </a:cxn>
              <a:cxn ang="0">
                <a:pos x="6329397" y="701675"/>
              </a:cxn>
              <a:cxn ang="0">
                <a:pos x="71564" y="701675"/>
              </a:cxn>
              <a:cxn ang="0">
                <a:pos x="0" y="625475"/>
              </a:cxn>
              <a:cxn ang="0">
                <a:pos x="0" y="76200"/>
              </a:cxn>
              <a:cxn ang="0">
                <a:pos x="71564" y="0"/>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prstDash val="solid"/>
            <a:miter/>
            <a:headEnd type="none" w="med" len="med"/>
            <a:tailEnd type="none" w="med" len="med"/>
          </a:ln>
        </p:spPr>
        <p:txBody>
          <a:bodyPr/>
          <a:p>
            <a:endParaRPr altLang="en-US" lang="zh-CN"/>
          </a:p>
        </p:txBody>
      </p:sp>
      <p:sp>
        <p:nvSpPr>
          <p:cNvPr id="1048592" name="Rectangle 12"/>
          <p:cNvSpPr>
            <a:spLocks noChangeArrowheads="1"/>
          </p:cNvSpPr>
          <p:nvPr/>
        </p:nvSpPr>
        <p:spPr bwMode="auto">
          <a:xfrm>
            <a:off x="4691063" y="2232025"/>
            <a:ext cx="720725" cy="739775"/>
          </a:xfrm>
          <a:prstGeom prst="rect"/>
          <a:solidFill>
            <a:schemeClr val="accent4"/>
          </a:solidFill>
          <a:ln>
            <a:noFill/>
          </a:ln>
        </p:spPr>
        <p:txBody>
          <a:bodyPr anchor="t" anchorCtr="0" bIns="45720" compatLnSpc="1" lIns="91440" numCol="1" rIns="91440" tIns="45720" vert="horz" wrap="square"/>
          <a:p>
            <a:pPr algn="l" defTabSz="914400" eaLnBrk="1" fontAlgn="base" hangingPunct="1" indent="0" latinLnBrk="0" lvl="0" marL="0" marR="0" rtl="0">
              <a:lnSpc>
                <a:spcPct val="100000"/>
              </a:lnSpc>
              <a:spcBef>
                <a:spcPct val="0"/>
              </a:spcBef>
              <a:spcAft>
                <a:spcPct val="0"/>
              </a:spcAft>
              <a:buClrTx/>
              <a:buSzTx/>
              <a:buFont typeface="Arial" panose="020B0604020202020204" pitchFamily="34" charset="0"/>
              <a:buNone/>
            </a:pPr>
            <a:endParaRPr altLang="en-US" baseline="0" b="0" cap="none" sz="1800" i="0" kern="1200" kumimoji="0" lang="zh-CN" noProof="0" normalizeH="0" spc="0" strike="noStrike" u="none">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8593" name="Freeform 11"/>
          <p:cNvSpPr/>
          <p:nvPr/>
        </p:nvSpPr>
        <p:spPr>
          <a:xfrm>
            <a:off x="4605338" y="3201988"/>
            <a:ext cx="892175" cy="112712"/>
          </a:xfrm>
          <a:custGeom>
            <a:avLst/>
            <a:ahLst/>
            <a:cxnLst>
              <a:cxn ang="0">
                <a:pos x="85667" y="0"/>
              </a:cxn>
              <a:cxn ang="0">
                <a:pos x="806508" y="0"/>
              </a:cxn>
              <a:cxn ang="0">
                <a:pos x="892175" y="112713"/>
              </a:cxn>
              <a:cxn ang="0">
                <a:pos x="0" y="112713"/>
              </a:cxn>
              <a:cxn ang="0">
                <a:pos x="85667" y="0"/>
              </a:cxn>
            </a:cxnLst>
            <a:rect l="0" t="0" r="r" b="b"/>
            <a:pathLst>
              <a:path w="1156" h="142">
                <a:moveTo>
                  <a:pt x="111" y="0"/>
                </a:moveTo>
                <a:lnTo>
                  <a:pt x="1045" y="0"/>
                </a:lnTo>
                <a:lnTo>
                  <a:pt x="1156" y="142"/>
                </a:lnTo>
                <a:lnTo>
                  <a:pt x="0" y="142"/>
                </a:lnTo>
                <a:lnTo>
                  <a:pt x="111" y="0"/>
                </a:lnTo>
                <a:close/>
              </a:path>
            </a:pathLst>
          </a:custGeom>
          <a:solidFill>
            <a:schemeClr val="accent1"/>
          </a:solidFill>
          <a:ln w="9525">
            <a:noFill/>
          </a:ln>
        </p:spPr>
        <p:txBody>
          <a:bodyPr/>
          <a:p>
            <a:endParaRPr altLang="en-US" lang="zh-CN"/>
          </a:p>
        </p:txBody>
      </p:sp>
      <p:sp>
        <p:nvSpPr>
          <p:cNvPr id="1048594" name="Freeform 10"/>
          <p:cNvSpPr/>
          <p:nvPr/>
        </p:nvSpPr>
        <p:spPr>
          <a:xfrm>
            <a:off x="4441825" y="3290888"/>
            <a:ext cx="6400800" cy="701675"/>
          </a:xfrm>
          <a:custGeom>
            <a:avLst/>
            <a:ahLst/>
            <a:cxnLst>
              <a:cxn ang="0">
                <a:pos x="71564" y="0"/>
              </a:cxn>
              <a:cxn ang="0">
                <a:pos x="6252668" y="0"/>
              </a:cxn>
              <a:cxn ang="0">
                <a:pos x="6400961" y="160338"/>
              </a:cxn>
              <a:cxn ang="0">
                <a:pos x="6400961" y="625475"/>
              </a:cxn>
              <a:cxn ang="0">
                <a:pos x="6329397" y="701675"/>
              </a:cxn>
              <a:cxn ang="0">
                <a:pos x="71564" y="701675"/>
              </a:cxn>
              <a:cxn ang="0">
                <a:pos x="0" y="625475"/>
              </a:cxn>
              <a:cxn ang="0">
                <a:pos x="0" y="76200"/>
              </a:cxn>
              <a:cxn ang="0">
                <a:pos x="71564" y="0"/>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prstDash val="solid"/>
            <a:miter/>
            <a:headEnd type="none" w="med" len="med"/>
            <a:tailEnd type="none" w="med" len="med"/>
          </a:ln>
        </p:spPr>
        <p:txBody>
          <a:bodyPr/>
          <a:p>
            <a:endParaRPr altLang="en-US" lang="zh-CN"/>
          </a:p>
        </p:txBody>
      </p:sp>
      <p:sp>
        <p:nvSpPr>
          <p:cNvPr id="1048595" name="Rectangle 12"/>
          <p:cNvSpPr>
            <a:spLocks noChangeArrowheads="1"/>
          </p:cNvSpPr>
          <p:nvPr/>
        </p:nvSpPr>
        <p:spPr bwMode="auto">
          <a:xfrm>
            <a:off x="4691063" y="3201988"/>
            <a:ext cx="720725" cy="738188"/>
          </a:xfrm>
          <a:prstGeom prst="rect"/>
          <a:solidFill>
            <a:schemeClr val="accent5"/>
          </a:solidFill>
          <a:ln>
            <a:noFill/>
          </a:ln>
        </p:spPr>
        <p:txBody>
          <a:bodyPr anchor="t" anchorCtr="0" bIns="45720" compatLnSpc="1" lIns="91440" numCol="1" rIns="91440" tIns="45720" vert="horz" wrap="square"/>
          <a:p>
            <a:pPr algn="l" defTabSz="914400" eaLnBrk="1" fontAlgn="base" hangingPunct="1" indent="0" latinLnBrk="0" lvl="0" marL="0" marR="0" rtl="0">
              <a:lnSpc>
                <a:spcPct val="100000"/>
              </a:lnSpc>
              <a:spcBef>
                <a:spcPct val="0"/>
              </a:spcBef>
              <a:spcAft>
                <a:spcPct val="0"/>
              </a:spcAft>
              <a:buClrTx/>
              <a:buSzTx/>
              <a:buFont typeface="Arial" panose="020B0604020202020204" pitchFamily="34" charset="0"/>
              <a:buNone/>
            </a:pPr>
            <a:endParaRPr altLang="en-US" baseline="0" b="0" cap="none" sz="1800" i="0" kern="1200" kumimoji="0" lang="zh-CN" noProof="0" normalizeH="0" spc="0" strike="noStrike" u="none">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8596" name="Freeform 11"/>
          <p:cNvSpPr/>
          <p:nvPr/>
        </p:nvSpPr>
        <p:spPr>
          <a:xfrm>
            <a:off x="4605338" y="4170363"/>
            <a:ext cx="892175" cy="112712"/>
          </a:xfrm>
          <a:custGeom>
            <a:avLst/>
            <a:ahLst/>
            <a:cxnLst>
              <a:cxn ang="0">
                <a:pos x="85667" y="0"/>
              </a:cxn>
              <a:cxn ang="0">
                <a:pos x="806508" y="0"/>
              </a:cxn>
              <a:cxn ang="0">
                <a:pos x="892175" y="112713"/>
              </a:cxn>
              <a:cxn ang="0">
                <a:pos x="0" y="112713"/>
              </a:cxn>
              <a:cxn ang="0">
                <a:pos x="85667" y="0"/>
              </a:cxn>
            </a:cxnLst>
            <a:rect l="0" t="0" r="r" b="b"/>
            <a:pathLst>
              <a:path w="1156" h="142">
                <a:moveTo>
                  <a:pt x="111" y="0"/>
                </a:moveTo>
                <a:lnTo>
                  <a:pt x="1045" y="0"/>
                </a:lnTo>
                <a:lnTo>
                  <a:pt x="1156" y="142"/>
                </a:lnTo>
                <a:lnTo>
                  <a:pt x="0" y="142"/>
                </a:lnTo>
                <a:lnTo>
                  <a:pt x="111" y="0"/>
                </a:lnTo>
                <a:close/>
              </a:path>
            </a:pathLst>
          </a:custGeom>
          <a:solidFill>
            <a:schemeClr val="accent1"/>
          </a:solidFill>
          <a:ln w="9525">
            <a:noFill/>
          </a:ln>
        </p:spPr>
        <p:txBody>
          <a:bodyPr/>
          <a:p>
            <a:endParaRPr altLang="en-US" lang="zh-CN"/>
          </a:p>
        </p:txBody>
      </p:sp>
      <p:sp>
        <p:nvSpPr>
          <p:cNvPr id="1048597" name="Freeform 10"/>
          <p:cNvSpPr/>
          <p:nvPr/>
        </p:nvSpPr>
        <p:spPr>
          <a:xfrm>
            <a:off x="4441825" y="4257675"/>
            <a:ext cx="6400800" cy="701675"/>
          </a:xfrm>
          <a:custGeom>
            <a:avLst/>
            <a:ahLst/>
            <a:cxnLst>
              <a:cxn ang="0">
                <a:pos x="71564" y="0"/>
              </a:cxn>
              <a:cxn ang="0">
                <a:pos x="6252668" y="0"/>
              </a:cxn>
              <a:cxn ang="0">
                <a:pos x="6400961" y="160338"/>
              </a:cxn>
              <a:cxn ang="0">
                <a:pos x="6400961" y="625475"/>
              </a:cxn>
              <a:cxn ang="0">
                <a:pos x="6329397" y="701675"/>
              </a:cxn>
              <a:cxn ang="0">
                <a:pos x="71564" y="701675"/>
              </a:cxn>
              <a:cxn ang="0">
                <a:pos x="0" y="625475"/>
              </a:cxn>
              <a:cxn ang="0">
                <a:pos x="0" y="76200"/>
              </a:cxn>
              <a:cxn ang="0">
                <a:pos x="71564" y="0"/>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solidFill>
            <a:srgbClr val="FFFFFF"/>
          </a:solidFill>
          <a:ln w="10" cap="flat" cmpd="sng">
            <a:solidFill>
              <a:srgbClr val="A8A9AD"/>
            </a:solidFill>
            <a:prstDash val="solid"/>
            <a:miter/>
            <a:headEnd type="none" w="med" len="med"/>
            <a:tailEnd type="none" w="med" len="med"/>
          </a:ln>
        </p:spPr>
        <p:txBody>
          <a:bodyPr/>
          <a:p>
            <a:endParaRPr altLang="en-US" lang="zh-CN"/>
          </a:p>
        </p:txBody>
      </p:sp>
      <p:sp>
        <p:nvSpPr>
          <p:cNvPr id="1048598" name="Rectangle 12"/>
          <p:cNvSpPr/>
          <p:nvPr/>
        </p:nvSpPr>
        <p:spPr>
          <a:xfrm>
            <a:off x="4691063" y="4170363"/>
            <a:ext cx="720725" cy="738187"/>
          </a:xfrm>
          <a:prstGeom prst="rect"/>
          <a:solidFill>
            <a:schemeClr val="tx2"/>
          </a:solidFill>
          <a:ln w="9525">
            <a:noFill/>
          </a:ln>
        </p:spPr>
        <p:txBody>
          <a:bodyPr anchor="t"/>
          <a:p>
            <a:endParaRPr altLang="en-US" dirty="0" lang="zh-CN">
              <a:latin typeface="Arial" panose="020B0604020202020204" pitchFamily="34" charset="0"/>
              <a:ea typeface="宋体" panose="02010600030101010101" pitchFamily="2" charset="-122"/>
            </a:endParaRPr>
          </a:p>
        </p:txBody>
      </p:sp>
      <p:sp>
        <p:nvSpPr>
          <p:cNvPr id="1048599" name="TextBox 45"/>
          <p:cNvSpPr txBox="1"/>
          <p:nvPr/>
        </p:nvSpPr>
        <p:spPr>
          <a:xfrm>
            <a:off x="5621338" y="1474788"/>
            <a:ext cx="2087562" cy="554037"/>
          </a:xfrm>
          <a:prstGeom prst="rect"/>
          <a:noFill/>
          <a:ln w="9525">
            <a:noFill/>
          </a:ln>
        </p:spPr>
        <p:txBody>
          <a:bodyPr anchor="t" wrap="none">
            <a:spAutoFit/>
          </a:bodyPr>
          <a:p>
            <a:pPr>
              <a:buSzTx/>
            </a:pPr>
            <a:r>
              <a:rPr altLang="en-US" sz="3000" lang="zh-CN">
                <a:solidFill>
                  <a:srgbClr val="FF0000"/>
                </a:solidFill>
                <a:latin typeface="方正尚酷简体"/>
                <a:ea typeface="方正尚酷简体"/>
              </a:rPr>
              <a:t>什么是毒品</a:t>
            </a:r>
            <a:endParaRPr altLang="en-US" b="1" dirty="0" sz="3000" lang="zh-CN">
              <a:solidFill>
                <a:srgbClr val="FF0000"/>
              </a:solidFill>
              <a:latin typeface="方正尚酷简体"/>
              <a:ea typeface="方正尚酷简体"/>
            </a:endParaRPr>
          </a:p>
        </p:txBody>
      </p:sp>
      <p:sp>
        <p:nvSpPr>
          <p:cNvPr id="1048600" name="TextBox 46"/>
          <p:cNvSpPr txBox="1"/>
          <p:nvPr/>
        </p:nvSpPr>
        <p:spPr>
          <a:xfrm>
            <a:off x="4799013" y="1368425"/>
            <a:ext cx="462280" cy="688340"/>
          </a:xfrm>
          <a:prstGeom prst="rect"/>
          <a:noFill/>
          <a:ln w="9525">
            <a:noFill/>
          </a:ln>
        </p:spPr>
        <p:txBody>
          <a:bodyPr anchor="t" wrap="none">
            <a:spAutoFit/>
          </a:bodyPr>
          <a:p>
            <a:pPr>
              <a:buSzTx/>
            </a:pPr>
            <a:r>
              <a:rPr altLang="zh-CN" b="1" dirty="0" sz="4000" lang="en-US">
                <a:solidFill>
                  <a:schemeClr val="accent2"/>
                </a:solidFill>
                <a:latin typeface="微软雅黑" panose="020B0503020204020204" pitchFamily="34" charset="-122"/>
                <a:ea typeface="微软雅黑" panose="020B0503020204020204" pitchFamily="34" charset="-122"/>
              </a:rPr>
              <a:t>1</a:t>
            </a:r>
            <a:endParaRPr altLang="en-US" b="1" dirty="0" sz="4000" lang="zh-CN">
              <a:solidFill>
                <a:schemeClr val="accent2"/>
              </a:solidFill>
              <a:latin typeface="微软雅黑" panose="020B0503020204020204" pitchFamily="34" charset="-122"/>
              <a:ea typeface="微软雅黑" panose="020B0503020204020204" pitchFamily="34" charset="-122"/>
            </a:endParaRPr>
          </a:p>
        </p:txBody>
      </p:sp>
      <p:sp>
        <p:nvSpPr>
          <p:cNvPr id="1048601" name="TextBox 47"/>
          <p:cNvSpPr txBox="1"/>
          <p:nvPr/>
        </p:nvSpPr>
        <p:spPr>
          <a:xfrm>
            <a:off x="5621338" y="2413000"/>
            <a:ext cx="2087880" cy="980441"/>
          </a:xfrm>
          <a:prstGeom prst="rect"/>
          <a:noFill/>
        </p:spPr>
        <p:txBody>
          <a:bodyPr rtlCol="0" wrap="none">
            <a:spAutoFit/>
          </a:bodyPr>
          <a:lstStyle>
            <a:defPPr>
              <a:defRPr lang="zh-CN"/>
            </a:defPPr>
            <a:lvl1pPr>
              <a:defRPr sz="3000">
                <a:solidFill>
                  <a:schemeClr val="accent1"/>
                </a:solidFill>
                <a:latin typeface="+mn-ea"/>
                <a:ea typeface="+mn-ea"/>
              </a:defRPr>
            </a:lvl1pPr>
          </a:lstStyle>
          <a:p>
            <a:pPr algn="l" defTabSz="914400" eaLnBrk="1" fontAlgn="base" hangingPunct="1" indent="0" latinLnBrk="0" lvl="0" marL="0" marR="0" rtl="0">
              <a:lnSpc>
                <a:spcPct val="100000"/>
              </a:lnSpc>
              <a:spcBef>
                <a:spcPct val="0"/>
              </a:spcBef>
              <a:spcAft>
                <a:spcPct val="0"/>
              </a:spcAft>
              <a:buClrTx/>
              <a:buSzTx/>
              <a:buFont typeface="Arial" panose="020B0604020202020204" pitchFamily="34" charset="0"/>
              <a:buNone/>
            </a:pPr>
            <a:r>
              <a:rPr altLang="en-US" lang="zh-CN" noProof="1" strike="noStrike">
                <a:solidFill>
                  <a:srgbClr val="FF0000"/>
                </a:solidFill>
                <a:latin typeface="方正尚酷简体"/>
                <a:ea typeface="+mn-ea"/>
                <a:cs typeface="+mn-cs"/>
                <a:sym typeface="+mn-ea"/>
              </a:rPr>
              <a:t>吸毒的概念</a:t>
            </a:r>
            <a:endParaRPr altLang="en-US" dirty="0" lang="zh-CN" noProof="1" strike="noStrike">
              <a:solidFill>
                <a:srgbClr val="FF0000"/>
              </a:solidFill>
              <a:latin typeface="方正尚酷简体"/>
            </a:endParaRPr>
          </a:p>
          <a:p>
            <a:pPr algn="l" defTabSz="914400" eaLnBrk="1" fontAlgn="base" hangingPunct="1" indent="0" latinLnBrk="0" lvl="0" marL="0" marR="0" rtl="0">
              <a:lnSpc>
                <a:spcPct val="100000"/>
              </a:lnSpc>
              <a:spcBef>
                <a:spcPct val="0"/>
              </a:spcBef>
              <a:spcAft>
                <a:spcPct val="0"/>
              </a:spcAft>
              <a:buClrTx/>
              <a:buSzTx/>
              <a:buFont typeface="Arial" panose="020B0604020202020204" pitchFamily="34" charset="0"/>
              <a:buNone/>
            </a:pPr>
            <a:endParaRPr altLang="en-US" baseline="0" b="1" cap="none" dirty="0" sz="3000" i="0" kern="1200" kumimoji="0" lang="zh-CN" noProof="0" normalizeH="0" spc="0" strike="noStrike" u="none">
              <a:ln>
                <a:noFill/>
              </a:ln>
              <a:solidFill>
                <a:srgbClr val="FF0000"/>
              </a:solidFill>
              <a:effectLst/>
              <a:uLnTx/>
              <a:uFillTx/>
              <a:latin typeface="方正尚酷简体"/>
              <a:ea typeface="+mn-ea"/>
              <a:cs typeface="+mn-cs"/>
            </a:endParaRPr>
          </a:p>
        </p:txBody>
      </p:sp>
      <p:sp>
        <p:nvSpPr>
          <p:cNvPr id="1048602" name="TextBox 48"/>
          <p:cNvSpPr txBox="1"/>
          <p:nvPr/>
        </p:nvSpPr>
        <p:spPr>
          <a:xfrm>
            <a:off x="4799013" y="2252663"/>
            <a:ext cx="462280" cy="688340"/>
          </a:xfrm>
          <a:prstGeom prst="rect"/>
          <a:noFill/>
          <a:ln w="9525">
            <a:noFill/>
          </a:ln>
        </p:spPr>
        <p:txBody>
          <a:bodyPr anchor="t" wrap="none">
            <a:spAutoFit/>
          </a:bodyPr>
          <a:p>
            <a:pPr>
              <a:buSzTx/>
            </a:pPr>
            <a:r>
              <a:rPr altLang="zh-CN" b="1" dirty="0" sz="4000" lang="en-US">
                <a:solidFill>
                  <a:schemeClr val="accent2"/>
                </a:solidFill>
                <a:latin typeface="微软雅黑" panose="020B0503020204020204" pitchFamily="34" charset="-122"/>
                <a:ea typeface="微软雅黑" panose="020B0503020204020204" pitchFamily="34" charset="-122"/>
              </a:rPr>
              <a:t>2</a:t>
            </a:r>
            <a:endParaRPr altLang="en-US" b="1" dirty="0" sz="4000" lang="zh-CN">
              <a:solidFill>
                <a:schemeClr val="accent2"/>
              </a:solidFill>
              <a:latin typeface="微软雅黑" panose="020B0503020204020204" pitchFamily="34" charset="-122"/>
              <a:ea typeface="微软雅黑" panose="020B0503020204020204" pitchFamily="34" charset="-122"/>
            </a:endParaRPr>
          </a:p>
        </p:txBody>
      </p:sp>
      <p:sp>
        <p:nvSpPr>
          <p:cNvPr id="1048603" name="TextBox 49"/>
          <p:cNvSpPr txBox="1"/>
          <p:nvPr/>
        </p:nvSpPr>
        <p:spPr>
          <a:xfrm>
            <a:off x="5621338" y="3365500"/>
            <a:ext cx="2087563" cy="554038"/>
          </a:xfrm>
          <a:prstGeom prst="rect"/>
          <a:noFill/>
        </p:spPr>
        <p:txBody>
          <a:bodyPr rtlCol="0" wrap="none">
            <a:spAutoFit/>
          </a:bodyPr>
          <a:lstStyle>
            <a:defPPr>
              <a:defRPr lang="zh-CN"/>
            </a:defPPr>
            <a:lvl1pPr>
              <a:defRPr sz="3000">
                <a:solidFill>
                  <a:schemeClr val="accent1"/>
                </a:solidFill>
                <a:latin typeface="+mn-ea"/>
                <a:ea typeface="+mn-ea"/>
              </a:defRPr>
            </a:lvl1pPr>
          </a:lstStyle>
          <a:p>
            <a:pPr algn="l" defTabSz="914400" eaLnBrk="1" fontAlgn="base" hangingPunct="1" indent="0" latinLnBrk="0" lvl="0" marL="0" marR="0" rtl="0">
              <a:lnSpc>
                <a:spcPct val="100000"/>
              </a:lnSpc>
              <a:spcBef>
                <a:spcPct val="0"/>
              </a:spcBef>
              <a:spcAft>
                <a:spcPct val="0"/>
              </a:spcAft>
              <a:buClrTx/>
              <a:buSzTx/>
              <a:buFont typeface="Arial" panose="020B0604020202020204" pitchFamily="34" charset="0"/>
              <a:buNone/>
            </a:pPr>
            <a:r>
              <a:rPr altLang="en-US" lang="zh-CN" noProof="1" strike="noStrike">
                <a:solidFill>
                  <a:srgbClr val="FF0000"/>
                </a:solidFill>
                <a:latin typeface="方正尚酷简体"/>
                <a:ea typeface="+mn-ea"/>
                <a:cs typeface="+mn-cs"/>
                <a:sym typeface="+mn-ea"/>
              </a:rPr>
              <a:t>吸毒的危害</a:t>
            </a:r>
            <a:endParaRPr altLang="en-US" baseline="0" b="1" cap="none" dirty="0" sz="3000" i="0" kern="1200" kumimoji="0" lang="zh-CN" noProof="0" normalizeH="0" spc="0" strike="noStrike" u="none">
              <a:ln>
                <a:noFill/>
              </a:ln>
              <a:solidFill>
                <a:srgbClr val="FF0000"/>
              </a:solidFill>
              <a:effectLst/>
              <a:uLnTx/>
              <a:uFillTx/>
              <a:latin typeface="方正尚酷简体"/>
              <a:ea typeface="+mn-ea"/>
              <a:cs typeface="+mn-cs"/>
              <a:sym typeface="+mn-ea"/>
            </a:endParaRPr>
          </a:p>
        </p:txBody>
      </p:sp>
      <p:sp>
        <p:nvSpPr>
          <p:cNvPr id="1048604" name="TextBox 50"/>
          <p:cNvSpPr txBox="1"/>
          <p:nvPr/>
        </p:nvSpPr>
        <p:spPr>
          <a:xfrm>
            <a:off x="4799013" y="3222625"/>
            <a:ext cx="462280" cy="688340"/>
          </a:xfrm>
          <a:prstGeom prst="rect"/>
          <a:noFill/>
          <a:ln w="9525">
            <a:noFill/>
          </a:ln>
        </p:spPr>
        <p:txBody>
          <a:bodyPr anchor="t" wrap="none">
            <a:spAutoFit/>
          </a:bodyPr>
          <a:p>
            <a:pPr>
              <a:buSzTx/>
            </a:pPr>
            <a:r>
              <a:rPr altLang="zh-CN" b="1" dirty="0" sz="4000" lang="en-US">
                <a:solidFill>
                  <a:schemeClr val="accent2"/>
                </a:solidFill>
                <a:latin typeface="微软雅黑" panose="020B0503020204020204" pitchFamily="34" charset="-122"/>
                <a:ea typeface="微软雅黑" panose="020B0503020204020204" pitchFamily="34" charset="-122"/>
              </a:rPr>
              <a:t>3</a:t>
            </a:r>
            <a:endParaRPr altLang="en-US" b="1" dirty="0" sz="4000" lang="zh-CN">
              <a:solidFill>
                <a:schemeClr val="accent2"/>
              </a:solidFill>
              <a:latin typeface="微软雅黑" panose="020B0503020204020204" pitchFamily="34" charset="-122"/>
              <a:ea typeface="微软雅黑" panose="020B0503020204020204" pitchFamily="34" charset="-122"/>
            </a:endParaRPr>
          </a:p>
        </p:txBody>
      </p:sp>
      <p:sp>
        <p:nvSpPr>
          <p:cNvPr id="1048605" name="TextBox 51"/>
          <p:cNvSpPr txBox="1"/>
          <p:nvPr/>
        </p:nvSpPr>
        <p:spPr>
          <a:xfrm>
            <a:off x="5621338" y="4352925"/>
            <a:ext cx="4754563" cy="554038"/>
          </a:xfrm>
          <a:prstGeom prst="rect"/>
          <a:noFill/>
        </p:spPr>
        <p:txBody>
          <a:bodyPr rtlCol="0" wrap="none">
            <a:spAutoFit/>
          </a:bodyPr>
          <a:lstStyle>
            <a:defPPr>
              <a:defRPr lang="zh-CN"/>
            </a:defPPr>
            <a:lvl1pPr>
              <a:defRPr sz="3000">
                <a:solidFill>
                  <a:schemeClr val="accent1"/>
                </a:solidFill>
                <a:latin typeface="+mn-ea"/>
                <a:ea typeface="+mn-ea"/>
              </a:defRPr>
            </a:lvl1pPr>
          </a:lstStyle>
          <a:p>
            <a:pPr algn="l" defTabSz="914400" eaLnBrk="1" fontAlgn="base" hangingPunct="1" indent="0" latinLnBrk="0" lvl="0" marL="0" marR="0" rtl="0">
              <a:lnSpc>
                <a:spcPct val="100000"/>
              </a:lnSpc>
              <a:spcBef>
                <a:spcPct val="0"/>
              </a:spcBef>
              <a:spcAft>
                <a:spcPct val="0"/>
              </a:spcAft>
              <a:buClrTx/>
              <a:buSzTx/>
              <a:buFont typeface="Arial" panose="020B0604020202020204" pitchFamily="34" charset="0"/>
              <a:buNone/>
            </a:pPr>
            <a:r>
              <a:rPr altLang="en-US" lang="zh-CN" noProof="1" strike="noStrike">
                <a:solidFill>
                  <a:srgbClr val="FF0000"/>
                </a:solidFill>
                <a:latin typeface="方正尚酷简体"/>
                <a:ea typeface="+mn-ea"/>
                <a:cs typeface="+mn-cs"/>
                <a:sym typeface="+mn-ea"/>
              </a:rPr>
              <a:t>如何预防不法分子快递运毒</a:t>
            </a:r>
            <a:endParaRPr altLang="zh-CN" baseline="0" b="1" cap="none" dirty="0" sz="3000" i="0" kern="1200" kumimoji="0" lang="en-US" noProof="0" normalizeH="0" spc="0" strike="noStrike" u="none">
              <a:ln>
                <a:noFill/>
              </a:ln>
              <a:solidFill>
                <a:srgbClr val="FF0000"/>
              </a:solidFill>
              <a:effectLst/>
              <a:uLnTx/>
              <a:uFillTx/>
              <a:latin typeface="方正尚酷简体"/>
              <a:ea typeface="+mn-ea"/>
              <a:cs typeface="+mn-cs"/>
              <a:sym typeface="+mn-ea"/>
            </a:endParaRPr>
          </a:p>
        </p:txBody>
      </p:sp>
      <p:sp>
        <p:nvSpPr>
          <p:cNvPr id="1048606" name="TextBox 52"/>
          <p:cNvSpPr txBox="1"/>
          <p:nvPr/>
        </p:nvSpPr>
        <p:spPr>
          <a:xfrm>
            <a:off x="4799013" y="4202113"/>
            <a:ext cx="462280" cy="688340"/>
          </a:xfrm>
          <a:prstGeom prst="rect"/>
          <a:noFill/>
          <a:ln w="9525">
            <a:noFill/>
          </a:ln>
        </p:spPr>
        <p:txBody>
          <a:bodyPr anchor="t" wrap="none">
            <a:spAutoFit/>
          </a:bodyPr>
          <a:p>
            <a:pPr>
              <a:buSzTx/>
            </a:pPr>
            <a:r>
              <a:rPr altLang="zh-CN" b="1" dirty="0" sz="4000" lang="en-US">
                <a:solidFill>
                  <a:schemeClr val="accent2"/>
                </a:solidFill>
                <a:latin typeface="微软雅黑" panose="020B0503020204020204" pitchFamily="34" charset="-122"/>
                <a:ea typeface="微软雅黑" panose="020B0503020204020204" pitchFamily="34" charset="-122"/>
              </a:rPr>
              <a:t>4</a:t>
            </a:r>
            <a:endParaRPr altLang="en-US" b="1" dirty="0" sz="4000" lang="zh-CN">
              <a:solidFill>
                <a:schemeClr val="accent2"/>
              </a:solidFill>
              <a:latin typeface="微软雅黑" panose="020B0503020204020204" pitchFamily="34" charset="-122"/>
              <a:ea typeface="微软雅黑" panose="020B0503020204020204" pitchFamily="34" charset="-122"/>
            </a:endParaRPr>
          </a:p>
        </p:txBody>
      </p:sp>
      <p:sp>
        <p:nvSpPr>
          <p:cNvPr id="1048607" name="Freeform 5"/>
          <p:cNvSpPr/>
          <p:nvPr/>
        </p:nvSpPr>
        <p:spPr>
          <a:xfrm>
            <a:off x="817563" y="0"/>
            <a:ext cx="2309812" cy="1160463"/>
          </a:xfrm>
          <a:custGeom>
            <a:avLst/>
            <a:ahLst/>
            <a:cxnLst>
              <a:cxn ang="0">
                <a:pos x="2309654" y="0"/>
              </a:cxn>
              <a:cxn ang="0">
                <a:pos x="1187255" y="1141649"/>
              </a:cxn>
              <a:cxn ang="0">
                <a:pos x="1121737" y="1141649"/>
              </a:cxn>
              <a:cxn ang="0">
                <a:pos x="0" y="0"/>
              </a:cxn>
              <a:cxn ang="0">
                <a:pos x="2309654" y="0"/>
              </a:cxn>
            </a:cxnLst>
            <a:rect l="0" t="0" r="r" b="b"/>
            <a:pathLst>
              <a:path w="3490" h="1722">
                <a:moveTo>
                  <a:pt x="3490" y="0"/>
                </a:moveTo>
                <a:lnTo>
                  <a:pt x="1794" y="1695"/>
                </a:lnTo>
                <a:cubicBezTo>
                  <a:pt x="1767" y="1722"/>
                  <a:pt x="1723" y="1722"/>
                  <a:pt x="1695" y="1695"/>
                </a:cubicBezTo>
                <a:lnTo>
                  <a:pt x="0" y="0"/>
                </a:lnTo>
                <a:lnTo>
                  <a:pt x="3490" y="0"/>
                </a:lnTo>
                <a:close/>
              </a:path>
            </a:pathLst>
          </a:custGeom>
          <a:solidFill>
            <a:schemeClr val="bg1"/>
          </a:solidFill>
          <a:ln w="9525">
            <a:noFill/>
          </a:ln>
        </p:spPr>
        <p:txBody>
          <a:bodyPr/>
          <a:p>
            <a:endParaRPr altLang="en-US" lang="zh-CN"/>
          </a:p>
        </p:txBody>
      </p:sp>
      <p:sp>
        <p:nvSpPr>
          <p:cNvPr id="1048608" name="Freeform 6"/>
          <p:cNvSpPr/>
          <p:nvPr/>
        </p:nvSpPr>
        <p:spPr bwMode="auto">
          <a:xfrm>
            <a:off x="354013" y="0"/>
            <a:ext cx="2309813" cy="1157288"/>
          </a:xfrm>
          <a:custGeom>
            <a:avLst/>
            <a:gdLst>
              <a:gd name="T0" fmla="*/ 3490 w 3490"/>
              <a:gd name="T1" fmla="*/ 0 h 1719"/>
              <a:gd name="T2" fmla="*/ 1803 w 3490"/>
              <a:gd name="T3" fmla="*/ 1687 h 1719"/>
              <a:gd name="T4" fmla="*/ 1687 w 3490"/>
              <a:gd name="T5" fmla="*/ 1687 h 1719"/>
              <a:gd name="T6" fmla="*/ 0 w 3490"/>
              <a:gd name="T7" fmla="*/ 0 h 1719"/>
              <a:gd name="T8" fmla="*/ 3490 w 3490"/>
              <a:gd name="T9" fmla="*/ 0 h 1719"/>
            </a:gdLst>
            <a:ahLst/>
            <a:cxnLst>
              <a:cxn ang="0">
                <a:pos x="T0" y="T1"/>
              </a:cxn>
              <a:cxn ang="0">
                <a:pos x="T2" y="T3"/>
              </a:cxn>
              <a:cxn ang="0">
                <a:pos x="T4" y="T5"/>
              </a:cxn>
              <a:cxn ang="0">
                <a:pos x="T6" y="T7"/>
              </a:cxn>
              <a:cxn ang="0">
                <a:pos x="T8" y="T9"/>
              </a:cxn>
            </a:cxnLst>
            <a:rect l="0" t="0" r="r" b="b"/>
            <a:pathLst>
              <a:path w="3490" h="1719">
                <a:moveTo>
                  <a:pt x="3490" y="0"/>
                </a:moveTo>
                <a:lnTo>
                  <a:pt x="1803" y="1687"/>
                </a:lnTo>
                <a:cubicBezTo>
                  <a:pt x="1771" y="1719"/>
                  <a:pt x="1719" y="1719"/>
                  <a:pt x="1687" y="1687"/>
                </a:cubicBezTo>
                <a:lnTo>
                  <a:pt x="0" y="0"/>
                </a:lnTo>
                <a:lnTo>
                  <a:pt x="3490" y="0"/>
                </a:lnTo>
                <a:close/>
              </a:path>
            </a:pathLst>
          </a:custGeom>
          <a:solidFill>
            <a:schemeClr val="accent4"/>
          </a:solidFill>
          <a:ln>
            <a:noFill/>
          </a:ln>
        </p:spPr>
        <p:txBody>
          <a:bodyPr anchor="t" anchorCtr="0" bIns="45720" compatLnSpc="1" lIns="91440" numCol="1" rIns="91440" tIns="45720" vert="horz" wrap="square"/>
          <a:p>
            <a:pPr algn="l" defTabSz="914400" eaLnBrk="1" fontAlgn="base" hangingPunct="1" indent="0" latinLnBrk="0" lvl="0" marL="0" marR="0" rtl="0">
              <a:lnSpc>
                <a:spcPct val="100000"/>
              </a:lnSpc>
              <a:spcBef>
                <a:spcPct val="0"/>
              </a:spcBef>
              <a:spcAft>
                <a:spcPct val="0"/>
              </a:spcAft>
              <a:buClrTx/>
              <a:buSzTx/>
              <a:buFont typeface="Arial" panose="020B0604020202020204" pitchFamily="34" charset="0"/>
              <a:buNone/>
            </a:pPr>
            <a:endParaRPr altLang="en-US" baseline="0" b="0" cap="none" sz="1800" i="0" kern="1200" kumimoji="0" lang="zh-CN" noProof="0" normalizeH="0" spc="0" strike="noStrike" u="none">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8609" name="Freeform 7"/>
          <p:cNvSpPr>
            <a:spLocks noEditPoints="1"/>
          </p:cNvSpPr>
          <p:nvPr/>
        </p:nvSpPr>
        <p:spPr>
          <a:xfrm>
            <a:off x="1303338" y="206375"/>
            <a:ext cx="763587" cy="760413"/>
          </a:xfrm>
          <a:custGeom>
            <a:avLst/>
            <a:ahLst/>
            <a:cxnLst>
              <a:cxn ang="0">
                <a:pos x="196764" y="304212"/>
              </a:cxn>
              <a:cxn ang="0">
                <a:pos x="427316" y="584869"/>
              </a:cxn>
              <a:cxn ang="0">
                <a:pos x="253740" y="717457"/>
              </a:cxn>
              <a:cxn ang="0">
                <a:pos x="253740" y="761204"/>
              </a:cxn>
              <a:cxn ang="0">
                <a:pos x="42400" y="502758"/>
              </a:cxn>
              <a:cxn ang="0">
                <a:pos x="245790" y="399784"/>
              </a:cxn>
              <a:cxn ang="0">
                <a:pos x="42400" y="502758"/>
              </a:cxn>
              <a:cxn ang="0">
                <a:pos x="235190" y="699285"/>
              </a:cxn>
              <a:cxn ang="0">
                <a:pos x="335228" y="491316"/>
              </a:cxn>
              <a:cxn ang="0">
                <a:pos x="112626" y="574100"/>
              </a:cxn>
              <a:cxn ang="0">
                <a:pos x="317340" y="472471"/>
              </a:cxn>
              <a:cxn ang="0">
                <a:pos x="112626" y="574100"/>
              </a:cxn>
              <a:cxn ang="0">
                <a:pos x="661844" y="120473"/>
              </a:cxn>
              <a:cxn ang="0">
                <a:pos x="639318" y="217391"/>
              </a:cxn>
              <a:cxn ang="0">
                <a:pos x="763207" y="206622"/>
              </a:cxn>
              <a:cxn ang="0">
                <a:pos x="626731" y="294790"/>
              </a:cxn>
              <a:cxn ang="0">
                <a:pos x="594930" y="407860"/>
              </a:cxn>
              <a:cxn ang="0">
                <a:pos x="604206" y="354690"/>
              </a:cxn>
              <a:cxn ang="0">
                <a:pos x="510792" y="218737"/>
              </a:cxn>
              <a:cxn ang="0">
                <a:pos x="368353" y="325750"/>
              </a:cxn>
              <a:cxn ang="0">
                <a:pos x="542592" y="88841"/>
              </a:cxn>
              <a:cxn ang="0">
                <a:pos x="355103" y="242966"/>
              </a:cxn>
              <a:cxn ang="0">
                <a:pos x="494892" y="40382"/>
              </a:cxn>
              <a:cxn ang="0">
                <a:pos x="302765" y="198546"/>
              </a:cxn>
              <a:cxn ang="0">
                <a:pos x="593605" y="96917"/>
              </a:cxn>
              <a:cxn ang="0">
                <a:pos x="655219" y="72015"/>
              </a:cxn>
              <a:cxn ang="0">
                <a:pos x="540605" y="206622"/>
              </a:cxn>
              <a:cxn ang="0">
                <a:pos x="628718" y="117108"/>
              </a:cxn>
              <a:cxn ang="0">
                <a:pos x="550543" y="282002"/>
              </a:cxn>
              <a:cxn ang="0">
                <a:pos x="505492" y="454973"/>
              </a:cxn>
              <a:cxn ang="0">
                <a:pos x="427979" y="316327"/>
              </a:cxn>
              <a:cxn ang="0">
                <a:pos x="516755" y="298155"/>
              </a:cxn>
              <a:cxn ang="0">
                <a:pos x="464417" y="339883"/>
              </a:cxn>
              <a:cxn ang="0">
                <a:pos x="427979" y="316327"/>
              </a:cxn>
            </a:cxnLst>
            <a:rect l="0" t="0" r="r" b="b"/>
            <a:pathLst>
              <a:path w="1152" h="1131">
                <a:moveTo>
                  <a:pt x="0" y="749"/>
                </a:moveTo>
                <a:lnTo>
                  <a:pt x="297" y="452"/>
                </a:lnTo>
                <a:lnTo>
                  <a:pt x="680" y="835"/>
                </a:lnTo>
                <a:lnTo>
                  <a:pt x="645" y="869"/>
                </a:lnTo>
                <a:lnTo>
                  <a:pt x="613" y="836"/>
                </a:lnTo>
                <a:lnTo>
                  <a:pt x="383" y="1066"/>
                </a:lnTo>
                <a:lnTo>
                  <a:pt x="415" y="1099"/>
                </a:lnTo>
                <a:lnTo>
                  <a:pt x="383" y="1131"/>
                </a:lnTo>
                <a:lnTo>
                  <a:pt x="0" y="749"/>
                </a:lnTo>
                <a:close/>
                <a:moveTo>
                  <a:pt x="64" y="747"/>
                </a:moveTo>
                <a:lnTo>
                  <a:pt x="141" y="824"/>
                </a:lnTo>
                <a:lnTo>
                  <a:pt x="371" y="594"/>
                </a:lnTo>
                <a:lnTo>
                  <a:pt x="294" y="517"/>
                </a:lnTo>
                <a:lnTo>
                  <a:pt x="64" y="747"/>
                </a:lnTo>
                <a:close/>
                <a:moveTo>
                  <a:pt x="276" y="960"/>
                </a:moveTo>
                <a:lnTo>
                  <a:pt x="355" y="1039"/>
                </a:lnTo>
                <a:lnTo>
                  <a:pt x="585" y="809"/>
                </a:lnTo>
                <a:lnTo>
                  <a:pt x="506" y="730"/>
                </a:lnTo>
                <a:lnTo>
                  <a:pt x="276" y="960"/>
                </a:lnTo>
                <a:close/>
                <a:moveTo>
                  <a:pt x="170" y="853"/>
                </a:moveTo>
                <a:lnTo>
                  <a:pt x="249" y="932"/>
                </a:lnTo>
                <a:lnTo>
                  <a:pt x="479" y="702"/>
                </a:lnTo>
                <a:lnTo>
                  <a:pt x="400" y="624"/>
                </a:lnTo>
                <a:lnTo>
                  <a:pt x="170" y="853"/>
                </a:lnTo>
                <a:close/>
                <a:moveTo>
                  <a:pt x="949" y="174"/>
                </a:moveTo>
                <a:lnTo>
                  <a:pt x="999" y="179"/>
                </a:lnTo>
                <a:cubicBezTo>
                  <a:pt x="997" y="192"/>
                  <a:pt x="991" y="219"/>
                  <a:pt x="980" y="259"/>
                </a:cubicBezTo>
                <a:cubicBezTo>
                  <a:pt x="974" y="287"/>
                  <a:pt x="968" y="308"/>
                  <a:pt x="965" y="323"/>
                </a:cubicBezTo>
                <a:cubicBezTo>
                  <a:pt x="1014" y="319"/>
                  <a:pt x="1074" y="297"/>
                  <a:pt x="1143" y="254"/>
                </a:cubicBezTo>
                <a:cubicBezTo>
                  <a:pt x="1143" y="270"/>
                  <a:pt x="1146" y="288"/>
                  <a:pt x="1152" y="307"/>
                </a:cubicBezTo>
                <a:cubicBezTo>
                  <a:pt x="1050" y="363"/>
                  <a:pt x="955" y="381"/>
                  <a:pt x="867" y="359"/>
                </a:cubicBezTo>
                <a:lnTo>
                  <a:pt x="946" y="438"/>
                </a:lnTo>
                <a:cubicBezTo>
                  <a:pt x="990" y="477"/>
                  <a:pt x="990" y="517"/>
                  <a:pt x="946" y="558"/>
                </a:cubicBezTo>
                <a:cubicBezTo>
                  <a:pt x="930" y="574"/>
                  <a:pt x="914" y="590"/>
                  <a:pt x="898" y="606"/>
                </a:cubicBezTo>
                <a:cubicBezTo>
                  <a:pt x="883" y="593"/>
                  <a:pt x="869" y="584"/>
                  <a:pt x="857" y="579"/>
                </a:cubicBezTo>
                <a:cubicBezTo>
                  <a:pt x="872" y="566"/>
                  <a:pt x="890" y="549"/>
                  <a:pt x="912" y="527"/>
                </a:cubicBezTo>
                <a:cubicBezTo>
                  <a:pt x="935" y="506"/>
                  <a:pt x="935" y="486"/>
                  <a:pt x="913" y="467"/>
                </a:cubicBezTo>
                <a:lnTo>
                  <a:pt x="771" y="325"/>
                </a:lnTo>
                <a:lnTo>
                  <a:pt x="584" y="512"/>
                </a:lnTo>
                <a:lnTo>
                  <a:pt x="556" y="484"/>
                </a:lnTo>
                <a:lnTo>
                  <a:pt x="864" y="177"/>
                </a:lnTo>
                <a:lnTo>
                  <a:pt x="819" y="132"/>
                </a:lnTo>
                <a:lnTo>
                  <a:pt x="563" y="388"/>
                </a:lnTo>
                <a:lnTo>
                  <a:pt x="536" y="361"/>
                </a:lnTo>
                <a:lnTo>
                  <a:pt x="792" y="105"/>
                </a:lnTo>
                <a:lnTo>
                  <a:pt x="747" y="60"/>
                </a:lnTo>
                <a:lnTo>
                  <a:pt x="484" y="323"/>
                </a:lnTo>
                <a:lnTo>
                  <a:pt x="457" y="295"/>
                </a:lnTo>
                <a:lnTo>
                  <a:pt x="752" y="0"/>
                </a:lnTo>
                <a:lnTo>
                  <a:pt x="896" y="144"/>
                </a:lnTo>
                <a:lnTo>
                  <a:pt x="962" y="79"/>
                </a:lnTo>
                <a:lnTo>
                  <a:pt x="989" y="107"/>
                </a:lnTo>
                <a:lnTo>
                  <a:pt x="802" y="294"/>
                </a:lnTo>
                <a:lnTo>
                  <a:pt x="816" y="307"/>
                </a:lnTo>
                <a:cubicBezTo>
                  <a:pt x="853" y="318"/>
                  <a:pt x="889" y="323"/>
                  <a:pt x="922" y="325"/>
                </a:cubicBezTo>
                <a:cubicBezTo>
                  <a:pt x="933" y="267"/>
                  <a:pt x="943" y="217"/>
                  <a:pt x="949" y="174"/>
                </a:cubicBezTo>
                <a:close/>
                <a:moveTo>
                  <a:pt x="721" y="659"/>
                </a:moveTo>
                <a:cubicBezTo>
                  <a:pt x="753" y="595"/>
                  <a:pt x="790" y="515"/>
                  <a:pt x="831" y="419"/>
                </a:cubicBezTo>
                <a:cubicBezTo>
                  <a:pt x="844" y="427"/>
                  <a:pt x="856" y="435"/>
                  <a:pt x="869" y="443"/>
                </a:cubicBezTo>
                <a:cubicBezTo>
                  <a:pt x="829" y="529"/>
                  <a:pt x="793" y="607"/>
                  <a:pt x="763" y="676"/>
                </a:cubicBezTo>
                <a:lnTo>
                  <a:pt x="721" y="659"/>
                </a:lnTo>
                <a:close/>
                <a:moveTo>
                  <a:pt x="646" y="470"/>
                </a:moveTo>
                <a:cubicBezTo>
                  <a:pt x="654" y="469"/>
                  <a:pt x="664" y="467"/>
                  <a:pt x="677" y="464"/>
                </a:cubicBezTo>
                <a:cubicBezTo>
                  <a:pt x="718" y="454"/>
                  <a:pt x="752" y="448"/>
                  <a:pt x="780" y="443"/>
                </a:cubicBezTo>
                <a:lnTo>
                  <a:pt x="788" y="489"/>
                </a:lnTo>
                <a:cubicBezTo>
                  <a:pt x="767" y="493"/>
                  <a:pt x="737" y="498"/>
                  <a:pt x="701" y="505"/>
                </a:cubicBezTo>
                <a:cubicBezTo>
                  <a:pt x="679" y="508"/>
                  <a:pt x="662" y="511"/>
                  <a:pt x="651" y="513"/>
                </a:cubicBezTo>
                <a:lnTo>
                  <a:pt x="646" y="470"/>
                </a:lnTo>
                <a:close/>
              </a:path>
            </a:pathLst>
          </a:custGeom>
          <a:solidFill>
            <a:srgbClr val="FFFFFF"/>
          </a:solidFill>
          <a:ln w="9525">
            <a:noFill/>
          </a:ln>
        </p:spPr>
        <p:txBody>
          <a:bodyPr/>
          <a:p>
            <a:endParaRPr altLang="en-US" lang="zh-CN"/>
          </a:p>
        </p:txBody>
      </p:sp>
      <p:sp>
        <p:nvSpPr>
          <p:cNvPr id="1048610" name="Freeform 8"/>
          <p:cNvSpPr>
            <a:spLocks noEditPoints="1"/>
          </p:cNvSpPr>
          <p:nvPr/>
        </p:nvSpPr>
        <p:spPr>
          <a:xfrm>
            <a:off x="1908175" y="274638"/>
            <a:ext cx="673100" cy="682625"/>
          </a:xfrm>
          <a:custGeom>
            <a:avLst/>
            <a:ahLst/>
            <a:cxnLst>
              <a:cxn ang="0">
                <a:pos x="107876" y="602163"/>
              </a:cxn>
              <a:cxn ang="0">
                <a:pos x="27134" y="658806"/>
              </a:cxn>
              <a:cxn ang="0">
                <a:pos x="74785" y="571145"/>
              </a:cxn>
              <a:cxn ang="0">
                <a:pos x="28458" y="588677"/>
              </a:cxn>
              <a:cxn ang="0">
                <a:pos x="92654" y="654760"/>
              </a:cxn>
              <a:cxn ang="0">
                <a:pos x="113832" y="502365"/>
              </a:cxn>
              <a:cxn ang="0">
                <a:pos x="177366" y="568447"/>
              </a:cxn>
              <a:cxn ang="0">
                <a:pos x="113832" y="502365"/>
              </a:cxn>
              <a:cxn ang="0">
                <a:pos x="110523" y="573842"/>
              </a:cxn>
              <a:cxn ang="0">
                <a:pos x="183323" y="497644"/>
              </a:cxn>
              <a:cxn ang="0">
                <a:pos x="299140" y="455837"/>
              </a:cxn>
              <a:cxn ang="0">
                <a:pos x="214428" y="386382"/>
              </a:cxn>
              <a:cxn ang="0">
                <a:pos x="283256" y="454488"/>
              </a:cxn>
              <a:cxn ang="0">
                <a:pos x="273329" y="451791"/>
              </a:cxn>
              <a:cxn ang="0">
                <a:pos x="162144" y="439653"/>
              </a:cxn>
              <a:cxn ang="0">
                <a:pos x="247518" y="509108"/>
              </a:cxn>
              <a:cxn ang="0">
                <a:pos x="177366" y="439653"/>
              </a:cxn>
              <a:cxn ang="0">
                <a:pos x="188617" y="443699"/>
              </a:cxn>
              <a:cxn ang="0">
                <a:pos x="299140" y="455837"/>
              </a:cxn>
              <a:cxn ang="0">
                <a:pos x="307744" y="306139"/>
              </a:cxn>
              <a:cxn ang="0">
                <a:pos x="350762" y="403240"/>
              </a:cxn>
              <a:cxn ang="0">
                <a:pos x="272667" y="341878"/>
              </a:cxn>
              <a:cxn ang="0">
                <a:pos x="239577" y="360758"/>
              </a:cxn>
              <a:cxn ang="0">
                <a:pos x="394441" y="344575"/>
              </a:cxn>
              <a:cxn ang="0">
                <a:pos x="450695" y="302093"/>
              </a:cxn>
              <a:cxn ang="0">
                <a:pos x="316347" y="282538"/>
              </a:cxn>
              <a:cxn ang="0">
                <a:pos x="378558" y="233313"/>
              </a:cxn>
              <a:cxn ang="0">
                <a:pos x="358041" y="307488"/>
              </a:cxn>
              <a:cxn ang="0">
                <a:pos x="409663" y="271075"/>
              </a:cxn>
              <a:cxn ang="0">
                <a:pos x="394441" y="344575"/>
              </a:cxn>
              <a:cxn ang="0">
                <a:pos x="453343" y="142955"/>
              </a:cxn>
              <a:cxn ang="0">
                <a:pos x="500993" y="208363"/>
              </a:cxn>
              <a:cxn ang="0">
                <a:pos x="512906" y="220501"/>
              </a:cxn>
              <a:cxn ang="0">
                <a:pos x="402383" y="194203"/>
              </a:cxn>
              <a:cxn ang="0">
                <a:pos x="469226" y="282538"/>
              </a:cxn>
              <a:cxn ang="0">
                <a:pos x="421576" y="216455"/>
              </a:cxn>
              <a:cxn ang="0">
                <a:pos x="407678" y="204317"/>
              </a:cxn>
              <a:cxn ang="0">
                <a:pos x="520186" y="230616"/>
              </a:cxn>
              <a:cxn ang="0">
                <a:pos x="530775" y="64060"/>
              </a:cxn>
              <a:cxn ang="0">
                <a:pos x="512244" y="97776"/>
              </a:cxn>
              <a:cxn ang="0">
                <a:pos x="572469" y="177345"/>
              </a:cxn>
              <a:cxn ang="0">
                <a:pos x="477168" y="133514"/>
              </a:cxn>
              <a:cxn ang="0">
                <a:pos x="530775" y="64060"/>
              </a:cxn>
              <a:cxn ang="0">
                <a:pos x="621443" y="10789"/>
              </a:cxn>
              <a:cxn ang="0">
                <a:pos x="565189" y="68106"/>
              </a:cxn>
              <a:cxn ang="0">
                <a:pos x="651225" y="55968"/>
              </a:cxn>
              <a:cxn ang="0">
                <a:pos x="603575" y="95078"/>
              </a:cxn>
              <a:cxn ang="0">
                <a:pos x="653872" y="97101"/>
              </a:cxn>
              <a:cxn ang="0">
                <a:pos x="606884" y="53271"/>
              </a:cxn>
              <a:cxn ang="0">
                <a:pos x="579749" y="26298"/>
              </a:cxn>
            </a:cxnLst>
            <a:rect l="0" t="0" r="r" b="b"/>
            <a:pathLst>
              <a:path w="1017" h="1013">
                <a:moveTo>
                  <a:pt x="144" y="904"/>
                </a:moveTo>
                <a:lnTo>
                  <a:pt x="163" y="893"/>
                </a:lnTo>
                <a:cubicBezTo>
                  <a:pt x="181" y="925"/>
                  <a:pt x="177" y="955"/>
                  <a:pt x="151" y="981"/>
                </a:cubicBezTo>
                <a:cubicBezTo>
                  <a:pt x="116" y="1013"/>
                  <a:pt x="79" y="1011"/>
                  <a:pt x="41" y="977"/>
                </a:cubicBezTo>
                <a:cubicBezTo>
                  <a:pt x="3" y="936"/>
                  <a:pt x="0" y="897"/>
                  <a:pt x="32" y="861"/>
                </a:cubicBezTo>
                <a:cubicBezTo>
                  <a:pt x="55" y="839"/>
                  <a:pt x="82" y="835"/>
                  <a:pt x="113" y="847"/>
                </a:cubicBezTo>
                <a:lnTo>
                  <a:pt x="102" y="865"/>
                </a:lnTo>
                <a:cubicBezTo>
                  <a:pt x="78" y="856"/>
                  <a:pt x="59" y="858"/>
                  <a:pt x="43" y="873"/>
                </a:cubicBezTo>
                <a:cubicBezTo>
                  <a:pt x="22" y="899"/>
                  <a:pt x="25" y="929"/>
                  <a:pt x="53" y="962"/>
                </a:cubicBezTo>
                <a:cubicBezTo>
                  <a:pt x="85" y="990"/>
                  <a:pt x="113" y="993"/>
                  <a:pt x="140" y="971"/>
                </a:cubicBezTo>
                <a:cubicBezTo>
                  <a:pt x="158" y="952"/>
                  <a:pt x="159" y="929"/>
                  <a:pt x="144" y="904"/>
                </a:cubicBezTo>
                <a:close/>
                <a:moveTo>
                  <a:pt x="172" y="745"/>
                </a:moveTo>
                <a:cubicBezTo>
                  <a:pt x="149" y="772"/>
                  <a:pt x="151" y="803"/>
                  <a:pt x="179" y="836"/>
                </a:cubicBezTo>
                <a:cubicBezTo>
                  <a:pt x="210" y="864"/>
                  <a:pt x="240" y="867"/>
                  <a:pt x="268" y="843"/>
                </a:cubicBezTo>
                <a:cubicBezTo>
                  <a:pt x="293" y="815"/>
                  <a:pt x="292" y="784"/>
                  <a:pt x="263" y="752"/>
                </a:cubicBezTo>
                <a:cubicBezTo>
                  <a:pt x="230" y="724"/>
                  <a:pt x="200" y="721"/>
                  <a:pt x="172" y="745"/>
                </a:cubicBezTo>
                <a:close/>
                <a:moveTo>
                  <a:pt x="279" y="853"/>
                </a:moveTo>
                <a:cubicBezTo>
                  <a:pt x="242" y="886"/>
                  <a:pt x="204" y="885"/>
                  <a:pt x="167" y="851"/>
                </a:cubicBezTo>
                <a:cubicBezTo>
                  <a:pt x="129" y="810"/>
                  <a:pt x="127" y="770"/>
                  <a:pt x="161" y="732"/>
                </a:cubicBezTo>
                <a:cubicBezTo>
                  <a:pt x="198" y="700"/>
                  <a:pt x="237" y="702"/>
                  <a:pt x="277" y="738"/>
                </a:cubicBezTo>
                <a:cubicBezTo>
                  <a:pt x="313" y="777"/>
                  <a:pt x="314" y="815"/>
                  <a:pt x="279" y="853"/>
                </a:cubicBezTo>
                <a:close/>
                <a:moveTo>
                  <a:pt x="452" y="676"/>
                </a:moveTo>
                <a:lnTo>
                  <a:pt x="336" y="560"/>
                </a:lnTo>
                <a:lnTo>
                  <a:pt x="324" y="573"/>
                </a:lnTo>
                <a:lnTo>
                  <a:pt x="408" y="657"/>
                </a:lnTo>
                <a:cubicBezTo>
                  <a:pt x="415" y="664"/>
                  <a:pt x="421" y="669"/>
                  <a:pt x="428" y="674"/>
                </a:cubicBezTo>
                <a:lnTo>
                  <a:pt x="427" y="675"/>
                </a:lnTo>
                <a:cubicBezTo>
                  <a:pt x="424" y="673"/>
                  <a:pt x="419" y="672"/>
                  <a:pt x="413" y="670"/>
                </a:cubicBezTo>
                <a:lnTo>
                  <a:pt x="260" y="637"/>
                </a:lnTo>
                <a:lnTo>
                  <a:pt x="245" y="652"/>
                </a:lnTo>
                <a:lnTo>
                  <a:pt x="361" y="768"/>
                </a:lnTo>
                <a:lnTo>
                  <a:pt x="374" y="755"/>
                </a:lnTo>
                <a:lnTo>
                  <a:pt x="288" y="670"/>
                </a:lnTo>
                <a:cubicBezTo>
                  <a:pt x="280" y="662"/>
                  <a:pt x="273" y="656"/>
                  <a:pt x="268" y="652"/>
                </a:cubicBezTo>
                <a:lnTo>
                  <a:pt x="268" y="652"/>
                </a:lnTo>
                <a:cubicBezTo>
                  <a:pt x="274" y="655"/>
                  <a:pt x="280" y="657"/>
                  <a:pt x="285" y="658"/>
                </a:cubicBezTo>
                <a:lnTo>
                  <a:pt x="438" y="691"/>
                </a:lnTo>
                <a:lnTo>
                  <a:pt x="452" y="676"/>
                </a:lnTo>
                <a:close/>
                <a:moveTo>
                  <a:pt x="454" y="443"/>
                </a:moveTo>
                <a:lnTo>
                  <a:pt x="465" y="454"/>
                </a:lnTo>
                <a:lnTo>
                  <a:pt x="425" y="493"/>
                </a:lnTo>
                <a:lnTo>
                  <a:pt x="530" y="598"/>
                </a:lnTo>
                <a:lnTo>
                  <a:pt x="517" y="612"/>
                </a:lnTo>
                <a:lnTo>
                  <a:pt x="412" y="507"/>
                </a:lnTo>
                <a:lnTo>
                  <a:pt x="373" y="546"/>
                </a:lnTo>
                <a:lnTo>
                  <a:pt x="362" y="535"/>
                </a:lnTo>
                <a:lnTo>
                  <a:pt x="454" y="443"/>
                </a:lnTo>
                <a:close/>
                <a:moveTo>
                  <a:pt x="596" y="511"/>
                </a:moveTo>
                <a:lnTo>
                  <a:pt x="670" y="438"/>
                </a:lnTo>
                <a:lnTo>
                  <a:pt x="681" y="448"/>
                </a:lnTo>
                <a:lnTo>
                  <a:pt x="594" y="535"/>
                </a:lnTo>
                <a:lnTo>
                  <a:pt x="478" y="419"/>
                </a:lnTo>
                <a:lnTo>
                  <a:pt x="561" y="335"/>
                </a:lnTo>
                <a:lnTo>
                  <a:pt x="572" y="346"/>
                </a:lnTo>
                <a:lnTo>
                  <a:pt x="502" y="417"/>
                </a:lnTo>
                <a:lnTo>
                  <a:pt x="541" y="456"/>
                </a:lnTo>
                <a:lnTo>
                  <a:pt x="607" y="390"/>
                </a:lnTo>
                <a:lnTo>
                  <a:pt x="619" y="402"/>
                </a:lnTo>
                <a:lnTo>
                  <a:pt x="553" y="468"/>
                </a:lnTo>
                <a:lnTo>
                  <a:pt x="596" y="511"/>
                </a:lnTo>
                <a:close/>
                <a:moveTo>
                  <a:pt x="801" y="328"/>
                </a:moveTo>
                <a:lnTo>
                  <a:pt x="685" y="212"/>
                </a:lnTo>
                <a:lnTo>
                  <a:pt x="672" y="225"/>
                </a:lnTo>
                <a:lnTo>
                  <a:pt x="757" y="309"/>
                </a:lnTo>
                <a:cubicBezTo>
                  <a:pt x="763" y="315"/>
                  <a:pt x="769" y="321"/>
                  <a:pt x="776" y="326"/>
                </a:cubicBezTo>
                <a:lnTo>
                  <a:pt x="775" y="327"/>
                </a:lnTo>
                <a:cubicBezTo>
                  <a:pt x="772" y="325"/>
                  <a:pt x="767" y="324"/>
                  <a:pt x="761" y="322"/>
                </a:cubicBezTo>
                <a:lnTo>
                  <a:pt x="608" y="288"/>
                </a:lnTo>
                <a:lnTo>
                  <a:pt x="593" y="303"/>
                </a:lnTo>
                <a:lnTo>
                  <a:pt x="709" y="419"/>
                </a:lnTo>
                <a:lnTo>
                  <a:pt x="722" y="407"/>
                </a:lnTo>
                <a:lnTo>
                  <a:pt x="637" y="321"/>
                </a:lnTo>
                <a:cubicBezTo>
                  <a:pt x="628" y="313"/>
                  <a:pt x="621" y="308"/>
                  <a:pt x="616" y="304"/>
                </a:cubicBezTo>
                <a:lnTo>
                  <a:pt x="616" y="303"/>
                </a:lnTo>
                <a:cubicBezTo>
                  <a:pt x="622" y="307"/>
                  <a:pt x="628" y="309"/>
                  <a:pt x="633" y="310"/>
                </a:cubicBezTo>
                <a:lnTo>
                  <a:pt x="786" y="342"/>
                </a:lnTo>
                <a:lnTo>
                  <a:pt x="801" y="328"/>
                </a:lnTo>
                <a:close/>
                <a:moveTo>
                  <a:pt x="802" y="95"/>
                </a:moveTo>
                <a:lnTo>
                  <a:pt x="813" y="106"/>
                </a:lnTo>
                <a:lnTo>
                  <a:pt x="774" y="145"/>
                </a:lnTo>
                <a:lnTo>
                  <a:pt x="878" y="250"/>
                </a:lnTo>
                <a:lnTo>
                  <a:pt x="865" y="263"/>
                </a:lnTo>
                <a:lnTo>
                  <a:pt x="760" y="158"/>
                </a:lnTo>
                <a:lnTo>
                  <a:pt x="721" y="198"/>
                </a:lnTo>
                <a:lnTo>
                  <a:pt x="710" y="187"/>
                </a:lnTo>
                <a:lnTo>
                  <a:pt x="802" y="95"/>
                </a:lnTo>
                <a:close/>
                <a:moveTo>
                  <a:pt x="930" y="34"/>
                </a:moveTo>
                <a:lnTo>
                  <a:pt x="939" y="16"/>
                </a:lnTo>
                <a:cubicBezTo>
                  <a:pt x="914" y="0"/>
                  <a:pt x="888" y="4"/>
                  <a:pt x="863" y="29"/>
                </a:cubicBezTo>
                <a:cubicBezTo>
                  <a:pt x="839" y="56"/>
                  <a:pt x="835" y="80"/>
                  <a:pt x="854" y="101"/>
                </a:cubicBezTo>
                <a:cubicBezTo>
                  <a:pt x="868" y="119"/>
                  <a:pt x="893" y="116"/>
                  <a:pt x="928" y="92"/>
                </a:cubicBezTo>
                <a:cubicBezTo>
                  <a:pt x="957" y="73"/>
                  <a:pt x="975" y="70"/>
                  <a:pt x="984" y="83"/>
                </a:cubicBezTo>
                <a:cubicBezTo>
                  <a:pt x="998" y="98"/>
                  <a:pt x="995" y="115"/>
                  <a:pt x="977" y="135"/>
                </a:cubicBezTo>
                <a:cubicBezTo>
                  <a:pt x="956" y="157"/>
                  <a:pt x="934" y="159"/>
                  <a:pt x="912" y="141"/>
                </a:cubicBezTo>
                <a:lnTo>
                  <a:pt x="903" y="159"/>
                </a:lnTo>
                <a:cubicBezTo>
                  <a:pt x="932" y="179"/>
                  <a:pt x="960" y="174"/>
                  <a:pt x="988" y="144"/>
                </a:cubicBezTo>
                <a:cubicBezTo>
                  <a:pt x="1013" y="117"/>
                  <a:pt x="1017" y="92"/>
                  <a:pt x="999" y="70"/>
                </a:cubicBezTo>
                <a:cubicBezTo>
                  <a:pt x="982" y="50"/>
                  <a:pt x="955" y="53"/>
                  <a:pt x="917" y="79"/>
                </a:cubicBezTo>
                <a:cubicBezTo>
                  <a:pt x="893" y="95"/>
                  <a:pt x="876" y="98"/>
                  <a:pt x="867" y="88"/>
                </a:cubicBezTo>
                <a:cubicBezTo>
                  <a:pt x="855" y="74"/>
                  <a:pt x="858" y="58"/>
                  <a:pt x="876" y="39"/>
                </a:cubicBezTo>
                <a:cubicBezTo>
                  <a:pt x="891" y="24"/>
                  <a:pt x="909" y="22"/>
                  <a:pt x="930" y="34"/>
                </a:cubicBezTo>
                <a:close/>
              </a:path>
            </a:pathLst>
          </a:custGeom>
          <a:solidFill>
            <a:srgbClr val="FFFFFF"/>
          </a:solidFill>
          <a:ln w="9525">
            <a:noFill/>
          </a:ln>
        </p:spPr>
        <p:txBody>
          <a:bodyPr/>
          <a:p>
            <a:endParaRPr altLang="en-US" lang="zh-CN"/>
          </a:p>
        </p:txBody>
      </p:sp>
      <p:pic>
        <p:nvPicPr>
          <p:cNvPr id="2097156" name="图片 1"/>
          <p:cNvPicPr>
            <a:picLocks noChangeAspect="1"/>
          </p:cNvPicPr>
          <p:nvPr/>
        </p:nvPicPr>
        <p:blipFill>
          <a:blip xmlns:r="http://schemas.openxmlformats.org/officeDocument/2006/relationships" r:embed="rId1"/>
          <a:stretch>
            <a:fillRect/>
          </a:stretch>
        </p:blipFill>
        <p:spPr>
          <a:xfrm>
            <a:off x="50800" y="2693988"/>
            <a:ext cx="4160838" cy="2949575"/>
          </a:xfrm>
          <a:prstGeom prst="rect"/>
          <a:noFill/>
          <a:ln w="9525">
            <a:noFill/>
          </a:ln>
        </p:spPr>
      </p:pic>
      <p:sp>
        <p:nvSpPr>
          <p:cNvPr id="1048611" name="矩形 2"/>
          <p:cNvSpPr/>
          <p:nvPr/>
        </p:nvSpPr>
        <p:spPr>
          <a:xfrm>
            <a:off x="0" y="6742113"/>
            <a:ext cx="12196763" cy="115887"/>
          </a:xfrm>
          <a:prstGeom prst="rect"/>
          <a:solidFill>
            <a:schemeClr val="tx1"/>
          </a:solidFill>
          <a:ln w="9525" cap="flat" cmpd="sng">
            <a:solidFill>
              <a:schemeClr val="tx1"/>
            </a:solidFill>
            <a:prstDash val="solid"/>
            <a:round/>
            <a:headEnd type="none" w="med" len="med"/>
            <a:tailEnd type="none" w="med" len="med"/>
          </a:ln>
        </p:spPr>
        <p:txBody>
          <a:bodyPr anchor="t"/>
          <a:p>
            <a:endParaRPr altLang="en-US" dirty="0" lang="zh-CN">
              <a:latin typeface="Arial" panose="020B0604020202020204" pitchFamily="34" charset="0"/>
              <a:ea typeface="宋体" panose="02010600030101010101" pitchFamily="2" charset="-122"/>
            </a:endParaRPr>
          </a:p>
        </p:txBody>
      </p:sp>
    </p:spTree>
  </p:cSld>
  <p:clrMapOvr>
    <a:masterClrMapping/>
  </p:clrMapOvr>
  <p:transition spd="slow" advTm="8561">
    <p:push dir="u"/>
  </p:transition>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id="5" nodeType="afterEffect" presetClass="entr" presetID="47" presetSubtype="0">
                                  <p:stCondLst>
                                    <p:cond delay="0"/>
                                  </p:stCondLst>
                                  <p:childTnLst>
                                    <p:set>
                                      <p:cBhvr>
                                        <p:cTn dur="1" fill="hold" id="6">
                                          <p:stCondLst>
                                            <p:cond delay="0"/>
                                          </p:stCondLst>
                                        </p:cTn>
                                        <p:tgtEl>
                                          <p:spTgt spid="1048607"/>
                                        </p:tgtEl>
                                        <p:attrNameLst>
                                          <p:attrName>style.visibility</p:attrName>
                                        </p:attrNameLst>
                                      </p:cBhvr>
                                      <p:to>
                                        <p:strVal val="visible"/>
                                      </p:to>
                                    </p:set>
                                    <p:animEffect transition="in" filter="fade">
                                      <p:cBhvr>
                                        <p:cTn dur="1000" id="7"/>
                                        <p:tgtEl>
                                          <p:spTgt spid="1048607"/>
                                        </p:tgtEl>
                                      </p:cBhvr>
                                    </p:animEffect>
                                    <p:anim calcmode="lin" valueType="num">
                                      <p:cBhvr>
                                        <p:cTn dur="1000" fill="hold" id="8"/>
                                        <p:tgtEl>
                                          <p:spTgt spid="1048607"/>
                                        </p:tgtEl>
                                        <p:attrNameLst>
                                          <p:attrName>ppt_x</p:attrName>
                                        </p:attrNameLst>
                                      </p:cBhvr>
                                      <p:tavLst>
                                        <p:tav tm="0">
                                          <p:val>
                                            <p:strVal val="#ppt_x"/>
                                          </p:val>
                                        </p:tav>
                                        <p:tav tm="100000">
                                          <p:val>
                                            <p:strVal val="#ppt_x"/>
                                          </p:val>
                                        </p:tav>
                                      </p:tavLst>
                                    </p:anim>
                                    <p:anim calcmode="lin" valueType="num">
                                      <p:cBhvr>
                                        <p:cTn dur="1000" fill="hold" id="9"/>
                                        <p:tgtEl>
                                          <p:spTgt spid="1048607"/>
                                        </p:tgtEl>
                                        <p:attrNameLst>
                                          <p:attrName>ppt_y</p:attrName>
                                        </p:attrNameLst>
                                      </p:cBhvr>
                                      <p:tavLst>
                                        <p:tav tm="0">
                                          <p:val>
                                            <p:strVal val="#ppt_y-.1"/>
                                          </p:val>
                                        </p:tav>
                                        <p:tav tm="100000">
                                          <p:val>
                                            <p:strVal val="#ppt_y"/>
                                          </p:val>
                                        </p:tav>
                                      </p:tavLst>
                                    </p:anim>
                                  </p:childTnLst>
                                </p:cTn>
                              </p:par>
                              <p:par>
                                <p:cTn fill="hold" id="10" nodeType="withEffect" presetClass="entr" presetID="47" presetSubtype="0">
                                  <p:stCondLst>
                                    <p:cond delay="0"/>
                                  </p:stCondLst>
                                  <p:childTnLst>
                                    <p:set>
                                      <p:cBhvr>
                                        <p:cTn dur="1" fill="hold" id="11">
                                          <p:stCondLst>
                                            <p:cond delay="0"/>
                                          </p:stCondLst>
                                        </p:cTn>
                                        <p:tgtEl>
                                          <p:spTgt spid="1048608"/>
                                        </p:tgtEl>
                                        <p:attrNameLst>
                                          <p:attrName>style.visibility</p:attrName>
                                        </p:attrNameLst>
                                      </p:cBhvr>
                                      <p:to>
                                        <p:strVal val="visible"/>
                                      </p:to>
                                    </p:set>
                                    <p:animEffect transition="in" filter="fade">
                                      <p:cBhvr>
                                        <p:cTn dur="1000" id="12"/>
                                        <p:tgtEl>
                                          <p:spTgt spid="1048608"/>
                                        </p:tgtEl>
                                      </p:cBhvr>
                                    </p:animEffect>
                                    <p:anim calcmode="lin" valueType="num">
                                      <p:cBhvr>
                                        <p:cTn dur="1000" fill="hold" id="13"/>
                                        <p:tgtEl>
                                          <p:spTgt spid="1048608"/>
                                        </p:tgtEl>
                                        <p:attrNameLst>
                                          <p:attrName>ppt_x</p:attrName>
                                        </p:attrNameLst>
                                      </p:cBhvr>
                                      <p:tavLst>
                                        <p:tav tm="0">
                                          <p:val>
                                            <p:strVal val="#ppt_x"/>
                                          </p:val>
                                        </p:tav>
                                        <p:tav tm="100000">
                                          <p:val>
                                            <p:strVal val="#ppt_x"/>
                                          </p:val>
                                        </p:tav>
                                      </p:tavLst>
                                    </p:anim>
                                    <p:anim calcmode="lin" valueType="num">
                                      <p:cBhvr>
                                        <p:cTn dur="1000" fill="hold" id="14"/>
                                        <p:tgtEl>
                                          <p:spTgt spid="1048608"/>
                                        </p:tgtEl>
                                        <p:attrNameLst>
                                          <p:attrName>ppt_y</p:attrName>
                                        </p:attrNameLst>
                                      </p:cBhvr>
                                      <p:tavLst>
                                        <p:tav tm="0">
                                          <p:val>
                                            <p:strVal val="#ppt_y-.1"/>
                                          </p:val>
                                        </p:tav>
                                        <p:tav tm="100000">
                                          <p:val>
                                            <p:strVal val="#ppt_y"/>
                                          </p:val>
                                        </p:tav>
                                      </p:tavLst>
                                    </p:anim>
                                  </p:childTnLst>
                                </p:cTn>
                              </p:par>
                            </p:childTnLst>
                          </p:cTn>
                        </p:par>
                        <p:par>
                          <p:cTn fill="hold" id="15">
                            <p:stCondLst>
                              <p:cond delay="1000"/>
                            </p:stCondLst>
                            <p:childTnLst>
                              <p:par>
                                <p:cTn fill="hold" id="16" nodeType="afterEffect" presetClass="entr" presetID="31" presetSubtype="0">
                                  <p:stCondLst>
                                    <p:cond delay="0"/>
                                  </p:stCondLst>
                                  <p:childTnLst>
                                    <p:set>
                                      <p:cBhvr>
                                        <p:cTn dur="1" fill="hold" id="17">
                                          <p:stCondLst>
                                            <p:cond delay="0"/>
                                          </p:stCondLst>
                                        </p:cTn>
                                        <p:tgtEl>
                                          <p:spTgt spid="1048609"/>
                                        </p:tgtEl>
                                        <p:attrNameLst>
                                          <p:attrName>style.visibility</p:attrName>
                                        </p:attrNameLst>
                                      </p:cBhvr>
                                      <p:to>
                                        <p:strVal val="visible"/>
                                      </p:to>
                                    </p:set>
                                    <p:anim calcmode="lin" valueType="num">
                                      <p:cBhvr>
                                        <p:cTn dur="400" fill="hold" id="18"/>
                                        <p:tgtEl>
                                          <p:spTgt spid="1048609"/>
                                        </p:tgtEl>
                                        <p:attrNameLst>
                                          <p:attrName>ppt_w</p:attrName>
                                        </p:attrNameLst>
                                      </p:cBhvr>
                                      <p:tavLst>
                                        <p:tav tm="0">
                                          <p:val>
                                            <p:fltVal val="0.0"/>
                                          </p:val>
                                        </p:tav>
                                        <p:tav tm="100000">
                                          <p:val>
                                            <p:strVal val="#ppt_w"/>
                                          </p:val>
                                        </p:tav>
                                      </p:tavLst>
                                    </p:anim>
                                    <p:anim calcmode="lin" valueType="num">
                                      <p:cBhvr>
                                        <p:cTn dur="400" fill="hold" id="19"/>
                                        <p:tgtEl>
                                          <p:spTgt spid="1048609"/>
                                        </p:tgtEl>
                                        <p:attrNameLst>
                                          <p:attrName>ppt_h</p:attrName>
                                        </p:attrNameLst>
                                      </p:cBhvr>
                                      <p:tavLst>
                                        <p:tav tm="0">
                                          <p:val>
                                            <p:fltVal val="0.0"/>
                                          </p:val>
                                        </p:tav>
                                        <p:tav tm="100000">
                                          <p:val>
                                            <p:strVal val="#ppt_h"/>
                                          </p:val>
                                        </p:tav>
                                      </p:tavLst>
                                    </p:anim>
                                    <p:anim calcmode="lin" valueType="num">
                                      <p:cBhvr>
                                        <p:cTn dur="400" fill="hold" id="20"/>
                                        <p:tgtEl>
                                          <p:spTgt spid="1048609"/>
                                        </p:tgtEl>
                                        <p:attrNameLst>
                                          <p:attrName>style.rotation</p:attrName>
                                        </p:attrNameLst>
                                      </p:cBhvr>
                                      <p:tavLst>
                                        <p:tav tm="0">
                                          <p:val>
                                            <p:fltVal val="90.0"/>
                                          </p:val>
                                        </p:tav>
                                        <p:tav tm="100000">
                                          <p:val>
                                            <p:fltVal val="0.0"/>
                                          </p:val>
                                        </p:tav>
                                      </p:tavLst>
                                    </p:anim>
                                    <p:animEffect transition="in" filter="fade">
                                      <p:cBhvr>
                                        <p:cTn dur="400" id="21"/>
                                        <p:tgtEl>
                                          <p:spTgt spid="1048609"/>
                                        </p:tgtEl>
                                      </p:cBhvr>
                                    </p:animEffect>
                                  </p:childTnLst>
                                </p:cTn>
                              </p:par>
                              <p:par>
                                <p:cTn fill="hold" id="22" nodeType="withEffect" presetClass="entr" presetID="31" presetSubtype="0">
                                  <p:stCondLst>
                                    <p:cond delay="0"/>
                                  </p:stCondLst>
                                  <p:childTnLst>
                                    <p:set>
                                      <p:cBhvr>
                                        <p:cTn dur="1" fill="hold" id="23">
                                          <p:stCondLst>
                                            <p:cond delay="0"/>
                                          </p:stCondLst>
                                        </p:cTn>
                                        <p:tgtEl>
                                          <p:spTgt spid="1048610"/>
                                        </p:tgtEl>
                                        <p:attrNameLst>
                                          <p:attrName>style.visibility</p:attrName>
                                        </p:attrNameLst>
                                      </p:cBhvr>
                                      <p:to>
                                        <p:strVal val="visible"/>
                                      </p:to>
                                    </p:set>
                                    <p:anim calcmode="lin" valueType="num">
                                      <p:cBhvr>
                                        <p:cTn dur="400" fill="hold" id="24"/>
                                        <p:tgtEl>
                                          <p:spTgt spid="1048610"/>
                                        </p:tgtEl>
                                        <p:attrNameLst>
                                          <p:attrName>ppt_w</p:attrName>
                                        </p:attrNameLst>
                                      </p:cBhvr>
                                      <p:tavLst>
                                        <p:tav tm="0">
                                          <p:val>
                                            <p:fltVal val="0.0"/>
                                          </p:val>
                                        </p:tav>
                                        <p:tav tm="100000">
                                          <p:val>
                                            <p:strVal val="#ppt_w"/>
                                          </p:val>
                                        </p:tav>
                                      </p:tavLst>
                                    </p:anim>
                                    <p:anim calcmode="lin" valueType="num">
                                      <p:cBhvr>
                                        <p:cTn dur="400" fill="hold" id="25"/>
                                        <p:tgtEl>
                                          <p:spTgt spid="1048610"/>
                                        </p:tgtEl>
                                        <p:attrNameLst>
                                          <p:attrName>ppt_h</p:attrName>
                                        </p:attrNameLst>
                                      </p:cBhvr>
                                      <p:tavLst>
                                        <p:tav tm="0">
                                          <p:val>
                                            <p:fltVal val="0.0"/>
                                          </p:val>
                                        </p:tav>
                                        <p:tav tm="100000">
                                          <p:val>
                                            <p:strVal val="#ppt_h"/>
                                          </p:val>
                                        </p:tav>
                                      </p:tavLst>
                                    </p:anim>
                                    <p:anim calcmode="lin" valueType="num">
                                      <p:cBhvr>
                                        <p:cTn dur="400" fill="hold" id="26"/>
                                        <p:tgtEl>
                                          <p:spTgt spid="1048610"/>
                                        </p:tgtEl>
                                        <p:attrNameLst>
                                          <p:attrName>style.rotation</p:attrName>
                                        </p:attrNameLst>
                                      </p:cBhvr>
                                      <p:tavLst>
                                        <p:tav tm="0">
                                          <p:val>
                                            <p:fltVal val="90.0"/>
                                          </p:val>
                                        </p:tav>
                                        <p:tav tm="100000">
                                          <p:val>
                                            <p:fltVal val="0.0"/>
                                          </p:val>
                                        </p:tav>
                                      </p:tavLst>
                                    </p:anim>
                                    <p:animEffect transition="in" filter="fade">
                                      <p:cBhvr>
                                        <p:cTn dur="400" id="27"/>
                                        <p:tgtEl>
                                          <p:spTgt spid="1048610"/>
                                        </p:tgtEl>
                                      </p:cBhvr>
                                    </p:animEffect>
                                  </p:childTnLst>
                                </p:cTn>
                              </p:par>
                            </p:childTnLst>
                          </p:cTn>
                        </p:par>
                        <p:par>
                          <p:cTn fill="hold" id="28">
                            <p:stCondLst>
                              <p:cond delay="1500"/>
                            </p:stCondLst>
                            <p:childTnLst>
                              <p:par>
                                <p:cTn fill="hold" id="29" nodeType="afterEffect" presetClass="entr" presetID="42" presetSubtype="0">
                                  <p:stCondLst>
                                    <p:cond delay="0"/>
                                  </p:stCondLst>
                                  <p:childTnLst>
                                    <p:set>
                                      <p:cBhvr>
                                        <p:cTn dur="1" fill="hold" id="30">
                                          <p:stCondLst>
                                            <p:cond delay="0"/>
                                          </p:stCondLst>
                                        </p:cTn>
                                        <p:tgtEl>
                                          <p:spTgt spid="2097156"/>
                                        </p:tgtEl>
                                        <p:attrNameLst>
                                          <p:attrName>style.visibility</p:attrName>
                                        </p:attrNameLst>
                                      </p:cBhvr>
                                      <p:to>
                                        <p:strVal val="visible"/>
                                      </p:to>
                                    </p:set>
                                    <p:animEffect transition="in" filter="fade">
                                      <p:cBhvr>
                                        <p:cTn dur="1000" id="31"/>
                                        <p:tgtEl>
                                          <p:spTgt spid="2097156"/>
                                        </p:tgtEl>
                                      </p:cBhvr>
                                    </p:animEffect>
                                    <p:anim calcmode="lin" valueType="num">
                                      <p:cBhvr>
                                        <p:cTn dur="1000" fill="hold" id="32"/>
                                        <p:tgtEl>
                                          <p:spTgt spid="2097156"/>
                                        </p:tgtEl>
                                        <p:attrNameLst>
                                          <p:attrName>ppt_x</p:attrName>
                                        </p:attrNameLst>
                                      </p:cBhvr>
                                      <p:tavLst>
                                        <p:tav tm="0">
                                          <p:val>
                                            <p:strVal val="#ppt_x"/>
                                          </p:val>
                                        </p:tav>
                                        <p:tav tm="100000">
                                          <p:val>
                                            <p:strVal val="#ppt_x"/>
                                          </p:val>
                                        </p:tav>
                                      </p:tavLst>
                                    </p:anim>
                                    <p:anim calcmode="lin" valueType="num">
                                      <p:cBhvr>
                                        <p:cTn dur="1000" fill="hold" id="33"/>
                                        <p:tgtEl>
                                          <p:spTgt spid="2097156"/>
                                        </p:tgtEl>
                                        <p:attrNameLst>
                                          <p:attrName>ppt_y</p:attrName>
                                        </p:attrNameLst>
                                      </p:cBhvr>
                                      <p:tavLst>
                                        <p:tav tm="0">
                                          <p:val>
                                            <p:strVal val="#ppt_y+.1"/>
                                          </p:val>
                                        </p:tav>
                                        <p:tav tm="100000">
                                          <p:val>
                                            <p:strVal val="#ppt_y"/>
                                          </p:val>
                                        </p:tav>
                                      </p:tavLst>
                                    </p:anim>
                                  </p:childTnLst>
                                </p:cTn>
                              </p:par>
                            </p:childTnLst>
                          </p:cTn>
                        </p:par>
                        <p:par>
                          <p:cTn fill="hold" id="34">
                            <p:stCondLst>
                              <p:cond delay="2500"/>
                            </p:stCondLst>
                            <p:childTnLst>
                              <p:par>
                                <p:cTn fill="hold" id="35" nodeType="afterEffect" presetClass="entr" presetID="2" presetSubtype="12">
                                  <p:stCondLst>
                                    <p:cond delay="0"/>
                                  </p:stCondLst>
                                  <p:childTnLst>
                                    <p:set>
                                      <p:cBhvr>
                                        <p:cTn dur="1" fill="hold" id="36">
                                          <p:stCondLst>
                                            <p:cond delay="0"/>
                                          </p:stCondLst>
                                        </p:cTn>
                                        <p:tgtEl>
                                          <p:spTgt spid="1048588"/>
                                        </p:tgtEl>
                                        <p:attrNameLst>
                                          <p:attrName>style.visibility</p:attrName>
                                        </p:attrNameLst>
                                      </p:cBhvr>
                                      <p:to>
                                        <p:strVal val="visible"/>
                                      </p:to>
                                    </p:set>
                                    <p:anim calcmode="lin" valueType="num">
                                      <p:cBhvr additive="base">
                                        <p:cTn dur="500" fill="hold" id="37"/>
                                        <p:tgtEl>
                                          <p:spTgt spid="1048588"/>
                                        </p:tgtEl>
                                        <p:attrNameLst>
                                          <p:attrName>ppt_x</p:attrName>
                                        </p:attrNameLst>
                                      </p:cBhvr>
                                      <p:tavLst>
                                        <p:tav tm="0">
                                          <p:val>
                                            <p:strVal val="0-#ppt_w/2"/>
                                          </p:val>
                                        </p:tav>
                                        <p:tav tm="100000">
                                          <p:val>
                                            <p:strVal val="#ppt_x"/>
                                          </p:val>
                                        </p:tav>
                                      </p:tavLst>
                                    </p:anim>
                                    <p:anim calcmode="lin" valueType="num">
                                      <p:cBhvr additive="base">
                                        <p:cTn dur="500" fill="hold" id="38"/>
                                        <p:tgtEl>
                                          <p:spTgt spid="1048588"/>
                                        </p:tgtEl>
                                        <p:attrNameLst>
                                          <p:attrName>ppt_y</p:attrName>
                                        </p:attrNameLst>
                                      </p:cBhvr>
                                      <p:tavLst>
                                        <p:tav tm="0">
                                          <p:val>
                                            <p:strVal val="1+#ppt_h/2"/>
                                          </p:val>
                                        </p:tav>
                                        <p:tav tm="100000">
                                          <p:val>
                                            <p:strVal val="#ppt_y"/>
                                          </p:val>
                                        </p:tav>
                                      </p:tavLst>
                                    </p:anim>
                                  </p:childTnLst>
                                </p:cTn>
                              </p:par>
                              <p:par>
                                <p:cTn fill="hold" id="39" nodeType="withEffect" presetClass="entr" presetID="2" presetSubtype="12">
                                  <p:stCondLst>
                                    <p:cond delay="100"/>
                                  </p:stCondLst>
                                  <p:childTnLst>
                                    <p:set>
                                      <p:cBhvr>
                                        <p:cTn dur="1" fill="hold" id="40">
                                          <p:stCondLst>
                                            <p:cond delay="0"/>
                                          </p:stCondLst>
                                        </p:cTn>
                                        <p:tgtEl>
                                          <p:spTgt spid="1048591"/>
                                        </p:tgtEl>
                                        <p:attrNameLst>
                                          <p:attrName>style.visibility</p:attrName>
                                        </p:attrNameLst>
                                      </p:cBhvr>
                                      <p:to>
                                        <p:strVal val="visible"/>
                                      </p:to>
                                    </p:set>
                                    <p:anim calcmode="lin" valueType="num">
                                      <p:cBhvr additive="base">
                                        <p:cTn dur="500" fill="hold" id="41"/>
                                        <p:tgtEl>
                                          <p:spTgt spid="1048591"/>
                                        </p:tgtEl>
                                        <p:attrNameLst>
                                          <p:attrName>ppt_x</p:attrName>
                                        </p:attrNameLst>
                                      </p:cBhvr>
                                      <p:tavLst>
                                        <p:tav tm="0">
                                          <p:val>
                                            <p:strVal val="0-#ppt_w/2"/>
                                          </p:val>
                                        </p:tav>
                                        <p:tav tm="100000">
                                          <p:val>
                                            <p:strVal val="#ppt_x"/>
                                          </p:val>
                                        </p:tav>
                                      </p:tavLst>
                                    </p:anim>
                                    <p:anim calcmode="lin" valueType="num">
                                      <p:cBhvr additive="base">
                                        <p:cTn dur="500" fill="hold" id="42"/>
                                        <p:tgtEl>
                                          <p:spTgt spid="1048591"/>
                                        </p:tgtEl>
                                        <p:attrNameLst>
                                          <p:attrName>ppt_y</p:attrName>
                                        </p:attrNameLst>
                                      </p:cBhvr>
                                      <p:tavLst>
                                        <p:tav tm="0">
                                          <p:val>
                                            <p:strVal val="1+#ppt_h/2"/>
                                          </p:val>
                                        </p:tav>
                                        <p:tav tm="100000">
                                          <p:val>
                                            <p:strVal val="#ppt_y"/>
                                          </p:val>
                                        </p:tav>
                                      </p:tavLst>
                                    </p:anim>
                                  </p:childTnLst>
                                </p:cTn>
                              </p:par>
                              <p:par>
                                <p:cTn fill="hold" id="43" nodeType="withEffect" presetClass="entr" presetID="2" presetSubtype="12">
                                  <p:stCondLst>
                                    <p:cond delay="200"/>
                                  </p:stCondLst>
                                  <p:childTnLst>
                                    <p:set>
                                      <p:cBhvr>
                                        <p:cTn dur="1" fill="hold" id="44">
                                          <p:stCondLst>
                                            <p:cond delay="0"/>
                                          </p:stCondLst>
                                        </p:cTn>
                                        <p:tgtEl>
                                          <p:spTgt spid="1048594"/>
                                        </p:tgtEl>
                                        <p:attrNameLst>
                                          <p:attrName>style.visibility</p:attrName>
                                        </p:attrNameLst>
                                      </p:cBhvr>
                                      <p:to>
                                        <p:strVal val="visible"/>
                                      </p:to>
                                    </p:set>
                                    <p:anim calcmode="lin" valueType="num">
                                      <p:cBhvr additive="base">
                                        <p:cTn dur="500" fill="hold" id="45"/>
                                        <p:tgtEl>
                                          <p:spTgt spid="1048594"/>
                                        </p:tgtEl>
                                        <p:attrNameLst>
                                          <p:attrName>ppt_x</p:attrName>
                                        </p:attrNameLst>
                                      </p:cBhvr>
                                      <p:tavLst>
                                        <p:tav tm="0">
                                          <p:val>
                                            <p:strVal val="0-#ppt_w/2"/>
                                          </p:val>
                                        </p:tav>
                                        <p:tav tm="100000">
                                          <p:val>
                                            <p:strVal val="#ppt_x"/>
                                          </p:val>
                                        </p:tav>
                                      </p:tavLst>
                                    </p:anim>
                                    <p:anim calcmode="lin" valueType="num">
                                      <p:cBhvr additive="base">
                                        <p:cTn dur="500" fill="hold" id="46"/>
                                        <p:tgtEl>
                                          <p:spTgt spid="1048594"/>
                                        </p:tgtEl>
                                        <p:attrNameLst>
                                          <p:attrName>ppt_y</p:attrName>
                                        </p:attrNameLst>
                                      </p:cBhvr>
                                      <p:tavLst>
                                        <p:tav tm="0">
                                          <p:val>
                                            <p:strVal val="1+#ppt_h/2"/>
                                          </p:val>
                                        </p:tav>
                                        <p:tav tm="100000">
                                          <p:val>
                                            <p:strVal val="#ppt_y"/>
                                          </p:val>
                                        </p:tav>
                                      </p:tavLst>
                                    </p:anim>
                                  </p:childTnLst>
                                </p:cTn>
                              </p:par>
                              <p:par>
                                <p:cTn fill="hold" id="47" nodeType="withEffect" presetClass="entr" presetID="2" presetSubtype="12">
                                  <p:stCondLst>
                                    <p:cond delay="300"/>
                                  </p:stCondLst>
                                  <p:childTnLst>
                                    <p:set>
                                      <p:cBhvr>
                                        <p:cTn dur="1" fill="hold" id="48">
                                          <p:stCondLst>
                                            <p:cond delay="0"/>
                                          </p:stCondLst>
                                        </p:cTn>
                                        <p:tgtEl>
                                          <p:spTgt spid="1048597"/>
                                        </p:tgtEl>
                                        <p:attrNameLst>
                                          <p:attrName>style.visibility</p:attrName>
                                        </p:attrNameLst>
                                      </p:cBhvr>
                                      <p:to>
                                        <p:strVal val="visible"/>
                                      </p:to>
                                    </p:set>
                                    <p:anim calcmode="lin" valueType="num">
                                      <p:cBhvr additive="base">
                                        <p:cTn dur="500" fill="hold" id="49"/>
                                        <p:tgtEl>
                                          <p:spTgt spid="1048597"/>
                                        </p:tgtEl>
                                        <p:attrNameLst>
                                          <p:attrName>ppt_x</p:attrName>
                                        </p:attrNameLst>
                                      </p:cBhvr>
                                      <p:tavLst>
                                        <p:tav tm="0">
                                          <p:val>
                                            <p:strVal val="0-#ppt_w/2"/>
                                          </p:val>
                                        </p:tav>
                                        <p:tav tm="100000">
                                          <p:val>
                                            <p:strVal val="#ppt_x"/>
                                          </p:val>
                                        </p:tav>
                                      </p:tavLst>
                                    </p:anim>
                                    <p:anim calcmode="lin" valueType="num">
                                      <p:cBhvr additive="base">
                                        <p:cTn dur="500" fill="hold" id="50"/>
                                        <p:tgtEl>
                                          <p:spTgt spid="1048597"/>
                                        </p:tgtEl>
                                        <p:attrNameLst>
                                          <p:attrName>ppt_y</p:attrName>
                                        </p:attrNameLst>
                                      </p:cBhvr>
                                      <p:tavLst>
                                        <p:tav tm="0">
                                          <p:val>
                                            <p:strVal val="1+#ppt_h/2"/>
                                          </p:val>
                                        </p:tav>
                                        <p:tav tm="100000">
                                          <p:val>
                                            <p:strVal val="#ppt_y"/>
                                          </p:val>
                                        </p:tav>
                                      </p:tavLst>
                                    </p:anim>
                                  </p:childTnLst>
                                </p:cTn>
                              </p:par>
                            </p:childTnLst>
                          </p:cTn>
                        </p:par>
                        <p:par>
                          <p:cTn fill="hold" id="51">
                            <p:stCondLst>
                              <p:cond delay="3000"/>
                            </p:stCondLst>
                            <p:childTnLst>
                              <p:par>
                                <p:cTn fill="hold" id="52" nodeType="afterEffect" presetClass="entr" presetID="22" presetSubtype="4">
                                  <p:stCondLst>
                                    <p:cond delay="0"/>
                                  </p:stCondLst>
                                  <p:childTnLst>
                                    <p:set>
                                      <p:cBhvr>
                                        <p:cTn dur="1" fill="hold" id="53">
                                          <p:stCondLst>
                                            <p:cond delay="0"/>
                                          </p:stCondLst>
                                        </p:cTn>
                                        <p:tgtEl>
                                          <p:spTgt spid="1048587"/>
                                        </p:tgtEl>
                                        <p:attrNameLst>
                                          <p:attrName>style.visibility</p:attrName>
                                        </p:attrNameLst>
                                      </p:cBhvr>
                                      <p:to>
                                        <p:strVal val="visible"/>
                                      </p:to>
                                    </p:set>
                                    <p:animEffect transition="in" filter="wipe(down)">
                                      <p:cBhvr>
                                        <p:cTn dur="300" id="54"/>
                                        <p:tgtEl>
                                          <p:spTgt spid="1048587"/>
                                        </p:tgtEl>
                                      </p:cBhvr>
                                    </p:animEffect>
                                  </p:childTnLst>
                                </p:cTn>
                              </p:par>
                            </p:childTnLst>
                          </p:cTn>
                        </p:par>
                        <p:par>
                          <p:cTn fill="hold" id="55">
                            <p:stCondLst>
                              <p:cond delay="3500"/>
                            </p:stCondLst>
                            <p:childTnLst>
                              <p:par>
                                <p:cTn fill="hold" grpId="0" id="56" nodeType="afterEffect" presetClass="entr" presetID="22" presetSubtype="1">
                                  <p:stCondLst>
                                    <p:cond delay="0"/>
                                  </p:stCondLst>
                                  <p:childTnLst>
                                    <p:set>
                                      <p:cBhvr>
                                        <p:cTn dur="1" fill="hold" id="57">
                                          <p:stCondLst>
                                            <p:cond delay="0"/>
                                          </p:stCondLst>
                                        </p:cTn>
                                        <p:tgtEl>
                                          <p:spTgt spid="1048589"/>
                                        </p:tgtEl>
                                        <p:attrNameLst>
                                          <p:attrName>style.visibility</p:attrName>
                                        </p:attrNameLst>
                                      </p:cBhvr>
                                      <p:to>
                                        <p:strVal val="visible"/>
                                      </p:to>
                                    </p:set>
                                    <p:animEffect transition="in" filter="wipe(up)">
                                      <p:cBhvr>
                                        <p:cTn dur="500" id="58"/>
                                        <p:tgtEl>
                                          <p:spTgt spid="1048589"/>
                                        </p:tgtEl>
                                      </p:cBhvr>
                                    </p:animEffect>
                                  </p:childTnLst>
                                </p:cTn>
                              </p:par>
                            </p:childTnLst>
                          </p:cTn>
                        </p:par>
                        <p:par>
                          <p:cTn fill="hold" id="59">
                            <p:stCondLst>
                              <p:cond delay="4000"/>
                            </p:stCondLst>
                            <p:childTnLst>
                              <p:par>
                                <p:cTn fill="hold" grpId="0" id="60" nodeType="afterEffect" presetClass="entr" presetID="31" presetSubtype="0">
                                  <p:stCondLst>
                                    <p:cond delay="0"/>
                                  </p:stCondLst>
                                  <p:childTnLst>
                                    <p:set>
                                      <p:cBhvr>
                                        <p:cTn dur="1" fill="hold" id="61">
                                          <p:stCondLst>
                                            <p:cond delay="0"/>
                                          </p:stCondLst>
                                        </p:cTn>
                                        <p:tgtEl>
                                          <p:spTgt spid="1048600"/>
                                        </p:tgtEl>
                                        <p:attrNameLst>
                                          <p:attrName>style.visibility</p:attrName>
                                        </p:attrNameLst>
                                      </p:cBhvr>
                                      <p:to>
                                        <p:strVal val="visible"/>
                                      </p:to>
                                    </p:set>
                                    <p:anim calcmode="lin" valueType="num">
                                      <p:cBhvr>
                                        <p:cTn dur="500" fill="hold" id="62"/>
                                        <p:tgtEl>
                                          <p:spTgt spid="1048600"/>
                                        </p:tgtEl>
                                        <p:attrNameLst>
                                          <p:attrName>ppt_w</p:attrName>
                                        </p:attrNameLst>
                                      </p:cBhvr>
                                      <p:tavLst>
                                        <p:tav tm="0">
                                          <p:val>
                                            <p:fltVal val="0.0"/>
                                          </p:val>
                                        </p:tav>
                                        <p:tav tm="100000">
                                          <p:val>
                                            <p:strVal val="#ppt_w"/>
                                          </p:val>
                                        </p:tav>
                                      </p:tavLst>
                                    </p:anim>
                                    <p:anim calcmode="lin" valueType="num">
                                      <p:cBhvr>
                                        <p:cTn dur="500" fill="hold" id="63"/>
                                        <p:tgtEl>
                                          <p:spTgt spid="1048600"/>
                                        </p:tgtEl>
                                        <p:attrNameLst>
                                          <p:attrName>ppt_h</p:attrName>
                                        </p:attrNameLst>
                                      </p:cBhvr>
                                      <p:tavLst>
                                        <p:tav tm="0">
                                          <p:val>
                                            <p:fltVal val="0.0"/>
                                          </p:val>
                                        </p:tav>
                                        <p:tav tm="100000">
                                          <p:val>
                                            <p:strVal val="#ppt_h"/>
                                          </p:val>
                                        </p:tav>
                                      </p:tavLst>
                                    </p:anim>
                                    <p:anim calcmode="lin" valueType="num">
                                      <p:cBhvr>
                                        <p:cTn dur="500" fill="hold" id="64"/>
                                        <p:tgtEl>
                                          <p:spTgt spid="1048600"/>
                                        </p:tgtEl>
                                        <p:attrNameLst>
                                          <p:attrName>style.rotation</p:attrName>
                                        </p:attrNameLst>
                                      </p:cBhvr>
                                      <p:tavLst>
                                        <p:tav tm="0">
                                          <p:val>
                                            <p:fltVal val="90.0"/>
                                          </p:val>
                                        </p:tav>
                                        <p:tav tm="100000">
                                          <p:val>
                                            <p:fltVal val="0.0"/>
                                          </p:val>
                                        </p:tav>
                                      </p:tavLst>
                                    </p:anim>
                                    <p:animEffect transition="in" filter="fade">
                                      <p:cBhvr>
                                        <p:cTn dur="500" id="65"/>
                                        <p:tgtEl>
                                          <p:spTgt spid="1048600"/>
                                        </p:tgtEl>
                                      </p:cBhvr>
                                    </p:animEffect>
                                  </p:childTnLst>
                                </p:cTn>
                              </p:par>
                            </p:childTnLst>
                          </p:cTn>
                        </p:par>
                        <p:par>
                          <p:cTn fill="hold" id="66">
                            <p:stCondLst>
                              <p:cond delay="4500"/>
                            </p:stCondLst>
                            <p:childTnLst>
                              <p:par>
                                <p:cTn fill="hold" grpId="0" id="67" nodeType="afterEffect" presetClass="entr" presetID="22" presetSubtype="8">
                                  <p:stCondLst>
                                    <p:cond delay="0"/>
                                  </p:stCondLst>
                                  <p:childTnLst>
                                    <p:set>
                                      <p:cBhvr>
                                        <p:cTn dur="1" fill="hold" id="68">
                                          <p:stCondLst>
                                            <p:cond delay="0"/>
                                          </p:stCondLst>
                                        </p:cTn>
                                        <p:tgtEl>
                                          <p:spTgt spid="1048599"/>
                                        </p:tgtEl>
                                        <p:attrNameLst>
                                          <p:attrName>style.visibility</p:attrName>
                                        </p:attrNameLst>
                                      </p:cBhvr>
                                      <p:to>
                                        <p:strVal val="visible"/>
                                      </p:to>
                                    </p:set>
                                    <p:animEffect transition="in" filter="wipe(left)">
                                      <p:cBhvr>
                                        <p:cTn dur="500" id="69"/>
                                        <p:tgtEl>
                                          <p:spTgt spid="1048599"/>
                                        </p:tgtEl>
                                      </p:cBhvr>
                                    </p:animEffect>
                                  </p:childTnLst>
                                </p:cTn>
                              </p:par>
                            </p:childTnLst>
                          </p:cTn>
                        </p:par>
                        <p:par>
                          <p:cTn fill="hold" id="70">
                            <p:stCondLst>
                              <p:cond delay="5000"/>
                            </p:stCondLst>
                            <p:childTnLst>
                              <p:par>
                                <p:cTn fill="hold" id="71" nodeType="afterEffect" presetClass="entr" presetID="22" presetSubtype="4">
                                  <p:stCondLst>
                                    <p:cond delay="0"/>
                                  </p:stCondLst>
                                  <p:childTnLst>
                                    <p:set>
                                      <p:cBhvr>
                                        <p:cTn dur="1" fill="hold" id="72">
                                          <p:stCondLst>
                                            <p:cond delay="0"/>
                                          </p:stCondLst>
                                        </p:cTn>
                                        <p:tgtEl>
                                          <p:spTgt spid="1048590"/>
                                        </p:tgtEl>
                                        <p:attrNameLst>
                                          <p:attrName>style.visibility</p:attrName>
                                        </p:attrNameLst>
                                      </p:cBhvr>
                                      <p:to>
                                        <p:strVal val="visible"/>
                                      </p:to>
                                    </p:set>
                                    <p:animEffect transition="in" filter="wipe(down)">
                                      <p:cBhvr>
                                        <p:cTn dur="300" id="73"/>
                                        <p:tgtEl>
                                          <p:spTgt spid="1048590"/>
                                        </p:tgtEl>
                                      </p:cBhvr>
                                    </p:animEffect>
                                  </p:childTnLst>
                                </p:cTn>
                              </p:par>
                            </p:childTnLst>
                          </p:cTn>
                        </p:par>
                        <p:par>
                          <p:cTn fill="hold" id="74">
                            <p:stCondLst>
                              <p:cond delay="5500"/>
                            </p:stCondLst>
                            <p:childTnLst>
                              <p:par>
                                <p:cTn fill="hold" grpId="0" id="75" nodeType="afterEffect" presetClass="entr" presetID="22" presetSubtype="1">
                                  <p:stCondLst>
                                    <p:cond delay="0"/>
                                  </p:stCondLst>
                                  <p:childTnLst>
                                    <p:set>
                                      <p:cBhvr>
                                        <p:cTn dur="1" fill="hold" id="76">
                                          <p:stCondLst>
                                            <p:cond delay="0"/>
                                          </p:stCondLst>
                                        </p:cTn>
                                        <p:tgtEl>
                                          <p:spTgt spid="1048592"/>
                                        </p:tgtEl>
                                        <p:attrNameLst>
                                          <p:attrName>style.visibility</p:attrName>
                                        </p:attrNameLst>
                                      </p:cBhvr>
                                      <p:to>
                                        <p:strVal val="visible"/>
                                      </p:to>
                                    </p:set>
                                    <p:animEffect transition="in" filter="wipe(up)">
                                      <p:cBhvr>
                                        <p:cTn dur="500" id="77"/>
                                        <p:tgtEl>
                                          <p:spTgt spid="1048592"/>
                                        </p:tgtEl>
                                      </p:cBhvr>
                                    </p:animEffect>
                                  </p:childTnLst>
                                </p:cTn>
                              </p:par>
                            </p:childTnLst>
                          </p:cTn>
                        </p:par>
                        <p:par>
                          <p:cTn fill="hold" id="78">
                            <p:stCondLst>
                              <p:cond delay="6000"/>
                            </p:stCondLst>
                            <p:childTnLst>
                              <p:par>
                                <p:cTn fill="hold" grpId="0" id="79" nodeType="afterEffect" presetClass="entr" presetID="31" presetSubtype="0">
                                  <p:stCondLst>
                                    <p:cond delay="0"/>
                                  </p:stCondLst>
                                  <p:childTnLst>
                                    <p:set>
                                      <p:cBhvr>
                                        <p:cTn dur="1" fill="hold" id="80">
                                          <p:stCondLst>
                                            <p:cond delay="0"/>
                                          </p:stCondLst>
                                        </p:cTn>
                                        <p:tgtEl>
                                          <p:spTgt spid="1048602"/>
                                        </p:tgtEl>
                                        <p:attrNameLst>
                                          <p:attrName>style.visibility</p:attrName>
                                        </p:attrNameLst>
                                      </p:cBhvr>
                                      <p:to>
                                        <p:strVal val="visible"/>
                                      </p:to>
                                    </p:set>
                                    <p:anim calcmode="lin" valueType="num">
                                      <p:cBhvr>
                                        <p:cTn dur="500" fill="hold" id="81"/>
                                        <p:tgtEl>
                                          <p:spTgt spid="1048602"/>
                                        </p:tgtEl>
                                        <p:attrNameLst>
                                          <p:attrName>ppt_w</p:attrName>
                                        </p:attrNameLst>
                                      </p:cBhvr>
                                      <p:tavLst>
                                        <p:tav tm="0">
                                          <p:val>
                                            <p:fltVal val="0.0"/>
                                          </p:val>
                                        </p:tav>
                                        <p:tav tm="100000">
                                          <p:val>
                                            <p:strVal val="#ppt_w"/>
                                          </p:val>
                                        </p:tav>
                                      </p:tavLst>
                                    </p:anim>
                                    <p:anim calcmode="lin" valueType="num">
                                      <p:cBhvr>
                                        <p:cTn dur="500" fill="hold" id="82"/>
                                        <p:tgtEl>
                                          <p:spTgt spid="1048602"/>
                                        </p:tgtEl>
                                        <p:attrNameLst>
                                          <p:attrName>ppt_h</p:attrName>
                                        </p:attrNameLst>
                                      </p:cBhvr>
                                      <p:tavLst>
                                        <p:tav tm="0">
                                          <p:val>
                                            <p:fltVal val="0.0"/>
                                          </p:val>
                                        </p:tav>
                                        <p:tav tm="100000">
                                          <p:val>
                                            <p:strVal val="#ppt_h"/>
                                          </p:val>
                                        </p:tav>
                                      </p:tavLst>
                                    </p:anim>
                                    <p:anim calcmode="lin" valueType="num">
                                      <p:cBhvr>
                                        <p:cTn dur="500" fill="hold" id="83"/>
                                        <p:tgtEl>
                                          <p:spTgt spid="1048602"/>
                                        </p:tgtEl>
                                        <p:attrNameLst>
                                          <p:attrName>style.rotation</p:attrName>
                                        </p:attrNameLst>
                                      </p:cBhvr>
                                      <p:tavLst>
                                        <p:tav tm="0">
                                          <p:val>
                                            <p:fltVal val="90.0"/>
                                          </p:val>
                                        </p:tav>
                                        <p:tav tm="100000">
                                          <p:val>
                                            <p:fltVal val="0.0"/>
                                          </p:val>
                                        </p:tav>
                                      </p:tavLst>
                                    </p:anim>
                                    <p:animEffect transition="in" filter="fade">
                                      <p:cBhvr>
                                        <p:cTn dur="500" id="84"/>
                                        <p:tgtEl>
                                          <p:spTgt spid="1048602"/>
                                        </p:tgtEl>
                                      </p:cBhvr>
                                    </p:animEffect>
                                  </p:childTnLst>
                                </p:cTn>
                              </p:par>
                            </p:childTnLst>
                          </p:cTn>
                        </p:par>
                        <p:par>
                          <p:cTn fill="hold" id="85">
                            <p:stCondLst>
                              <p:cond delay="6500"/>
                            </p:stCondLst>
                            <p:childTnLst>
                              <p:par>
                                <p:cTn fill="hold" grpId="0" id="86" nodeType="afterEffect" presetClass="entr" presetID="22" presetSubtype="8">
                                  <p:stCondLst>
                                    <p:cond delay="0"/>
                                  </p:stCondLst>
                                  <p:childTnLst>
                                    <p:set>
                                      <p:cBhvr>
                                        <p:cTn dur="1" fill="hold" id="87">
                                          <p:stCondLst>
                                            <p:cond delay="0"/>
                                          </p:stCondLst>
                                        </p:cTn>
                                        <p:tgtEl>
                                          <p:spTgt spid="1048601"/>
                                        </p:tgtEl>
                                        <p:attrNameLst>
                                          <p:attrName>style.visibility</p:attrName>
                                        </p:attrNameLst>
                                      </p:cBhvr>
                                      <p:to>
                                        <p:strVal val="visible"/>
                                      </p:to>
                                    </p:set>
                                    <p:animEffect transition="in" filter="wipe(left)">
                                      <p:cBhvr>
                                        <p:cTn dur="500" id="88"/>
                                        <p:tgtEl>
                                          <p:spTgt spid="1048601"/>
                                        </p:tgtEl>
                                      </p:cBhvr>
                                    </p:animEffect>
                                  </p:childTnLst>
                                </p:cTn>
                              </p:par>
                            </p:childTnLst>
                          </p:cTn>
                        </p:par>
                        <p:par>
                          <p:cTn fill="hold" id="89">
                            <p:stCondLst>
                              <p:cond delay="7000"/>
                            </p:stCondLst>
                            <p:childTnLst>
                              <p:par>
                                <p:cTn fill="hold" id="90" nodeType="afterEffect" presetClass="entr" presetID="22" presetSubtype="4">
                                  <p:stCondLst>
                                    <p:cond delay="0"/>
                                  </p:stCondLst>
                                  <p:childTnLst>
                                    <p:set>
                                      <p:cBhvr>
                                        <p:cTn dur="1" fill="hold" id="91">
                                          <p:stCondLst>
                                            <p:cond delay="0"/>
                                          </p:stCondLst>
                                        </p:cTn>
                                        <p:tgtEl>
                                          <p:spTgt spid="1048593"/>
                                        </p:tgtEl>
                                        <p:attrNameLst>
                                          <p:attrName>style.visibility</p:attrName>
                                        </p:attrNameLst>
                                      </p:cBhvr>
                                      <p:to>
                                        <p:strVal val="visible"/>
                                      </p:to>
                                    </p:set>
                                    <p:animEffect transition="in" filter="wipe(down)">
                                      <p:cBhvr>
                                        <p:cTn dur="300" id="92"/>
                                        <p:tgtEl>
                                          <p:spTgt spid="1048593"/>
                                        </p:tgtEl>
                                      </p:cBhvr>
                                    </p:animEffect>
                                  </p:childTnLst>
                                </p:cTn>
                              </p:par>
                            </p:childTnLst>
                          </p:cTn>
                        </p:par>
                        <p:par>
                          <p:cTn fill="hold" id="93">
                            <p:stCondLst>
                              <p:cond delay="7500"/>
                            </p:stCondLst>
                            <p:childTnLst>
                              <p:par>
                                <p:cTn fill="hold" grpId="0" id="94" nodeType="afterEffect" presetClass="entr" presetID="22" presetSubtype="1">
                                  <p:stCondLst>
                                    <p:cond delay="0"/>
                                  </p:stCondLst>
                                  <p:childTnLst>
                                    <p:set>
                                      <p:cBhvr>
                                        <p:cTn dur="1" fill="hold" id="95">
                                          <p:stCondLst>
                                            <p:cond delay="0"/>
                                          </p:stCondLst>
                                        </p:cTn>
                                        <p:tgtEl>
                                          <p:spTgt spid="1048595"/>
                                        </p:tgtEl>
                                        <p:attrNameLst>
                                          <p:attrName>style.visibility</p:attrName>
                                        </p:attrNameLst>
                                      </p:cBhvr>
                                      <p:to>
                                        <p:strVal val="visible"/>
                                      </p:to>
                                    </p:set>
                                    <p:animEffect transition="in" filter="wipe(up)">
                                      <p:cBhvr>
                                        <p:cTn dur="500" id="96"/>
                                        <p:tgtEl>
                                          <p:spTgt spid="1048595"/>
                                        </p:tgtEl>
                                      </p:cBhvr>
                                    </p:animEffect>
                                  </p:childTnLst>
                                </p:cTn>
                              </p:par>
                            </p:childTnLst>
                          </p:cTn>
                        </p:par>
                        <p:par>
                          <p:cTn fill="hold" id="97">
                            <p:stCondLst>
                              <p:cond delay="8000"/>
                            </p:stCondLst>
                            <p:childTnLst>
                              <p:par>
                                <p:cTn fill="hold" grpId="0" id="98" nodeType="afterEffect" presetClass="entr" presetID="31" presetSubtype="0">
                                  <p:stCondLst>
                                    <p:cond delay="0"/>
                                  </p:stCondLst>
                                  <p:childTnLst>
                                    <p:set>
                                      <p:cBhvr>
                                        <p:cTn dur="1" fill="hold" id="99">
                                          <p:stCondLst>
                                            <p:cond delay="0"/>
                                          </p:stCondLst>
                                        </p:cTn>
                                        <p:tgtEl>
                                          <p:spTgt spid="1048604"/>
                                        </p:tgtEl>
                                        <p:attrNameLst>
                                          <p:attrName>style.visibility</p:attrName>
                                        </p:attrNameLst>
                                      </p:cBhvr>
                                      <p:to>
                                        <p:strVal val="visible"/>
                                      </p:to>
                                    </p:set>
                                    <p:anim calcmode="lin" valueType="num">
                                      <p:cBhvr>
                                        <p:cTn dur="500" fill="hold" id="100"/>
                                        <p:tgtEl>
                                          <p:spTgt spid="1048604"/>
                                        </p:tgtEl>
                                        <p:attrNameLst>
                                          <p:attrName>ppt_w</p:attrName>
                                        </p:attrNameLst>
                                      </p:cBhvr>
                                      <p:tavLst>
                                        <p:tav tm="0">
                                          <p:val>
                                            <p:fltVal val="0.0"/>
                                          </p:val>
                                        </p:tav>
                                        <p:tav tm="100000">
                                          <p:val>
                                            <p:strVal val="#ppt_w"/>
                                          </p:val>
                                        </p:tav>
                                      </p:tavLst>
                                    </p:anim>
                                    <p:anim calcmode="lin" valueType="num">
                                      <p:cBhvr>
                                        <p:cTn dur="500" fill="hold" id="101"/>
                                        <p:tgtEl>
                                          <p:spTgt spid="1048604"/>
                                        </p:tgtEl>
                                        <p:attrNameLst>
                                          <p:attrName>ppt_h</p:attrName>
                                        </p:attrNameLst>
                                      </p:cBhvr>
                                      <p:tavLst>
                                        <p:tav tm="0">
                                          <p:val>
                                            <p:fltVal val="0.0"/>
                                          </p:val>
                                        </p:tav>
                                        <p:tav tm="100000">
                                          <p:val>
                                            <p:strVal val="#ppt_h"/>
                                          </p:val>
                                        </p:tav>
                                      </p:tavLst>
                                    </p:anim>
                                    <p:anim calcmode="lin" valueType="num">
                                      <p:cBhvr>
                                        <p:cTn dur="500" fill="hold" id="102"/>
                                        <p:tgtEl>
                                          <p:spTgt spid="1048604"/>
                                        </p:tgtEl>
                                        <p:attrNameLst>
                                          <p:attrName>style.rotation</p:attrName>
                                        </p:attrNameLst>
                                      </p:cBhvr>
                                      <p:tavLst>
                                        <p:tav tm="0">
                                          <p:val>
                                            <p:fltVal val="90.0"/>
                                          </p:val>
                                        </p:tav>
                                        <p:tav tm="100000">
                                          <p:val>
                                            <p:fltVal val="0.0"/>
                                          </p:val>
                                        </p:tav>
                                      </p:tavLst>
                                    </p:anim>
                                    <p:animEffect transition="in" filter="fade">
                                      <p:cBhvr>
                                        <p:cTn dur="500" id="103"/>
                                        <p:tgtEl>
                                          <p:spTgt spid="1048604"/>
                                        </p:tgtEl>
                                      </p:cBhvr>
                                    </p:animEffect>
                                  </p:childTnLst>
                                </p:cTn>
                              </p:par>
                            </p:childTnLst>
                          </p:cTn>
                        </p:par>
                        <p:par>
                          <p:cTn fill="hold" id="104">
                            <p:stCondLst>
                              <p:cond delay="8500"/>
                            </p:stCondLst>
                            <p:childTnLst>
                              <p:par>
                                <p:cTn fill="hold" grpId="0" id="105" nodeType="afterEffect" presetClass="entr" presetID="22" presetSubtype="8">
                                  <p:stCondLst>
                                    <p:cond delay="0"/>
                                  </p:stCondLst>
                                  <p:childTnLst>
                                    <p:set>
                                      <p:cBhvr>
                                        <p:cTn dur="1" fill="hold" id="106">
                                          <p:stCondLst>
                                            <p:cond delay="0"/>
                                          </p:stCondLst>
                                        </p:cTn>
                                        <p:tgtEl>
                                          <p:spTgt spid="1048603"/>
                                        </p:tgtEl>
                                        <p:attrNameLst>
                                          <p:attrName>style.visibility</p:attrName>
                                        </p:attrNameLst>
                                      </p:cBhvr>
                                      <p:to>
                                        <p:strVal val="visible"/>
                                      </p:to>
                                    </p:set>
                                    <p:animEffect transition="in" filter="wipe(left)">
                                      <p:cBhvr>
                                        <p:cTn dur="500" id="107"/>
                                        <p:tgtEl>
                                          <p:spTgt spid="1048603"/>
                                        </p:tgtEl>
                                      </p:cBhvr>
                                    </p:animEffect>
                                  </p:childTnLst>
                                </p:cTn>
                              </p:par>
                            </p:childTnLst>
                          </p:cTn>
                        </p:par>
                        <p:par>
                          <p:cTn fill="hold" id="108">
                            <p:stCondLst>
                              <p:cond delay="9000"/>
                            </p:stCondLst>
                            <p:childTnLst>
                              <p:par>
                                <p:cTn fill="hold" id="109" nodeType="afterEffect" presetClass="entr" presetID="22" presetSubtype="4">
                                  <p:stCondLst>
                                    <p:cond delay="0"/>
                                  </p:stCondLst>
                                  <p:childTnLst>
                                    <p:set>
                                      <p:cBhvr>
                                        <p:cTn dur="1" fill="hold" id="110">
                                          <p:stCondLst>
                                            <p:cond delay="0"/>
                                          </p:stCondLst>
                                        </p:cTn>
                                        <p:tgtEl>
                                          <p:spTgt spid="1048596"/>
                                        </p:tgtEl>
                                        <p:attrNameLst>
                                          <p:attrName>style.visibility</p:attrName>
                                        </p:attrNameLst>
                                      </p:cBhvr>
                                      <p:to>
                                        <p:strVal val="visible"/>
                                      </p:to>
                                    </p:set>
                                    <p:animEffect transition="in" filter="wipe(down)">
                                      <p:cBhvr>
                                        <p:cTn dur="300" id="111"/>
                                        <p:tgtEl>
                                          <p:spTgt spid="1048596"/>
                                        </p:tgtEl>
                                      </p:cBhvr>
                                    </p:animEffect>
                                  </p:childTnLst>
                                </p:cTn>
                              </p:par>
                            </p:childTnLst>
                          </p:cTn>
                        </p:par>
                        <p:par>
                          <p:cTn fill="hold" id="112">
                            <p:stCondLst>
                              <p:cond delay="9500"/>
                            </p:stCondLst>
                            <p:childTnLst>
                              <p:par>
                                <p:cTn fill="hold" grpId="0" id="113" nodeType="afterEffect" presetClass="entr" presetID="22" presetSubtype="1">
                                  <p:stCondLst>
                                    <p:cond delay="0"/>
                                  </p:stCondLst>
                                  <p:childTnLst>
                                    <p:set>
                                      <p:cBhvr>
                                        <p:cTn dur="1" fill="hold" id="114">
                                          <p:stCondLst>
                                            <p:cond delay="0"/>
                                          </p:stCondLst>
                                        </p:cTn>
                                        <p:tgtEl>
                                          <p:spTgt spid="1048598"/>
                                        </p:tgtEl>
                                        <p:attrNameLst>
                                          <p:attrName>style.visibility</p:attrName>
                                        </p:attrNameLst>
                                      </p:cBhvr>
                                      <p:to>
                                        <p:strVal val="visible"/>
                                      </p:to>
                                    </p:set>
                                    <p:animEffect transition="in" filter="wipe(up)">
                                      <p:cBhvr>
                                        <p:cTn dur="500" id="115"/>
                                        <p:tgtEl>
                                          <p:spTgt spid="1048598"/>
                                        </p:tgtEl>
                                      </p:cBhvr>
                                    </p:animEffect>
                                  </p:childTnLst>
                                </p:cTn>
                              </p:par>
                            </p:childTnLst>
                          </p:cTn>
                        </p:par>
                        <p:par>
                          <p:cTn fill="hold" id="116">
                            <p:stCondLst>
                              <p:cond delay="10000"/>
                            </p:stCondLst>
                            <p:childTnLst>
                              <p:par>
                                <p:cTn fill="hold" grpId="0" id="117" nodeType="afterEffect" presetClass="entr" presetID="31" presetSubtype="0">
                                  <p:stCondLst>
                                    <p:cond delay="0"/>
                                  </p:stCondLst>
                                  <p:childTnLst>
                                    <p:set>
                                      <p:cBhvr>
                                        <p:cTn dur="1" fill="hold" id="118">
                                          <p:stCondLst>
                                            <p:cond delay="0"/>
                                          </p:stCondLst>
                                        </p:cTn>
                                        <p:tgtEl>
                                          <p:spTgt spid="1048606"/>
                                        </p:tgtEl>
                                        <p:attrNameLst>
                                          <p:attrName>style.visibility</p:attrName>
                                        </p:attrNameLst>
                                      </p:cBhvr>
                                      <p:to>
                                        <p:strVal val="visible"/>
                                      </p:to>
                                    </p:set>
                                    <p:anim calcmode="lin" valueType="num">
                                      <p:cBhvr>
                                        <p:cTn dur="500" fill="hold" id="119"/>
                                        <p:tgtEl>
                                          <p:spTgt spid="1048606"/>
                                        </p:tgtEl>
                                        <p:attrNameLst>
                                          <p:attrName>ppt_w</p:attrName>
                                        </p:attrNameLst>
                                      </p:cBhvr>
                                      <p:tavLst>
                                        <p:tav tm="0">
                                          <p:val>
                                            <p:fltVal val="0.0"/>
                                          </p:val>
                                        </p:tav>
                                        <p:tav tm="100000">
                                          <p:val>
                                            <p:strVal val="#ppt_w"/>
                                          </p:val>
                                        </p:tav>
                                      </p:tavLst>
                                    </p:anim>
                                    <p:anim calcmode="lin" valueType="num">
                                      <p:cBhvr>
                                        <p:cTn dur="500" fill="hold" id="120"/>
                                        <p:tgtEl>
                                          <p:spTgt spid="1048606"/>
                                        </p:tgtEl>
                                        <p:attrNameLst>
                                          <p:attrName>ppt_h</p:attrName>
                                        </p:attrNameLst>
                                      </p:cBhvr>
                                      <p:tavLst>
                                        <p:tav tm="0">
                                          <p:val>
                                            <p:fltVal val="0.0"/>
                                          </p:val>
                                        </p:tav>
                                        <p:tav tm="100000">
                                          <p:val>
                                            <p:strVal val="#ppt_h"/>
                                          </p:val>
                                        </p:tav>
                                      </p:tavLst>
                                    </p:anim>
                                    <p:anim calcmode="lin" valueType="num">
                                      <p:cBhvr>
                                        <p:cTn dur="500" fill="hold" id="121"/>
                                        <p:tgtEl>
                                          <p:spTgt spid="1048606"/>
                                        </p:tgtEl>
                                        <p:attrNameLst>
                                          <p:attrName>style.rotation</p:attrName>
                                        </p:attrNameLst>
                                      </p:cBhvr>
                                      <p:tavLst>
                                        <p:tav tm="0">
                                          <p:val>
                                            <p:fltVal val="90.0"/>
                                          </p:val>
                                        </p:tav>
                                        <p:tav tm="100000">
                                          <p:val>
                                            <p:fltVal val="0.0"/>
                                          </p:val>
                                        </p:tav>
                                      </p:tavLst>
                                    </p:anim>
                                    <p:animEffect transition="in" filter="fade">
                                      <p:cBhvr>
                                        <p:cTn dur="500" id="122"/>
                                        <p:tgtEl>
                                          <p:spTgt spid="1048606"/>
                                        </p:tgtEl>
                                      </p:cBhvr>
                                    </p:animEffect>
                                  </p:childTnLst>
                                </p:cTn>
                              </p:par>
                            </p:childTnLst>
                          </p:cTn>
                        </p:par>
                        <p:par>
                          <p:cTn fill="hold" id="123">
                            <p:stCondLst>
                              <p:cond delay="10500"/>
                            </p:stCondLst>
                            <p:childTnLst>
                              <p:par>
                                <p:cTn fill="hold" grpId="0" id="124" nodeType="afterEffect" presetClass="entr" presetID="22" presetSubtype="8">
                                  <p:stCondLst>
                                    <p:cond delay="0"/>
                                  </p:stCondLst>
                                  <p:childTnLst>
                                    <p:set>
                                      <p:cBhvr>
                                        <p:cTn dur="1" fill="hold" id="125">
                                          <p:stCondLst>
                                            <p:cond delay="0"/>
                                          </p:stCondLst>
                                        </p:cTn>
                                        <p:tgtEl>
                                          <p:spTgt spid="1048605"/>
                                        </p:tgtEl>
                                        <p:attrNameLst>
                                          <p:attrName>style.visibility</p:attrName>
                                        </p:attrNameLst>
                                      </p:cBhvr>
                                      <p:to>
                                        <p:strVal val="visible"/>
                                      </p:to>
                                    </p:set>
                                    <p:animEffect transition="in" filter="wipe(left)">
                                      <p:cBhvr>
                                        <p:cTn dur="500" id="126"/>
                                        <p:tgtEl>
                                          <p:spTgt spid="10486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589" grpId="0" bldLvl="0" animBg="1"/>
      <p:bldP spid="1048592" grpId="0" bldLvl="0" animBg="1"/>
      <p:bldP spid="1048595" grpId="0" bldLvl="0" animBg="1"/>
      <p:bldP spid="1048598" grpId="0" bldLvl="0" animBg="1"/>
      <p:bldP spid="1048599" grpId="0"/>
      <p:bldP spid="1048600" grpId="0"/>
      <p:bldP spid="1048601" grpId="0"/>
      <p:bldP spid="1048602" grpId="0"/>
      <p:bldP spid="1048603" grpId="0"/>
      <p:bldP spid="1048604" grpId="0"/>
      <p:bldP spid="1048605" grpId="0"/>
      <p:bldP spid="1048606"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0">
          <a:blip xmlns:r="http://schemas.openxmlformats.org/officeDocument/2006/relationships" r:embed="rId1"/>
          <a:stretch>
            <a:fillRect/>
          </a:stretch>
        </a:blipFill>
      </p:bgPr>
    </p:bg>
    <p:spTree>
      <p:nvGrpSpPr>
        <p:cNvPr id="114" name=""/>
        <p:cNvGrpSpPr/>
        <p:nvPr/>
      </p:nvGrpSpPr>
      <p:grpSpPr>
        <a:xfrm/>
      </p:grpSpPr>
      <p:pic>
        <p:nvPicPr>
          <p:cNvPr id="2097185" name="图片 1"/>
          <p:cNvPicPr>
            <a:picLocks noChangeAspect="1"/>
          </p:cNvPicPr>
          <p:nvPr/>
        </p:nvPicPr>
        <p:blipFill>
          <a:blip xmlns:r="http://schemas.openxmlformats.org/officeDocument/2006/relationships" r:embed="rId2"/>
          <a:stretch>
            <a:fillRect/>
          </a:stretch>
        </p:blipFill>
        <p:spPr>
          <a:xfrm>
            <a:off x="8426450" y="5084763"/>
            <a:ext cx="3271838" cy="1089025"/>
          </a:xfrm>
          <a:prstGeom prst="rect"/>
          <a:noFill/>
          <a:ln w="9525">
            <a:noFill/>
          </a:ln>
        </p:spPr>
      </p:pic>
      <p:pic>
        <p:nvPicPr>
          <p:cNvPr id="2097186" name="图片 2"/>
          <p:cNvPicPr>
            <a:picLocks noChangeAspect="1"/>
          </p:cNvPicPr>
          <p:nvPr/>
        </p:nvPicPr>
        <p:blipFill>
          <a:blip xmlns:r="http://schemas.openxmlformats.org/officeDocument/2006/relationships" r:embed="rId3"/>
          <a:stretch>
            <a:fillRect/>
          </a:stretch>
        </p:blipFill>
        <p:spPr>
          <a:xfrm>
            <a:off x="338138" y="3575050"/>
            <a:ext cx="2951162" cy="3282950"/>
          </a:xfrm>
          <a:prstGeom prst="rect"/>
          <a:noFill/>
          <a:ln w="9525">
            <a:noFill/>
          </a:ln>
        </p:spPr>
      </p:pic>
      <p:pic>
        <p:nvPicPr>
          <p:cNvPr id="2097187" name="图片 12"/>
          <p:cNvPicPr>
            <a:picLocks noChangeAspect="1"/>
          </p:cNvPicPr>
          <p:nvPr/>
        </p:nvPicPr>
        <p:blipFill>
          <a:blip xmlns:r="http://schemas.openxmlformats.org/officeDocument/2006/relationships" r:embed="rId4"/>
          <a:stretch>
            <a:fillRect/>
          </a:stretch>
        </p:blipFill>
        <p:spPr>
          <a:xfrm>
            <a:off x="7466013" y="3716338"/>
            <a:ext cx="1304925" cy="433387"/>
          </a:xfrm>
          <a:prstGeom prst="rect"/>
          <a:noFill/>
          <a:ln w="9525">
            <a:noFill/>
          </a:ln>
        </p:spPr>
      </p:pic>
      <p:pic>
        <p:nvPicPr>
          <p:cNvPr id="2097188" name="图片 13"/>
          <p:cNvPicPr>
            <a:picLocks noChangeAspect="1"/>
          </p:cNvPicPr>
          <p:nvPr/>
        </p:nvPicPr>
        <p:blipFill>
          <a:blip xmlns:r="http://schemas.openxmlformats.org/officeDocument/2006/relationships" r:embed="rId5"/>
          <a:stretch>
            <a:fillRect/>
          </a:stretch>
        </p:blipFill>
        <p:spPr>
          <a:xfrm>
            <a:off x="10923588" y="341313"/>
            <a:ext cx="723900" cy="825500"/>
          </a:xfrm>
          <a:prstGeom prst="rect"/>
          <a:noFill/>
          <a:ln w="9525">
            <a:noFill/>
          </a:ln>
        </p:spPr>
      </p:pic>
      <p:grpSp>
        <p:nvGrpSpPr>
          <p:cNvPr id="115" name="Group 4"/>
          <p:cNvGrpSpPr>
            <a:grpSpLocks noChangeAspect="1"/>
          </p:cNvGrpSpPr>
          <p:nvPr/>
        </p:nvGrpSpPr>
        <p:grpSpPr>
          <a:xfrm>
            <a:off x="371475" y="350838"/>
            <a:ext cx="1882775" cy="536575"/>
            <a:chOff x="204" y="164"/>
            <a:chExt cx="1069" cy="305"/>
          </a:xfrm>
        </p:grpSpPr>
        <p:sp>
          <p:nvSpPr>
            <p:cNvPr id="1048782" name="Freeform 5"/>
            <p:cNvSpPr>
              <a:spLocks noEditPoints="1"/>
            </p:cNvSpPr>
            <p:nvPr/>
          </p:nvSpPr>
          <p:spPr>
            <a:xfrm>
              <a:off x="552" y="184"/>
              <a:ext cx="721" cy="281"/>
            </a:xfrm>
            <a:custGeom>
              <a:avLst/>
              <a:ahLst/>
              <a:cxnLst>
                <a:cxn ang="0">
                  <a:pos x="222" y="82"/>
                </a:cxn>
                <a:cxn ang="0">
                  <a:pos x="301" y="123"/>
                </a:cxn>
                <a:cxn ang="0">
                  <a:pos x="301" y="82"/>
                </a:cxn>
                <a:cxn ang="0">
                  <a:pos x="301" y="52"/>
                </a:cxn>
                <a:cxn ang="0">
                  <a:pos x="59" y="0"/>
                </a:cxn>
                <a:cxn ang="0">
                  <a:pos x="23" y="118"/>
                </a:cxn>
                <a:cxn ang="0">
                  <a:pos x="101" y="118"/>
                </a:cxn>
                <a:cxn ang="0">
                  <a:pos x="83" y="36"/>
                </a:cxn>
                <a:cxn ang="0">
                  <a:pos x="42" y="50"/>
                </a:cxn>
                <a:cxn ang="0">
                  <a:pos x="101" y="103"/>
                </a:cxn>
                <a:cxn ang="0">
                  <a:pos x="721" y="39"/>
                </a:cxn>
                <a:cxn ang="0">
                  <a:pos x="693" y="39"/>
                </a:cxn>
                <a:cxn ang="0">
                  <a:pos x="657" y="85"/>
                </a:cxn>
                <a:cxn ang="0">
                  <a:pos x="721" y="140"/>
                </a:cxn>
                <a:cxn ang="0">
                  <a:pos x="610" y="133"/>
                </a:cxn>
                <a:cxn ang="0">
                  <a:pos x="601" y="149"/>
                </a:cxn>
                <a:cxn ang="0">
                  <a:pos x="649" y="69"/>
                </a:cxn>
                <a:cxn ang="0">
                  <a:pos x="580" y="30"/>
                </a:cxn>
                <a:cxn ang="0">
                  <a:pos x="309" y="150"/>
                </a:cxn>
                <a:cxn ang="0">
                  <a:pos x="309" y="25"/>
                </a:cxn>
                <a:cxn ang="0">
                  <a:pos x="289" y="25"/>
                </a:cxn>
                <a:cxn ang="0">
                  <a:pos x="410" y="26"/>
                </a:cxn>
                <a:cxn ang="0">
                  <a:pos x="440" y="146"/>
                </a:cxn>
                <a:cxn ang="0">
                  <a:pos x="435" y="26"/>
                </a:cxn>
                <a:cxn ang="0">
                  <a:pos x="410" y="93"/>
                </a:cxn>
                <a:cxn ang="0">
                  <a:pos x="405" y="77"/>
                </a:cxn>
                <a:cxn ang="0">
                  <a:pos x="445" y="132"/>
                </a:cxn>
                <a:cxn ang="0">
                  <a:pos x="445" y="132"/>
                </a:cxn>
                <a:cxn ang="0">
                  <a:pos x="435" y="42"/>
                </a:cxn>
                <a:cxn ang="0">
                  <a:pos x="299" y="102"/>
                </a:cxn>
                <a:cxn ang="0">
                  <a:pos x="493" y="30"/>
                </a:cxn>
                <a:cxn ang="0">
                  <a:pos x="507" y="123"/>
                </a:cxn>
                <a:cxn ang="0">
                  <a:pos x="517" y="78"/>
                </a:cxn>
                <a:cxn ang="0">
                  <a:pos x="214" y="182"/>
                </a:cxn>
                <a:cxn ang="0">
                  <a:pos x="298" y="281"/>
                </a:cxn>
                <a:cxn ang="0">
                  <a:pos x="32" y="186"/>
                </a:cxn>
                <a:cxn ang="0">
                  <a:pos x="82" y="269"/>
                </a:cxn>
                <a:cxn ang="0">
                  <a:pos x="20" y="204"/>
                </a:cxn>
                <a:cxn ang="0">
                  <a:pos x="67" y="186"/>
                </a:cxn>
                <a:cxn ang="0">
                  <a:pos x="102" y="281"/>
                </a:cxn>
                <a:cxn ang="0">
                  <a:pos x="164" y="183"/>
                </a:cxn>
                <a:cxn ang="0">
                  <a:pos x="188" y="281"/>
                </a:cxn>
                <a:cxn ang="0">
                  <a:pos x="647" y="196"/>
                </a:cxn>
                <a:cxn ang="0">
                  <a:pos x="614" y="230"/>
                </a:cxn>
                <a:cxn ang="0">
                  <a:pos x="592" y="259"/>
                </a:cxn>
                <a:cxn ang="0">
                  <a:pos x="634" y="227"/>
                </a:cxn>
                <a:cxn ang="0">
                  <a:pos x="693" y="191"/>
                </a:cxn>
                <a:cxn ang="0">
                  <a:pos x="455" y="182"/>
                </a:cxn>
                <a:cxn ang="0">
                  <a:pos x="459" y="239"/>
                </a:cxn>
                <a:cxn ang="0">
                  <a:pos x="474" y="227"/>
                </a:cxn>
                <a:cxn ang="0">
                  <a:pos x="463" y="191"/>
                </a:cxn>
                <a:cxn ang="0">
                  <a:pos x="300" y="281"/>
                </a:cxn>
                <a:cxn ang="0">
                  <a:pos x="393" y="281"/>
                </a:cxn>
                <a:cxn ang="0">
                  <a:pos x="347" y="201"/>
                </a:cxn>
                <a:cxn ang="0">
                  <a:pos x="590" y="231"/>
                </a:cxn>
                <a:cxn ang="0">
                  <a:pos x="581" y="231"/>
                </a:cxn>
              </a:cxnLst>
              <a:rect l="0" t="0" r="r" b="b"/>
              <a:pathLst>
                <a:path w="2233" h="839">
                  <a:moveTo>
                    <a:pt x="687" y="110"/>
                  </a:moveTo>
                  <a:lnTo>
                    <a:pt x="687" y="156"/>
                  </a:lnTo>
                  <a:lnTo>
                    <a:pt x="773" y="156"/>
                  </a:lnTo>
                  <a:lnTo>
                    <a:pt x="773" y="199"/>
                  </a:lnTo>
                  <a:lnTo>
                    <a:pt x="687" y="199"/>
                  </a:lnTo>
                  <a:lnTo>
                    <a:pt x="687" y="246"/>
                  </a:lnTo>
                  <a:lnTo>
                    <a:pt x="773" y="246"/>
                  </a:lnTo>
                  <a:lnTo>
                    <a:pt x="773" y="324"/>
                  </a:lnTo>
                  <a:lnTo>
                    <a:pt x="687" y="324"/>
                  </a:lnTo>
                  <a:lnTo>
                    <a:pt x="687" y="367"/>
                  </a:lnTo>
                  <a:lnTo>
                    <a:pt x="894" y="367"/>
                  </a:lnTo>
                  <a:lnTo>
                    <a:pt x="933" y="367"/>
                  </a:lnTo>
                  <a:lnTo>
                    <a:pt x="933" y="324"/>
                  </a:lnTo>
                  <a:lnTo>
                    <a:pt x="894" y="324"/>
                  </a:lnTo>
                  <a:lnTo>
                    <a:pt x="840" y="324"/>
                  </a:lnTo>
                  <a:lnTo>
                    <a:pt x="840" y="246"/>
                  </a:lnTo>
                  <a:lnTo>
                    <a:pt x="894" y="246"/>
                  </a:lnTo>
                  <a:lnTo>
                    <a:pt x="933" y="246"/>
                  </a:lnTo>
                  <a:lnTo>
                    <a:pt x="933" y="199"/>
                  </a:lnTo>
                  <a:lnTo>
                    <a:pt x="894" y="199"/>
                  </a:lnTo>
                  <a:lnTo>
                    <a:pt x="840" y="199"/>
                  </a:lnTo>
                  <a:lnTo>
                    <a:pt x="840" y="156"/>
                  </a:lnTo>
                  <a:lnTo>
                    <a:pt x="894" y="156"/>
                  </a:lnTo>
                  <a:lnTo>
                    <a:pt x="933" y="156"/>
                  </a:lnTo>
                  <a:lnTo>
                    <a:pt x="933" y="110"/>
                  </a:lnTo>
                  <a:lnTo>
                    <a:pt x="894" y="110"/>
                  </a:lnTo>
                  <a:lnTo>
                    <a:pt x="687" y="110"/>
                  </a:lnTo>
                  <a:close/>
                  <a:moveTo>
                    <a:pt x="258" y="106"/>
                  </a:moveTo>
                  <a:lnTo>
                    <a:pt x="258" y="0"/>
                  </a:lnTo>
                  <a:lnTo>
                    <a:pt x="184" y="0"/>
                  </a:lnTo>
                  <a:lnTo>
                    <a:pt x="184" y="106"/>
                  </a:lnTo>
                  <a:lnTo>
                    <a:pt x="129" y="106"/>
                  </a:lnTo>
                  <a:lnTo>
                    <a:pt x="1" y="106"/>
                  </a:lnTo>
                  <a:lnTo>
                    <a:pt x="0" y="371"/>
                  </a:lnTo>
                  <a:lnTo>
                    <a:pt x="71" y="371"/>
                  </a:lnTo>
                  <a:lnTo>
                    <a:pt x="71" y="351"/>
                  </a:lnTo>
                  <a:lnTo>
                    <a:pt x="129" y="351"/>
                  </a:lnTo>
                  <a:lnTo>
                    <a:pt x="184" y="351"/>
                  </a:lnTo>
                  <a:lnTo>
                    <a:pt x="184" y="476"/>
                  </a:lnTo>
                  <a:lnTo>
                    <a:pt x="258" y="476"/>
                  </a:lnTo>
                  <a:lnTo>
                    <a:pt x="258" y="351"/>
                  </a:lnTo>
                  <a:lnTo>
                    <a:pt x="313" y="351"/>
                  </a:lnTo>
                  <a:lnTo>
                    <a:pt x="367" y="351"/>
                  </a:lnTo>
                  <a:lnTo>
                    <a:pt x="367" y="371"/>
                  </a:lnTo>
                  <a:lnTo>
                    <a:pt x="434" y="371"/>
                  </a:lnTo>
                  <a:lnTo>
                    <a:pt x="434" y="106"/>
                  </a:lnTo>
                  <a:lnTo>
                    <a:pt x="313" y="106"/>
                  </a:lnTo>
                  <a:lnTo>
                    <a:pt x="258" y="106"/>
                  </a:lnTo>
                  <a:close/>
                  <a:moveTo>
                    <a:pt x="184" y="309"/>
                  </a:moveTo>
                  <a:lnTo>
                    <a:pt x="184" y="309"/>
                  </a:lnTo>
                  <a:lnTo>
                    <a:pt x="129" y="309"/>
                  </a:lnTo>
                  <a:lnTo>
                    <a:pt x="71" y="309"/>
                  </a:lnTo>
                  <a:lnTo>
                    <a:pt x="71" y="149"/>
                  </a:lnTo>
                  <a:lnTo>
                    <a:pt x="129" y="149"/>
                  </a:lnTo>
                  <a:lnTo>
                    <a:pt x="184" y="149"/>
                  </a:lnTo>
                  <a:lnTo>
                    <a:pt x="184" y="309"/>
                  </a:lnTo>
                  <a:close/>
                  <a:moveTo>
                    <a:pt x="367" y="149"/>
                  </a:moveTo>
                  <a:lnTo>
                    <a:pt x="367" y="149"/>
                  </a:lnTo>
                  <a:lnTo>
                    <a:pt x="367" y="309"/>
                  </a:lnTo>
                  <a:lnTo>
                    <a:pt x="313" y="309"/>
                  </a:lnTo>
                  <a:lnTo>
                    <a:pt x="258" y="309"/>
                  </a:lnTo>
                  <a:lnTo>
                    <a:pt x="258" y="149"/>
                  </a:lnTo>
                  <a:lnTo>
                    <a:pt x="313" y="149"/>
                  </a:lnTo>
                  <a:lnTo>
                    <a:pt x="367" y="149"/>
                  </a:lnTo>
                  <a:close/>
                  <a:moveTo>
                    <a:pt x="2214" y="117"/>
                  </a:moveTo>
                  <a:lnTo>
                    <a:pt x="2233" y="117"/>
                  </a:lnTo>
                  <a:lnTo>
                    <a:pt x="2233" y="70"/>
                  </a:lnTo>
                  <a:lnTo>
                    <a:pt x="2097" y="70"/>
                  </a:lnTo>
                  <a:lnTo>
                    <a:pt x="2112" y="4"/>
                  </a:lnTo>
                  <a:lnTo>
                    <a:pt x="2046" y="4"/>
                  </a:lnTo>
                  <a:lnTo>
                    <a:pt x="2022" y="117"/>
                  </a:lnTo>
                  <a:lnTo>
                    <a:pt x="2147" y="117"/>
                  </a:lnTo>
                  <a:lnTo>
                    <a:pt x="2147" y="254"/>
                  </a:lnTo>
                  <a:cubicBezTo>
                    <a:pt x="2147" y="285"/>
                    <a:pt x="2139" y="309"/>
                    <a:pt x="2128" y="332"/>
                  </a:cubicBezTo>
                  <a:cubicBezTo>
                    <a:pt x="2112" y="309"/>
                    <a:pt x="2104" y="281"/>
                    <a:pt x="2104" y="254"/>
                  </a:cubicBezTo>
                  <a:cubicBezTo>
                    <a:pt x="2100" y="184"/>
                    <a:pt x="2104" y="176"/>
                    <a:pt x="2104" y="141"/>
                  </a:cubicBezTo>
                  <a:lnTo>
                    <a:pt x="2034" y="141"/>
                  </a:lnTo>
                  <a:lnTo>
                    <a:pt x="2034" y="254"/>
                  </a:lnTo>
                  <a:cubicBezTo>
                    <a:pt x="2034" y="301"/>
                    <a:pt x="2054" y="344"/>
                    <a:pt x="2085" y="379"/>
                  </a:cubicBezTo>
                  <a:cubicBezTo>
                    <a:pt x="2057" y="402"/>
                    <a:pt x="2026" y="414"/>
                    <a:pt x="2022" y="418"/>
                  </a:cubicBezTo>
                  <a:lnTo>
                    <a:pt x="2018" y="476"/>
                  </a:lnTo>
                  <a:cubicBezTo>
                    <a:pt x="2026" y="476"/>
                    <a:pt x="2077" y="457"/>
                    <a:pt x="2124" y="418"/>
                  </a:cubicBezTo>
                  <a:cubicBezTo>
                    <a:pt x="2159" y="445"/>
                    <a:pt x="2198" y="465"/>
                    <a:pt x="2233" y="476"/>
                  </a:cubicBezTo>
                  <a:cubicBezTo>
                    <a:pt x="2233" y="457"/>
                    <a:pt x="2233" y="437"/>
                    <a:pt x="2233" y="418"/>
                  </a:cubicBezTo>
                  <a:cubicBezTo>
                    <a:pt x="2210" y="406"/>
                    <a:pt x="2186" y="394"/>
                    <a:pt x="2167" y="379"/>
                  </a:cubicBezTo>
                  <a:cubicBezTo>
                    <a:pt x="2194" y="344"/>
                    <a:pt x="2214" y="301"/>
                    <a:pt x="2214" y="254"/>
                  </a:cubicBezTo>
                  <a:cubicBezTo>
                    <a:pt x="2214" y="207"/>
                    <a:pt x="2214" y="164"/>
                    <a:pt x="2214" y="117"/>
                  </a:cubicBezTo>
                  <a:close/>
                  <a:moveTo>
                    <a:pt x="1796" y="90"/>
                  </a:moveTo>
                  <a:lnTo>
                    <a:pt x="1890" y="90"/>
                  </a:lnTo>
                  <a:lnTo>
                    <a:pt x="1890" y="398"/>
                  </a:lnTo>
                  <a:lnTo>
                    <a:pt x="1862" y="398"/>
                  </a:lnTo>
                  <a:lnTo>
                    <a:pt x="1862" y="160"/>
                  </a:lnTo>
                  <a:lnTo>
                    <a:pt x="1796" y="160"/>
                  </a:lnTo>
                  <a:lnTo>
                    <a:pt x="1796" y="398"/>
                  </a:lnTo>
                  <a:lnTo>
                    <a:pt x="1796" y="445"/>
                  </a:lnTo>
                  <a:lnTo>
                    <a:pt x="1862" y="445"/>
                  </a:lnTo>
                  <a:lnTo>
                    <a:pt x="2011" y="445"/>
                  </a:lnTo>
                  <a:lnTo>
                    <a:pt x="2011" y="398"/>
                  </a:lnTo>
                  <a:lnTo>
                    <a:pt x="1956" y="398"/>
                  </a:lnTo>
                  <a:lnTo>
                    <a:pt x="1956" y="254"/>
                  </a:lnTo>
                  <a:lnTo>
                    <a:pt x="2011" y="254"/>
                  </a:lnTo>
                  <a:lnTo>
                    <a:pt x="2011" y="207"/>
                  </a:lnTo>
                  <a:lnTo>
                    <a:pt x="1956" y="207"/>
                  </a:lnTo>
                  <a:lnTo>
                    <a:pt x="1956" y="90"/>
                  </a:lnTo>
                  <a:lnTo>
                    <a:pt x="2011" y="90"/>
                  </a:lnTo>
                  <a:lnTo>
                    <a:pt x="2011" y="43"/>
                  </a:lnTo>
                  <a:lnTo>
                    <a:pt x="1796" y="43"/>
                  </a:lnTo>
                  <a:lnTo>
                    <a:pt x="1796" y="90"/>
                  </a:lnTo>
                  <a:close/>
                  <a:moveTo>
                    <a:pt x="598" y="24"/>
                  </a:moveTo>
                  <a:lnTo>
                    <a:pt x="598" y="473"/>
                  </a:lnTo>
                  <a:lnTo>
                    <a:pt x="668" y="473"/>
                  </a:lnTo>
                  <a:lnTo>
                    <a:pt x="668" y="449"/>
                  </a:lnTo>
                  <a:lnTo>
                    <a:pt x="894" y="449"/>
                  </a:lnTo>
                  <a:lnTo>
                    <a:pt x="957" y="449"/>
                  </a:lnTo>
                  <a:lnTo>
                    <a:pt x="957" y="473"/>
                  </a:lnTo>
                  <a:lnTo>
                    <a:pt x="1023" y="473"/>
                  </a:lnTo>
                  <a:lnTo>
                    <a:pt x="1023" y="24"/>
                  </a:lnTo>
                  <a:lnTo>
                    <a:pt x="894" y="24"/>
                  </a:lnTo>
                  <a:lnTo>
                    <a:pt x="598" y="24"/>
                  </a:lnTo>
                  <a:close/>
                  <a:moveTo>
                    <a:pt x="957" y="74"/>
                  </a:moveTo>
                  <a:lnTo>
                    <a:pt x="957" y="74"/>
                  </a:lnTo>
                  <a:lnTo>
                    <a:pt x="957" y="402"/>
                  </a:lnTo>
                  <a:lnTo>
                    <a:pt x="894" y="402"/>
                  </a:lnTo>
                  <a:lnTo>
                    <a:pt x="668" y="402"/>
                  </a:lnTo>
                  <a:lnTo>
                    <a:pt x="668" y="74"/>
                  </a:lnTo>
                  <a:lnTo>
                    <a:pt x="894" y="74"/>
                  </a:lnTo>
                  <a:lnTo>
                    <a:pt x="957" y="74"/>
                  </a:lnTo>
                  <a:close/>
                  <a:moveTo>
                    <a:pt x="1347" y="78"/>
                  </a:moveTo>
                  <a:lnTo>
                    <a:pt x="1347" y="4"/>
                  </a:lnTo>
                  <a:lnTo>
                    <a:pt x="1285" y="4"/>
                  </a:lnTo>
                  <a:lnTo>
                    <a:pt x="1285" y="78"/>
                  </a:lnTo>
                  <a:lnTo>
                    <a:pt x="1269" y="78"/>
                  </a:lnTo>
                  <a:lnTo>
                    <a:pt x="1187" y="78"/>
                  </a:lnTo>
                  <a:lnTo>
                    <a:pt x="1187" y="461"/>
                  </a:lnTo>
                  <a:lnTo>
                    <a:pt x="1253" y="461"/>
                  </a:lnTo>
                  <a:lnTo>
                    <a:pt x="1253" y="437"/>
                  </a:lnTo>
                  <a:lnTo>
                    <a:pt x="1269" y="437"/>
                  </a:lnTo>
                  <a:lnTo>
                    <a:pt x="1363" y="437"/>
                  </a:lnTo>
                  <a:lnTo>
                    <a:pt x="1378" y="437"/>
                  </a:lnTo>
                  <a:lnTo>
                    <a:pt x="1378" y="461"/>
                  </a:lnTo>
                  <a:lnTo>
                    <a:pt x="1437" y="461"/>
                  </a:lnTo>
                  <a:lnTo>
                    <a:pt x="1437" y="78"/>
                  </a:lnTo>
                  <a:lnTo>
                    <a:pt x="1363" y="78"/>
                  </a:lnTo>
                  <a:lnTo>
                    <a:pt x="1347" y="78"/>
                  </a:lnTo>
                  <a:close/>
                  <a:moveTo>
                    <a:pt x="1285" y="394"/>
                  </a:moveTo>
                  <a:lnTo>
                    <a:pt x="1285" y="394"/>
                  </a:lnTo>
                  <a:lnTo>
                    <a:pt x="1269" y="394"/>
                  </a:lnTo>
                  <a:lnTo>
                    <a:pt x="1253" y="394"/>
                  </a:lnTo>
                  <a:lnTo>
                    <a:pt x="1253" y="277"/>
                  </a:lnTo>
                  <a:lnTo>
                    <a:pt x="1269" y="277"/>
                  </a:lnTo>
                  <a:lnTo>
                    <a:pt x="1285" y="277"/>
                  </a:lnTo>
                  <a:lnTo>
                    <a:pt x="1285" y="394"/>
                  </a:lnTo>
                  <a:close/>
                  <a:moveTo>
                    <a:pt x="1285" y="230"/>
                  </a:moveTo>
                  <a:lnTo>
                    <a:pt x="1285" y="230"/>
                  </a:lnTo>
                  <a:lnTo>
                    <a:pt x="1269" y="230"/>
                  </a:lnTo>
                  <a:lnTo>
                    <a:pt x="1253" y="230"/>
                  </a:lnTo>
                  <a:lnTo>
                    <a:pt x="1253" y="125"/>
                  </a:lnTo>
                  <a:lnTo>
                    <a:pt x="1269" y="125"/>
                  </a:lnTo>
                  <a:lnTo>
                    <a:pt x="1285" y="125"/>
                  </a:lnTo>
                  <a:lnTo>
                    <a:pt x="1285" y="230"/>
                  </a:lnTo>
                  <a:close/>
                  <a:moveTo>
                    <a:pt x="1378" y="394"/>
                  </a:moveTo>
                  <a:lnTo>
                    <a:pt x="1378" y="394"/>
                  </a:lnTo>
                  <a:lnTo>
                    <a:pt x="1363" y="394"/>
                  </a:lnTo>
                  <a:lnTo>
                    <a:pt x="1347" y="394"/>
                  </a:lnTo>
                  <a:lnTo>
                    <a:pt x="1347" y="277"/>
                  </a:lnTo>
                  <a:lnTo>
                    <a:pt x="1363" y="277"/>
                  </a:lnTo>
                  <a:lnTo>
                    <a:pt x="1378" y="277"/>
                  </a:lnTo>
                  <a:lnTo>
                    <a:pt x="1378" y="394"/>
                  </a:lnTo>
                  <a:close/>
                  <a:moveTo>
                    <a:pt x="1378" y="125"/>
                  </a:moveTo>
                  <a:lnTo>
                    <a:pt x="1378" y="125"/>
                  </a:lnTo>
                  <a:lnTo>
                    <a:pt x="1378" y="230"/>
                  </a:lnTo>
                  <a:lnTo>
                    <a:pt x="1363" y="230"/>
                  </a:lnTo>
                  <a:lnTo>
                    <a:pt x="1347" y="230"/>
                  </a:lnTo>
                  <a:lnTo>
                    <a:pt x="1347" y="125"/>
                  </a:lnTo>
                  <a:lnTo>
                    <a:pt x="1363" y="125"/>
                  </a:lnTo>
                  <a:lnTo>
                    <a:pt x="1378" y="125"/>
                  </a:lnTo>
                  <a:close/>
                  <a:moveTo>
                    <a:pt x="863" y="266"/>
                  </a:moveTo>
                  <a:lnTo>
                    <a:pt x="863" y="305"/>
                  </a:lnTo>
                  <a:lnTo>
                    <a:pt x="894" y="305"/>
                  </a:lnTo>
                  <a:lnTo>
                    <a:pt x="926" y="305"/>
                  </a:lnTo>
                  <a:lnTo>
                    <a:pt x="926" y="266"/>
                  </a:lnTo>
                  <a:lnTo>
                    <a:pt x="894" y="266"/>
                  </a:lnTo>
                  <a:lnTo>
                    <a:pt x="863" y="266"/>
                  </a:lnTo>
                  <a:close/>
                  <a:moveTo>
                    <a:pt x="1464" y="476"/>
                  </a:moveTo>
                  <a:cubicBezTo>
                    <a:pt x="1488" y="476"/>
                    <a:pt x="1507" y="476"/>
                    <a:pt x="1527" y="476"/>
                  </a:cubicBezTo>
                  <a:cubicBezTo>
                    <a:pt x="1527" y="348"/>
                    <a:pt x="1527" y="219"/>
                    <a:pt x="1527" y="90"/>
                  </a:cubicBezTo>
                  <a:cubicBezTo>
                    <a:pt x="1542" y="90"/>
                    <a:pt x="1554" y="90"/>
                    <a:pt x="1570" y="90"/>
                  </a:cubicBezTo>
                  <a:cubicBezTo>
                    <a:pt x="1570" y="121"/>
                    <a:pt x="1570" y="156"/>
                    <a:pt x="1570" y="176"/>
                  </a:cubicBezTo>
                  <a:cubicBezTo>
                    <a:pt x="1570" y="195"/>
                    <a:pt x="1558" y="211"/>
                    <a:pt x="1542" y="215"/>
                  </a:cubicBezTo>
                  <a:cubicBezTo>
                    <a:pt x="1542" y="230"/>
                    <a:pt x="1542" y="246"/>
                    <a:pt x="1542" y="258"/>
                  </a:cubicBezTo>
                  <a:cubicBezTo>
                    <a:pt x="1562" y="258"/>
                    <a:pt x="1570" y="273"/>
                    <a:pt x="1570" y="285"/>
                  </a:cubicBezTo>
                  <a:cubicBezTo>
                    <a:pt x="1570" y="293"/>
                    <a:pt x="1570" y="332"/>
                    <a:pt x="1570" y="367"/>
                  </a:cubicBezTo>
                  <a:cubicBezTo>
                    <a:pt x="1570" y="379"/>
                    <a:pt x="1562" y="391"/>
                    <a:pt x="1542" y="394"/>
                  </a:cubicBezTo>
                  <a:cubicBezTo>
                    <a:pt x="1542" y="410"/>
                    <a:pt x="1542" y="422"/>
                    <a:pt x="1542" y="437"/>
                  </a:cubicBezTo>
                  <a:cubicBezTo>
                    <a:pt x="1554" y="437"/>
                    <a:pt x="1566" y="437"/>
                    <a:pt x="1577" y="437"/>
                  </a:cubicBezTo>
                  <a:cubicBezTo>
                    <a:pt x="1613" y="429"/>
                    <a:pt x="1632" y="406"/>
                    <a:pt x="1632" y="375"/>
                  </a:cubicBezTo>
                  <a:cubicBezTo>
                    <a:pt x="1632" y="340"/>
                    <a:pt x="1632" y="293"/>
                    <a:pt x="1632" y="277"/>
                  </a:cubicBezTo>
                  <a:cubicBezTo>
                    <a:pt x="1632" y="258"/>
                    <a:pt x="1616" y="242"/>
                    <a:pt x="1601" y="234"/>
                  </a:cubicBezTo>
                  <a:cubicBezTo>
                    <a:pt x="1609" y="227"/>
                    <a:pt x="1628" y="215"/>
                    <a:pt x="1632" y="188"/>
                  </a:cubicBezTo>
                  <a:cubicBezTo>
                    <a:pt x="1632" y="141"/>
                    <a:pt x="1632" y="94"/>
                    <a:pt x="1632" y="47"/>
                  </a:cubicBezTo>
                  <a:cubicBezTo>
                    <a:pt x="1573" y="47"/>
                    <a:pt x="1519" y="47"/>
                    <a:pt x="1464" y="47"/>
                  </a:cubicBezTo>
                  <a:cubicBezTo>
                    <a:pt x="1464" y="191"/>
                    <a:pt x="1464" y="336"/>
                    <a:pt x="1464" y="476"/>
                  </a:cubicBezTo>
                  <a:close/>
                  <a:moveTo>
                    <a:pt x="890" y="777"/>
                  </a:moveTo>
                  <a:lnTo>
                    <a:pt x="664" y="543"/>
                  </a:lnTo>
                  <a:lnTo>
                    <a:pt x="656" y="547"/>
                  </a:lnTo>
                  <a:lnTo>
                    <a:pt x="656" y="839"/>
                  </a:lnTo>
                  <a:lnTo>
                    <a:pt x="684" y="839"/>
                  </a:lnTo>
                  <a:lnTo>
                    <a:pt x="684" y="601"/>
                  </a:lnTo>
                  <a:lnTo>
                    <a:pt x="910" y="839"/>
                  </a:lnTo>
                  <a:lnTo>
                    <a:pt x="922" y="839"/>
                  </a:lnTo>
                  <a:lnTo>
                    <a:pt x="922" y="547"/>
                  </a:lnTo>
                  <a:lnTo>
                    <a:pt x="890" y="547"/>
                  </a:lnTo>
                  <a:lnTo>
                    <a:pt x="890" y="777"/>
                  </a:lnTo>
                  <a:close/>
                  <a:moveTo>
                    <a:pt x="207" y="554"/>
                  </a:moveTo>
                  <a:cubicBezTo>
                    <a:pt x="192" y="551"/>
                    <a:pt x="172" y="547"/>
                    <a:pt x="157" y="547"/>
                  </a:cubicBezTo>
                  <a:cubicBezTo>
                    <a:pt x="137" y="547"/>
                    <a:pt x="118" y="551"/>
                    <a:pt x="98" y="554"/>
                  </a:cubicBezTo>
                  <a:cubicBezTo>
                    <a:pt x="82" y="562"/>
                    <a:pt x="63" y="574"/>
                    <a:pt x="51" y="586"/>
                  </a:cubicBezTo>
                  <a:cubicBezTo>
                    <a:pt x="20" y="613"/>
                    <a:pt x="0" y="652"/>
                    <a:pt x="4" y="691"/>
                  </a:cubicBezTo>
                  <a:cubicBezTo>
                    <a:pt x="4" y="742"/>
                    <a:pt x="28" y="785"/>
                    <a:pt x="67" y="816"/>
                  </a:cubicBezTo>
                  <a:cubicBezTo>
                    <a:pt x="90" y="828"/>
                    <a:pt x="118" y="839"/>
                    <a:pt x="157" y="839"/>
                  </a:cubicBezTo>
                  <a:cubicBezTo>
                    <a:pt x="176" y="839"/>
                    <a:pt x="192" y="836"/>
                    <a:pt x="207" y="832"/>
                  </a:cubicBezTo>
                  <a:cubicBezTo>
                    <a:pt x="223" y="824"/>
                    <a:pt x="239" y="816"/>
                    <a:pt x="254" y="804"/>
                  </a:cubicBezTo>
                  <a:lnTo>
                    <a:pt x="254" y="773"/>
                  </a:lnTo>
                  <a:cubicBezTo>
                    <a:pt x="239" y="789"/>
                    <a:pt x="223" y="800"/>
                    <a:pt x="207" y="808"/>
                  </a:cubicBezTo>
                  <a:cubicBezTo>
                    <a:pt x="172" y="820"/>
                    <a:pt x="133" y="816"/>
                    <a:pt x="102" y="804"/>
                  </a:cubicBezTo>
                  <a:cubicBezTo>
                    <a:pt x="59" y="785"/>
                    <a:pt x="32" y="746"/>
                    <a:pt x="32" y="691"/>
                  </a:cubicBezTo>
                  <a:cubicBezTo>
                    <a:pt x="32" y="675"/>
                    <a:pt x="36" y="660"/>
                    <a:pt x="39" y="648"/>
                  </a:cubicBezTo>
                  <a:cubicBezTo>
                    <a:pt x="47" y="632"/>
                    <a:pt x="55" y="621"/>
                    <a:pt x="63" y="609"/>
                  </a:cubicBezTo>
                  <a:cubicBezTo>
                    <a:pt x="75" y="597"/>
                    <a:pt x="86" y="589"/>
                    <a:pt x="98" y="582"/>
                  </a:cubicBezTo>
                  <a:cubicBezTo>
                    <a:pt x="114" y="574"/>
                    <a:pt x="133" y="570"/>
                    <a:pt x="149" y="570"/>
                  </a:cubicBezTo>
                  <a:cubicBezTo>
                    <a:pt x="188" y="570"/>
                    <a:pt x="231" y="586"/>
                    <a:pt x="254" y="613"/>
                  </a:cubicBezTo>
                  <a:lnTo>
                    <a:pt x="254" y="582"/>
                  </a:lnTo>
                  <a:cubicBezTo>
                    <a:pt x="246" y="578"/>
                    <a:pt x="243" y="570"/>
                    <a:pt x="235" y="566"/>
                  </a:cubicBezTo>
                  <a:cubicBezTo>
                    <a:pt x="227" y="562"/>
                    <a:pt x="215" y="558"/>
                    <a:pt x="207" y="554"/>
                  </a:cubicBezTo>
                  <a:close/>
                  <a:moveTo>
                    <a:pt x="508" y="672"/>
                  </a:moveTo>
                  <a:lnTo>
                    <a:pt x="317" y="672"/>
                  </a:lnTo>
                  <a:lnTo>
                    <a:pt x="317" y="547"/>
                  </a:lnTo>
                  <a:lnTo>
                    <a:pt x="289" y="547"/>
                  </a:lnTo>
                  <a:lnTo>
                    <a:pt x="289" y="839"/>
                  </a:lnTo>
                  <a:lnTo>
                    <a:pt x="317" y="839"/>
                  </a:lnTo>
                  <a:lnTo>
                    <a:pt x="317" y="691"/>
                  </a:lnTo>
                  <a:lnTo>
                    <a:pt x="508" y="691"/>
                  </a:lnTo>
                  <a:lnTo>
                    <a:pt x="508" y="839"/>
                  </a:lnTo>
                  <a:lnTo>
                    <a:pt x="539" y="839"/>
                  </a:lnTo>
                  <a:lnTo>
                    <a:pt x="539" y="547"/>
                  </a:lnTo>
                  <a:lnTo>
                    <a:pt x="508" y="547"/>
                  </a:lnTo>
                  <a:lnTo>
                    <a:pt x="508" y="672"/>
                  </a:lnTo>
                  <a:close/>
                  <a:moveTo>
                    <a:pt x="582" y="839"/>
                  </a:moveTo>
                  <a:lnTo>
                    <a:pt x="617" y="839"/>
                  </a:lnTo>
                  <a:lnTo>
                    <a:pt x="617" y="547"/>
                  </a:lnTo>
                  <a:lnTo>
                    <a:pt x="582" y="547"/>
                  </a:lnTo>
                  <a:lnTo>
                    <a:pt x="582" y="839"/>
                  </a:lnTo>
                  <a:close/>
                  <a:moveTo>
                    <a:pt x="1964" y="679"/>
                  </a:moveTo>
                  <a:lnTo>
                    <a:pt x="1905" y="664"/>
                  </a:lnTo>
                  <a:cubicBezTo>
                    <a:pt x="1882" y="656"/>
                    <a:pt x="1866" y="632"/>
                    <a:pt x="1866" y="613"/>
                  </a:cubicBezTo>
                  <a:cubicBezTo>
                    <a:pt x="1870" y="582"/>
                    <a:pt x="1897" y="566"/>
                    <a:pt x="1925" y="566"/>
                  </a:cubicBezTo>
                  <a:cubicBezTo>
                    <a:pt x="1952" y="566"/>
                    <a:pt x="1972" y="582"/>
                    <a:pt x="1983" y="601"/>
                  </a:cubicBezTo>
                  <a:lnTo>
                    <a:pt x="2003" y="586"/>
                  </a:lnTo>
                  <a:cubicBezTo>
                    <a:pt x="1999" y="574"/>
                    <a:pt x="1991" y="566"/>
                    <a:pt x="1979" y="562"/>
                  </a:cubicBezTo>
                  <a:cubicBezTo>
                    <a:pt x="1968" y="547"/>
                    <a:pt x="1944" y="543"/>
                    <a:pt x="1929" y="543"/>
                  </a:cubicBezTo>
                  <a:cubicBezTo>
                    <a:pt x="1901" y="543"/>
                    <a:pt x="1882" y="551"/>
                    <a:pt x="1866" y="562"/>
                  </a:cubicBezTo>
                  <a:cubicBezTo>
                    <a:pt x="1851" y="578"/>
                    <a:pt x="1843" y="594"/>
                    <a:pt x="1843" y="613"/>
                  </a:cubicBezTo>
                  <a:cubicBezTo>
                    <a:pt x="1843" y="629"/>
                    <a:pt x="1847" y="648"/>
                    <a:pt x="1858" y="660"/>
                  </a:cubicBezTo>
                  <a:cubicBezTo>
                    <a:pt x="1866" y="672"/>
                    <a:pt x="1882" y="683"/>
                    <a:pt x="1901" y="687"/>
                  </a:cubicBezTo>
                  <a:lnTo>
                    <a:pt x="1948" y="699"/>
                  </a:lnTo>
                  <a:cubicBezTo>
                    <a:pt x="1979" y="707"/>
                    <a:pt x="1995" y="726"/>
                    <a:pt x="1995" y="757"/>
                  </a:cubicBezTo>
                  <a:cubicBezTo>
                    <a:pt x="1995" y="773"/>
                    <a:pt x="1987" y="789"/>
                    <a:pt x="1975" y="796"/>
                  </a:cubicBezTo>
                  <a:cubicBezTo>
                    <a:pt x="1964" y="808"/>
                    <a:pt x="1944" y="816"/>
                    <a:pt x="1925" y="812"/>
                  </a:cubicBezTo>
                  <a:cubicBezTo>
                    <a:pt x="1890" y="812"/>
                    <a:pt x="1870" y="796"/>
                    <a:pt x="1855" y="761"/>
                  </a:cubicBezTo>
                  <a:lnTo>
                    <a:pt x="1835" y="773"/>
                  </a:lnTo>
                  <a:cubicBezTo>
                    <a:pt x="1843" y="793"/>
                    <a:pt x="1851" y="808"/>
                    <a:pt x="1866" y="820"/>
                  </a:cubicBezTo>
                  <a:cubicBezTo>
                    <a:pt x="1882" y="832"/>
                    <a:pt x="1901" y="839"/>
                    <a:pt x="1925" y="839"/>
                  </a:cubicBezTo>
                  <a:cubicBezTo>
                    <a:pt x="1956" y="839"/>
                    <a:pt x="1975" y="832"/>
                    <a:pt x="1995" y="816"/>
                  </a:cubicBezTo>
                  <a:cubicBezTo>
                    <a:pt x="2015" y="800"/>
                    <a:pt x="2022" y="781"/>
                    <a:pt x="2022" y="754"/>
                  </a:cubicBezTo>
                  <a:cubicBezTo>
                    <a:pt x="2022" y="738"/>
                    <a:pt x="2018" y="722"/>
                    <a:pt x="2007" y="707"/>
                  </a:cubicBezTo>
                  <a:cubicBezTo>
                    <a:pt x="1995" y="695"/>
                    <a:pt x="1983" y="683"/>
                    <a:pt x="1964" y="679"/>
                  </a:cubicBezTo>
                  <a:close/>
                  <a:moveTo>
                    <a:pt x="2022" y="547"/>
                  </a:moveTo>
                  <a:lnTo>
                    <a:pt x="2022" y="570"/>
                  </a:lnTo>
                  <a:lnTo>
                    <a:pt x="2116" y="570"/>
                  </a:lnTo>
                  <a:lnTo>
                    <a:pt x="2116" y="839"/>
                  </a:lnTo>
                  <a:lnTo>
                    <a:pt x="2147" y="839"/>
                  </a:lnTo>
                  <a:lnTo>
                    <a:pt x="2147" y="570"/>
                  </a:lnTo>
                  <a:lnTo>
                    <a:pt x="2233" y="570"/>
                  </a:lnTo>
                  <a:lnTo>
                    <a:pt x="2233" y="547"/>
                  </a:lnTo>
                  <a:lnTo>
                    <a:pt x="2022" y="547"/>
                  </a:lnTo>
                  <a:close/>
                  <a:moveTo>
                    <a:pt x="1484" y="562"/>
                  </a:moveTo>
                  <a:cubicBezTo>
                    <a:pt x="1468" y="551"/>
                    <a:pt x="1448" y="547"/>
                    <a:pt x="1433" y="543"/>
                  </a:cubicBezTo>
                  <a:cubicBezTo>
                    <a:pt x="1425" y="543"/>
                    <a:pt x="1417" y="543"/>
                    <a:pt x="1410" y="543"/>
                  </a:cubicBezTo>
                  <a:lnTo>
                    <a:pt x="1378" y="543"/>
                  </a:lnTo>
                  <a:lnTo>
                    <a:pt x="1343" y="543"/>
                  </a:lnTo>
                  <a:lnTo>
                    <a:pt x="1343" y="839"/>
                  </a:lnTo>
                  <a:lnTo>
                    <a:pt x="1374" y="839"/>
                  </a:lnTo>
                  <a:lnTo>
                    <a:pt x="1374" y="714"/>
                  </a:lnTo>
                  <a:lnTo>
                    <a:pt x="1421" y="714"/>
                  </a:lnTo>
                  <a:cubicBezTo>
                    <a:pt x="1425" y="714"/>
                    <a:pt x="1429" y="714"/>
                    <a:pt x="1433" y="714"/>
                  </a:cubicBezTo>
                  <a:cubicBezTo>
                    <a:pt x="1445" y="714"/>
                    <a:pt x="1453" y="714"/>
                    <a:pt x="1460" y="711"/>
                  </a:cubicBezTo>
                  <a:cubicBezTo>
                    <a:pt x="1495" y="699"/>
                    <a:pt x="1519" y="672"/>
                    <a:pt x="1519" y="632"/>
                  </a:cubicBezTo>
                  <a:cubicBezTo>
                    <a:pt x="1519" y="605"/>
                    <a:pt x="1507" y="578"/>
                    <a:pt x="1484" y="562"/>
                  </a:cubicBezTo>
                  <a:close/>
                  <a:moveTo>
                    <a:pt x="1468" y="679"/>
                  </a:moveTo>
                  <a:lnTo>
                    <a:pt x="1468" y="679"/>
                  </a:lnTo>
                  <a:cubicBezTo>
                    <a:pt x="1460" y="683"/>
                    <a:pt x="1448" y="687"/>
                    <a:pt x="1433" y="687"/>
                  </a:cubicBezTo>
                  <a:cubicBezTo>
                    <a:pt x="1429" y="687"/>
                    <a:pt x="1425" y="687"/>
                    <a:pt x="1421" y="687"/>
                  </a:cubicBezTo>
                  <a:lnTo>
                    <a:pt x="1374" y="687"/>
                  </a:lnTo>
                  <a:lnTo>
                    <a:pt x="1374" y="570"/>
                  </a:lnTo>
                  <a:lnTo>
                    <a:pt x="1421" y="570"/>
                  </a:lnTo>
                  <a:cubicBezTo>
                    <a:pt x="1425" y="570"/>
                    <a:pt x="1429" y="570"/>
                    <a:pt x="1433" y="570"/>
                  </a:cubicBezTo>
                  <a:cubicBezTo>
                    <a:pt x="1448" y="574"/>
                    <a:pt x="1456" y="578"/>
                    <a:pt x="1464" y="582"/>
                  </a:cubicBezTo>
                  <a:cubicBezTo>
                    <a:pt x="1480" y="589"/>
                    <a:pt x="1491" y="605"/>
                    <a:pt x="1491" y="632"/>
                  </a:cubicBezTo>
                  <a:cubicBezTo>
                    <a:pt x="1491" y="656"/>
                    <a:pt x="1476" y="672"/>
                    <a:pt x="1468" y="679"/>
                  </a:cubicBezTo>
                  <a:close/>
                  <a:moveTo>
                    <a:pt x="1074" y="547"/>
                  </a:moveTo>
                  <a:lnTo>
                    <a:pt x="1070" y="547"/>
                  </a:lnTo>
                  <a:lnTo>
                    <a:pt x="930" y="839"/>
                  </a:lnTo>
                  <a:lnTo>
                    <a:pt x="965" y="839"/>
                  </a:lnTo>
                  <a:lnTo>
                    <a:pt x="1011" y="738"/>
                  </a:lnTo>
                  <a:lnTo>
                    <a:pt x="1074" y="738"/>
                  </a:lnTo>
                  <a:lnTo>
                    <a:pt x="1140" y="742"/>
                  </a:lnTo>
                  <a:lnTo>
                    <a:pt x="1187" y="839"/>
                  </a:lnTo>
                  <a:lnTo>
                    <a:pt x="1218" y="839"/>
                  </a:lnTo>
                  <a:lnTo>
                    <a:pt x="1082" y="547"/>
                  </a:lnTo>
                  <a:lnTo>
                    <a:pt x="1074" y="547"/>
                  </a:lnTo>
                  <a:close/>
                  <a:moveTo>
                    <a:pt x="1074" y="714"/>
                  </a:moveTo>
                  <a:lnTo>
                    <a:pt x="1074" y="714"/>
                  </a:lnTo>
                  <a:lnTo>
                    <a:pt x="1023" y="711"/>
                  </a:lnTo>
                  <a:lnTo>
                    <a:pt x="1074" y="601"/>
                  </a:lnTo>
                  <a:lnTo>
                    <a:pt x="1128" y="714"/>
                  </a:lnTo>
                  <a:lnTo>
                    <a:pt x="1074" y="714"/>
                  </a:lnTo>
                  <a:close/>
                  <a:moveTo>
                    <a:pt x="1679" y="543"/>
                  </a:moveTo>
                  <a:cubicBezTo>
                    <a:pt x="1597" y="543"/>
                    <a:pt x="1530" y="609"/>
                    <a:pt x="1530" y="691"/>
                  </a:cubicBezTo>
                  <a:cubicBezTo>
                    <a:pt x="1530" y="773"/>
                    <a:pt x="1597" y="839"/>
                    <a:pt x="1679" y="839"/>
                  </a:cubicBezTo>
                  <a:cubicBezTo>
                    <a:pt x="1761" y="839"/>
                    <a:pt x="1827" y="773"/>
                    <a:pt x="1827" y="691"/>
                  </a:cubicBezTo>
                  <a:cubicBezTo>
                    <a:pt x="1827" y="609"/>
                    <a:pt x="1761" y="543"/>
                    <a:pt x="1679" y="543"/>
                  </a:cubicBezTo>
                  <a:close/>
                  <a:moveTo>
                    <a:pt x="1679" y="812"/>
                  </a:moveTo>
                  <a:lnTo>
                    <a:pt x="1679" y="812"/>
                  </a:lnTo>
                  <a:cubicBezTo>
                    <a:pt x="1613" y="812"/>
                    <a:pt x="1558" y="757"/>
                    <a:pt x="1558" y="691"/>
                  </a:cubicBezTo>
                  <a:cubicBezTo>
                    <a:pt x="1558" y="625"/>
                    <a:pt x="1613" y="570"/>
                    <a:pt x="1679" y="570"/>
                  </a:cubicBezTo>
                  <a:cubicBezTo>
                    <a:pt x="1745" y="570"/>
                    <a:pt x="1800" y="625"/>
                    <a:pt x="1800" y="691"/>
                  </a:cubicBezTo>
                  <a:cubicBezTo>
                    <a:pt x="1800" y="757"/>
                    <a:pt x="1745" y="812"/>
                    <a:pt x="1679" y="812"/>
                  </a:cubicBezTo>
                  <a:close/>
                </a:path>
              </a:pathLst>
            </a:custGeom>
            <a:solidFill>
              <a:srgbClr val="24211D"/>
            </a:solidFill>
            <a:ln w="9525">
              <a:noFill/>
            </a:ln>
          </p:spPr>
          <p:txBody>
            <a:bodyPr/>
            <a:p>
              <a:endParaRPr altLang="en-US" lang="zh-CN"/>
            </a:p>
          </p:txBody>
        </p:sp>
        <p:sp>
          <p:nvSpPr>
            <p:cNvPr id="1048783" name="Freeform 6"/>
            <p:cNvSpPr>
              <a:spLocks noEditPoints="1"/>
            </p:cNvSpPr>
            <p:nvPr/>
          </p:nvSpPr>
          <p:spPr>
            <a:xfrm>
              <a:off x="204" y="164"/>
              <a:ext cx="313" cy="305"/>
            </a:xfrm>
            <a:custGeom>
              <a:avLst/>
              <a:ahLst/>
              <a:cxnLst>
                <a:cxn ang="0">
                  <a:pos x="183" y="76"/>
                </a:cxn>
                <a:cxn ang="0">
                  <a:pos x="191" y="30"/>
                </a:cxn>
                <a:cxn ang="0">
                  <a:pos x="308" y="30"/>
                </a:cxn>
                <a:cxn ang="0">
                  <a:pos x="313" y="0"/>
                </a:cxn>
                <a:cxn ang="0">
                  <a:pos x="181" y="0"/>
                </a:cxn>
                <a:cxn ang="0">
                  <a:pos x="173" y="46"/>
                </a:cxn>
                <a:cxn ang="0">
                  <a:pos x="102" y="46"/>
                </a:cxn>
                <a:cxn ang="0">
                  <a:pos x="85" y="137"/>
                </a:cxn>
                <a:cxn ang="0">
                  <a:pos x="14" y="137"/>
                </a:cxn>
                <a:cxn ang="0">
                  <a:pos x="0" y="213"/>
                </a:cxn>
                <a:cxn ang="0">
                  <a:pos x="71" y="213"/>
                </a:cxn>
                <a:cxn ang="0">
                  <a:pos x="55" y="305"/>
                </a:cxn>
                <a:cxn ang="0">
                  <a:pos x="204" y="305"/>
                </a:cxn>
                <a:cxn ang="0">
                  <a:pos x="221" y="213"/>
                </a:cxn>
                <a:cxn ang="0">
                  <a:pos x="274" y="213"/>
                </a:cxn>
                <a:cxn ang="0">
                  <a:pos x="280" y="183"/>
                </a:cxn>
                <a:cxn ang="0">
                  <a:pos x="210" y="183"/>
                </a:cxn>
                <a:cxn ang="0">
                  <a:pos x="194" y="274"/>
                </a:cxn>
                <a:cxn ang="0">
                  <a:pos x="76" y="274"/>
                </a:cxn>
                <a:cxn ang="0">
                  <a:pos x="78" y="259"/>
                </a:cxn>
                <a:cxn ang="0">
                  <a:pos x="181" y="259"/>
                </a:cxn>
                <a:cxn ang="0">
                  <a:pos x="198" y="168"/>
                </a:cxn>
                <a:cxn ang="0">
                  <a:pos x="282" y="168"/>
                </a:cxn>
                <a:cxn ang="0">
                  <a:pos x="288" y="137"/>
                </a:cxn>
                <a:cxn ang="0">
                  <a:pos x="188" y="137"/>
                </a:cxn>
                <a:cxn ang="0">
                  <a:pos x="171" y="229"/>
                </a:cxn>
                <a:cxn ang="0">
                  <a:pos x="84" y="229"/>
                </a:cxn>
                <a:cxn ang="0">
                  <a:pos x="87" y="213"/>
                </a:cxn>
                <a:cxn ang="0">
                  <a:pos x="158" y="214"/>
                </a:cxn>
                <a:cxn ang="0">
                  <a:pos x="172" y="137"/>
                </a:cxn>
                <a:cxn ang="0">
                  <a:pos x="101" y="137"/>
                </a:cxn>
                <a:cxn ang="0">
                  <a:pos x="103" y="122"/>
                </a:cxn>
                <a:cxn ang="0">
                  <a:pos x="206" y="122"/>
                </a:cxn>
                <a:cxn ang="0">
                  <a:pos x="214" y="76"/>
                </a:cxn>
                <a:cxn ang="0">
                  <a:pos x="299" y="76"/>
                </a:cxn>
                <a:cxn ang="0">
                  <a:pos x="305" y="45"/>
                </a:cxn>
                <a:cxn ang="0">
                  <a:pos x="204" y="46"/>
                </a:cxn>
                <a:cxn ang="0">
                  <a:pos x="196" y="91"/>
                </a:cxn>
                <a:cxn ang="0">
                  <a:pos x="109" y="91"/>
                </a:cxn>
                <a:cxn ang="0">
                  <a:pos x="112" y="76"/>
                </a:cxn>
                <a:cxn ang="0">
                  <a:pos x="183" y="76"/>
                </a:cxn>
                <a:cxn ang="0">
                  <a:pos x="77" y="183"/>
                </a:cxn>
                <a:cxn ang="0">
                  <a:pos x="77" y="183"/>
                </a:cxn>
                <a:cxn ang="0">
                  <a:pos x="21" y="183"/>
                </a:cxn>
                <a:cxn ang="0">
                  <a:pos x="24" y="168"/>
                </a:cxn>
                <a:cxn ang="0">
                  <a:pos x="80" y="168"/>
                </a:cxn>
                <a:cxn ang="0">
                  <a:pos x="77" y="183"/>
                </a:cxn>
                <a:cxn ang="0">
                  <a:pos x="151" y="168"/>
                </a:cxn>
                <a:cxn ang="0">
                  <a:pos x="151" y="168"/>
                </a:cxn>
                <a:cxn ang="0">
                  <a:pos x="148" y="183"/>
                </a:cxn>
                <a:cxn ang="0">
                  <a:pos x="92" y="183"/>
                </a:cxn>
                <a:cxn ang="0">
                  <a:pos x="95" y="168"/>
                </a:cxn>
                <a:cxn ang="0">
                  <a:pos x="151" y="168"/>
                </a:cxn>
              </a:cxnLst>
              <a:rect l="0" t="0" r="r" b="b"/>
              <a:pathLst>
                <a:path w="968" h="909">
                  <a:moveTo>
                    <a:pt x="566" y="227"/>
                  </a:moveTo>
                  <a:lnTo>
                    <a:pt x="591" y="90"/>
                  </a:lnTo>
                  <a:lnTo>
                    <a:pt x="951" y="90"/>
                  </a:lnTo>
                  <a:lnTo>
                    <a:pt x="968" y="0"/>
                  </a:lnTo>
                  <a:lnTo>
                    <a:pt x="560" y="0"/>
                  </a:lnTo>
                  <a:lnTo>
                    <a:pt x="535" y="136"/>
                  </a:lnTo>
                  <a:lnTo>
                    <a:pt x="314" y="136"/>
                  </a:lnTo>
                  <a:lnTo>
                    <a:pt x="263" y="408"/>
                  </a:lnTo>
                  <a:lnTo>
                    <a:pt x="43" y="408"/>
                  </a:lnTo>
                  <a:lnTo>
                    <a:pt x="0" y="636"/>
                  </a:lnTo>
                  <a:lnTo>
                    <a:pt x="220" y="636"/>
                  </a:lnTo>
                  <a:lnTo>
                    <a:pt x="169" y="909"/>
                  </a:lnTo>
                  <a:lnTo>
                    <a:pt x="631" y="909"/>
                  </a:lnTo>
                  <a:lnTo>
                    <a:pt x="683" y="636"/>
                  </a:lnTo>
                  <a:lnTo>
                    <a:pt x="848" y="636"/>
                  </a:lnTo>
                  <a:lnTo>
                    <a:pt x="865" y="546"/>
                  </a:lnTo>
                  <a:lnTo>
                    <a:pt x="651" y="545"/>
                  </a:lnTo>
                  <a:lnTo>
                    <a:pt x="599" y="818"/>
                  </a:lnTo>
                  <a:lnTo>
                    <a:pt x="234" y="818"/>
                  </a:lnTo>
                  <a:lnTo>
                    <a:pt x="242" y="773"/>
                  </a:lnTo>
                  <a:lnTo>
                    <a:pt x="559" y="773"/>
                  </a:lnTo>
                  <a:lnTo>
                    <a:pt x="611" y="500"/>
                  </a:lnTo>
                  <a:lnTo>
                    <a:pt x="873" y="500"/>
                  </a:lnTo>
                  <a:lnTo>
                    <a:pt x="891" y="409"/>
                  </a:lnTo>
                  <a:lnTo>
                    <a:pt x="580" y="409"/>
                  </a:lnTo>
                  <a:lnTo>
                    <a:pt x="529" y="682"/>
                  </a:lnTo>
                  <a:lnTo>
                    <a:pt x="259" y="682"/>
                  </a:lnTo>
                  <a:lnTo>
                    <a:pt x="268" y="636"/>
                  </a:lnTo>
                  <a:lnTo>
                    <a:pt x="489" y="637"/>
                  </a:lnTo>
                  <a:lnTo>
                    <a:pt x="532" y="409"/>
                  </a:lnTo>
                  <a:lnTo>
                    <a:pt x="311" y="408"/>
                  </a:lnTo>
                  <a:lnTo>
                    <a:pt x="320" y="363"/>
                  </a:lnTo>
                  <a:lnTo>
                    <a:pt x="637" y="363"/>
                  </a:lnTo>
                  <a:lnTo>
                    <a:pt x="663" y="227"/>
                  </a:lnTo>
                  <a:lnTo>
                    <a:pt x="925" y="226"/>
                  </a:lnTo>
                  <a:lnTo>
                    <a:pt x="942" y="135"/>
                  </a:lnTo>
                  <a:lnTo>
                    <a:pt x="632" y="136"/>
                  </a:lnTo>
                  <a:lnTo>
                    <a:pt x="606" y="272"/>
                  </a:lnTo>
                  <a:lnTo>
                    <a:pt x="337" y="272"/>
                  </a:lnTo>
                  <a:lnTo>
                    <a:pt x="345" y="227"/>
                  </a:lnTo>
                  <a:lnTo>
                    <a:pt x="566" y="227"/>
                  </a:lnTo>
                  <a:close/>
                  <a:moveTo>
                    <a:pt x="237" y="545"/>
                  </a:moveTo>
                  <a:lnTo>
                    <a:pt x="237" y="545"/>
                  </a:lnTo>
                  <a:lnTo>
                    <a:pt x="65" y="545"/>
                  </a:lnTo>
                  <a:lnTo>
                    <a:pt x="74" y="500"/>
                  </a:lnTo>
                  <a:lnTo>
                    <a:pt x="246" y="500"/>
                  </a:lnTo>
                  <a:lnTo>
                    <a:pt x="237" y="545"/>
                  </a:lnTo>
                  <a:close/>
                  <a:moveTo>
                    <a:pt x="466" y="500"/>
                  </a:moveTo>
                  <a:lnTo>
                    <a:pt x="466" y="500"/>
                  </a:lnTo>
                  <a:lnTo>
                    <a:pt x="458" y="545"/>
                  </a:lnTo>
                  <a:lnTo>
                    <a:pt x="286" y="545"/>
                  </a:lnTo>
                  <a:lnTo>
                    <a:pt x="294" y="500"/>
                  </a:lnTo>
                  <a:lnTo>
                    <a:pt x="466" y="500"/>
                  </a:lnTo>
                  <a:close/>
                </a:path>
              </a:pathLst>
            </a:custGeom>
            <a:solidFill>
              <a:srgbClr val="005947"/>
            </a:solidFill>
            <a:ln w="9525">
              <a:noFill/>
            </a:ln>
          </p:spPr>
          <p:txBody>
            <a:bodyPr/>
            <a:p>
              <a:endParaRPr altLang="en-US" lang="zh-CN"/>
            </a:p>
          </p:txBody>
        </p:sp>
      </p:grpSp>
      <p:sp>
        <p:nvSpPr>
          <p:cNvPr id="1048784" name="Rectangle 3"/>
          <p:cNvSpPr txBox="1"/>
          <p:nvPr/>
        </p:nvSpPr>
        <p:spPr>
          <a:xfrm>
            <a:off x="2078038" y="1628775"/>
            <a:ext cx="8124825" cy="1111250"/>
          </a:xfrm>
          <a:prstGeom prst="rect"/>
          <a:noFill/>
          <a:ln w="9525">
            <a:noFill/>
          </a:ln>
        </p:spPr>
        <p:txBody>
          <a:bodyPr anchor="ctr"/>
          <a:p>
            <a:pPr algn="ctr"/>
            <a:r>
              <a:rPr altLang="en-US" b="1" dirty="0" sz="6600" lang="zh-CN">
                <a:solidFill>
                  <a:srgbClr val="006655"/>
                </a:solidFill>
                <a:latin typeface="微软雅黑" panose="020B0503020204020204" pitchFamily="34" charset="-122"/>
                <a:ea typeface="微软雅黑" panose="020B0503020204020204" pitchFamily="34" charset="-122"/>
              </a:rPr>
              <a:t>全面禁毒  从我做起</a:t>
            </a:r>
            <a:endParaRPr altLang="en-US" b="1" dirty="0" sz="6600" lang="zh-CN">
              <a:solidFill>
                <a:srgbClr val="006655"/>
              </a:solidFill>
              <a:latin typeface="微软雅黑" panose="020B0503020204020204" pitchFamily="34" charset="-122"/>
              <a:ea typeface="微软雅黑" panose="020B0503020204020204" pitchFamily="34" charset="-122"/>
            </a:endParaRPr>
          </a:p>
        </p:txBody>
      </p:sp>
      <p:sp>
        <p:nvSpPr>
          <p:cNvPr id="1048785" name="Rectangle 4"/>
          <p:cNvSpPr txBox="1"/>
          <p:nvPr/>
        </p:nvSpPr>
        <p:spPr>
          <a:xfrm>
            <a:off x="3527425" y="3068955"/>
            <a:ext cx="6420485" cy="342900"/>
          </a:xfrm>
          <a:prstGeom prst="rect"/>
          <a:noFill/>
          <a:ln w="9525">
            <a:noFill/>
          </a:ln>
        </p:spPr>
        <p:txBody>
          <a:bodyPr anchor="ctr"/>
          <a:p>
            <a:pPr algn="ctr">
              <a:buFontTx/>
            </a:pPr>
            <a:r>
              <a:rPr altLang="en-US" dirty="0" sz="2600" lang="zh-CN">
                <a:solidFill>
                  <a:srgbClr val="484849"/>
                </a:solidFill>
                <a:latin typeface="Arial" panose="020B0604020202020204" pitchFamily="34" charset="0"/>
                <a:ea typeface="微软雅黑" panose="020B0503020204020204" pitchFamily="34" charset="-122"/>
              </a:rPr>
              <a:t>中国邮政集团公司益阳市南县分公司</a:t>
            </a:r>
            <a:endParaRPr altLang="en-US" dirty="0" sz="2600" lang="zh-CN">
              <a:solidFill>
                <a:srgbClr val="484849"/>
              </a:solidFill>
              <a:latin typeface="Arial" panose="020B0604020202020204" pitchFamily="34" charset="0"/>
              <a:ea typeface="微软雅黑" panose="020B0503020204020204" pitchFamily="34" charset="-122"/>
            </a:endParaRPr>
          </a:p>
        </p:txBody>
      </p:sp>
      <p:sp>
        <p:nvSpPr>
          <p:cNvPr id="1048786" name="Freeform 9"/>
          <p:cNvSpPr>
            <a:spLocks noEditPoints="1"/>
          </p:cNvSpPr>
          <p:nvPr/>
        </p:nvSpPr>
        <p:spPr>
          <a:xfrm>
            <a:off x="4595813" y="6164263"/>
            <a:ext cx="373062" cy="374650"/>
          </a:xfrm>
          <a:custGeom>
            <a:avLst/>
            <a:ahLst/>
            <a:cxnLst>
              <a:cxn ang="0">
                <a:pos x="272602" y="191165"/>
              </a:cxn>
              <a:cxn ang="0">
                <a:pos x="272602" y="139933"/>
              </a:cxn>
              <a:cxn ang="0">
                <a:pos x="249759" y="139933"/>
              </a:cxn>
              <a:cxn ang="0">
                <a:pos x="249759" y="191165"/>
              </a:cxn>
              <a:cxn ang="0">
                <a:pos x="188080" y="252338"/>
              </a:cxn>
              <a:cxn ang="0">
                <a:pos x="187319" y="252338"/>
              </a:cxn>
              <a:cxn ang="0">
                <a:pos x="186558" y="252338"/>
              </a:cxn>
              <a:cxn ang="0">
                <a:pos x="186558" y="252338"/>
              </a:cxn>
              <a:cxn ang="0">
                <a:pos x="185035" y="252338"/>
              </a:cxn>
              <a:cxn ang="0">
                <a:pos x="123356" y="191165"/>
              </a:cxn>
              <a:cxn ang="0">
                <a:pos x="123356" y="139933"/>
              </a:cxn>
              <a:cxn ang="0">
                <a:pos x="100513" y="139933"/>
              </a:cxn>
              <a:cxn ang="0">
                <a:pos x="100513" y="191165"/>
              </a:cxn>
              <a:cxn ang="0">
                <a:pos x="172851" y="274513"/>
              </a:cxn>
              <a:cxn ang="0">
                <a:pos x="172851" y="311216"/>
              </a:cxn>
              <a:cxn ang="0">
                <a:pos x="121833" y="325745"/>
              </a:cxn>
              <a:cxn ang="0">
                <a:pos x="252043" y="325745"/>
              </a:cxn>
              <a:cxn ang="0">
                <a:pos x="200264" y="311216"/>
              </a:cxn>
              <a:cxn ang="0">
                <a:pos x="200264" y="275277"/>
              </a:cxn>
              <a:cxn ang="0">
                <a:pos x="272602" y="191165"/>
              </a:cxn>
              <a:cxn ang="0">
                <a:pos x="185796" y="230927"/>
              </a:cxn>
              <a:cxn ang="0">
                <a:pos x="186558" y="230927"/>
              </a:cxn>
              <a:cxn ang="0">
                <a:pos x="187319" y="230927"/>
              </a:cxn>
              <a:cxn ang="0">
                <a:pos x="228438" y="189635"/>
              </a:cxn>
              <a:cxn ang="0">
                <a:pos x="228438" y="90230"/>
              </a:cxn>
              <a:cxn ang="0">
                <a:pos x="187319" y="48938"/>
              </a:cxn>
              <a:cxn ang="0">
                <a:pos x="186558" y="48938"/>
              </a:cxn>
              <a:cxn ang="0">
                <a:pos x="185796" y="48938"/>
              </a:cxn>
              <a:cxn ang="0">
                <a:pos x="144677" y="90230"/>
              </a:cxn>
              <a:cxn ang="0">
                <a:pos x="144677" y="189635"/>
              </a:cxn>
              <a:cxn ang="0">
                <a:pos x="185796" y="230927"/>
              </a:cxn>
              <a:cxn ang="0">
                <a:pos x="186558" y="0"/>
              </a:cxn>
              <a:cxn ang="0">
                <a:pos x="373115" y="187342"/>
              </a:cxn>
              <a:cxn ang="0">
                <a:pos x="186558" y="374683"/>
              </a:cxn>
              <a:cxn ang="0">
                <a:pos x="0" y="187342"/>
              </a:cxn>
              <a:cxn ang="0">
                <a:pos x="186558" y="0"/>
              </a:cxn>
            </a:cxnLst>
            <a:rect l="0" t="0" r="r" b="b"/>
            <a:pathLst>
              <a:path w="490" h="490">
                <a:moveTo>
                  <a:pt x="358" y="250"/>
                </a:moveTo>
                <a:lnTo>
                  <a:pt x="358" y="183"/>
                </a:lnTo>
                <a:cubicBezTo>
                  <a:pt x="358" y="165"/>
                  <a:pt x="328" y="164"/>
                  <a:pt x="328" y="183"/>
                </a:cubicBezTo>
                <a:lnTo>
                  <a:pt x="328" y="250"/>
                </a:lnTo>
                <a:cubicBezTo>
                  <a:pt x="328" y="294"/>
                  <a:pt x="292" y="330"/>
                  <a:pt x="247" y="330"/>
                </a:cubicBezTo>
                <a:cubicBezTo>
                  <a:pt x="247" y="330"/>
                  <a:pt x="246" y="330"/>
                  <a:pt x="246" y="330"/>
                </a:cubicBezTo>
                <a:lnTo>
                  <a:pt x="245" y="330"/>
                </a:lnTo>
                <a:lnTo>
                  <a:pt x="245" y="330"/>
                </a:lnTo>
                <a:cubicBezTo>
                  <a:pt x="244" y="330"/>
                  <a:pt x="244" y="330"/>
                  <a:pt x="243" y="330"/>
                </a:cubicBezTo>
                <a:cubicBezTo>
                  <a:pt x="198" y="330"/>
                  <a:pt x="162" y="294"/>
                  <a:pt x="162" y="250"/>
                </a:cubicBezTo>
                <a:lnTo>
                  <a:pt x="162" y="183"/>
                </a:lnTo>
                <a:cubicBezTo>
                  <a:pt x="162" y="165"/>
                  <a:pt x="132" y="164"/>
                  <a:pt x="132" y="183"/>
                </a:cubicBezTo>
                <a:cubicBezTo>
                  <a:pt x="132" y="192"/>
                  <a:pt x="132" y="250"/>
                  <a:pt x="132" y="250"/>
                </a:cubicBezTo>
                <a:cubicBezTo>
                  <a:pt x="132" y="306"/>
                  <a:pt x="173" y="352"/>
                  <a:pt x="227" y="359"/>
                </a:cubicBezTo>
                <a:lnTo>
                  <a:pt x="227" y="407"/>
                </a:lnTo>
                <a:lnTo>
                  <a:pt x="160" y="426"/>
                </a:lnTo>
                <a:lnTo>
                  <a:pt x="331" y="426"/>
                </a:lnTo>
                <a:lnTo>
                  <a:pt x="263" y="407"/>
                </a:lnTo>
                <a:lnTo>
                  <a:pt x="263" y="360"/>
                </a:lnTo>
                <a:cubicBezTo>
                  <a:pt x="317" y="352"/>
                  <a:pt x="358" y="306"/>
                  <a:pt x="358" y="250"/>
                </a:cubicBezTo>
                <a:close/>
                <a:moveTo>
                  <a:pt x="244" y="302"/>
                </a:moveTo>
                <a:cubicBezTo>
                  <a:pt x="244" y="302"/>
                  <a:pt x="245" y="302"/>
                  <a:pt x="245" y="302"/>
                </a:cubicBezTo>
                <a:cubicBezTo>
                  <a:pt x="245" y="302"/>
                  <a:pt x="246" y="302"/>
                  <a:pt x="246" y="302"/>
                </a:cubicBezTo>
                <a:cubicBezTo>
                  <a:pt x="276" y="302"/>
                  <a:pt x="300" y="278"/>
                  <a:pt x="300" y="248"/>
                </a:cubicBezTo>
                <a:lnTo>
                  <a:pt x="300" y="118"/>
                </a:lnTo>
                <a:cubicBezTo>
                  <a:pt x="300" y="88"/>
                  <a:pt x="276" y="64"/>
                  <a:pt x="246" y="64"/>
                </a:cubicBezTo>
                <a:cubicBezTo>
                  <a:pt x="246" y="64"/>
                  <a:pt x="245" y="64"/>
                  <a:pt x="245" y="64"/>
                </a:cubicBezTo>
                <a:cubicBezTo>
                  <a:pt x="245" y="64"/>
                  <a:pt x="244" y="64"/>
                  <a:pt x="244" y="64"/>
                </a:cubicBezTo>
                <a:cubicBezTo>
                  <a:pt x="214" y="64"/>
                  <a:pt x="190" y="88"/>
                  <a:pt x="190" y="118"/>
                </a:cubicBezTo>
                <a:lnTo>
                  <a:pt x="190" y="248"/>
                </a:lnTo>
                <a:cubicBezTo>
                  <a:pt x="190" y="278"/>
                  <a:pt x="214" y="302"/>
                  <a:pt x="244" y="302"/>
                </a:cubicBezTo>
                <a:close/>
                <a:moveTo>
                  <a:pt x="245" y="0"/>
                </a:moveTo>
                <a:cubicBezTo>
                  <a:pt x="381" y="0"/>
                  <a:pt x="490" y="110"/>
                  <a:pt x="490" y="245"/>
                </a:cubicBezTo>
                <a:cubicBezTo>
                  <a:pt x="490" y="381"/>
                  <a:pt x="381" y="490"/>
                  <a:pt x="245" y="490"/>
                </a:cubicBezTo>
                <a:cubicBezTo>
                  <a:pt x="110" y="490"/>
                  <a:pt x="0" y="381"/>
                  <a:pt x="0" y="245"/>
                </a:cubicBezTo>
                <a:cubicBezTo>
                  <a:pt x="0" y="110"/>
                  <a:pt x="110" y="0"/>
                  <a:pt x="245" y="0"/>
                </a:cubicBezTo>
                <a:close/>
              </a:path>
            </a:pathLst>
          </a:custGeom>
          <a:solidFill>
            <a:schemeClr val="bg2"/>
          </a:solidFill>
          <a:ln w="9525">
            <a:noFill/>
          </a:ln>
        </p:spPr>
        <p:txBody>
          <a:bodyPr/>
          <a:p>
            <a:endParaRPr altLang="en-US" lang="zh-CN"/>
          </a:p>
        </p:txBody>
      </p:sp>
      <p:sp>
        <p:nvSpPr>
          <p:cNvPr id="1048787" name="Rectangle 4"/>
          <p:cNvSpPr txBox="1"/>
          <p:nvPr/>
        </p:nvSpPr>
        <p:spPr>
          <a:xfrm>
            <a:off x="4946650" y="6177280"/>
            <a:ext cx="3244215" cy="349250"/>
          </a:xfrm>
          <a:prstGeom prst="rect"/>
          <a:noFill/>
          <a:ln w="9525">
            <a:noFill/>
          </a:ln>
        </p:spPr>
        <p:txBody>
          <a:bodyPr anchor="ctr"/>
          <a:p>
            <a:pPr>
              <a:buFontTx/>
            </a:pPr>
            <a:r>
              <a:rPr altLang="en-US" b="1" dirty="0" sz="2600" lang="zh-CN">
                <a:solidFill>
                  <a:srgbClr val="006655"/>
                </a:solidFill>
                <a:latin typeface="Arial" panose="020B0604020202020204" pitchFamily="34" charset="0"/>
                <a:ea typeface="微软雅黑" panose="020B0503020204020204" pitchFamily="34" charset="-122"/>
              </a:rPr>
              <a:t>汇报人：寄递事业部</a:t>
            </a:r>
            <a:endParaRPr altLang="en-US" b="1" dirty="0" sz="2600" lang="zh-CN">
              <a:solidFill>
                <a:srgbClr val="006655"/>
              </a:solidFill>
              <a:latin typeface="Arial" panose="020B0604020202020204" pitchFamily="34" charset="0"/>
              <a:ea typeface="微软雅黑" panose="020B0503020204020204" pitchFamily="34" charset="-122"/>
            </a:endParaRPr>
          </a:p>
        </p:txBody>
      </p:sp>
    </p:spTree>
  </p:cSld>
  <p:clrMapOvr>
    <a:masterClrMapping/>
  </p:clrMapOvr>
  <p:transition spd="slow" advTm="7871">
    <p:blinds dir="vert"/>
  </p:transition>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id="5" nodeType="afterEffect" presetClass="entr" presetID="1" presetSubtype="0">
                                  <p:stCondLst>
                                    <p:cond delay="0"/>
                                  </p:stCondLst>
                                  <p:childTnLst>
                                    <p:set>
                                      <p:cBhvr>
                                        <p:cTn dur="1" fill="hold" id="6">
                                          <p:stCondLst>
                                            <p:cond delay="0"/>
                                          </p:stCondLst>
                                        </p:cTn>
                                        <p:tgtEl>
                                          <p:spTgt spid="2097187"/>
                                        </p:tgtEl>
                                        <p:attrNameLst>
                                          <p:attrName>style.visibility</p:attrName>
                                        </p:attrNameLst>
                                      </p:cBhvr>
                                      <p:to>
                                        <p:strVal val="visible"/>
                                      </p:to>
                                    </p:set>
                                  </p:childTnLst>
                                </p:cTn>
                              </p:par>
                              <p:par>
                                <p:cTn accel="50000" decel="50000" fill="hold" id="7" nodeType="withEffect" presetClass="path" presetID="37" presetSubtype="0">
                                  <p:stCondLst>
                                    <p:cond delay="0"/>
                                  </p:stCondLst>
                                  <p:childTnLst>
                                    <p:animMotion origin="layout" path="M 2.77778E-7 -1.11111E-6 L 0.13125 0.04005 C 0.15885 0.04908 0.2 0.05394 0.24288 0.05394 C 0.29184 0.05394 0.3309 0.04908 0.35851 0.04005 L 0.48993 -1.11111E-6 " pathEditMode="relative" rAng="0" ptsTypes="FffFF">
                                      <p:cBhvr>
                                        <p:cTn dur="2000" fill="hold" id="8" spd="-100000"/>
                                        <p:tgtEl>
                                          <p:spTgt spid="2097187"/>
                                        </p:tgtEl>
                                        <p:attrNameLst>
                                          <p:attrName>ppt_x</p:attrName>
                                          <p:attrName>ppt_y</p:attrName>
                                        </p:attrNameLst>
                                      </p:cBhvr>
                                      <p:rCtr x="24500" y="2700"/>
                                    </p:animMotion>
                                  </p:childTnLst>
                                </p:cTn>
                              </p:par>
                              <p:par>
                                <p:cTn fill="hold" id="9" nodeType="withEffect" presetClass="entr" presetID="42" presetSubtype="0">
                                  <p:stCondLst>
                                    <p:cond delay="0"/>
                                  </p:stCondLst>
                                  <p:childTnLst>
                                    <p:set>
                                      <p:cBhvr>
                                        <p:cTn dur="1" fill="hold" id="10">
                                          <p:stCondLst>
                                            <p:cond delay="0"/>
                                          </p:stCondLst>
                                        </p:cTn>
                                        <p:tgtEl>
                                          <p:spTgt spid="2097188"/>
                                        </p:tgtEl>
                                        <p:attrNameLst>
                                          <p:attrName>style.visibility</p:attrName>
                                        </p:attrNameLst>
                                      </p:cBhvr>
                                      <p:to>
                                        <p:strVal val="visible"/>
                                      </p:to>
                                    </p:set>
                                    <p:animEffect transition="in" filter="fade">
                                      <p:cBhvr>
                                        <p:cTn dur="1000" id="11"/>
                                        <p:tgtEl>
                                          <p:spTgt spid="2097188"/>
                                        </p:tgtEl>
                                      </p:cBhvr>
                                    </p:animEffect>
                                    <p:anim calcmode="lin" valueType="num">
                                      <p:cBhvr>
                                        <p:cTn dur="1000" fill="hold" id="12"/>
                                        <p:tgtEl>
                                          <p:spTgt spid="2097188"/>
                                        </p:tgtEl>
                                        <p:attrNameLst>
                                          <p:attrName>ppt_x</p:attrName>
                                        </p:attrNameLst>
                                      </p:cBhvr>
                                      <p:tavLst>
                                        <p:tav tm="0">
                                          <p:val>
                                            <p:strVal val="#ppt_x"/>
                                          </p:val>
                                        </p:tav>
                                        <p:tav tm="100000">
                                          <p:val>
                                            <p:strVal val="#ppt_x"/>
                                          </p:val>
                                        </p:tav>
                                      </p:tavLst>
                                    </p:anim>
                                    <p:anim calcmode="lin" valueType="num">
                                      <p:cBhvr>
                                        <p:cTn dur="1000" fill="hold" id="13"/>
                                        <p:tgtEl>
                                          <p:spTgt spid="2097188"/>
                                        </p:tgtEl>
                                        <p:attrNameLst>
                                          <p:attrName>ppt_y</p:attrName>
                                        </p:attrNameLst>
                                      </p:cBhvr>
                                      <p:tavLst>
                                        <p:tav tm="0">
                                          <p:val>
                                            <p:strVal val="#ppt_y+.1"/>
                                          </p:val>
                                        </p:tav>
                                        <p:tav tm="100000">
                                          <p:val>
                                            <p:strVal val="#ppt_y"/>
                                          </p:val>
                                        </p:tav>
                                      </p:tavLst>
                                    </p:anim>
                                  </p:childTnLst>
                                </p:cTn>
                              </p:par>
                              <p:par>
                                <p:cTn fill="hold" id="14" nodeType="withEffect" presetClass="entr" presetID="31" presetSubtype="0">
                                  <p:stCondLst>
                                    <p:cond delay="0"/>
                                  </p:stCondLst>
                                  <p:childTnLst>
                                    <p:set>
                                      <p:cBhvr>
                                        <p:cTn dur="1" fill="hold" id="15">
                                          <p:stCondLst>
                                            <p:cond delay="0"/>
                                          </p:stCondLst>
                                        </p:cTn>
                                        <p:tgtEl>
                                          <p:spTgt spid="115"/>
                                        </p:tgtEl>
                                        <p:attrNameLst>
                                          <p:attrName>style.visibility</p:attrName>
                                        </p:attrNameLst>
                                      </p:cBhvr>
                                      <p:to>
                                        <p:strVal val="visible"/>
                                      </p:to>
                                    </p:set>
                                    <p:anim calcmode="lin" valueType="num">
                                      <p:cBhvr>
                                        <p:cTn dur="500" fill="hold" id="16"/>
                                        <p:tgtEl>
                                          <p:spTgt spid="115"/>
                                        </p:tgtEl>
                                        <p:attrNameLst>
                                          <p:attrName>ppt_w</p:attrName>
                                        </p:attrNameLst>
                                      </p:cBhvr>
                                      <p:tavLst>
                                        <p:tav tm="0">
                                          <p:val>
                                            <p:fltVal val="0.0"/>
                                          </p:val>
                                        </p:tav>
                                        <p:tav tm="100000">
                                          <p:val>
                                            <p:strVal val="#ppt_w"/>
                                          </p:val>
                                        </p:tav>
                                      </p:tavLst>
                                    </p:anim>
                                    <p:anim calcmode="lin" valueType="num">
                                      <p:cBhvr>
                                        <p:cTn dur="500" fill="hold" id="17"/>
                                        <p:tgtEl>
                                          <p:spTgt spid="115"/>
                                        </p:tgtEl>
                                        <p:attrNameLst>
                                          <p:attrName>ppt_h</p:attrName>
                                        </p:attrNameLst>
                                      </p:cBhvr>
                                      <p:tavLst>
                                        <p:tav tm="0">
                                          <p:val>
                                            <p:fltVal val="0.0"/>
                                          </p:val>
                                        </p:tav>
                                        <p:tav tm="100000">
                                          <p:val>
                                            <p:strVal val="#ppt_h"/>
                                          </p:val>
                                        </p:tav>
                                      </p:tavLst>
                                    </p:anim>
                                    <p:anim calcmode="lin" valueType="num">
                                      <p:cBhvr>
                                        <p:cTn dur="500" fill="hold" id="18"/>
                                        <p:tgtEl>
                                          <p:spTgt spid="115"/>
                                        </p:tgtEl>
                                        <p:attrNameLst>
                                          <p:attrName>style.rotation</p:attrName>
                                        </p:attrNameLst>
                                      </p:cBhvr>
                                      <p:tavLst>
                                        <p:tav tm="0">
                                          <p:val>
                                            <p:fltVal val="90.0"/>
                                          </p:val>
                                        </p:tav>
                                        <p:tav tm="100000">
                                          <p:val>
                                            <p:fltVal val="0.0"/>
                                          </p:val>
                                        </p:tav>
                                      </p:tavLst>
                                    </p:anim>
                                    <p:animEffect transition="in" filter="fade">
                                      <p:cBhvr>
                                        <p:cTn dur="500" id="19"/>
                                        <p:tgtEl>
                                          <p:spTgt spid="115"/>
                                        </p:tgtEl>
                                      </p:cBhvr>
                                    </p:animEffect>
                                  </p:childTnLst>
                                </p:cTn>
                              </p:par>
                            </p:childTnLst>
                          </p:cTn>
                        </p:par>
                        <p:par>
                          <p:cTn fill="hold" id="20">
                            <p:stCondLst>
                              <p:cond delay="0"/>
                            </p:stCondLst>
                            <p:childTnLst>
                              <p:par>
                                <p:cTn fill="hold" grpId="0" id="21" nodeType="afterEffect" presetClass="entr" presetID="56" presetSubtype="0">
                                  <p:stCondLst>
                                    <p:cond delay="0"/>
                                  </p:stCondLst>
                                  <p:iterate type="lt">
                                    <p:tmPct val="10000"/>
                                  </p:iterate>
                                  <p:childTnLst>
                                    <p:set>
                                      <p:cBhvr>
                                        <p:cTn dur="1" fill="hold" id="22">
                                          <p:stCondLst>
                                            <p:cond delay="0"/>
                                          </p:stCondLst>
                                        </p:cTn>
                                        <p:tgtEl>
                                          <p:spTgt spid="1048784"/>
                                        </p:tgtEl>
                                        <p:attrNameLst>
                                          <p:attrName>style.visibility</p:attrName>
                                        </p:attrNameLst>
                                      </p:cBhvr>
                                      <p:to>
                                        <p:strVal val="visible"/>
                                      </p:to>
                                    </p:set>
                                    <p:anim by="(-#ppt_w*2)" calcmode="lin" valueType="num">
                                      <p:cBhvr rctx="PPT">
                                        <p:cTn autoRev="1" dur="500" fill="hold" id="23">
                                          <p:stCondLst>
                                            <p:cond delay="0"/>
                                          </p:stCondLst>
                                        </p:cTn>
                                        <p:tgtEl>
                                          <p:spTgt spid="1048784"/>
                                        </p:tgtEl>
                                        <p:attrNameLst>
                                          <p:attrName>ppt_w</p:attrName>
                                        </p:attrNameLst>
                                      </p:cBhvr>
                                    </p:anim>
                                    <p:anim by="(#ppt_w*0.50)" calcmode="lin" valueType="num">
                                      <p:cBhvr>
                                        <p:cTn autoRev="1" decel="50000" dur="500" fill="hold" id="24">
                                          <p:stCondLst>
                                            <p:cond delay="0"/>
                                          </p:stCondLst>
                                        </p:cTn>
                                        <p:tgtEl>
                                          <p:spTgt spid="1048784"/>
                                        </p:tgtEl>
                                        <p:attrNameLst>
                                          <p:attrName>ppt_x</p:attrName>
                                        </p:attrNameLst>
                                      </p:cBhvr>
                                    </p:anim>
                                    <p:anim calcmode="lin" from="(-#ppt_h/2)" to="(#ppt_y)" valueType="num">
                                      <p:cBhvr>
                                        <p:cTn dur="1000" fill="hold" id="25">
                                          <p:stCondLst>
                                            <p:cond delay="0"/>
                                          </p:stCondLst>
                                        </p:cTn>
                                        <p:tgtEl>
                                          <p:spTgt spid="1048784"/>
                                        </p:tgtEl>
                                        <p:attrNameLst>
                                          <p:attrName>ppt_y</p:attrName>
                                        </p:attrNameLst>
                                      </p:cBhvr>
                                    </p:anim>
                                    <p:animRot by="21600000">
                                      <p:cBhvr>
                                        <p:cTn dur="1000" fill="hold" id="26">
                                          <p:stCondLst>
                                            <p:cond delay="0"/>
                                          </p:stCondLst>
                                        </p:cTn>
                                        <p:tgtEl>
                                          <p:spTgt spid="1048784"/>
                                        </p:tgtEl>
                                        <p:attrNameLst>
                                          <p:attrName>r</p:attrName>
                                        </p:attrNameLst>
                                      </p:cBhvr>
                                    </p:animRot>
                                  </p:childTnLst>
                                </p:cTn>
                              </p:par>
                              <p:par>
                                <p:cTn fill="hold" id="27" nodeType="withEffect" presetClass="entr" presetID="2" presetSubtype="6">
                                  <p:stCondLst>
                                    <p:cond delay="100"/>
                                  </p:stCondLst>
                                  <p:childTnLst>
                                    <p:set>
                                      <p:cBhvr>
                                        <p:cTn dur="1" fill="hold" id="28">
                                          <p:stCondLst>
                                            <p:cond delay="0"/>
                                          </p:stCondLst>
                                        </p:cTn>
                                        <p:tgtEl>
                                          <p:spTgt spid="1048786"/>
                                        </p:tgtEl>
                                        <p:attrNameLst>
                                          <p:attrName>style.visibility</p:attrName>
                                        </p:attrNameLst>
                                      </p:cBhvr>
                                      <p:to>
                                        <p:strVal val="visible"/>
                                      </p:to>
                                    </p:set>
                                    <p:anim calcmode="lin" valueType="num">
                                      <p:cBhvr additive="base">
                                        <p:cTn dur="500" fill="hold" id="29"/>
                                        <p:tgtEl>
                                          <p:spTgt spid="1048786"/>
                                        </p:tgtEl>
                                        <p:attrNameLst>
                                          <p:attrName>ppt_x</p:attrName>
                                        </p:attrNameLst>
                                      </p:cBhvr>
                                      <p:tavLst>
                                        <p:tav tm="0">
                                          <p:val>
                                            <p:strVal val="1+#ppt_w/2"/>
                                          </p:val>
                                        </p:tav>
                                        <p:tav tm="100000">
                                          <p:val>
                                            <p:strVal val="#ppt_x"/>
                                          </p:val>
                                        </p:tav>
                                      </p:tavLst>
                                    </p:anim>
                                    <p:anim calcmode="lin" valueType="num">
                                      <p:cBhvr additive="base">
                                        <p:cTn dur="500" fill="hold" id="30"/>
                                        <p:tgtEl>
                                          <p:spTgt spid="1048786"/>
                                        </p:tgtEl>
                                        <p:attrNameLst>
                                          <p:attrName>ppt_y</p:attrName>
                                        </p:attrNameLst>
                                      </p:cBhvr>
                                      <p:tavLst>
                                        <p:tav tm="0">
                                          <p:val>
                                            <p:strVal val="1+#ppt_h/2"/>
                                          </p:val>
                                        </p:tav>
                                        <p:tav tm="100000">
                                          <p:val>
                                            <p:strVal val="#ppt_y"/>
                                          </p:val>
                                        </p:tav>
                                      </p:tavLst>
                                    </p:anim>
                                  </p:childTnLst>
                                </p:cTn>
                              </p:par>
                            </p:childTnLst>
                          </p:cTn>
                        </p:par>
                        <p:par>
                          <p:cTn fill="hold" id="31">
                            <p:stCondLst>
                              <p:cond delay="3900"/>
                            </p:stCondLst>
                            <p:childTnLst>
                              <p:par>
                                <p:cTn fill="hold" grpId="0" id="32" nodeType="afterEffect" presetClass="entr" presetID="22" presetSubtype="8">
                                  <p:stCondLst>
                                    <p:cond delay="0"/>
                                  </p:stCondLst>
                                  <p:childTnLst>
                                    <p:set>
                                      <p:cBhvr>
                                        <p:cTn dur="1" fill="hold" id="33">
                                          <p:stCondLst>
                                            <p:cond delay="0"/>
                                          </p:stCondLst>
                                        </p:cTn>
                                        <p:tgtEl>
                                          <p:spTgt spid="1048787"/>
                                        </p:tgtEl>
                                        <p:attrNameLst>
                                          <p:attrName>style.visibility</p:attrName>
                                        </p:attrNameLst>
                                      </p:cBhvr>
                                      <p:to>
                                        <p:strVal val="visible"/>
                                      </p:to>
                                    </p:set>
                                    <p:animEffect transition="in" filter="wipe(left)">
                                      <p:cBhvr>
                                        <p:cTn dur="500" id="34"/>
                                        <p:tgtEl>
                                          <p:spTgt spid="1048787"/>
                                        </p:tgtEl>
                                      </p:cBhvr>
                                    </p:animEffect>
                                  </p:childTnLst>
                                </p:cTn>
                              </p:par>
                              <p:par>
                                <p:cTn fill="hold" grpId="0" id="35" nodeType="withEffect" presetClass="entr" presetID="22" presetSubtype="8">
                                  <p:stCondLst>
                                    <p:cond delay="0"/>
                                  </p:stCondLst>
                                  <p:childTnLst>
                                    <p:set>
                                      <p:cBhvr>
                                        <p:cTn dur="1" fill="hold" id="36">
                                          <p:stCondLst>
                                            <p:cond delay="0"/>
                                          </p:stCondLst>
                                        </p:cTn>
                                        <p:tgtEl>
                                          <p:spTgt spid="1048785"/>
                                        </p:tgtEl>
                                        <p:attrNameLst>
                                          <p:attrName>style.visibility</p:attrName>
                                        </p:attrNameLst>
                                      </p:cBhvr>
                                      <p:to>
                                        <p:strVal val="visible"/>
                                      </p:to>
                                    </p:set>
                                    <p:animEffect transition="in" filter="wipe(left)">
                                      <p:cBhvr>
                                        <p:cTn dur="500" id="37"/>
                                        <p:tgtEl>
                                          <p:spTgt spid="10487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784" grpId="0"/>
      <p:bldP spid="1048785" grpId="0"/>
      <p:bldP spid="1048787"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4"/>
        </a:solidFill>
      </p:bgPr>
    </p:bg>
    <p:spTree>
      <p:nvGrpSpPr>
        <p:cNvPr id="47" name=""/>
        <p:cNvGrpSpPr/>
        <p:nvPr/>
      </p:nvGrpSpPr>
      <p:grpSpPr>
        <a:xfrm/>
      </p:grpSpPr>
      <p:sp>
        <p:nvSpPr>
          <p:cNvPr id="1048617" name="Freeform 5"/>
          <p:cNvSpPr/>
          <p:nvPr/>
        </p:nvSpPr>
        <p:spPr>
          <a:xfrm>
            <a:off x="10983913" y="2268538"/>
            <a:ext cx="1212850" cy="2476500"/>
          </a:xfrm>
          <a:custGeom>
            <a:avLst/>
            <a:ahLst/>
            <a:cxnLst>
              <a:cxn ang="0">
                <a:pos x="1212850" y="2476500"/>
              </a:cxn>
              <a:cxn ang="0">
                <a:pos x="19017" y="1273020"/>
              </a:cxn>
              <a:cxn ang="0">
                <a:pos x="19017" y="1202770"/>
              </a:cxn>
              <a:cxn ang="0">
                <a:pos x="1212850" y="0"/>
              </a:cxn>
              <a:cxn ang="0">
                <a:pos x="1212850" y="2476500"/>
              </a:cxn>
            </a:cxnLst>
            <a:rect l="0" t="0" r="r" b="b"/>
            <a:pathLst>
              <a:path w="1722" h="3490">
                <a:moveTo>
                  <a:pt x="1722" y="3490"/>
                </a:moveTo>
                <a:lnTo>
                  <a:pt x="27" y="1794"/>
                </a:lnTo>
                <a:cubicBezTo>
                  <a:pt x="0" y="1767"/>
                  <a:pt x="0" y="1723"/>
                  <a:pt x="27" y="1695"/>
                </a:cubicBezTo>
                <a:lnTo>
                  <a:pt x="1722" y="0"/>
                </a:lnTo>
                <a:lnTo>
                  <a:pt x="1722" y="3490"/>
                </a:lnTo>
                <a:close/>
              </a:path>
            </a:pathLst>
          </a:custGeom>
          <a:solidFill>
            <a:schemeClr val="bg1"/>
          </a:solidFill>
          <a:ln w="9525">
            <a:noFill/>
          </a:ln>
        </p:spPr>
        <p:txBody>
          <a:bodyPr/>
          <a:p>
            <a:endParaRPr altLang="en-US" lang="zh-CN"/>
          </a:p>
        </p:txBody>
      </p:sp>
      <p:sp>
        <p:nvSpPr>
          <p:cNvPr id="1048618" name="Freeform 6"/>
          <p:cNvSpPr/>
          <p:nvPr/>
        </p:nvSpPr>
        <p:spPr>
          <a:xfrm>
            <a:off x="10987088" y="1773238"/>
            <a:ext cx="1209675" cy="2476500"/>
          </a:xfrm>
          <a:custGeom>
            <a:avLst/>
            <a:ahLst/>
            <a:cxnLst>
              <a:cxn ang="0">
                <a:pos x="1209675" y="2476500"/>
              </a:cxn>
              <a:cxn ang="0">
                <a:pos x="22532" y="1279407"/>
              </a:cxn>
              <a:cxn ang="0">
                <a:pos x="22532" y="1197093"/>
              </a:cxn>
              <a:cxn ang="0">
                <a:pos x="1209675" y="0"/>
              </a:cxn>
              <a:cxn ang="0">
                <a:pos x="1209675" y="2476500"/>
              </a:cxn>
            </a:cxnLst>
            <a:rect l="0" t="0" r="r" b="b"/>
            <a:pathLst>
              <a:path w="1718" h="3490">
                <a:moveTo>
                  <a:pt x="1718" y="3490"/>
                </a:moveTo>
                <a:lnTo>
                  <a:pt x="32" y="1803"/>
                </a:lnTo>
                <a:cubicBezTo>
                  <a:pt x="0" y="1771"/>
                  <a:pt x="0" y="1719"/>
                  <a:pt x="32" y="1687"/>
                </a:cubicBezTo>
                <a:lnTo>
                  <a:pt x="1718" y="0"/>
                </a:lnTo>
                <a:lnTo>
                  <a:pt x="1718" y="3490"/>
                </a:lnTo>
                <a:close/>
              </a:path>
            </a:pathLst>
          </a:custGeom>
          <a:solidFill>
            <a:schemeClr val="tx1"/>
          </a:solidFill>
          <a:ln w="9525">
            <a:noFill/>
          </a:ln>
        </p:spPr>
        <p:txBody>
          <a:bodyPr/>
          <a:p>
            <a:endParaRPr altLang="en-US" lang="zh-CN"/>
          </a:p>
        </p:txBody>
      </p:sp>
      <p:sp>
        <p:nvSpPr>
          <p:cNvPr id="1048619" name="Rectangle 9"/>
          <p:cNvSpPr>
            <a:spLocks noChangeArrowheads="1"/>
          </p:cNvSpPr>
          <p:nvPr/>
        </p:nvSpPr>
        <p:spPr bwMode="auto">
          <a:xfrm>
            <a:off x="1851025" y="2298700"/>
            <a:ext cx="990600" cy="2057400"/>
          </a:xfrm>
          <a:prstGeom prst="rect"/>
          <a:noFill/>
          <a:ln>
            <a:noFill/>
          </a:ln>
        </p:spPr>
        <p:txBody>
          <a:bodyPr anchor="t" anchorCtr="0" bIns="0" compatLnSpc="1" lIns="0" numCol="1" rIns="0" tIns="0" vert="horz" wrap="none">
            <a:spAutoFit/>
          </a:bodyPr>
          <a:p>
            <a:pPr algn="ctr" defTabSz="914400" eaLnBrk="1" fontAlgn="base" hangingPunct="1" indent="0" latinLnBrk="0" lvl="0" marL="0" marR="0" rtl="0">
              <a:lnSpc>
                <a:spcPct val="100000"/>
              </a:lnSpc>
              <a:spcBef>
                <a:spcPct val="0"/>
              </a:spcBef>
              <a:spcAft>
                <a:spcPct val="0"/>
              </a:spcAft>
              <a:buClrTx/>
              <a:buSzTx/>
              <a:buFontTx/>
              <a:buNone/>
            </a:pPr>
            <a:r>
              <a:rPr altLang="zh-CN" baseline="0" b="1" cap="none" dirty="0" sz="13800" i="0" kern="1200" kumimoji="0" lang="zh-CN" noProof="0" normalizeH="0" spc="0" strike="noStrike" u="none" smtClean="0">
                <a:ln>
                  <a:noFill/>
                </a:ln>
                <a:solidFill>
                  <a:schemeClr val="accent2"/>
                </a:solidFill>
                <a:effectLst/>
                <a:uLnTx/>
                <a:uFillTx/>
                <a:latin typeface="+mj-ea"/>
                <a:ea typeface="+mj-ea"/>
                <a:cs typeface="宋体" panose="02010600030101010101" pitchFamily="2" charset="-122"/>
              </a:rPr>
              <a:t>1</a:t>
            </a:r>
            <a:endParaRPr altLang="zh-CN" baseline="0" b="1" cap="none" dirty="0" sz="2000" i="0" kern="1200" kumimoji="0" lang="zh-CN" noProof="0" normalizeH="0" spc="0" strike="noStrike" u="none" smtClean="0">
              <a:ln>
                <a:noFill/>
              </a:ln>
              <a:solidFill>
                <a:schemeClr val="accent2"/>
              </a:solidFill>
              <a:effectLst/>
              <a:uLnTx/>
              <a:uFillTx/>
              <a:latin typeface="+mj-ea"/>
              <a:ea typeface="+mj-ea"/>
              <a:cs typeface="宋体" panose="02010600030101010101" pitchFamily="2" charset="-122"/>
            </a:endParaRPr>
          </a:p>
        </p:txBody>
      </p:sp>
      <p:sp>
        <p:nvSpPr>
          <p:cNvPr id="1048620" name="矩形 8"/>
          <p:cNvSpPr/>
          <p:nvPr/>
        </p:nvSpPr>
        <p:spPr>
          <a:xfrm>
            <a:off x="3690938" y="2527300"/>
            <a:ext cx="6524625" cy="1803401"/>
          </a:xfrm>
          <a:prstGeom prst="rect"/>
          <a:noFill/>
          <a:ln w="9525">
            <a:noFill/>
          </a:ln>
        </p:spPr>
        <p:txBody>
          <a:bodyPr anchor="t" bIns="0" lIns="0" rIns="0" tIns="0">
            <a:spAutoFit/>
          </a:bodyPr>
          <a:p>
            <a:pPr>
              <a:buFontTx/>
            </a:pPr>
            <a:r>
              <a:rPr altLang="en-US" b="1" sz="6000" lang="zh-CN">
                <a:solidFill>
                  <a:srgbClr val="363637"/>
                </a:solidFill>
                <a:latin typeface="方正尚酷简体"/>
                <a:ea typeface="方正尚酷简体"/>
                <a:sym typeface="微软雅黑" panose="020B0503020204020204" pitchFamily="34" charset="-122"/>
              </a:rPr>
              <a:t>什么是毒品</a:t>
            </a:r>
            <a:endParaRPr altLang="en-US" b="1" dirty="0" sz="6000" lang="zh-CN">
              <a:solidFill>
                <a:srgbClr val="FF0000"/>
              </a:solidFill>
              <a:latin typeface="方正尚酷简体"/>
              <a:ea typeface="方正尚酷简体"/>
              <a:sym typeface="微软雅黑" panose="020B0503020204020204" pitchFamily="34" charset="-122"/>
            </a:endParaRPr>
          </a:p>
          <a:p>
            <a:pPr>
              <a:buFontTx/>
            </a:pPr>
            <a:endParaRPr altLang="en-US" b="1" dirty="0" sz="6000" lang="zh-CN">
              <a:solidFill>
                <a:srgbClr val="FFFFFF"/>
              </a:solidFill>
              <a:latin typeface="微软雅黑" panose="020B0503020204020204" pitchFamily="34" charset="-122"/>
              <a:ea typeface="微软雅黑" panose="020B0503020204020204" pitchFamily="34" charset="-122"/>
            </a:endParaRPr>
          </a:p>
        </p:txBody>
      </p:sp>
      <p:sp>
        <p:nvSpPr>
          <p:cNvPr id="1048621" name="Freeform 5"/>
          <p:cNvSpPr/>
          <p:nvPr/>
        </p:nvSpPr>
        <p:spPr>
          <a:xfrm>
            <a:off x="1433513" y="2392363"/>
            <a:ext cx="1927225" cy="1928812"/>
          </a:xfrm>
          <a:custGeom>
            <a:avLst/>
            <a:ahLst/>
            <a:cxnLst>
              <a:cxn ang="0">
                <a:pos x="0" y="0"/>
              </a:cxn>
              <a:cxn ang="0">
                <a:pos x="1926594" y="0"/>
              </a:cxn>
              <a:cxn ang="0">
                <a:pos x="1926594" y="461131"/>
              </a:cxn>
              <a:cxn ang="0">
                <a:pos x="1887930" y="461131"/>
              </a:cxn>
              <a:cxn ang="0">
                <a:pos x="1887930" y="38702"/>
              </a:cxn>
              <a:cxn ang="0">
                <a:pos x="38664" y="38702"/>
              </a:cxn>
              <a:cxn ang="0">
                <a:pos x="38664" y="1889814"/>
              </a:cxn>
              <a:cxn ang="0">
                <a:pos x="1887930" y="1889814"/>
              </a:cxn>
              <a:cxn ang="0">
                <a:pos x="1887930" y="1343044"/>
              </a:cxn>
              <a:cxn ang="0">
                <a:pos x="1926594" y="1343044"/>
              </a:cxn>
              <a:cxn ang="0">
                <a:pos x="1926594" y="1928516"/>
              </a:cxn>
              <a:cxn ang="0">
                <a:pos x="0" y="1928516"/>
              </a:cxn>
              <a:cxn ang="0">
                <a:pos x="0" y="0"/>
              </a:cxn>
            </a:cxnLst>
            <a:rect l="0" t="0" r="r" b="b"/>
            <a:pathLst>
              <a:path w="2342" h="2342">
                <a:moveTo>
                  <a:pt x="0" y="0"/>
                </a:moveTo>
                <a:lnTo>
                  <a:pt x="2342" y="0"/>
                </a:lnTo>
                <a:lnTo>
                  <a:pt x="2342" y="560"/>
                </a:lnTo>
                <a:lnTo>
                  <a:pt x="2295" y="560"/>
                </a:lnTo>
                <a:lnTo>
                  <a:pt x="2295" y="47"/>
                </a:lnTo>
                <a:lnTo>
                  <a:pt x="47" y="47"/>
                </a:lnTo>
                <a:lnTo>
                  <a:pt x="47" y="2295"/>
                </a:lnTo>
                <a:lnTo>
                  <a:pt x="2295" y="2295"/>
                </a:lnTo>
                <a:lnTo>
                  <a:pt x="2295" y="1631"/>
                </a:lnTo>
                <a:lnTo>
                  <a:pt x="2342" y="1631"/>
                </a:lnTo>
                <a:lnTo>
                  <a:pt x="2342" y="2342"/>
                </a:lnTo>
                <a:lnTo>
                  <a:pt x="0" y="2342"/>
                </a:lnTo>
                <a:lnTo>
                  <a:pt x="0" y="0"/>
                </a:lnTo>
                <a:close/>
              </a:path>
            </a:pathLst>
          </a:custGeom>
          <a:solidFill>
            <a:srgbClr val="FFFFFF"/>
          </a:solidFill>
          <a:ln w="9525">
            <a:noFill/>
          </a:ln>
        </p:spPr>
        <p:txBody>
          <a:bodyPr/>
          <a:p>
            <a:endParaRPr altLang="en-US" lang="zh-CN"/>
          </a:p>
        </p:txBody>
      </p:sp>
      <p:sp>
        <p:nvSpPr>
          <p:cNvPr id="1048622" name="矩形 11"/>
          <p:cNvSpPr/>
          <p:nvPr/>
        </p:nvSpPr>
        <p:spPr>
          <a:xfrm>
            <a:off x="3690938" y="3506788"/>
            <a:ext cx="5503863" cy="1014413"/>
          </a:xfrm>
          <a:prstGeom prst="rect"/>
        </p:spPr>
        <p:txBody>
          <a:bodyPr wrap="square">
            <a:spAutoFit/>
          </a:bodyPr>
          <a:p>
            <a:pPr algn="l" defTabSz="914400" eaLnBrk="1" fontAlgn="base" hangingPunct="1" indent="0" latinLnBrk="0" lvl="0" marL="0" marR="0" rtl="0">
              <a:lnSpc>
                <a:spcPct val="100000"/>
              </a:lnSpc>
              <a:spcBef>
                <a:spcPct val="0"/>
              </a:spcBef>
              <a:spcAft>
                <a:spcPct val="0"/>
              </a:spcAft>
              <a:buClrTx/>
              <a:buSzTx/>
              <a:buFont typeface="Arial" panose="020B0604020202020204" pitchFamily="34" charset="0"/>
              <a:buNone/>
            </a:pPr>
            <a:r>
              <a:rPr altLang="en-US" baseline="0" b="0" cap="none" dirty="0" sz="2000" i="0" kern="1200" kumimoji="0" lang="zh-CN" noProof="0" normalizeH="0" spc="0" strike="noStrike" u="none">
                <a:ln>
                  <a:noFill/>
                </a:ln>
                <a:solidFill>
                  <a:schemeClr val="accent2"/>
                </a:solidFill>
                <a:effectLst/>
                <a:uLnTx/>
                <a:uFillTx/>
                <a:latin typeface="+mj-ea"/>
                <a:ea typeface="+mj-ea"/>
                <a:cs typeface="+mn-cs"/>
              </a:rPr>
              <a:t>毒品是指鸦片、海洛因、甲基苯丙胺（冰毒）、吗啡、大麻、可卡因以及国家规定管制的其他能够使人形成瘾癖的麻醉药品和精神药品。</a:t>
            </a:r>
            <a:endParaRPr altLang="en-US" baseline="0" b="0" cap="none" dirty="0" sz="2000" i="0" kern="1200" kumimoji="0" lang="zh-CN" noProof="0" normalizeH="0" spc="0" strike="noStrike" u="none">
              <a:ln>
                <a:noFill/>
              </a:ln>
              <a:solidFill>
                <a:schemeClr val="accent2"/>
              </a:solidFill>
              <a:effectLst/>
              <a:uLnTx/>
              <a:uFillTx/>
              <a:latin typeface="+mj-ea"/>
              <a:ea typeface="+mj-ea"/>
              <a:cs typeface="+mn-cs"/>
            </a:endParaRPr>
          </a:p>
        </p:txBody>
      </p:sp>
      <p:pic>
        <p:nvPicPr>
          <p:cNvPr id="2097157" name="图片 4"/>
          <p:cNvPicPr>
            <a:picLocks noChangeAspect="1"/>
          </p:cNvPicPr>
          <p:nvPr/>
        </p:nvPicPr>
        <p:blipFill>
          <a:blip xmlns:r="http://schemas.openxmlformats.org/officeDocument/2006/relationships" r:embed="rId1"/>
          <a:stretch>
            <a:fillRect/>
          </a:stretch>
        </p:blipFill>
        <p:spPr>
          <a:xfrm>
            <a:off x="8234363" y="1192213"/>
            <a:ext cx="4068762" cy="4329112"/>
          </a:xfrm>
          <a:prstGeom prst="rect"/>
          <a:noFill/>
          <a:ln w="9525">
            <a:noFill/>
          </a:ln>
        </p:spPr>
      </p:pic>
    </p:spTree>
  </p:cSld>
  <p:clrMapOvr>
    <a:masterClrMapping/>
  </p:clrMapOvr>
  <p:transition spd="slow" advTm="5163">
    <p:cover/>
  </p:transition>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id="5" nodeType="afterEffect" presetClass="entr" presetID="16" presetSubtype="42">
                                  <p:stCondLst>
                                    <p:cond delay="0"/>
                                  </p:stCondLst>
                                  <p:childTnLst>
                                    <p:set>
                                      <p:cBhvr>
                                        <p:cTn dur="1" fill="hold" id="6">
                                          <p:stCondLst>
                                            <p:cond delay="0"/>
                                          </p:stCondLst>
                                        </p:cTn>
                                        <p:tgtEl>
                                          <p:spTgt spid="1048621"/>
                                        </p:tgtEl>
                                        <p:attrNameLst>
                                          <p:attrName>style.visibility</p:attrName>
                                        </p:attrNameLst>
                                      </p:cBhvr>
                                      <p:to>
                                        <p:strVal val="visible"/>
                                      </p:to>
                                    </p:set>
                                    <p:animEffect transition="in" filter="barn(outHorizontal)">
                                      <p:cBhvr>
                                        <p:cTn dur="500" id="7"/>
                                        <p:tgtEl>
                                          <p:spTgt spid="1048621"/>
                                        </p:tgtEl>
                                      </p:cBhvr>
                                    </p:animEffect>
                                  </p:childTnLst>
                                </p:cTn>
                              </p:par>
                            </p:childTnLst>
                          </p:cTn>
                        </p:par>
                        <p:par>
                          <p:cTn fill="hold" id="8">
                            <p:stCondLst>
                              <p:cond delay="500"/>
                            </p:stCondLst>
                            <p:childTnLst>
                              <p:par>
                                <p:cTn fill="hold" grpId="0" id="9" nodeType="afterEffect" presetClass="entr" presetID="31" presetSubtype="0">
                                  <p:stCondLst>
                                    <p:cond delay="0"/>
                                  </p:stCondLst>
                                  <p:childTnLst>
                                    <p:set>
                                      <p:cBhvr>
                                        <p:cTn dur="1" fill="hold" id="10">
                                          <p:stCondLst>
                                            <p:cond delay="0"/>
                                          </p:stCondLst>
                                        </p:cTn>
                                        <p:tgtEl>
                                          <p:spTgt spid="1048619"/>
                                        </p:tgtEl>
                                        <p:attrNameLst>
                                          <p:attrName>style.visibility</p:attrName>
                                        </p:attrNameLst>
                                      </p:cBhvr>
                                      <p:to>
                                        <p:strVal val="visible"/>
                                      </p:to>
                                    </p:set>
                                    <p:anim calcmode="lin" valueType="num">
                                      <p:cBhvr>
                                        <p:cTn dur="400" fill="hold" id="11"/>
                                        <p:tgtEl>
                                          <p:spTgt spid="1048619"/>
                                        </p:tgtEl>
                                        <p:attrNameLst>
                                          <p:attrName>ppt_w</p:attrName>
                                        </p:attrNameLst>
                                      </p:cBhvr>
                                      <p:tavLst>
                                        <p:tav tm="0">
                                          <p:val>
                                            <p:fltVal val="0.0"/>
                                          </p:val>
                                        </p:tav>
                                        <p:tav tm="100000">
                                          <p:val>
                                            <p:strVal val="#ppt_w"/>
                                          </p:val>
                                        </p:tav>
                                      </p:tavLst>
                                    </p:anim>
                                    <p:anim calcmode="lin" valueType="num">
                                      <p:cBhvr>
                                        <p:cTn dur="400" fill="hold" id="12"/>
                                        <p:tgtEl>
                                          <p:spTgt spid="1048619"/>
                                        </p:tgtEl>
                                        <p:attrNameLst>
                                          <p:attrName>ppt_h</p:attrName>
                                        </p:attrNameLst>
                                      </p:cBhvr>
                                      <p:tavLst>
                                        <p:tav tm="0">
                                          <p:val>
                                            <p:fltVal val="0.0"/>
                                          </p:val>
                                        </p:tav>
                                        <p:tav tm="100000">
                                          <p:val>
                                            <p:strVal val="#ppt_h"/>
                                          </p:val>
                                        </p:tav>
                                      </p:tavLst>
                                    </p:anim>
                                    <p:anim calcmode="lin" valueType="num">
                                      <p:cBhvr>
                                        <p:cTn dur="400" fill="hold" id="13"/>
                                        <p:tgtEl>
                                          <p:spTgt spid="1048619"/>
                                        </p:tgtEl>
                                        <p:attrNameLst>
                                          <p:attrName>style.rotation</p:attrName>
                                        </p:attrNameLst>
                                      </p:cBhvr>
                                      <p:tavLst>
                                        <p:tav tm="0">
                                          <p:val>
                                            <p:fltVal val="90.0"/>
                                          </p:val>
                                        </p:tav>
                                        <p:tav tm="100000">
                                          <p:val>
                                            <p:fltVal val="0.0"/>
                                          </p:val>
                                        </p:tav>
                                      </p:tavLst>
                                    </p:anim>
                                    <p:animEffect transition="in" filter="fade">
                                      <p:cBhvr>
                                        <p:cTn dur="400" id="14"/>
                                        <p:tgtEl>
                                          <p:spTgt spid="1048619"/>
                                        </p:tgtEl>
                                      </p:cBhvr>
                                    </p:animEffect>
                                  </p:childTnLst>
                                </p:cTn>
                              </p:par>
                            </p:childTnLst>
                          </p:cTn>
                        </p:par>
                        <p:par>
                          <p:cTn fill="hold" id="15">
                            <p:stCondLst>
                              <p:cond delay="1000"/>
                            </p:stCondLst>
                            <p:childTnLst>
                              <p:par>
                                <p:cTn fill="hold" grpId="0" id="16" nodeType="afterEffect" presetClass="entr" presetID="56" presetSubtype="0">
                                  <p:stCondLst>
                                    <p:cond delay="0"/>
                                  </p:stCondLst>
                                  <p:iterate type="lt">
                                    <p:tmPct val="10000"/>
                                  </p:iterate>
                                  <p:childTnLst>
                                    <p:set>
                                      <p:cBhvr>
                                        <p:cTn dur="1" fill="hold" id="17">
                                          <p:stCondLst>
                                            <p:cond delay="0"/>
                                          </p:stCondLst>
                                        </p:cTn>
                                        <p:tgtEl>
                                          <p:spTgt spid="1048620"/>
                                        </p:tgtEl>
                                        <p:attrNameLst>
                                          <p:attrName>style.visibility</p:attrName>
                                        </p:attrNameLst>
                                      </p:cBhvr>
                                      <p:to>
                                        <p:strVal val="visible"/>
                                      </p:to>
                                    </p:set>
                                    <p:anim by="(-#ppt_w*2)" calcmode="lin" valueType="num">
                                      <p:cBhvr rctx="PPT">
                                        <p:cTn autoRev="1" dur="300" fill="hold" id="18">
                                          <p:stCondLst>
                                            <p:cond delay="0"/>
                                          </p:stCondLst>
                                        </p:cTn>
                                        <p:tgtEl>
                                          <p:spTgt spid="1048620"/>
                                        </p:tgtEl>
                                        <p:attrNameLst>
                                          <p:attrName>ppt_w</p:attrName>
                                        </p:attrNameLst>
                                      </p:cBhvr>
                                    </p:anim>
                                    <p:anim by="(#ppt_w*0.50)" calcmode="lin" valueType="num">
                                      <p:cBhvr>
                                        <p:cTn autoRev="1" decel="50000" dur="300" fill="hold" id="19">
                                          <p:stCondLst>
                                            <p:cond delay="0"/>
                                          </p:stCondLst>
                                        </p:cTn>
                                        <p:tgtEl>
                                          <p:spTgt spid="1048620"/>
                                        </p:tgtEl>
                                        <p:attrNameLst>
                                          <p:attrName>ppt_x</p:attrName>
                                        </p:attrNameLst>
                                      </p:cBhvr>
                                    </p:anim>
                                    <p:anim calcmode="lin" from="(-#ppt_h/2)" to="(#ppt_y)" valueType="num">
                                      <p:cBhvr>
                                        <p:cTn dur="600" fill="hold" id="20">
                                          <p:stCondLst>
                                            <p:cond delay="0"/>
                                          </p:stCondLst>
                                        </p:cTn>
                                        <p:tgtEl>
                                          <p:spTgt spid="1048620"/>
                                        </p:tgtEl>
                                        <p:attrNameLst>
                                          <p:attrName>ppt_y</p:attrName>
                                        </p:attrNameLst>
                                      </p:cBhvr>
                                    </p:anim>
                                    <p:animRot by="21600000">
                                      <p:cBhvr>
                                        <p:cTn dur="600" fill="hold" id="21">
                                          <p:stCondLst>
                                            <p:cond delay="0"/>
                                          </p:stCondLst>
                                        </p:cTn>
                                        <p:tgtEl>
                                          <p:spTgt spid="1048620"/>
                                        </p:tgtEl>
                                        <p:attrNameLst>
                                          <p:attrName>r</p:attrName>
                                        </p:attrNameLst>
                                      </p:cBhvr>
                                    </p:animRot>
                                  </p:childTnLst>
                                </p:cTn>
                              </p:par>
                            </p:childTnLst>
                          </p:cTn>
                        </p:par>
                        <p:par>
                          <p:cTn fill="hold" id="22">
                            <p:stCondLst>
                              <p:cond delay="1740"/>
                            </p:stCondLst>
                            <p:childTnLst>
                              <p:par>
                                <p:cTn fill="hold" grpId="0" id="23" nodeType="afterEffect" presetClass="entr" presetID="22" presetSubtype="1">
                                  <p:stCondLst>
                                    <p:cond delay="0"/>
                                  </p:stCondLst>
                                  <p:childTnLst>
                                    <p:set>
                                      <p:cBhvr>
                                        <p:cTn dur="1" fill="hold" id="24">
                                          <p:stCondLst>
                                            <p:cond delay="0"/>
                                          </p:stCondLst>
                                        </p:cTn>
                                        <p:tgtEl>
                                          <p:spTgt spid="1048622"/>
                                        </p:tgtEl>
                                        <p:attrNameLst>
                                          <p:attrName>style.visibility</p:attrName>
                                        </p:attrNameLst>
                                      </p:cBhvr>
                                      <p:to>
                                        <p:strVal val="visible"/>
                                      </p:to>
                                    </p:set>
                                    <p:animEffect transition="in" filter="wipe(up)">
                                      <p:cBhvr>
                                        <p:cTn dur="500" id="25"/>
                                        <p:tgtEl>
                                          <p:spTgt spid="1048622"/>
                                        </p:tgtEl>
                                      </p:cBhvr>
                                    </p:animEffect>
                                  </p:childTnLst>
                                </p:cTn>
                              </p:par>
                            </p:childTnLst>
                          </p:cTn>
                        </p:par>
                        <p:par>
                          <p:cTn fill="hold" id="26">
                            <p:stCondLst>
                              <p:cond delay="2240"/>
                            </p:stCondLst>
                            <p:childTnLst>
                              <p:par>
                                <p:cTn fill="hold" id="27" nodeType="afterEffect" presetClass="entr" presetID="2" presetSubtype="2">
                                  <p:stCondLst>
                                    <p:cond delay="0"/>
                                  </p:stCondLst>
                                  <p:childTnLst>
                                    <p:set>
                                      <p:cBhvr>
                                        <p:cTn dur="1" fill="hold" id="28">
                                          <p:stCondLst>
                                            <p:cond delay="0"/>
                                          </p:stCondLst>
                                        </p:cTn>
                                        <p:tgtEl>
                                          <p:spTgt spid="1048618"/>
                                        </p:tgtEl>
                                        <p:attrNameLst>
                                          <p:attrName>style.visibility</p:attrName>
                                        </p:attrNameLst>
                                      </p:cBhvr>
                                      <p:to>
                                        <p:strVal val="visible"/>
                                      </p:to>
                                    </p:set>
                                    <p:anim calcmode="lin" valueType="num">
                                      <p:cBhvr additive="base">
                                        <p:cTn dur="500" fill="hold" id="29"/>
                                        <p:tgtEl>
                                          <p:spTgt spid="1048618"/>
                                        </p:tgtEl>
                                        <p:attrNameLst>
                                          <p:attrName>ppt_x</p:attrName>
                                        </p:attrNameLst>
                                      </p:cBhvr>
                                      <p:tavLst>
                                        <p:tav tm="0">
                                          <p:val>
                                            <p:strVal val="1+#ppt_w/2"/>
                                          </p:val>
                                        </p:tav>
                                        <p:tav tm="100000">
                                          <p:val>
                                            <p:strVal val="#ppt_x"/>
                                          </p:val>
                                        </p:tav>
                                      </p:tavLst>
                                    </p:anim>
                                    <p:anim calcmode="lin" valueType="num">
                                      <p:cBhvr additive="base">
                                        <p:cTn dur="500" fill="hold" id="30"/>
                                        <p:tgtEl>
                                          <p:spTgt spid="1048618"/>
                                        </p:tgtEl>
                                        <p:attrNameLst>
                                          <p:attrName>ppt_y</p:attrName>
                                        </p:attrNameLst>
                                      </p:cBhvr>
                                      <p:tavLst>
                                        <p:tav tm="0">
                                          <p:val>
                                            <p:strVal val="#ppt_y"/>
                                          </p:val>
                                        </p:tav>
                                        <p:tav tm="100000">
                                          <p:val>
                                            <p:strVal val="#ppt_y"/>
                                          </p:val>
                                        </p:tav>
                                      </p:tavLst>
                                    </p:anim>
                                  </p:childTnLst>
                                </p:cTn>
                              </p:par>
                              <p:par>
                                <p:cTn fill="hold" id="31" nodeType="withEffect" presetClass="entr" presetID="2" presetSubtype="2">
                                  <p:stCondLst>
                                    <p:cond delay="200"/>
                                  </p:stCondLst>
                                  <p:childTnLst>
                                    <p:set>
                                      <p:cBhvr>
                                        <p:cTn dur="1" fill="hold" id="32">
                                          <p:stCondLst>
                                            <p:cond delay="0"/>
                                          </p:stCondLst>
                                        </p:cTn>
                                        <p:tgtEl>
                                          <p:spTgt spid="1048617"/>
                                        </p:tgtEl>
                                        <p:attrNameLst>
                                          <p:attrName>style.visibility</p:attrName>
                                        </p:attrNameLst>
                                      </p:cBhvr>
                                      <p:to>
                                        <p:strVal val="visible"/>
                                      </p:to>
                                    </p:set>
                                    <p:anim calcmode="lin" valueType="num">
                                      <p:cBhvr additive="base">
                                        <p:cTn dur="500" fill="hold" id="33"/>
                                        <p:tgtEl>
                                          <p:spTgt spid="1048617"/>
                                        </p:tgtEl>
                                        <p:attrNameLst>
                                          <p:attrName>ppt_x</p:attrName>
                                        </p:attrNameLst>
                                      </p:cBhvr>
                                      <p:tavLst>
                                        <p:tav tm="0">
                                          <p:val>
                                            <p:strVal val="1+#ppt_w/2"/>
                                          </p:val>
                                        </p:tav>
                                        <p:tav tm="100000">
                                          <p:val>
                                            <p:strVal val="#ppt_x"/>
                                          </p:val>
                                        </p:tav>
                                      </p:tavLst>
                                    </p:anim>
                                    <p:anim calcmode="lin" valueType="num">
                                      <p:cBhvr additive="base">
                                        <p:cTn dur="500" fill="hold" id="34"/>
                                        <p:tgtEl>
                                          <p:spTgt spid="10486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19" grpId="0"/>
      <p:bldP spid="1048620" grpId="0"/>
      <p:bldP spid="10486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51" name=""/>
        <p:cNvGrpSpPr/>
        <p:nvPr/>
      </p:nvGrpSpPr>
      <p:grpSpPr>
        <a:xfrm/>
      </p:grpSpPr>
      <p:sp>
        <p:nvSpPr>
          <p:cNvPr id="1048631" name="TextBox 104"/>
          <p:cNvSpPr txBox="1"/>
          <p:nvPr/>
        </p:nvSpPr>
        <p:spPr>
          <a:xfrm>
            <a:off x="815975" y="150813"/>
            <a:ext cx="5041900" cy="522287"/>
          </a:xfrm>
          <a:prstGeom prst="rect"/>
          <a:noFill/>
          <a:ln w="9525">
            <a:noFill/>
          </a:ln>
        </p:spPr>
        <p:txBody>
          <a:bodyPr anchor="t">
            <a:spAutoFit/>
          </a:bodyPr>
          <a:p>
            <a:r>
              <a:rPr altLang="en-US" b="1" dirty="0" sz="2800" lang="zh-CN">
                <a:solidFill>
                  <a:schemeClr val="accent1"/>
                </a:solidFill>
                <a:latin typeface="微软雅黑" panose="020B0503020204020204" pitchFamily="34" charset="-122"/>
                <a:ea typeface="微软雅黑" panose="020B0503020204020204" pitchFamily="34" charset="-122"/>
              </a:rPr>
              <a:t>什么是毒品</a:t>
            </a:r>
            <a:endParaRPr altLang="en-US" b="1" dirty="0" sz="2800" lang="zh-CN">
              <a:solidFill>
                <a:schemeClr val="accent1"/>
              </a:solidFill>
              <a:latin typeface="微软雅黑" panose="020B0503020204020204" pitchFamily="34" charset="-122"/>
              <a:ea typeface="微软雅黑" panose="020B0503020204020204" pitchFamily="34" charset="-122"/>
            </a:endParaRPr>
          </a:p>
        </p:txBody>
      </p:sp>
      <p:sp>
        <p:nvSpPr>
          <p:cNvPr id="1048632" name="Freeform 5"/>
          <p:cNvSpPr>
            <a:spLocks noEditPoints="1"/>
          </p:cNvSpPr>
          <p:nvPr/>
        </p:nvSpPr>
        <p:spPr>
          <a:xfrm>
            <a:off x="282575" y="173038"/>
            <a:ext cx="493713" cy="493712"/>
          </a:xfrm>
          <a:custGeom>
            <a:av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r" b="b"/>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chemeClr val="tx1"/>
          </a:solidFill>
          <a:ln w="9525">
            <a:noFill/>
          </a:ln>
        </p:spPr>
        <p:txBody>
          <a:bodyPr/>
          <a:p>
            <a:endParaRPr altLang="en-US" lang="zh-CN"/>
          </a:p>
        </p:txBody>
      </p:sp>
      <p:sp>
        <p:nvSpPr>
          <p:cNvPr id="1048633" name="文本框 7"/>
          <p:cNvSpPr txBox="1"/>
          <p:nvPr/>
        </p:nvSpPr>
        <p:spPr>
          <a:xfrm>
            <a:off x="776288" y="3167063"/>
            <a:ext cx="2919412" cy="706437"/>
          </a:xfrm>
          <a:prstGeom prst="rect"/>
          <a:noFill/>
          <a:ln w="9525">
            <a:noFill/>
          </a:ln>
        </p:spPr>
        <p:txBody>
          <a:bodyPr anchor="t" wrap="square">
            <a:spAutoFit/>
          </a:bodyPr>
          <a:p>
            <a:r>
              <a:rPr altLang="en-US" sz="4000" lang="zh-CN">
                <a:solidFill>
                  <a:srgbClr val="C00000"/>
                </a:solidFill>
                <a:latin typeface="方正尚酷简体"/>
                <a:ea typeface="方正尚酷简体"/>
              </a:rPr>
              <a:t>毒品的定义</a:t>
            </a:r>
            <a:endParaRPr altLang="zh-CN" dirty="0" sz="4000" lang="en-US">
              <a:solidFill>
                <a:srgbClr val="C00000"/>
              </a:solidFill>
              <a:latin typeface="方正尚酷简体"/>
              <a:ea typeface="方正尚酷简体"/>
            </a:endParaRPr>
          </a:p>
        </p:txBody>
      </p:sp>
      <p:sp>
        <p:nvSpPr>
          <p:cNvPr id="1048634" name="标题 1"/>
          <p:cNvSpPr txBox="1"/>
          <p:nvPr/>
        </p:nvSpPr>
        <p:spPr>
          <a:xfrm>
            <a:off x="5349875" y="1398588"/>
            <a:ext cx="4978400" cy="4062412"/>
          </a:xfrm>
          <a:prstGeom prst="rect"/>
          <a:noFill/>
          <a:ln w="9525">
            <a:noFill/>
          </a:ln>
        </p:spPr>
        <p:txBody>
          <a:bodyPr anchor="ctr" bIns="0" lIns="0" rIns="0" tIns="0" wrap="square">
            <a:spAutoFit/>
          </a:bodyPr>
          <a:p>
            <a:pPr>
              <a:lnSpc>
                <a:spcPct val="150000"/>
              </a:lnSpc>
            </a:pPr>
            <a:r>
              <a:rPr altLang="en-US" sz="1600" lang="zh-CN">
                <a:solidFill>
                  <a:srgbClr val="C00000"/>
                </a:solidFill>
                <a:latin typeface="微软雅黑" panose="020B0503020204020204" pitchFamily="34" charset="-122"/>
                <a:ea typeface="微软雅黑" panose="020B0503020204020204" pitchFamily="34" charset="-122"/>
              </a:rPr>
              <a:t>    毒品，既可以从广义上泛指可以对人体造成伤害的化学物质（特别是一些剧毒药物如</a:t>
            </a:r>
            <a:r>
              <a:rPr altLang="zh-CN" sz="1600" lang="en-US">
                <a:solidFill>
                  <a:srgbClr val="C00000"/>
                </a:solidFill>
                <a:latin typeface="微软雅黑" panose="020B0503020204020204" pitchFamily="34" charset="-122"/>
                <a:ea typeface="微软雅黑" panose="020B0503020204020204" pitchFamily="34" charset="-122"/>
              </a:rPr>
              <a:t>KCN</a:t>
            </a:r>
            <a:r>
              <a:rPr altLang="en-US" sz="1600" lang="zh-CN">
                <a:solidFill>
                  <a:srgbClr val="C00000"/>
                </a:solidFill>
                <a:latin typeface="微软雅黑" panose="020B0503020204020204" pitchFamily="34" charset="-122"/>
                <a:ea typeface="微软雅黑" panose="020B0503020204020204" pitchFamily="34" charset="-122"/>
              </a:rPr>
              <a:t>），在日常生活中也可以特指被人类当做嗜好品所滥用的功能性药物，多为精神药品或麻醉药品。因滥用这类药品会害身心健康之，所以中文称之为毒品。通常使用毒品只是为了产生身体或心理上的娱乐目的，而非用来作生理或心理治疗之用，因此西方称之为娱乐性药物。毒品通常具有成瘾性，随着使用时间的推移，身体对于药物的剂量需求也会不断提高。人在吸食毒品之后除了产生幻觉及可能会造成行为异常外，过量摄入毒品将造成死亡。各国对使用毒品均制定相关法律进行严格管制。</a:t>
            </a:r>
            <a:endParaRPr altLang="en-US" dirty="0" sz="1600" lang="zh-CN">
              <a:solidFill>
                <a:srgbClr val="C00000"/>
              </a:solidFill>
              <a:latin typeface="微软雅黑" panose="020B0503020204020204" pitchFamily="34" charset="-122"/>
              <a:ea typeface="微软雅黑" panose="020B0503020204020204" pitchFamily="34" charset="-122"/>
            </a:endParaRPr>
          </a:p>
        </p:txBody>
      </p:sp>
      <p:pic>
        <p:nvPicPr>
          <p:cNvPr id="2097158" name="图片 1"/>
          <p:cNvPicPr>
            <a:picLocks noChangeAspect="1"/>
          </p:cNvPicPr>
          <p:nvPr/>
        </p:nvPicPr>
        <p:blipFill>
          <a:blip xmlns:r="http://schemas.openxmlformats.org/officeDocument/2006/relationships" r:embed="rId1"/>
          <a:stretch>
            <a:fillRect/>
          </a:stretch>
        </p:blipFill>
        <p:spPr>
          <a:xfrm>
            <a:off x="11332845" y="6050280"/>
            <a:ext cx="988060" cy="829945"/>
          </a:xfrm>
          <a:prstGeom prst="rect"/>
        </p:spPr>
      </p:pic>
    </p:spTree>
  </p:cSld>
  <p:clrMapOvr>
    <a:masterClrMapping/>
  </p:clrMapOvr>
  <p:transition spd="slow" advTm="3804">
    <p:fade/>
  </p:transition>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grpId="0" id="5" nodeType="afterEffect" presetClass="entr" presetID="41" presetSubtype="0">
                                  <p:stCondLst>
                                    <p:cond delay="0"/>
                                  </p:stCondLst>
                                  <p:iterate type="lt">
                                    <p:tmPct val="10000"/>
                                  </p:iterate>
                                  <p:childTnLst>
                                    <p:set>
                                      <p:cBhvr>
                                        <p:cTn dur="1" fill="hold" id="6">
                                          <p:stCondLst>
                                            <p:cond delay="0"/>
                                          </p:stCondLst>
                                        </p:cTn>
                                        <p:tgtEl>
                                          <p:spTgt spid="1048631"/>
                                        </p:tgtEl>
                                        <p:attrNameLst>
                                          <p:attrName>style.visibility</p:attrName>
                                        </p:attrNameLst>
                                      </p:cBhvr>
                                      <p:to>
                                        <p:strVal val="visible"/>
                                      </p:to>
                                    </p:set>
                                    <p:anim calcmode="lin" valueType="num">
                                      <p:cBhvr>
                                        <p:cTn dur="400" fill="hold" id="7"/>
                                        <p:tgtEl>
                                          <p:spTgt spid="1048631"/>
                                        </p:tgtEl>
                                        <p:attrNameLst>
                                          <p:attrName>ppt_x</p:attrName>
                                        </p:attrNameLst>
                                      </p:cBhvr>
                                      <p:tavLst>
                                        <p:tav tm="0">
                                          <p:val>
                                            <p:strVal val="#ppt_x"/>
                                          </p:val>
                                        </p:tav>
                                        <p:tav tm="50000">
                                          <p:val>
                                            <p:strVal val="#ppt_x+.1"/>
                                          </p:val>
                                        </p:tav>
                                        <p:tav tm="100000">
                                          <p:val>
                                            <p:strVal val="#ppt_x"/>
                                          </p:val>
                                        </p:tav>
                                      </p:tavLst>
                                    </p:anim>
                                    <p:anim calcmode="lin" valueType="num">
                                      <p:cBhvr>
                                        <p:cTn dur="400" fill="hold" id="8"/>
                                        <p:tgtEl>
                                          <p:spTgt spid="1048631"/>
                                        </p:tgtEl>
                                        <p:attrNameLst>
                                          <p:attrName>ppt_y</p:attrName>
                                        </p:attrNameLst>
                                      </p:cBhvr>
                                      <p:tavLst>
                                        <p:tav tm="0">
                                          <p:val>
                                            <p:strVal val="#ppt_y"/>
                                          </p:val>
                                        </p:tav>
                                        <p:tav tm="100000">
                                          <p:val>
                                            <p:strVal val="#ppt_y"/>
                                          </p:val>
                                        </p:tav>
                                      </p:tavLst>
                                    </p:anim>
                                    <p:anim calcmode="lin" valueType="num">
                                      <p:cBhvr>
                                        <p:cTn dur="400" fill="hold" id="9"/>
                                        <p:tgtEl>
                                          <p:spTgt spid="1048631"/>
                                        </p:tgtEl>
                                        <p:attrNameLst>
                                          <p:attrName>ppt_h</p:attrName>
                                        </p:attrNameLst>
                                      </p:cBhvr>
                                      <p:tavLst>
                                        <p:tav tm="0">
                                          <p:val>
                                            <p:strVal val="#ppt_h/10"/>
                                          </p:val>
                                        </p:tav>
                                        <p:tav tm="50000">
                                          <p:val>
                                            <p:strVal val="#ppt_h+.01"/>
                                          </p:val>
                                        </p:tav>
                                        <p:tav tm="100000">
                                          <p:val>
                                            <p:strVal val="#ppt_h"/>
                                          </p:val>
                                        </p:tav>
                                      </p:tavLst>
                                    </p:anim>
                                    <p:anim calcmode="lin" valueType="num">
                                      <p:cBhvr>
                                        <p:cTn dur="400" fill="hold" id="10"/>
                                        <p:tgtEl>
                                          <p:spTgt spid="1048631"/>
                                        </p:tgtEl>
                                        <p:attrNameLst>
                                          <p:attrName>ppt_w</p:attrName>
                                        </p:attrNameLst>
                                      </p:cBhvr>
                                      <p:tavLst>
                                        <p:tav tm="0">
                                          <p:val>
                                            <p:strVal val="#ppt_w/10"/>
                                          </p:val>
                                        </p:tav>
                                        <p:tav tm="50000">
                                          <p:val>
                                            <p:strVal val="#ppt_w+.01"/>
                                          </p:val>
                                        </p:tav>
                                        <p:tav tm="100000">
                                          <p:val>
                                            <p:strVal val="#ppt_w"/>
                                          </p:val>
                                        </p:tav>
                                      </p:tavLst>
                                    </p:anim>
                                    <p:animEffect transition="in" filter="fade">
                                      <p:cBhvr>
                                        <p:cTn dur="400" id="11" tmFilter="0,0; .5, 1; 1, 1"/>
                                        <p:tgtEl>
                                          <p:spTgt spid="1048631"/>
                                        </p:tgtEl>
                                      </p:cBhvr>
                                    </p:animEffect>
                                  </p:childTnLst>
                                </p:cTn>
                              </p:par>
                            </p:childTnLst>
                          </p:cTn>
                        </p:par>
                        <p:par>
                          <p:cTn fill="hold" id="12">
                            <p:stCondLst>
                              <p:cond delay="560"/>
                            </p:stCondLst>
                            <p:childTnLst>
                              <p:par>
                                <p:cTn fill="hold" id="13" nodeType="afterEffect" presetClass="entr" presetID="53" presetSubtype="16">
                                  <p:stCondLst>
                                    <p:cond delay="0"/>
                                  </p:stCondLst>
                                  <p:childTnLst>
                                    <p:set>
                                      <p:cBhvr>
                                        <p:cTn dur="1" fill="hold" id="14">
                                          <p:stCondLst>
                                            <p:cond delay="0"/>
                                          </p:stCondLst>
                                        </p:cTn>
                                        <p:tgtEl>
                                          <p:spTgt spid="1048632"/>
                                        </p:tgtEl>
                                        <p:attrNameLst>
                                          <p:attrName>style.visibility</p:attrName>
                                        </p:attrNameLst>
                                      </p:cBhvr>
                                      <p:to>
                                        <p:strVal val="visible"/>
                                      </p:to>
                                    </p:set>
                                    <p:anim calcmode="lin" valueType="num">
                                      <p:cBhvr>
                                        <p:cTn dur="300" fill="hold" id="15"/>
                                        <p:tgtEl>
                                          <p:spTgt spid="1048632"/>
                                        </p:tgtEl>
                                        <p:attrNameLst>
                                          <p:attrName>ppt_w</p:attrName>
                                        </p:attrNameLst>
                                      </p:cBhvr>
                                      <p:tavLst>
                                        <p:tav tm="0">
                                          <p:val>
                                            <p:fltVal val="0.0"/>
                                          </p:val>
                                        </p:tav>
                                        <p:tav tm="100000">
                                          <p:val>
                                            <p:strVal val="#ppt_w"/>
                                          </p:val>
                                        </p:tav>
                                      </p:tavLst>
                                    </p:anim>
                                    <p:anim calcmode="lin" valueType="num">
                                      <p:cBhvr>
                                        <p:cTn dur="300" fill="hold" id="16"/>
                                        <p:tgtEl>
                                          <p:spTgt spid="1048632"/>
                                        </p:tgtEl>
                                        <p:attrNameLst>
                                          <p:attrName>ppt_h</p:attrName>
                                        </p:attrNameLst>
                                      </p:cBhvr>
                                      <p:tavLst>
                                        <p:tav tm="0">
                                          <p:val>
                                            <p:fltVal val="0.0"/>
                                          </p:val>
                                        </p:tav>
                                        <p:tav tm="100000">
                                          <p:val>
                                            <p:strVal val="#ppt_h"/>
                                          </p:val>
                                        </p:tav>
                                      </p:tavLst>
                                    </p:anim>
                                    <p:animEffect transition="in" filter="fade">
                                      <p:cBhvr>
                                        <p:cTn dur="300" id="17"/>
                                        <p:tgtEl>
                                          <p:spTgt spid="10486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3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54" name=""/>
        <p:cNvGrpSpPr/>
        <p:nvPr/>
      </p:nvGrpSpPr>
      <p:grpSpPr>
        <a:xfrm/>
      </p:grpSpPr>
      <p:sp>
        <p:nvSpPr>
          <p:cNvPr id="1048638" name="TextBox 104"/>
          <p:cNvSpPr txBox="1"/>
          <p:nvPr/>
        </p:nvSpPr>
        <p:spPr>
          <a:xfrm>
            <a:off x="847725" y="150813"/>
            <a:ext cx="5043488" cy="522287"/>
          </a:xfrm>
          <a:prstGeom prst="rect"/>
          <a:noFill/>
          <a:ln w="9525">
            <a:noFill/>
          </a:ln>
        </p:spPr>
        <p:txBody>
          <a:bodyPr anchor="t">
            <a:spAutoFit/>
          </a:bodyPr>
          <a:p>
            <a:r>
              <a:rPr altLang="en-US" b="1" dirty="0" sz="2800" lang="zh-CN">
                <a:solidFill>
                  <a:schemeClr val="accent1"/>
                </a:solidFill>
                <a:latin typeface="微软雅黑" panose="020B0503020204020204" pitchFamily="34" charset="-122"/>
                <a:ea typeface="微软雅黑" panose="020B0503020204020204" pitchFamily="34" charset="-122"/>
              </a:rPr>
              <a:t>什么是毒品</a:t>
            </a:r>
            <a:endParaRPr altLang="en-US" b="1" dirty="0" sz="2800" lang="zh-CN">
              <a:solidFill>
                <a:schemeClr val="accent1"/>
              </a:solidFill>
              <a:latin typeface="微软雅黑" panose="020B0503020204020204" pitchFamily="34" charset="-122"/>
              <a:ea typeface="微软雅黑" panose="020B0503020204020204" pitchFamily="34" charset="-122"/>
            </a:endParaRPr>
          </a:p>
        </p:txBody>
      </p:sp>
      <p:sp>
        <p:nvSpPr>
          <p:cNvPr id="1048639" name="Freeform 5"/>
          <p:cNvSpPr>
            <a:spLocks noEditPoints="1"/>
          </p:cNvSpPr>
          <p:nvPr/>
        </p:nvSpPr>
        <p:spPr>
          <a:xfrm>
            <a:off x="282575" y="173038"/>
            <a:ext cx="493713" cy="493712"/>
          </a:xfrm>
          <a:custGeom>
            <a:av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r" b="b"/>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chemeClr val="tx1"/>
          </a:solidFill>
          <a:ln w="9525">
            <a:noFill/>
          </a:ln>
        </p:spPr>
        <p:txBody>
          <a:bodyPr/>
          <a:p>
            <a:endParaRPr altLang="en-US" lang="zh-CN"/>
          </a:p>
        </p:txBody>
      </p:sp>
      <p:pic>
        <p:nvPicPr>
          <p:cNvPr id="2097159" name="图片 51"/>
          <p:cNvPicPr>
            <a:picLocks noChangeAspect="1"/>
          </p:cNvPicPr>
          <p:nvPr/>
        </p:nvPicPr>
        <p:blipFill>
          <a:blip xmlns:r="http://schemas.openxmlformats.org/officeDocument/2006/relationships" r:embed="rId1"/>
          <a:stretch>
            <a:fillRect/>
          </a:stretch>
        </p:blipFill>
        <p:spPr>
          <a:xfrm>
            <a:off x="2322513" y="4146550"/>
            <a:ext cx="2271712" cy="1133475"/>
          </a:xfrm>
          <a:prstGeom prst="rect"/>
          <a:noFill/>
          <a:ln w="9525">
            <a:noFill/>
          </a:ln>
        </p:spPr>
      </p:pic>
      <p:grpSp>
        <p:nvGrpSpPr>
          <p:cNvPr id="55" name="组合 28"/>
          <p:cNvGrpSpPr/>
          <p:nvPr/>
        </p:nvGrpSpPr>
        <p:grpSpPr>
          <a:xfrm>
            <a:off x="4849813" y="1173163"/>
            <a:ext cx="2609850" cy="430212"/>
            <a:chOff x="3344928" y="383095"/>
            <a:chExt cx="2207172" cy="430530"/>
          </a:xfrm>
        </p:grpSpPr>
        <p:sp>
          <p:nvSpPr>
            <p:cNvPr id="1048640" name="标题 1"/>
            <p:cNvSpPr txBox="1"/>
            <p:nvPr/>
          </p:nvSpPr>
          <p:spPr>
            <a:xfrm>
              <a:off x="3344928" y="383095"/>
              <a:ext cx="2207172" cy="430530"/>
            </a:xfrm>
            <a:prstGeom prst="rect"/>
            <a:noFill/>
            <a:ln w="9525">
              <a:noFill/>
            </a:ln>
          </p:spPr>
          <p:txBody>
            <a:bodyPr anchor="ctr" bIns="0" lIns="0" rIns="0" tIns="0" wrap="square">
              <a:spAutoFit/>
            </a:bodyPr>
            <a:p>
              <a:pPr algn="ctr"/>
              <a:r>
                <a:rPr altLang="en-US" b="1" sz="2800" lang="zh-CN">
                  <a:solidFill>
                    <a:srgbClr val="C00000"/>
                  </a:solidFill>
                  <a:latin typeface="微软雅黑" panose="020B0503020204020204" pitchFamily="34" charset="-122"/>
                  <a:ea typeface="微软雅黑" panose="020B0503020204020204" pitchFamily="34" charset="-122"/>
                </a:rPr>
                <a:t>毒品的常见种类</a:t>
              </a:r>
              <a:endParaRPr altLang="en-US" b="1" dirty="0" sz="2800" lang="zh-CN">
                <a:solidFill>
                  <a:srgbClr val="C00000"/>
                </a:solidFill>
                <a:latin typeface="微软雅黑" panose="020B0503020204020204" pitchFamily="34" charset="-122"/>
                <a:ea typeface="微软雅黑" panose="020B0503020204020204" pitchFamily="34" charset="-122"/>
              </a:endParaRPr>
            </a:p>
          </p:txBody>
        </p:sp>
        <p:sp>
          <p:nvSpPr>
            <p:cNvPr id="1048641" name="矩形 10"/>
            <p:cNvSpPr/>
            <p:nvPr/>
          </p:nvSpPr>
          <p:spPr>
            <a:xfrm>
              <a:off x="3799490" y="435129"/>
              <a:ext cx="1545021" cy="327189"/>
            </a:xfrm>
            <a:prstGeom prst="rect"/>
            <a:noFill/>
            <a:ln>
              <a:noFill/>
            </a:ln>
          </p:spPr>
          <p:style>
            <a:lnRef idx="2">
              <a:schemeClr val="accent1">
                <a:shade val="50000"/>
              </a:schemeClr>
            </a:lnRef>
            <a:fillRef idx="1">
              <a:schemeClr val="accent1"/>
            </a:fillRef>
            <a:effectRef idx="0">
              <a:schemeClr val="accent1"/>
            </a:effectRef>
            <a:fontRef idx="minor">
              <a:schemeClr val="lt1"/>
            </a:fontRef>
          </p:style>
          <p:txBody>
            <a:bodyPr anchor="ctr" rtlCol="0"/>
            <a:p>
              <a:pPr algn="ctr" fontAlgn="base"/>
              <a:endParaRPr altLang="en-US" b="1" sz="3600" lang="zh-CN" noProof="1" strike="noStrike">
                <a:solidFill>
                  <a:srgbClr val="C00000"/>
                </a:solidFill>
              </a:endParaRPr>
            </a:p>
          </p:txBody>
        </p:sp>
      </p:grpSp>
      <p:cxnSp>
        <p:nvCxnSpPr>
          <p:cNvPr id="3145728" name="Straight Connector 28"/>
          <p:cNvCxnSpPr>
            <a:cxnSpLocks/>
          </p:cNvCxnSpPr>
          <p:nvPr/>
        </p:nvCxnSpPr>
        <p:spPr>
          <a:xfrm>
            <a:off x="2447925" y="4016375"/>
            <a:ext cx="7554913" cy="0"/>
          </a:xfrm>
          <a:prstGeom prst="line"/>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45729" name="Straight Connector 18"/>
          <p:cNvCxnSpPr>
            <a:cxnSpLocks/>
          </p:cNvCxnSpPr>
          <p:nvPr/>
        </p:nvCxnSpPr>
        <p:spPr>
          <a:xfrm>
            <a:off x="4916488" y="2767013"/>
            <a:ext cx="0" cy="2511425"/>
          </a:xfrm>
          <a:prstGeom prst="line"/>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45730" name="Straight Connector 33"/>
          <p:cNvCxnSpPr>
            <a:cxnSpLocks/>
          </p:cNvCxnSpPr>
          <p:nvPr/>
        </p:nvCxnSpPr>
        <p:spPr>
          <a:xfrm>
            <a:off x="7529513" y="2767013"/>
            <a:ext cx="0" cy="2511425"/>
          </a:xfrm>
          <a:prstGeom prst="line"/>
          <a:ln>
            <a:solidFill>
              <a:schemeClr val="bg1"/>
            </a:solidFill>
          </a:ln>
        </p:spPr>
        <p:style>
          <a:lnRef idx="1">
            <a:schemeClr val="accent1"/>
          </a:lnRef>
          <a:fillRef idx="0">
            <a:schemeClr val="accent1"/>
          </a:fillRef>
          <a:effectRef idx="0">
            <a:schemeClr val="accent1"/>
          </a:effectRef>
          <a:fontRef idx="minor">
            <a:schemeClr val="tx1"/>
          </a:fontRef>
        </p:style>
      </p:cxnSp>
      <p:pic>
        <p:nvPicPr>
          <p:cNvPr id="2097160" name="图片占位符 17"/>
          <p:cNvPicPr>
            <a:picLocks noChangeAspect="1"/>
          </p:cNvPicPr>
          <p:nvPr/>
        </p:nvPicPr>
        <p:blipFill>
          <a:blip xmlns:r="http://schemas.openxmlformats.org/officeDocument/2006/relationships" r:embed="rId2"/>
          <a:stretch>
            <a:fillRect/>
          </a:stretch>
        </p:blipFill>
        <p:spPr>
          <a:xfrm>
            <a:off x="5011738" y="2765425"/>
            <a:ext cx="2286000" cy="1125538"/>
          </a:xfrm>
          <a:prstGeom prst="rect"/>
          <a:noFill/>
          <a:ln w="9525">
            <a:noFill/>
          </a:ln>
        </p:spPr>
      </p:pic>
      <p:pic>
        <p:nvPicPr>
          <p:cNvPr id="2097161" name="图片占位符 19"/>
          <p:cNvPicPr>
            <a:picLocks noChangeAspect="1"/>
          </p:cNvPicPr>
          <p:nvPr/>
        </p:nvPicPr>
        <p:blipFill>
          <a:blip xmlns:r="http://schemas.openxmlformats.org/officeDocument/2006/relationships" r:embed="rId3"/>
          <a:stretch>
            <a:fillRect/>
          </a:stretch>
        </p:blipFill>
        <p:spPr>
          <a:xfrm>
            <a:off x="7734300" y="2765425"/>
            <a:ext cx="2270125" cy="1125538"/>
          </a:xfrm>
          <a:prstGeom prst="rect"/>
          <a:noFill/>
          <a:ln w="9525">
            <a:noFill/>
          </a:ln>
        </p:spPr>
      </p:pic>
      <p:pic>
        <p:nvPicPr>
          <p:cNvPr id="2097162" name="图片占位符 22"/>
          <p:cNvPicPr>
            <a:picLocks noChangeAspect="1"/>
          </p:cNvPicPr>
          <p:nvPr/>
        </p:nvPicPr>
        <p:blipFill>
          <a:blip xmlns:r="http://schemas.openxmlformats.org/officeDocument/2006/relationships" r:embed="rId4"/>
          <a:stretch>
            <a:fillRect/>
          </a:stretch>
        </p:blipFill>
        <p:spPr>
          <a:xfrm>
            <a:off x="7734300" y="4094163"/>
            <a:ext cx="2354263" cy="1177925"/>
          </a:xfrm>
          <a:prstGeom prst="rect"/>
          <a:noFill/>
          <a:ln w="9525">
            <a:noFill/>
          </a:ln>
        </p:spPr>
      </p:pic>
      <p:pic>
        <p:nvPicPr>
          <p:cNvPr id="2097163" name="图片占位符 21"/>
          <p:cNvPicPr>
            <a:picLocks noChangeAspect="1"/>
          </p:cNvPicPr>
          <p:nvPr/>
        </p:nvPicPr>
        <p:blipFill>
          <a:blip xmlns:r="http://schemas.openxmlformats.org/officeDocument/2006/relationships" r:embed="rId5"/>
          <a:stretch>
            <a:fillRect/>
          </a:stretch>
        </p:blipFill>
        <p:spPr>
          <a:xfrm>
            <a:off x="5011738" y="4137025"/>
            <a:ext cx="2303462" cy="1135063"/>
          </a:xfrm>
          <a:prstGeom prst="rect"/>
          <a:noFill/>
          <a:ln w="9525">
            <a:noFill/>
          </a:ln>
        </p:spPr>
      </p:pic>
      <p:pic>
        <p:nvPicPr>
          <p:cNvPr id="2097164" name="图片占位符 16"/>
          <p:cNvPicPr>
            <a:picLocks noChangeAspect="1"/>
          </p:cNvPicPr>
          <p:nvPr/>
        </p:nvPicPr>
        <p:blipFill>
          <a:blip xmlns:r="http://schemas.openxmlformats.org/officeDocument/2006/relationships" r:embed="rId6"/>
          <a:stretch>
            <a:fillRect/>
          </a:stretch>
        </p:blipFill>
        <p:spPr>
          <a:xfrm>
            <a:off x="2324100" y="2767013"/>
            <a:ext cx="2270125" cy="1125537"/>
          </a:xfrm>
          <a:prstGeom prst="rect"/>
          <a:noFill/>
          <a:ln w="9525">
            <a:noFill/>
          </a:ln>
        </p:spPr>
      </p:pic>
      <p:sp>
        <p:nvSpPr>
          <p:cNvPr id="1048642" name="标题 1"/>
          <p:cNvSpPr txBox="1"/>
          <p:nvPr/>
        </p:nvSpPr>
        <p:spPr>
          <a:xfrm>
            <a:off x="5891213" y="5348288"/>
            <a:ext cx="782637" cy="277812"/>
          </a:xfrm>
          <a:prstGeom prst="rect"/>
          <a:noFill/>
          <a:ln w="9525">
            <a:noFill/>
          </a:ln>
        </p:spPr>
        <p:txBody>
          <a:bodyPr anchor="ctr" bIns="0" lIns="0" rIns="0" tIns="0" wrap="square">
            <a:spAutoFit/>
          </a:bodyPr>
          <a:p>
            <a:pPr algn="ctr"/>
            <a:r>
              <a:rPr altLang="en-US" b="1" dirty="0" lang="zh-CN">
                <a:solidFill>
                  <a:srgbClr val="C00000"/>
                </a:solidFill>
                <a:latin typeface="微软雅黑" panose="020B0503020204020204" pitchFamily="34" charset="-122"/>
                <a:ea typeface="微软雅黑" panose="020B0503020204020204" pitchFamily="34" charset="-122"/>
              </a:rPr>
              <a:t>鸦片</a:t>
            </a:r>
            <a:endParaRPr altLang="en-US" b="1" dirty="0" lang="zh-CN">
              <a:solidFill>
                <a:srgbClr val="C00000"/>
              </a:solidFill>
              <a:latin typeface="微软雅黑" panose="020B0503020204020204" pitchFamily="34" charset="-122"/>
              <a:ea typeface="微软雅黑" panose="020B0503020204020204" pitchFamily="34" charset="-122"/>
            </a:endParaRPr>
          </a:p>
        </p:txBody>
      </p:sp>
      <p:sp>
        <p:nvSpPr>
          <p:cNvPr id="1048643" name="标题 1"/>
          <p:cNvSpPr txBox="1"/>
          <p:nvPr/>
        </p:nvSpPr>
        <p:spPr>
          <a:xfrm>
            <a:off x="8628063" y="2490788"/>
            <a:ext cx="782637" cy="276225"/>
          </a:xfrm>
          <a:prstGeom prst="rect"/>
          <a:noFill/>
          <a:ln w="9525">
            <a:noFill/>
          </a:ln>
        </p:spPr>
        <p:txBody>
          <a:bodyPr anchor="ctr" bIns="0" lIns="0" rIns="0" tIns="0" wrap="square">
            <a:spAutoFit/>
          </a:bodyPr>
          <a:p>
            <a:pPr algn="ctr"/>
            <a:r>
              <a:rPr altLang="en-US" b="1" dirty="0" lang="zh-CN">
                <a:solidFill>
                  <a:srgbClr val="C00000"/>
                </a:solidFill>
                <a:latin typeface="微软雅黑" panose="020B0503020204020204" pitchFamily="34" charset="-122"/>
                <a:ea typeface="微软雅黑" panose="020B0503020204020204" pitchFamily="34" charset="-122"/>
              </a:rPr>
              <a:t>吗啡</a:t>
            </a:r>
            <a:endParaRPr altLang="en-US" b="1" dirty="0" lang="zh-CN">
              <a:solidFill>
                <a:srgbClr val="C00000"/>
              </a:solidFill>
              <a:latin typeface="微软雅黑" panose="020B0503020204020204" pitchFamily="34" charset="-122"/>
              <a:ea typeface="微软雅黑" panose="020B0503020204020204" pitchFamily="34" charset="-122"/>
            </a:endParaRPr>
          </a:p>
        </p:txBody>
      </p:sp>
      <p:sp>
        <p:nvSpPr>
          <p:cNvPr id="1048644" name="标题 1"/>
          <p:cNvSpPr txBox="1"/>
          <p:nvPr/>
        </p:nvSpPr>
        <p:spPr>
          <a:xfrm>
            <a:off x="3132138" y="2489200"/>
            <a:ext cx="781050" cy="276225"/>
          </a:xfrm>
          <a:prstGeom prst="rect"/>
          <a:noFill/>
          <a:ln w="9525">
            <a:noFill/>
          </a:ln>
        </p:spPr>
        <p:txBody>
          <a:bodyPr anchor="ctr" bIns="0" lIns="0" rIns="0" tIns="0" wrap="square">
            <a:spAutoFit/>
          </a:bodyPr>
          <a:p>
            <a:pPr algn="ctr"/>
            <a:r>
              <a:rPr altLang="en-US" b="1" dirty="0" lang="zh-CN">
                <a:solidFill>
                  <a:srgbClr val="C00000"/>
                </a:solidFill>
                <a:latin typeface="微软雅黑" panose="020B0503020204020204" pitchFamily="34" charset="-122"/>
                <a:ea typeface="微软雅黑" panose="020B0503020204020204" pitchFamily="34" charset="-122"/>
              </a:rPr>
              <a:t>大麻</a:t>
            </a:r>
            <a:endParaRPr altLang="en-US" b="1" dirty="0" lang="zh-CN">
              <a:solidFill>
                <a:srgbClr val="C00000"/>
              </a:solidFill>
              <a:latin typeface="微软雅黑" panose="020B0503020204020204" pitchFamily="34" charset="-122"/>
              <a:ea typeface="微软雅黑" panose="020B0503020204020204" pitchFamily="34" charset="-122"/>
            </a:endParaRPr>
          </a:p>
        </p:txBody>
      </p:sp>
      <p:sp>
        <p:nvSpPr>
          <p:cNvPr id="1048645" name="标题 1"/>
          <p:cNvSpPr txBox="1"/>
          <p:nvPr/>
        </p:nvSpPr>
        <p:spPr>
          <a:xfrm>
            <a:off x="5891213" y="2489200"/>
            <a:ext cx="782637" cy="276225"/>
          </a:xfrm>
          <a:prstGeom prst="rect"/>
          <a:noFill/>
          <a:ln w="9525">
            <a:noFill/>
          </a:ln>
        </p:spPr>
        <p:txBody>
          <a:bodyPr anchor="ctr" bIns="0" lIns="0" rIns="0" tIns="0" wrap="square">
            <a:spAutoFit/>
          </a:bodyPr>
          <a:p>
            <a:pPr algn="ctr"/>
            <a:r>
              <a:rPr altLang="en-US" b="1" dirty="0" lang="zh-CN">
                <a:solidFill>
                  <a:srgbClr val="C00000"/>
                </a:solidFill>
                <a:latin typeface="微软雅黑" panose="020B0503020204020204" pitchFamily="34" charset="-122"/>
                <a:ea typeface="微软雅黑" panose="020B0503020204020204" pitchFamily="34" charset="-122"/>
              </a:rPr>
              <a:t>海洛因</a:t>
            </a:r>
            <a:endParaRPr altLang="en-US" b="1" dirty="0" lang="zh-CN">
              <a:solidFill>
                <a:srgbClr val="C00000"/>
              </a:solidFill>
              <a:latin typeface="微软雅黑" panose="020B0503020204020204" pitchFamily="34" charset="-122"/>
              <a:ea typeface="微软雅黑" panose="020B0503020204020204" pitchFamily="34" charset="-122"/>
            </a:endParaRPr>
          </a:p>
        </p:txBody>
      </p:sp>
      <p:sp>
        <p:nvSpPr>
          <p:cNvPr id="1048646" name="标题 1"/>
          <p:cNvSpPr txBox="1"/>
          <p:nvPr/>
        </p:nvSpPr>
        <p:spPr>
          <a:xfrm>
            <a:off x="3132138" y="5349875"/>
            <a:ext cx="781050" cy="276225"/>
          </a:xfrm>
          <a:prstGeom prst="rect"/>
          <a:noFill/>
          <a:ln w="9525">
            <a:noFill/>
          </a:ln>
        </p:spPr>
        <p:txBody>
          <a:bodyPr anchor="ctr" bIns="0" lIns="0" rIns="0" tIns="0" wrap="square">
            <a:spAutoFit/>
          </a:bodyPr>
          <a:p>
            <a:pPr algn="ctr"/>
            <a:r>
              <a:rPr altLang="en-US" b="1" dirty="0" lang="zh-CN">
                <a:solidFill>
                  <a:srgbClr val="C00000"/>
                </a:solidFill>
                <a:latin typeface="微软雅黑" panose="020B0503020204020204" pitchFamily="34" charset="-122"/>
                <a:ea typeface="微软雅黑" panose="020B0503020204020204" pitchFamily="34" charset="-122"/>
              </a:rPr>
              <a:t>杜冷丁</a:t>
            </a:r>
            <a:endParaRPr altLang="en-US" b="1" dirty="0" lang="zh-CN">
              <a:solidFill>
                <a:srgbClr val="C00000"/>
              </a:solidFill>
              <a:latin typeface="微软雅黑" panose="020B0503020204020204" pitchFamily="34" charset="-122"/>
              <a:ea typeface="微软雅黑" panose="020B0503020204020204" pitchFamily="34" charset="-122"/>
            </a:endParaRPr>
          </a:p>
        </p:txBody>
      </p:sp>
      <p:sp>
        <p:nvSpPr>
          <p:cNvPr id="1048647" name="标题 1"/>
          <p:cNvSpPr txBox="1"/>
          <p:nvPr/>
        </p:nvSpPr>
        <p:spPr>
          <a:xfrm>
            <a:off x="8628063" y="5349875"/>
            <a:ext cx="782637" cy="276225"/>
          </a:xfrm>
          <a:prstGeom prst="rect"/>
          <a:noFill/>
          <a:ln w="9525">
            <a:noFill/>
          </a:ln>
        </p:spPr>
        <p:txBody>
          <a:bodyPr anchor="ctr" bIns="0" lIns="0" rIns="0" tIns="0" wrap="square">
            <a:spAutoFit/>
          </a:bodyPr>
          <a:p>
            <a:pPr algn="ctr"/>
            <a:r>
              <a:rPr altLang="en-US" b="1" dirty="0" lang="zh-CN">
                <a:solidFill>
                  <a:srgbClr val="C00000"/>
                </a:solidFill>
                <a:latin typeface="微软雅黑" panose="020B0503020204020204" pitchFamily="34" charset="-122"/>
                <a:ea typeface="微软雅黑" panose="020B0503020204020204" pitchFamily="34" charset="-122"/>
              </a:rPr>
              <a:t>可卡因</a:t>
            </a:r>
            <a:endParaRPr altLang="en-US" b="1" dirty="0" lang="zh-CN">
              <a:solidFill>
                <a:srgbClr val="C00000"/>
              </a:solidFill>
              <a:latin typeface="微软雅黑" panose="020B0503020204020204" pitchFamily="34" charset="-122"/>
              <a:ea typeface="微软雅黑" panose="020B0503020204020204" pitchFamily="34" charset="-122"/>
            </a:endParaRPr>
          </a:p>
        </p:txBody>
      </p:sp>
      <p:pic>
        <p:nvPicPr>
          <p:cNvPr id="2097165" name="图片 1"/>
          <p:cNvPicPr>
            <a:picLocks noChangeAspect="1"/>
          </p:cNvPicPr>
          <p:nvPr/>
        </p:nvPicPr>
        <p:blipFill>
          <a:blip xmlns:r="http://schemas.openxmlformats.org/officeDocument/2006/relationships" r:embed="rId7"/>
          <a:stretch>
            <a:fillRect/>
          </a:stretch>
        </p:blipFill>
        <p:spPr>
          <a:xfrm>
            <a:off x="11489055" y="6149975"/>
            <a:ext cx="1091565" cy="916940"/>
          </a:xfrm>
          <a:prstGeom prst="rect"/>
        </p:spPr>
      </p:pic>
    </p:spTree>
  </p:cSld>
  <p:clrMapOvr>
    <a:masterClrMapping/>
  </p:clrMapOvr>
  <p:transition spd="slow" advTm="3804">
    <p:fade/>
  </p:transition>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id="5" nodeType="afterEffect" presetClass="entr" presetID="53" presetSubtype="16">
                                  <p:stCondLst>
                                    <p:cond delay="0"/>
                                  </p:stCondLst>
                                  <p:childTnLst>
                                    <p:set>
                                      <p:cBhvr>
                                        <p:cTn dur="1" fill="hold" id="6">
                                          <p:stCondLst>
                                            <p:cond delay="0"/>
                                          </p:stCondLst>
                                        </p:cTn>
                                        <p:tgtEl>
                                          <p:spTgt spid="1048639"/>
                                        </p:tgtEl>
                                        <p:attrNameLst>
                                          <p:attrName>style.visibility</p:attrName>
                                        </p:attrNameLst>
                                      </p:cBhvr>
                                      <p:to>
                                        <p:strVal val="visible"/>
                                      </p:to>
                                    </p:set>
                                    <p:anim calcmode="lin" valueType="num">
                                      <p:cBhvr>
                                        <p:cTn dur="300" fill="hold" id="7"/>
                                        <p:tgtEl>
                                          <p:spTgt spid="1048639"/>
                                        </p:tgtEl>
                                        <p:attrNameLst>
                                          <p:attrName>ppt_w</p:attrName>
                                        </p:attrNameLst>
                                      </p:cBhvr>
                                      <p:tavLst>
                                        <p:tav tm="0">
                                          <p:val>
                                            <p:fltVal val="0.0"/>
                                          </p:val>
                                        </p:tav>
                                        <p:tav tm="100000">
                                          <p:val>
                                            <p:strVal val="#ppt_w"/>
                                          </p:val>
                                        </p:tav>
                                      </p:tavLst>
                                    </p:anim>
                                    <p:anim calcmode="lin" valueType="num">
                                      <p:cBhvr>
                                        <p:cTn dur="300" fill="hold" id="8"/>
                                        <p:tgtEl>
                                          <p:spTgt spid="1048639"/>
                                        </p:tgtEl>
                                        <p:attrNameLst>
                                          <p:attrName>ppt_h</p:attrName>
                                        </p:attrNameLst>
                                      </p:cBhvr>
                                      <p:tavLst>
                                        <p:tav tm="0">
                                          <p:val>
                                            <p:fltVal val="0.0"/>
                                          </p:val>
                                        </p:tav>
                                        <p:tav tm="100000">
                                          <p:val>
                                            <p:strVal val="#ppt_h"/>
                                          </p:val>
                                        </p:tav>
                                      </p:tavLst>
                                    </p:anim>
                                    <p:animEffect transition="in" filter="fade">
                                      <p:cBhvr>
                                        <p:cTn dur="300" id="9"/>
                                        <p:tgtEl>
                                          <p:spTgt spid="1048639"/>
                                        </p:tgtEl>
                                      </p:cBhvr>
                                    </p:animEffect>
                                  </p:childTnLst>
                                </p:cTn>
                              </p:par>
                            </p:childTnLst>
                          </p:cTn>
                        </p:par>
                        <p:par>
                          <p:cTn fill="hold" id="10">
                            <p:stCondLst>
                              <p:cond delay="500"/>
                            </p:stCondLst>
                            <p:childTnLst>
                              <p:par>
                                <p:cTn fill="hold" grpId="0" id="11" nodeType="afterEffect" presetClass="entr" presetID="41" presetSubtype="0">
                                  <p:stCondLst>
                                    <p:cond delay="0"/>
                                  </p:stCondLst>
                                  <p:iterate type="lt">
                                    <p:tmPct val="10000"/>
                                  </p:iterate>
                                  <p:childTnLst>
                                    <p:set>
                                      <p:cBhvr>
                                        <p:cTn dur="1" fill="hold" id="12">
                                          <p:stCondLst>
                                            <p:cond delay="0"/>
                                          </p:stCondLst>
                                        </p:cTn>
                                        <p:tgtEl>
                                          <p:spTgt spid="1048638"/>
                                        </p:tgtEl>
                                        <p:attrNameLst>
                                          <p:attrName>style.visibility</p:attrName>
                                        </p:attrNameLst>
                                      </p:cBhvr>
                                      <p:to>
                                        <p:strVal val="visible"/>
                                      </p:to>
                                    </p:set>
                                    <p:anim calcmode="lin" valueType="num">
                                      <p:cBhvr>
                                        <p:cTn dur="400" fill="hold" id="13"/>
                                        <p:tgtEl>
                                          <p:spTgt spid="1048638"/>
                                        </p:tgtEl>
                                        <p:attrNameLst>
                                          <p:attrName>ppt_x</p:attrName>
                                        </p:attrNameLst>
                                      </p:cBhvr>
                                      <p:tavLst>
                                        <p:tav tm="0">
                                          <p:val>
                                            <p:strVal val="#ppt_x"/>
                                          </p:val>
                                        </p:tav>
                                        <p:tav tm="50000">
                                          <p:val>
                                            <p:strVal val="#ppt_x+.1"/>
                                          </p:val>
                                        </p:tav>
                                        <p:tav tm="100000">
                                          <p:val>
                                            <p:strVal val="#ppt_x"/>
                                          </p:val>
                                        </p:tav>
                                      </p:tavLst>
                                    </p:anim>
                                    <p:anim calcmode="lin" valueType="num">
                                      <p:cBhvr>
                                        <p:cTn dur="400" fill="hold" id="14"/>
                                        <p:tgtEl>
                                          <p:spTgt spid="1048638"/>
                                        </p:tgtEl>
                                        <p:attrNameLst>
                                          <p:attrName>ppt_y</p:attrName>
                                        </p:attrNameLst>
                                      </p:cBhvr>
                                      <p:tavLst>
                                        <p:tav tm="0">
                                          <p:val>
                                            <p:strVal val="#ppt_y"/>
                                          </p:val>
                                        </p:tav>
                                        <p:tav tm="100000">
                                          <p:val>
                                            <p:strVal val="#ppt_y"/>
                                          </p:val>
                                        </p:tav>
                                      </p:tavLst>
                                    </p:anim>
                                    <p:anim calcmode="lin" valueType="num">
                                      <p:cBhvr>
                                        <p:cTn dur="400" fill="hold" id="15"/>
                                        <p:tgtEl>
                                          <p:spTgt spid="1048638"/>
                                        </p:tgtEl>
                                        <p:attrNameLst>
                                          <p:attrName>ppt_h</p:attrName>
                                        </p:attrNameLst>
                                      </p:cBhvr>
                                      <p:tavLst>
                                        <p:tav tm="0">
                                          <p:val>
                                            <p:strVal val="#ppt_h/10"/>
                                          </p:val>
                                        </p:tav>
                                        <p:tav tm="50000">
                                          <p:val>
                                            <p:strVal val="#ppt_h+.01"/>
                                          </p:val>
                                        </p:tav>
                                        <p:tav tm="100000">
                                          <p:val>
                                            <p:strVal val="#ppt_h"/>
                                          </p:val>
                                        </p:tav>
                                      </p:tavLst>
                                    </p:anim>
                                    <p:anim calcmode="lin" valueType="num">
                                      <p:cBhvr>
                                        <p:cTn dur="400" fill="hold" id="16"/>
                                        <p:tgtEl>
                                          <p:spTgt spid="1048638"/>
                                        </p:tgtEl>
                                        <p:attrNameLst>
                                          <p:attrName>ppt_w</p:attrName>
                                        </p:attrNameLst>
                                      </p:cBhvr>
                                      <p:tavLst>
                                        <p:tav tm="0">
                                          <p:val>
                                            <p:strVal val="#ppt_w/10"/>
                                          </p:val>
                                        </p:tav>
                                        <p:tav tm="50000">
                                          <p:val>
                                            <p:strVal val="#ppt_w+.01"/>
                                          </p:val>
                                        </p:tav>
                                        <p:tav tm="100000">
                                          <p:val>
                                            <p:strVal val="#ppt_w"/>
                                          </p:val>
                                        </p:tav>
                                      </p:tavLst>
                                    </p:anim>
                                    <p:animEffect transition="in" filter="fade">
                                      <p:cBhvr>
                                        <p:cTn dur="400" id="17" tmFilter="0,0; .5, 1; 1, 1"/>
                                        <p:tgtEl>
                                          <p:spTgt spid="10486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72" name=""/>
        <p:cNvGrpSpPr/>
        <p:nvPr/>
      </p:nvGrpSpPr>
      <p:grpSpPr>
        <a:xfrm/>
      </p:grpSpPr>
      <p:sp>
        <p:nvSpPr>
          <p:cNvPr id="1048658" name="TextBox 104"/>
          <p:cNvSpPr txBox="1"/>
          <p:nvPr/>
        </p:nvSpPr>
        <p:spPr>
          <a:xfrm>
            <a:off x="847725" y="150813"/>
            <a:ext cx="5043488" cy="523875"/>
          </a:xfrm>
          <a:prstGeom prst="rect"/>
          <a:noFill/>
          <a:ln w="9525">
            <a:noFill/>
          </a:ln>
        </p:spPr>
        <p:txBody>
          <a:bodyPr anchor="t">
            <a:spAutoFit/>
          </a:bodyPr>
          <a:p>
            <a:r>
              <a:rPr altLang="en-US" b="1" dirty="0" sz="2800" lang="zh-CN">
                <a:solidFill>
                  <a:schemeClr val="accent1"/>
                </a:solidFill>
                <a:latin typeface="微软雅黑" panose="020B0503020204020204" pitchFamily="34" charset="-122"/>
                <a:ea typeface="微软雅黑" panose="020B0503020204020204" pitchFamily="34" charset="-122"/>
              </a:rPr>
              <a:t>请在这里输入您的标题</a:t>
            </a:r>
            <a:endParaRPr altLang="en-US" b="1" dirty="0" sz="2800" lang="zh-CN">
              <a:solidFill>
                <a:schemeClr val="accent1"/>
              </a:solidFill>
              <a:latin typeface="微软雅黑" panose="020B0503020204020204" pitchFamily="34" charset="-122"/>
              <a:ea typeface="微软雅黑" panose="020B0503020204020204" pitchFamily="34" charset="-122"/>
            </a:endParaRPr>
          </a:p>
        </p:txBody>
      </p:sp>
      <p:sp>
        <p:nvSpPr>
          <p:cNvPr id="1048659" name="Freeform 5"/>
          <p:cNvSpPr>
            <a:spLocks noEditPoints="1"/>
          </p:cNvSpPr>
          <p:nvPr/>
        </p:nvSpPr>
        <p:spPr>
          <a:xfrm>
            <a:off x="282575" y="173038"/>
            <a:ext cx="493713" cy="493712"/>
          </a:xfrm>
          <a:custGeom>
            <a:av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r" b="b"/>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chemeClr val="tx1"/>
          </a:solidFill>
          <a:ln w="9525">
            <a:noFill/>
          </a:ln>
        </p:spPr>
        <p:txBody>
          <a:bodyPr/>
          <a:p>
            <a:endParaRPr altLang="en-US" lang="zh-CN"/>
          </a:p>
        </p:txBody>
      </p:sp>
      <p:sp>
        <p:nvSpPr>
          <p:cNvPr id="1048660" name="Oval 6"/>
          <p:cNvSpPr/>
          <p:nvPr/>
        </p:nvSpPr>
        <p:spPr>
          <a:xfrm>
            <a:off x="1382713" y="1203325"/>
            <a:ext cx="5026025" cy="5027613"/>
          </a:xfrm>
          <a:prstGeom prst="ellipse"/>
          <a:noFill/>
          <a:ln w="9" cap="flat" cmpd="sng">
            <a:solidFill>
              <a:schemeClr val="accent1"/>
            </a:solidFill>
            <a:prstDash val="dash"/>
            <a:miter/>
            <a:headEnd type="none" w="med" len="med"/>
            <a:tailEnd type="none" w="med" len="med"/>
          </a:ln>
        </p:spPr>
        <p:txBody>
          <a:bodyPr anchor="t"/>
          <a:p>
            <a:endParaRPr altLang="en-US" dirty="0" lang="zh-CN">
              <a:solidFill>
                <a:schemeClr val="accent1"/>
              </a:solidFill>
              <a:latin typeface="Arial" panose="020B0604020202020204" pitchFamily="34" charset="0"/>
              <a:ea typeface="宋体" panose="02010600030101010101" pitchFamily="2" charset="-122"/>
            </a:endParaRPr>
          </a:p>
        </p:txBody>
      </p:sp>
      <p:sp>
        <p:nvSpPr>
          <p:cNvPr id="1048661" name="Oval 10"/>
          <p:cNvSpPr>
            <a:spLocks noChangeArrowheads="1"/>
          </p:cNvSpPr>
          <p:nvPr/>
        </p:nvSpPr>
        <p:spPr bwMode="auto">
          <a:xfrm>
            <a:off x="5149850" y="1431925"/>
            <a:ext cx="585788" cy="585788"/>
          </a:xfrm>
          <a:prstGeom prst="ellipse"/>
          <a:solidFill>
            <a:schemeClr val="tx1"/>
          </a:solidFill>
          <a:ln>
            <a:noFill/>
          </a:ln>
        </p:spPr>
        <p:txBody>
          <a:bodyPr anchor="t" anchorCtr="0" bIns="45720" compatLnSpc="1" lIns="91440" numCol="1" rIns="91440" tIns="45720" vert="horz" wrap="square"/>
          <a:p>
            <a:pPr algn="ctr" defTabSz="914400" eaLnBrk="1" fontAlgn="base" hangingPunct="1" indent="0" latinLnBrk="0" lvl="0" marL="0" marR="0" rtl="0">
              <a:lnSpc>
                <a:spcPct val="100000"/>
              </a:lnSpc>
              <a:spcBef>
                <a:spcPct val="0"/>
              </a:spcBef>
              <a:spcAft>
                <a:spcPct val="0"/>
              </a:spcAft>
              <a:buClrTx/>
              <a:buSzTx/>
              <a:buFont typeface="Arial" panose="020B0604020202020204" pitchFamily="34" charset="0"/>
              <a:buNone/>
            </a:pPr>
            <a:r>
              <a:rPr altLang="zh-CN" baseline="0" b="1" cap="none" dirty="0" sz="2400" i="0" kern="1200" kumimoji="0" lang="en-US" noProof="0" normalizeH="0" spc="0" strike="noStrike" u="none" smtClean="0">
                <a:ln>
                  <a:noFill/>
                </a:ln>
                <a:solidFill>
                  <a:schemeClr val="accent2"/>
                </a:solidFill>
                <a:effectLst/>
                <a:uLnTx/>
                <a:uFillTx/>
                <a:latin typeface="+mj-ea"/>
                <a:ea typeface="+mj-ea"/>
                <a:cs typeface="+mn-cs"/>
              </a:rPr>
              <a:t>1</a:t>
            </a:r>
            <a:endParaRPr altLang="en-US" baseline="0" b="1" cap="none" dirty="0" sz="2400" i="0" kern="1200" kumimoji="0" lang="zh-CN" noProof="0" normalizeH="0" spc="0" strike="noStrike" u="none">
              <a:ln>
                <a:noFill/>
              </a:ln>
              <a:solidFill>
                <a:schemeClr val="accent2"/>
              </a:solidFill>
              <a:effectLst/>
              <a:uLnTx/>
              <a:uFillTx/>
              <a:latin typeface="+mj-ea"/>
              <a:ea typeface="+mj-ea"/>
              <a:cs typeface="+mn-cs"/>
            </a:endParaRPr>
          </a:p>
        </p:txBody>
      </p:sp>
      <p:sp>
        <p:nvSpPr>
          <p:cNvPr id="1048662" name="Oval 11"/>
          <p:cNvSpPr>
            <a:spLocks noChangeArrowheads="1"/>
          </p:cNvSpPr>
          <p:nvPr/>
        </p:nvSpPr>
        <p:spPr bwMode="auto">
          <a:xfrm>
            <a:off x="5149850" y="5416550"/>
            <a:ext cx="585788" cy="585788"/>
          </a:xfrm>
          <a:prstGeom prst="ellipse"/>
          <a:solidFill>
            <a:schemeClr val="tx1"/>
          </a:solidFill>
          <a:ln>
            <a:noFill/>
          </a:ln>
        </p:spPr>
        <p:txBody>
          <a:bodyPr anchor="t" anchorCtr="0" bIns="45720" compatLnSpc="1" lIns="91440" numCol="1" rIns="91440" tIns="45720" vert="horz" wrap="square"/>
          <a:p>
            <a:pPr algn="ctr" defTabSz="914400" eaLnBrk="1" fontAlgn="base" hangingPunct="1" indent="0" latinLnBrk="0" lvl="0" marL="0" marR="0" rtl="0">
              <a:lnSpc>
                <a:spcPct val="100000"/>
              </a:lnSpc>
              <a:spcBef>
                <a:spcPct val="0"/>
              </a:spcBef>
              <a:spcAft>
                <a:spcPct val="0"/>
              </a:spcAft>
              <a:buClrTx/>
              <a:buSzTx/>
              <a:buFont typeface="Arial" panose="020B0604020202020204" pitchFamily="34" charset="0"/>
              <a:buNone/>
            </a:pPr>
            <a:r>
              <a:rPr altLang="zh-CN" baseline="0" b="1" cap="none" dirty="0" sz="2400" i="0" kern="1200" kumimoji="0" lang="en-US" noProof="0" normalizeH="0" spc="0" strike="noStrike" u="none">
                <a:ln>
                  <a:noFill/>
                </a:ln>
                <a:solidFill>
                  <a:schemeClr val="accent2"/>
                </a:solidFill>
                <a:effectLst/>
                <a:uLnTx/>
                <a:uFillTx/>
                <a:latin typeface="+mj-ea"/>
                <a:ea typeface="+mj-ea"/>
                <a:cs typeface="+mn-cs"/>
              </a:rPr>
              <a:t>5</a:t>
            </a:r>
            <a:endParaRPr altLang="en-US" baseline="0" b="1" cap="none" dirty="0" sz="2400" i="0" kern="1200" kumimoji="0" lang="zh-CN" noProof="0" normalizeH="0" spc="0" strike="noStrike" u="none">
              <a:ln>
                <a:noFill/>
              </a:ln>
              <a:solidFill>
                <a:schemeClr val="accent2"/>
              </a:solidFill>
              <a:effectLst/>
              <a:uLnTx/>
              <a:uFillTx/>
              <a:latin typeface="+mj-ea"/>
              <a:ea typeface="+mj-ea"/>
              <a:cs typeface="+mn-cs"/>
            </a:endParaRPr>
          </a:p>
        </p:txBody>
      </p:sp>
      <p:sp>
        <p:nvSpPr>
          <p:cNvPr id="1048663" name="Oval 12"/>
          <p:cNvSpPr>
            <a:spLocks noChangeArrowheads="1"/>
          </p:cNvSpPr>
          <p:nvPr/>
        </p:nvSpPr>
        <p:spPr bwMode="auto">
          <a:xfrm>
            <a:off x="5854700" y="4491038"/>
            <a:ext cx="587375" cy="585788"/>
          </a:xfrm>
          <a:prstGeom prst="ellipse"/>
          <a:solidFill>
            <a:schemeClr val="tx1"/>
          </a:solidFill>
          <a:ln>
            <a:noFill/>
          </a:ln>
        </p:spPr>
        <p:txBody>
          <a:bodyPr anchor="t" anchorCtr="0" bIns="45720" compatLnSpc="1" lIns="91440" numCol="1" rIns="91440" tIns="45720" vert="horz" wrap="square"/>
          <a:p>
            <a:pPr algn="ctr" defTabSz="914400" eaLnBrk="1" fontAlgn="base" hangingPunct="1" indent="0" latinLnBrk="0" lvl="0" marL="0" marR="0" rtl="0">
              <a:lnSpc>
                <a:spcPct val="100000"/>
              </a:lnSpc>
              <a:spcBef>
                <a:spcPct val="0"/>
              </a:spcBef>
              <a:spcAft>
                <a:spcPct val="0"/>
              </a:spcAft>
              <a:buClrTx/>
              <a:buSzTx/>
              <a:buFont typeface="Arial" panose="020B0604020202020204" pitchFamily="34" charset="0"/>
              <a:buNone/>
            </a:pPr>
            <a:r>
              <a:rPr altLang="zh-CN" baseline="0" b="1" cap="none" dirty="0" sz="2400" i="0" kern="1200" kumimoji="0" lang="en-US" noProof="0" normalizeH="0" spc="0" strike="noStrike" u="none">
                <a:ln>
                  <a:noFill/>
                </a:ln>
                <a:solidFill>
                  <a:schemeClr val="accent2"/>
                </a:solidFill>
                <a:effectLst/>
                <a:uLnTx/>
                <a:uFillTx/>
                <a:latin typeface="+mj-ea"/>
                <a:ea typeface="+mj-ea"/>
                <a:cs typeface="+mn-cs"/>
              </a:rPr>
              <a:t>4</a:t>
            </a:r>
            <a:endParaRPr altLang="en-US" baseline="0" b="1" cap="none" dirty="0" sz="2400" i="0" kern="1200" kumimoji="0" lang="zh-CN" noProof="0" normalizeH="0" spc="0" strike="noStrike" u="none">
              <a:ln>
                <a:noFill/>
              </a:ln>
              <a:solidFill>
                <a:schemeClr val="accent2"/>
              </a:solidFill>
              <a:effectLst/>
              <a:uLnTx/>
              <a:uFillTx/>
              <a:latin typeface="+mj-ea"/>
              <a:ea typeface="+mj-ea"/>
              <a:cs typeface="+mn-cs"/>
            </a:endParaRPr>
          </a:p>
        </p:txBody>
      </p:sp>
      <p:sp>
        <p:nvSpPr>
          <p:cNvPr id="1048664" name="Oval 13"/>
          <p:cNvSpPr>
            <a:spLocks noChangeArrowheads="1"/>
          </p:cNvSpPr>
          <p:nvPr/>
        </p:nvSpPr>
        <p:spPr bwMode="auto">
          <a:xfrm>
            <a:off x="5854700" y="2357438"/>
            <a:ext cx="587375" cy="585788"/>
          </a:xfrm>
          <a:prstGeom prst="ellipse"/>
          <a:solidFill>
            <a:schemeClr val="tx1"/>
          </a:solidFill>
          <a:ln>
            <a:noFill/>
          </a:ln>
        </p:spPr>
        <p:txBody>
          <a:bodyPr anchor="t" anchorCtr="0" bIns="45720" compatLnSpc="1" lIns="91440" numCol="1" rIns="91440" tIns="45720" vert="horz" wrap="square"/>
          <a:p>
            <a:pPr algn="ctr" defTabSz="914400" eaLnBrk="1" fontAlgn="base" hangingPunct="1" indent="0" latinLnBrk="0" lvl="0" marL="0" marR="0" rtl="0">
              <a:lnSpc>
                <a:spcPct val="100000"/>
              </a:lnSpc>
              <a:spcBef>
                <a:spcPct val="0"/>
              </a:spcBef>
              <a:spcAft>
                <a:spcPct val="0"/>
              </a:spcAft>
              <a:buClrTx/>
              <a:buSzTx/>
              <a:buFont typeface="Arial" panose="020B0604020202020204" pitchFamily="34" charset="0"/>
              <a:buNone/>
            </a:pPr>
            <a:r>
              <a:rPr altLang="zh-CN" baseline="0" b="1" cap="none" dirty="0" sz="2400" i="0" kern="1200" kumimoji="0" lang="en-US" noProof="0" normalizeH="0" spc="0" strike="noStrike" u="none">
                <a:ln>
                  <a:noFill/>
                </a:ln>
                <a:solidFill>
                  <a:schemeClr val="accent2"/>
                </a:solidFill>
                <a:effectLst/>
                <a:uLnTx/>
                <a:uFillTx/>
                <a:latin typeface="+mj-ea"/>
                <a:ea typeface="+mj-ea"/>
                <a:cs typeface="+mn-cs"/>
              </a:rPr>
              <a:t>2</a:t>
            </a:r>
            <a:endParaRPr altLang="en-US" baseline="0" b="1" cap="none" dirty="0" sz="2400" i="0" kern="1200" kumimoji="0" lang="zh-CN" noProof="0" normalizeH="0" spc="0" strike="noStrike" u="none">
              <a:ln>
                <a:noFill/>
              </a:ln>
              <a:solidFill>
                <a:schemeClr val="accent2"/>
              </a:solidFill>
              <a:effectLst/>
              <a:uLnTx/>
              <a:uFillTx/>
              <a:latin typeface="+mj-ea"/>
              <a:ea typeface="+mj-ea"/>
              <a:cs typeface="+mn-cs"/>
            </a:endParaRPr>
          </a:p>
        </p:txBody>
      </p:sp>
      <p:sp>
        <p:nvSpPr>
          <p:cNvPr id="1048665" name="Oval 14"/>
          <p:cNvSpPr>
            <a:spLocks noChangeArrowheads="1"/>
          </p:cNvSpPr>
          <p:nvPr/>
        </p:nvSpPr>
        <p:spPr bwMode="auto">
          <a:xfrm>
            <a:off x="6083300" y="3424238"/>
            <a:ext cx="585788" cy="585788"/>
          </a:xfrm>
          <a:prstGeom prst="ellipse"/>
          <a:solidFill>
            <a:schemeClr val="tx1"/>
          </a:solidFill>
          <a:ln>
            <a:noFill/>
          </a:ln>
        </p:spPr>
        <p:txBody>
          <a:bodyPr anchor="t" anchorCtr="0" bIns="45720" compatLnSpc="1" lIns="91440" numCol="1" rIns="91440" tIns="45720" vert="horz" wrap="square"/>
          <a:p>
            <a:pPr algn="ctr" defTabSz="914400" eaLnBrk="1" fontAlgn="base" hangingPunct="1" indent="0" latinLnBrk="0" lvl="0" marL="0" marR="0" rtl="0">
              <a:lnSpc>
                <a:spcPct val="100000"/>
              </a:lnSpc>
              <a:spcBef>
                <a:spcPct val="0"/>
              </a:spcBef>
              <a:spcAft>
                <a:spcPct val="0"/>
              </a:spcAft>
              <a:buClrTx/>
              <a:buSzTx/>
              <a:buFont typeface="Arial" panose="020B0604020202020204" pitchFamily="34" charset="0"/>
              <a:buNone/>
            </a:pPr>
            <a:r>
              <a:rPr altLang="zh-CN" baseline="0" b="1" cap="none" dirty="0" sz="2400" i="0" kern="1200" kumimoji="0" lang="en-US" noProof="0" normalizeH="0" spc="0" strike="noStrike" u="none">
                <a:ln>
                  <a:noFill/>
                </a:ln>
                <a:solidFill>
                  <a:schemeClr val="accent2"/>
                </a:solidFill>
                <a:effectLst/>
                <a:uLnTx/>
                <a:uFillTx/>
                <a:latin typeface="+mj-ea"/>
                <a:ea typeface="+mj-ea"/>
                <a:cs typeface="+mn-cs"/>
              </a:rPr>
              <a:t>3</a:t>
            </a:r>
            <a:endParaRPr altLang="en-US" baseline="0" b="1" cap="none" dirty="0" sz="2400" i="0" kern="1200" kumimoji="0" lang="zh-CN" noProof="0" normalizeH="0" spc="0" strike="noStrike" u="none">
              <a:ln>
                <a:noFill/>
              </a:ln>
              <a:solidFill>
                <a:schemeClr val="accent2"/>
              </a:solidFill>
              <a:effectLst/>
              <a:uLnTx/>
              <a:uFillTx/>
              <a:latin typeface="+mj-ea"/>
              <a:ea typeface="+mj-ea"/>
              <a:cs typeface="+mn-cs"/>
            </a:endParaRPr>
          </a:p>
        </p:txBody>
      </p:sp>
      <p:sp>
        <p:nvSpPr>
          <p:cNvPr id="1048666" name="TextBox 9"/>
          <p:cNvSpPr txBox="1"/>
          <p:nvPr/>
        </p:nvSpPr>
        <p:spPr>
          <a:xfrm>
            <a:off x="5854700" y="1003300"/>
            <a:ext cx="5199063" cy="980440"/>
          </a:xfrm>
          <a:prstGeom prst="rect"/>
          <a:noFill/>
          <a:ln w="9525">
            <a:noFill/>
          </a:ln>
        </p:spPr>
        <p:txBody>
          <a:bodyPr anchor="t" wrap="square">
            <a:spAutoFit/>
          </a:bodyPr>
          <a:p>
            <a:pPr>
              <a:buSzTx/>
            </a:pPr>
            <a:r>
              <a:rPr dirty="0" sz="1200" lang="zh-CN">
                <a:solidFill>
                  <a:schemeClr val="accent1"/>
                </a:solidFill>
                <a:latin typeface="微软雅黑" panose="020B0503020204020204" pitchFamily="34" charset="-122"/>
                <a:ea typeface="微软雅黑" panose="020B0503020204020204" pitchFamily="34" charset="-122"/>
              </a:rPr>
              <a:t>冰毒（methamphetamine）即“甲基苯丙胺”，外观为纯白结晶体，故被称为“冰”（Ice）。对人体中枢神经系统具有极强的刺激作用，且毒性强烈。冰毒的精神依赖性很强，吸食后会产生强烈的生理兴奋，大量消耗人的体力和降低免疫功能，严重损害心脏、大脑组织甚至导致死亡。还会造成精神障碍，表现出妄想、好斗、错觉，从而引发暴力行为。</a:t>
            </a:r>
            <a:endParaRPr dirty="0" sz="1200" lang="zh-CN">
              <a:solidFill>
                <a:schemeClr val="accent1"/>
              </a:solidFill>
              <a:latin typeface="微软雅黑" panose="020B0503020204020204" pitchFamily="34" charset="-122"/>
              <a:ea typeface="微软雅黑" panose="020B0503020204020204" pitchFamily="34" charset="-122"/>
            </a:endParaRPr>
          </a:p>
        </p:txBody>
      </p:sp>
      <p:sp>
        <p:nvSpPr>
          <p:cNvPr id="1048667" name="TextBox 10"/>
          <p:cNvSpPr txBox="1"/>
          <p:nvPr/>
        </p:nvSpPr>
        <p:spPr>
          <a:xfrm>
            <a:off x="6588125" y="2098675"/>
            <a:ext cx="4694238" cy="1158241"/>
          </a:xfrm>
          <a:prstGeom prst="rect"/>
          <a:noFill/>
          <a:ln w="9525">
            <a:noFill/>
          </a:ln>
        </p:spPr>
        <p:txBody>
          <a:bodyPr anchor="t" wrap="square">
            <a:spAutoFit/>
          </a:bodyPr>
          <a:p>
            <a:pPr>
              <a:buSzTx/>
            </a:pPr>
            <a:r>
              <a:rPr altLang="en-US" dirty="0" sz="1200" lang="zh-CN">
                <a:solidFill>
                  <a:schemeClr val="accent1"/>
                </a:solidFill>
                <a:latin typeface="微软雅黑" panose="020B0503020204020204" pitchFamily="34" charset="-122"/>
                <a:ea typeface="微软雅黑" panose="020B0503020204020204" pitchFamily="34" charset="-122"/>
              </a:rPr>
              <a:t>摇头丸（MDMA）是冰毒的衍生物，以MDMA等苯丙胺类兴奋剂为主要成分，具有兴奋和致幻双重作用，滥用后可出现长时间随音乐剧烈摆动头部的现象，故称为摇头丸。外观多呈片剂，五颜六色。服用后会产生中枢神经强烈兴奋，出现摇头和妄动，在幻觉作用下常常引发集体淫乱、自残与攻击行为，并可诱发精神分裂症及急性心脑疾病，精神依赖性强。</a:t>
            </a:r>
            <a:endParaRPr altLang="en-US" dirty="0" sz="1200" lang="zh-CN">
              <a:solidFill>
                <a:schemeClr val="accent1"/>
              </a:solidFill>
              <a:latin typeface="微软雅黑" panose="020B0503020204020204" pitchFamily="34" charset="-122"/>
              <a:ea typeface="微软雅黑" panose="020B0503020204020204" pitchFamily="34" charset="-122"/>
            </a:endParaRPr>
          </a:p>
        </p:txBody>
      </p:sp>
      <p:sp>
        <p:nvSpPr>
          <p:cNvPr id="1048668" name="TextBox 11"/>
          <p:cNvSpPr txBox="1"/>
          <p:nvPr/>
        </p:nvSpPr>
        <p:spPr>
          <a:xfrm>
            <a:off x="6765925" y="3297238"/>
            <a:ext cx="4516438" cy="1158240"/>
          </a:xfrm>
          <a:prstGeom prst="rect"/>
          <a:noFill/>
          <a:ln w="9525">
            <a:noFill/>
          </a:ln>
        </p:spPr>
        <p:txBody>
          <a:bodyPr anchor="t" wrap="square">
            <a:spAutoFit/>
          </a:bodyPr>
          <a:p>
            <a:pPr>
              <a:buSzTx/>
            </a:pPr>
            <a:r>
              <a:rPr dirty="0" sz="1200" lang="zh-CN">
                <a:solidFill>
                  <a:schemeClr val="accent1"/>
                </a:solidFill>
                <a:latin typeface="微软雅黑" panose="020B0503020204020204" pitchFamily="34" charset="-122"/>
                <a:ea typeface="微软雅黑" panose="020B0503020204020204" pitchFamily="34" charset="-122"/>
              </a:rPr>
              <a:t>K粉（ketamine）即“氯胺酮”，静脉全麻药，有时也可用作兽用麻醉药。白色结晶粉末，无臭，易溶于水，通常在娱乐场所滥用。服用后遇快节奏音乐便会强烈扭动，会导致神经中毒反应、精神分裂症状，出现幻听、幻觉、幻视等，对记忆和思维能力造成严重的损害。此外，易让人产生性冲动，所以又称为“迷奸粉”或“强奸粉”。</a:t>
            </a:r>
            <a:endParaRPr dirty="0" sz="1200" lang="zh-CN">
              <a:solidFill>
                <a:schemeClr val="accent1"/>
              </a:solidFill>
              <a:latin typeface="微软雅黑" panose="020B0503020204020204" pitchFamily="34" charset="-122"/>
              <a:ea typeface="微软雅黑" panose="020B0503020204020204" pitchFamily="34" charset="-122"/>
            </a:endParaRPr>
          </a:p>
        </p:txBody>
      </p:sp>
      <p:sp>
        <p:nvSpPr>
          <p:cNvPr id="1048669" name="TextBox 12"/>
          <p:cNvSpPr txBox="1"/>
          <p:nvPr/>
        </p:nvSpPr>
        <p:spPr>
          <a:xfrm>
            <a:off x="6442075" y="4491038"/>
            <a:ext cx="4343400" cy="802640"/>
          </a:xfrm>
          <a:prstGeom prst="rect"/>
          <a:noFill/>
          <a:ln w="9525">
            <a:noFill/>
          </a:ln>
        </p:spPr>
        <p:txBody>
          <a:bodyPr anchor="t" wrap="square">
            <a:spAutoFit/>
          </a:bodyPr>
          <a:p>
            <a:pPr>
              <a:buSzTx/>
            </a:pPr>
            <a:r>
              <a:rPr altLang="en-US" dirty="0" sz="1200" lang="zh-CN">
                <a:solidFill>
                  <a:schemeClr val="accent1"/>
                </a:solidFill>
                <a:latin typeface="微软雅黑" panose="020B0503020204020204" pitchFamily="34" charset="-122"/>
                <a:ea typeface="微软雅黑" panose="020B0503020204020204" pitchFamily="34" charset="-122"/>
              </a:rPr>
              <a:t>咖啡因是化学合成或从茶叶、咖啡果中提炼出来的一种生物碱。大剂量长期使用会对人体造成损害，引起惊厥、心律失常，并可加重或诱发消化性肠道溃疡，甚至导致吸食者下一代智能低下、肢体畸形，同时具有成瘾性，停用会出现戒断症状。</a:t>
            </a:r>
            <a:endParaRPr altLang="en-US" dirty="0" sz="1200" lang="zh-CN">
              <a:solidFill>
                <a:schemeClr val="accent1"/>
              </a:solidFill>
              <a:latin typeface="微软雅黑" panose="020B0503020204020204" pitchFamily="34" charset="-122"/>
              <a:ea typeface="微软雅黑" panose="020B0503020204020204" pitchFamily="34" charset="-122"/>
            </a:endParaRPr>
          </a:p>
        </p:txBody>
      </p:sp>
      <p:sp>
        <p:nvSpPr>
          <p:cNvPr id="1048670" name="TextBox 13"/>
          <p:cNvSpPr txBox="1"/>
          <p:nvPr/>
        </p:nvSpPr>
        <p:spPr>
          <a:xfrm>
            <a:off x="6015038" y="5373688"/>
            <a:ext cx="4764087" cy="802640"/>
          </a:xfrm>
          <a:prstGeom prst="rect"/>
          <a:noFill/>
          <a:ln w="9525">
            <a:noFill/>
          </a:ln>
        </p:spPr>
        <p:txBody>
          <a:bodyPr anchor="t" wrap="square">
            <a:spAutoFit/>
          </a:bodyPr>
          <a:p>
            <a:pPr>
              <a:buSzTx/>
            </a:pPr>
            <a:r>
              <a:rPr dirty="0" sz="1200" lang="zh-CN">
                <a:solidFill>
                  <a:schemeClr val="accent1"/>
                </a:solidFill>
                <a:latin typeface="微软雅黑" panose="020B0503020204020204" pitchFamily="34" charset="-122"/>
                <a:ea typeface="微软雅黑" panose="020B0503020204020204" pitchFamily="34" charset="-122"/>
              </a:rPr>
              <a:t>三唑仑又名海乐神、酣乐欣、淡蓝色片，是一种强烈的麻醉药品，口服后可以迅速使人昏迷晕倒，故俗称迷药、蒙汗药、迷魂药。可以伴随酒精类共同服用，也可溶于水及各种饮料中。见效迅速，药效比普通安定强45—100倍。</a:t>
            </a:r>
            <a:endParaRPr dirty="0" sz="1200" lang="zh-CN">
              <a:solidFill>
                <a:schemeClr val="accent1"/>
              </a:solidFill>
              <a:latin typeface="微软雅黑" panose="020B0503020204020204" pitchFamily="34" charset="-122"/>
              <a:ea typeface="微软雅黑" panose="020B0503020204020204" pitchFamily="34" charset="-122"/>
            </a:endParaRPr>
          </a:p>
        </p:txBody>
      </p:sp>
      <p:sp>
        <p:nvSpPr>
          <p:cNvPr id="1048671" name="Oval 7"/>
          <p:cNvSpPr>
            <a:spLocks noChangeArrowheads="1"/>
          </p:cNvSpPr>
          <p:nvPr/>
        </p:nvSpPr>
        <p:spPr bwMode="auto">
          <a:xfrm>
            <a:off x="1273175" y="1476375"/>
            <a:ext cx="4452938" cy="4449763"/>
          </a:xfrm>
          <a:prstGeom prst="ellipse"/>
          <a:solidFill>
            <a:schemeClr val="accent1">
              <a:lumMod val="40000"/>
              <a:lumOff val="60000"/>
            </a:schemeClr>
          </a:solidFill>
          <a:ln>
            <a:noFill/>
          </a:ln>
        </p:spPr>
        <p:txBody>
          <a:bodyPr anchor="t" anchorCtr="0" bIns="45720" compatLnSpc="1" lIns="91440" numCol="1" rIns="91440" tIns="45720" vert="horz" wrap="square"/>
          <a:p>
            <a:pPr algn="l" defTabSz="914400" eaLnBrk="1" fontAlgn="base" hangingPunct="1" indent="0" latinLnBrk="0" lvl="0" marL="0" marR="0" rtl="0">
              <a:lnSpc>
                <a:spcPct val="100000"/>
              </a:lnSpc>
              <a:spcBef>
                <a:spcPct val="0"/>
              </a:spcBef>
              <a:spcAft>
                <a:spcPct val="0"/>
              </a:spcAft>
              <a:buClrTx/>
              <a:buSzTx/>
              <a:buFont typeface="Arial" panose="020B0604020202020204" pitchFamily="34" charset="0"/>
              <a:buNone/>
            </a:pPr>
            <a:endParaRPr altLang="en-US" baseline="0" b="0" cap="none" sz="1800" i="0" kern="1200" kumimoji="0" lang="zh-CN" noProof="0" normalizeH="0" spc="0" strike="noStrike" u="none">
              <a:ln>
                <a:noFill/>
              </a:ln>
              <a:solidFill>
                <a:schemeClr val="accent1"/>
              </a:solidFill>
              <a:effectLst/>
              <a:uLnTx/>
              <a:uFillTx/>
              <a:latin typeface="Arial" panose="020B0604020202020204" pitchFamily="34" charset="0"/>
              <a:ea typeface="宋体" panose="02010600030101010101" pitchFamily="2" charset="-122"/>
              <a:cs typeface="+mn-cs"/>
            </a:endParaRPr>
          </a:p>
        </p:txBody>
      </p:sp>
      <p:sp>
        <p:nvSpPr>
          <p:cNvPr id="1048672" name="Oval 9"/>
          <p:cNvSpPr/>
          <p:nvPr/>
        </p:nvSpPr>
        <p:spPr>
          <a:xfrm>
            <a:off x="1370013" y="4503738"/>
            <a:ext cx="1085850" cy="1085850"/>
          </a:xfrm>
          <a:prstGeom prst="ellipse"/>
          <a:solidFill>
            <a:schemeClr val="bg2"/>
          </a:solidFill>
          <a:ln w="9525">
            <a:noFill/>
          </a:ln>
        </p:spPr>
        <p:txBody>
          <a:bodyPr anchor="t"/>
          <a:p>
            <a:endParaRPr altLang="en-US" dirty="0" lang="zh-CN">
              <a:solidFill>
                <a:schemeClr val="accent1"/>
              </a:solidFill>
              <a:latin typeface="Arial" panose="020B0604020202020204" pitchFamily="34" charset="0"/>
              <a:ea typeface="宋体" panose="02010600030101010101" pitchFamily="2" charset="-122"/>
            </a:endParaRPr>
          </a:p>
        </p:txBody>
      </p:sp>
      <p:sp>
        <p:nvSpPr>
          <p:cNvPr id="1048673" name="TextBox 17"/>
          <p:cNvSpPr txBox="1"/>
          <p:nvPr/>
        </p:nvSpPr>
        <p:spPr>
          <a:xfrm>
            <a:off x="1525588" y="4687888"/>
            <a:ext cx="774700" cy="706437"/>
          </a:xfrm>
          <a:prstGeom prst="rect"/>
          <a:noFill/>
          <a:ln w="9525">
            <a:noFill/>
          </a:ln>
        </p:spPr>
        <p:txBody>
          <a:bodyPr anchor="t" wrap="square">
            <a:spAutoFit/>
          </a:bodyPr>
          <a:p>
            <a:pPr algn="ctr">
              <a:buSzTx/>
            </a:pPr>
            <a:r>
              <a:rPr altLang="zh-CN" dirty="0" sz="4000" lang="en-US">
                <a:solidFill>
                  <a:schemeClr val="accent2"/>
                </a:solidFill>
                <a:latin typeface="微软雅黑" panose="020B0503020204020204" pitchFamily="34" charset="-122"/>
                <a:ea typeface="微软雅黑" panose="020B0503020204020204" pitchFamily="34" charset="-122"/>
              </a:rPr>
              <a:t>5</a:t>
            </a:r>
            <a:r>
              <a:rPr altLang="en-US" dirty="0" sz="2000" lang="zh-CN">
                <a:solidFill>
                  <a:schemeClr val="accent2"/>
                </a:solidFill>
                <a:latin typeface="微软雅黑" panose="020B0503020204020204" pitchFamily="34" charset="-122"/>
                <a:ea typeface="微软雅黑" panose="020B0503020204020204" pitchFamily="34" charset="-122"/>
              </a:rPr>
              <a:t>种</a:t>
            </a:r>
            <a:endParaRPr altLang="en-US" dirty="0" sz="2000" lang="zh-CN">
              <a:solidFill>
                <a:schemeClr val="accent2"/>
              </a:solidFill>
              <a:latin typeface="微软雅黑" panose="020B0503020204020204" pitchFamily="34" charset="-122"/>
              <a:ea typeface="微软雅黑" panose="020B0503020204020204" pitchFamily="34" charset="-122"/>
            </a:endParaRPr>
          </a:p>
        </p:txBody>
      </p:sp>
      <p:sp>
        <p:nvSpPr>
          <p:cNvPr id="1048674" name="文本框 18"/>
          <p:cNvSpPr txBox="1"/>
          <p:nvPr/>
        </p:nvSpPr>
        <p:spPr>
          <a:xfrm>
            <a:off x="2371725" y="2357438"/>
            <a:ext cx="2593975" cy="2479041"/>
          </a:xfrm>
          <a:prstGeom prst="rect"/>
          <a:noFill/>
          <a:ln w="9525">
            <a:noFill/>
          </a:ln>
        </p:spPr>
        <p:txBody>
          <a:bodyPr anchor="t" wrap="square">
            <a:spAutoFit/>
          </a:bodyPr>
          <a:p>
            <a:r>
              <a:rPr altLang="en-US" sz="8000" lang="zh-CN">
                <a:solidFill>
                  <a:srgbClr val="C00000"/>
                </a:solidFill>
                <a:latin typeface="Arial" panose="020B0604020202020204" pitchFamily="34" charset="0"/>
                <a:ea typeface="宋体" panose="02010600030101010101" pitchFamily="2" charset="-122"/>
              </a:rPr>
              <a:t>新型毒品</a:t>
            </a:r>
            <a:endParaRPr altLang="en-US" sz="8000" lang="zh-CN">
              <a:solidFill>
                <a:srgbClr val="C00000"/>
              </a:solidFill>
              <a:latin typeface="Arial" panose="020B0604020202020204" pitchFamily="34" charset="0"/>
              <a:ea typeface="宋体" panose="02010600030101010101" pitchFamily="2" charset="-122"/>
            </a:endParaRPr>
          </a:p>
        </p:txBody>
      </p:sp>
      <p:pic>
        <p:nvPicPr>
          <p:cNvPr id="2097166" name="图片 1"/>
          <p:cNvPicPr>
            <a:picLocks noChangeAspect="1"/>
          </p:cNvPicPr>
          <p:nvPr/>
        </p:nvPicPr>
        <p:blipFill>
          <a:blip xmlns:r="http://schemas.openxmlformats.org/officeDocument/2006/relationships" r:embed="rId1"/>
          <a:stretch>
            <a:fillRect/>
          </a:stretch>
        </p:blipFill>
        <p:spPr>
          <a:xfrm>
            <a:off x="11431905" y="6002655"/>
            <a:ext cx="1091565" cy="916940"/>
          </a:xfrm>
          <a:prstGeom prst="rect"/>
        </p:spPr>
      </p:pic>
    </p:spTree>
  </p:cSld>
  <p:clrMapOvr>
    <a:masterClrMapping/>
  </p:clrMapOvr>
  <p:transition spd="slow" advTm="3804">
    <p:fade/>
  </p:transition>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id="5" nodeType="afterEffect" presetClass="entr" presetID="53" presetSubtype="16">
                                  <p:stCondLst>
                                    <p:cond delay="0"/>
                                  </p:stCondLst>
                                  <p:childTnLst>
                                    <p:set>
                                      <p:cBhvr>
                                        <p:cTn dur="1" fill="hold" id="6">
                                          <p:stCondLst>
                                            <p:cond delay="0"/>
                                          </p:stCondLst>
                                        </p:cTn>
                                        <p:tgtEl>
                                          <p:spTgt spid="1048659"/>
                                        </p:tgtEl>
                                        <p:attrNameLst>
                                          <p:attrName>style.visibility</p:attrName>
                                        </p:attrNameLst>
                                      </p:cBhvr>
                                      <p:to>
                                        <p:strVal val="visible"/>
                                      </p:to>
                                    </p:set>
                                    <p:anim calcmode="lin" valueType="num">
                                      <p:cBhvr>
                                        <p:cTn dur="300" fill="hold" id="7"/>
                                        <p:tgtEl>
                                          <p:spTgt spid="1048659"/>
                                        </p:tgtEl>
                                        <p:attrNameLst>
                                          <p:attrName>ppt_w</p:attrName>
                                        </p:attrNameLst>
                                      </p:cBhvr>
                                      <p:tavLst>
                                        <p:tav tm="0">
                                          <p:val>
                                            <p:fltVal val="0.0"/>
                                          </p:val>
                                        </p:tav>
                                        <p:tav tm="100000">
                                          <p:val>
                                            <p:strVal val="#ppt_w"/>
                                          </p:val>
                                        </p:tav>
                                      </p:tavLst>
                                    </p:anim>
                                    <p:anim calcmode="lin" valueType="num">
                                      <p:cBhvr>
                                        <p:cTn dur="300" fill="hold" id="8"/>
                                        <p:tgtEl>
                                          <p:spTgt spid="1048659"/>
                                        </p:tgtEl>
                                        <p:attrNameLst>
                                          <p:attrName>ppt_h</p:attrName>
                                        </p:attrNameLst>
                                      </p:cBhvr>
                                      <p:tavLst>
                                        <p:tav tm="0">
                                          <p:val>
                                            <p:fltVal val="0.0"/>
                                          </p:val>
                                        </p:tav>
                                        <p:tav tm="100000">
                                          <p:val>
                                            <p:strVal val="#ppt_h"/>
                                          </p:val>
                                        </p:tav>
                                      </p:tavLst>
                                    </p:anim>
                                    <p:animEffect transition="in" filter="fade">
                                      <p:cBhvr>
                                        <p:cTn dur="300" id="9"/>
                                        <p:tgtEl>
                                          <p:spTgt spid="1048659"/>
                                        </p:tgtEl>
                                      </p:cBhvr>
                                    </p:animEffect>
                                  </p:childTnLst>
                                </p:cTn>
                              </p:par>
                            </p:childTnLst>
                          </p:cTn>
                        </p:par>
                        <p:par>
                          <p:cTn fill="hold" id="10">
                            <p:stCondLst>
                              <p:cond delay="500"/>
                            </p:stCondLst>
                            <p:childTnLst>
                              <p:par>
                                <p:cTn fill="hold" grpId="0" id="11" nodeType="afterEffect" presetClass="entr" presetID="41" presetSubtype="0">
                                  <p:stCondLst>
                                    <p:cond delay="0"/>
                                  </p:stCondLst>
                                  <p:iterate type="lt">
                                    <p:tmPct val="10000"/>
                                  </p:iterate>
                                  <p:childTnLst>
                                    <p:set>
                                      <p:cBhvr>
                                        <p:cTn dur="1" fill="hold" id="12">
                                          <p:stCondLst>
                                            <p:cond delay="0"/>
                                          </p:stCondLst>
                                        </p:cTn>
                                        <p:tgtEl>
                                          <p:spTgt spid="1048658"/>
                                        </p:tgtEl>
                                        <p:attrNameLst>
                                          <p:attrName>style.visibility</p:attrName>
                                        </p:attrNameLst>
                                      </p:cBhvr>
                                      <p:to>
                                        <p:strVal val="visible"/>
                                      </p:to>
                                    </p:set>
                                    <p:anim calcmode="lin" valueType="num">
                                      <p:cBhvr>
                                        <p:cTn dur="400" fill="hold" id="13"/>
                                        <p:tgtEl>
                                          <p:spTgt spid="1048658"/>
                                        </p:tgtEl>
                                        <p:attrNameLst>
                                          <p:attrName>ppt_x</p:attrName>
                                        </p:attrNameLst>
                                      </p:cBhvr>
                                      <p:tavLst>
                                        <p:tav tm="0">
                                          <p:val>
                                            <p:strVal val="#ppt_x"/>
                                          </p:val>
                                        </p:tav>
                                        <p:tav tm="50000">
                                          <p:val>
                                            <p:strVal val="#ppt_x+.1"/>
                                          </p:val>
                                        </p:tav>
                                        <p:tav tm="100000">
                                          <p:val>
                                            <p:strVal val="#ppt_x"/>
                                          </p:val>
                                        </p:tav>
                                      </p:tavLst>
                                    </p:anim>
                                    <p:anim calcmode="lin" valueType="num">
                                      <p:cBhvr>
                                        <p:cTn dur="400" fill="hold" id="14"/>
                                        <p:tgtEl>
                                          <p:spTgt spid="1048658"/>
                                        </p:tgtEl>
                                        <p:attrNameLst>
                                          <p:attrName>ppt_y</p:attrName>
                                        </p:attrNameLst>
                                      </p:cBhvr>
                                      <p:tavLst>
                                        <p:tav tm="0">
                                          <p:val>
                                            <p:strVal val="#ppt_y"/>
                                          </p:val>
                                        </p:tav>
                                        <p:tav tm="100000">
                                          <p:val>
                                            <p:strVal val="#ppt_y"/>
                                          </p:val>
                                        </p:tav>
                                      </p:tavLst>
                                    </p:anim>
                                    <p:anim calcmode="lin" valueType="num">
                                      <p:cBhvr>
                                        <p:cTn dur="400" fill="hold" id="15"/>
                                        <p:tgtEl>
                                          <p:spTgt spid="1048658"/>
                                        </p:tgtEl>
                                        <p:attrNameLst>
                                          <p:attrName>ppt_h</p:attrName>
                                        </p:attrNameLst>
                                      </p:cBhvr>
                                      <p:tavLst>
                                        <p:tav tm="0">
                                          <p:val>
                                            <p:strVal val="#ppt_h/10"/>
                                          </p:val>
                                        </p:tav>
                                        <p:tav tm="50000">
                                          <p:val>
                                            <p:strVal val="#ppt_h+.01"/>
                                          </p:val>
                                        </p:tav>
                                        <p:tav tm="100000">
                                          <p:val>
                                            <p:strVal val="#ppt_h"/>
                                          </p:val>
                                        </p:tav>
                                      </p:tavLst>
                                    </p:anim>
                                    <p:anim calcmode="lin" valueType="num">
                                      <p:cBhvr>
                                        <p:cTn dur="400" fill="hold" id="16"/>
                                        <p:tgtEl>
                                          <p:spTgt spid="1048658"/>
                                        </p:tgtEl>
                                        <p:attrNameLst>
                                          <p:attrName>ppt_w</p:attrName>
                                        </p:attrNameLst>
                                      </p:cBhvr>
                                      <p:tavLst>
                                        <p:tav tm="0">
                                          <p:val>
                                            <p:strVal val="#ppt_w/10"/>
                                          </p:val>
                                        </p:tav>
                                        <p:tav tm="50000">
                                          <p:val>
                                            <p:strVal val="#ppt_w+.01"/>
                                          </p:val>
                                        </p:tav>
                                        <p:tav tm="100000">
                                          <p:val>
                                            <p:strVal val="#ppt_w"/>
                                          </p:val>
                                        </p:tav>
                                      </p:tavLst>
                                    </p:anim>
                                    <p:animEffect transition="in" filter="fade">
                                      <p:cBhvr>
                                        <p:cTn dur="400" id="17" tmFilter="0,0; .5, 1; 1, 1"/>
                                        <p:tgtEl>
                                          <p:spTgt spid="1048658"/>
                                        </p:tgtEl>
                                      </p:cBhvr>
                                    </p:animEffect>
                                  </p:childTnLst>
                                </p:cTn>
                              </p:par>
                              <p:par>
                                <p:cTn fill="hold" grpId="0" id="18" nodeType="withEffect" presetClass="entr" presetID="21" presetSubtype="1">
                                  <p:stCondLst>
                                    <p:cond delay="0"/>
                                  </p:stCondLst>
                                  <p:childTnLst>
                                    <p:set>
                                      <p:cBhvr>
                                        <p:cTn dur="1" fill="hold" id="19">
                                          <p:stCondLst>
                                            <p:cond delay="0"/>
                                          </p:stCondLst>
                                        </p:cTn>
                                        <p:tgtEl>
                                          <p:spTgt spid="1048671"/>
                                        </p:tgtEl>
                                        <p:attrNameLst>
                                          <p:attrName>style.visibility</p:attrName>
                                        </p:attrNameLst>
                                      </p:cBhvr>
                                      <p:to>
                                        <p:strVal val="visible"/>
                                      </p:to>
                                    </p:set>
                                    <p:animEffect transition="in" filter="wheel(1)">
                                      <p:cBhvr>
                                        <p:cTn dur="1000" id="20"/>
                                        <p:tgtEl>
                                          <p:spTgt spid="1048671"/>
                                        </p:tgtEl>
                                      </p:cBhvr>
                                    </p:animEffect>
                                  </p:childTnLst>
                                </p:cTn>
                              </p:par>
                            </p:childTnLst>
                          </p:cTn>
                        </p:par>
                        <p:par>
                          <p:cTn fill="hold" id="21">
                            <p:stCondLst>
                              <p:cond delay="1299"/>
                            </p:stCondLst>
                            <p:childTnLst>
                              <p:par>
                                <p:cTn fill="hold" grpId="0" id="22" nodeType="afterEffect" presetClass="entr" presetID="21" presetSubtype="1">
                                  <p:stCondLst>
                                    <p:cond delay="0"/>
                                  </p:stCondLst>
                                  <p:childTnLst>
                                    <p:set>
                                      <p:cBhvr>
                                        <p:cTn dur="1" fill="hold" id="23">
                                          <p:stCondLst>
                                            <p:cond delay="0"/>
                                          </p:stCondLst>
                                        </p:cTn>
                                        <p:tgtEl>
                                          <p:spTgt spid="1048660"/>
                                        </p:tgtEl>
                                        <p:attrNameLst>
                                          <p:attrName>style.visibility</p:attrName>
                                        </p:attrNameLst>
                                      </p:cBhvr>
                                      <p:to>
                                        <p:strVal val="visible"/>
                                      </p:to>
                                    </p:set>
                                    <p:animEffect transition="in" filter="wheel(1)">
                                      <p:cBhvr>
                                        <p:cTn dur="2000" id="24"/>
                                        <p:tgtEl>
                                          <p:spTgt spid="1048660"/>
                                        </p:tgtEl>
                                      </p:cBhvr>
                                    </p:animEffect>
                                  </p:childTnLst>
                                </p:cTn>
                              </p:par>
                            </p:childTnLst>
                          </p:cTn>
                        </p:par>
                        <p:par>
                          <p:cTn fill="hold" id="25">
                            <p:stCondLst>
                              <p:cond delay="3299"/>
                            </p:stCondLst>
                            <p:childTnLst>
                              <p:par>
                                <p:cTn fill="hold" grpId="0" id="26" nodeType="afterEffect" presetClass="entr" presetID="1" presetSubtype="0">
                                  <p:stCondLst>
                                    <p:cond delay="0"/>
                                  </p:stCondLst>
                                  <p:childTnLst>
                                    <p:set>
                                      <p:cBhvr>
                                        <p:cTn dur="1" fill="hold" id="27">
                                          <p:stCondLst>
                                            <p:cond delay="0"/>
                                          </p:stCondLst>
                                        </p:cTn>
                                        <p:tgtEl>
                                          <p:spTgt spid="1048661"/>
                                        </p:tgtEl>
                                        <p:attrNameLst>
                                          <p:attrName>style.visibility</p:attrName>
                                        </p:attrNameLst>
                                      </p:cBhvr>
                                      <p:to>
                                        <p:strVal val="visible"/>
                                      </p:to>
                                    </p:set>
                                  </p:childTnLst>
                                </p:cTn>
                              </p:par>
                              <p:par>
                                <p:cTn fill="hold" grpId="0" id="28" nodeType="withEffect" presetClass="entr" presetID="1" presetSubtype="0">
                                  <p:stCondLst>
                                    <p:cond delay="0"/>
                                  </p:stCondLst>
                                  <p:childTnLst>
                                    <p:set>
                                      <p:cBhvr>
                                        <p:cTn dur="1" fill="hold" id="29">
                                          <p:stCondLst>
                                            <p:cond delay="0"/>
                                          </p:stCondLst>
                                        </p:cTn>
                                        <p:tgtEl>
                                          <p:spTgt spid="1048664"/>
                                        </p:tgtEl>
                                        <p:attrNameLst>
                                          <p:attrName>style.visibility</p:attrName>
                                        </p:attrNameLst>
                                      </p:cBhvr>
                                      <p:to>
                                        <p:strVal val="visible"/>
                                      </p:to>
                                    </p:set>
                                  </p:childTnLst>
                                </p:cTn>
                              </p:par>
                              <p:par>
                                <p:cTn fill="hold" grpId="0" id="30" nodeType="withEffect" presetClass="entr" presetID="1" presetSubtype="0">
                                  <p:stCondLst>
                                    <p:cond delay="0"/>
                                  </p:stCondLst>
                                  <p:childTnLst>
                                    <p:set>
                                      <p:cBhvr>
                                        <p:cTn dur="1" fill="hold" id="31">
                                          <p:stCondLst>
                                            <p:cond delay="0"/>
                                          </p:stCondLst>
                                        </p:cTn>
                                        <p:tgtEl>
                                          <p:spTgt spid="1048665"/>
                                        </p:tgtEl>
                                        <p:attrNameLst>
                                          <p:attrName>style.visibility</p:attrName>
                                        </p:attrNameLst>
                                      </p:cBhvr>
                                      <p:to>
                                        <p:strVal val="visible"/>
                                      </p:to>
                                    </p:set>
                                  </p:childTnLst>
                                </p:cTn>
                              </p:par>
                              <p:par>
                                <p:cTn fill="hold" grpId="0" id="32" nodeType="withEffect" presetClass="entr" presetID="1" presetSubtype="0">
                                  <p:stCondLst>
                                    <p:cond delay="0"/>
                                  </p:stCondLst>
                                  <p:childTnLst>
                                    <p:set>
                                      <p:cBhvr>
                                        <p:cTn dur="1" fill="hold" id="33">
                                          <p:stCondLst>
                                            <p:cond delay="0"/>
                                          </p:stCondLst>
                                        </p:cTn>
                                        <p:tgtEl>
                                          <p:spTgt spid="1048663"/>
                                        </p:tgtEl>
                                        <p:attrNameLst>
                                          <p:attrName>style.visibility</p:attrName>
                                        </p:attrNameLst>
                                      </p:cBhvr>
                                      <p:to>
                                        <p:strVal val="visible"/>
                                      </p:to>
                                    </p:set>
                                  </p:childTnLst>
                                </p:cTn>
                              </p:par>
                              <p:par>
                                <p:cTn fill="hold" grpId="0" id="34" nodeType="withEffect" presetClass="entr" presetID="1" presetSubtype="0">
                                  <p:stCondLst>
                                    <p:cond delay="0"/>
                                  </p:stCondLst>
                                  <p:childTnLst>
                                    <p:set>
                                      <p:cBhvr>
                                        <p:cTn dur="1" fill="hold" id="35">
                                          <p:stCondLst>
                                            <p:cond delay="0"/>
                                          </p:stCondLst>
                                        </p:cTn>
                                        <p:tgtEl>
                                          <p:spTgt spid="1048662"/>
                                        </p:tgtEl>
                                        <p:attrNameLst>
                                          <p:attrName>style.visibility</p:attrName>
                                        </p:attrNameLst>
                                      </p:cBhvr>
                                      <p:to>
                                        <p:strVal val="visible"/>
                                      </p:to>
                                    </p:set>
                                  </p:childTnLst>
                                </p:cTn>
                              </p:par>
                              <p:par>
                                <p:cTn accel="50000" decel="50000" fill="hold" grpId="1" id="36" nodeType="withEffect" presetClass="path" presetID="35" presetSubtype="0">
                                  <p:stCondLst>
                                    <p:cond delay="0"/>
                                  </p:stCondLst>
                                  <p:childTnLst>
                                    <p:animMotion origin="layout" path="M 2.29608E-6 1.11111E-6 L -0.17354 0.29051 " pathEditMode="relative" rAng="0" ptsTypes="AA">
                                      <p:cBhvr>
                                        <p:cTn dur="500" fill="hold" id="37" spd="-100000"/>
                                        <p:tgtEl>
                                          <p:spTgt spid="1048661"/>
                                        </p:tgtEl>
                                        <p:attrNameLst>
                                          <p:attrName>ppt_x</p:attrName>
                                          <p:attrName>ppt_y</p:attrName>
                                        </p:attrNameLst>
                                      </p:cBhvr>
                                      <p:rCtr x="-8700" y="14500"/>
                                    </p:animMotion>
                                  </p:childTnLst>
                                </p:cTn>
                              </p:par>
                              <p:par>
                                <p:cTn accel="50000" decel="50000" fill="hold" grpId="1" id="38" nodeType="withEffect" presetClass="path" presetID="35" presetSubtype="0">
                                  <p:stCondLst>
                                    <p:cond delay="0"/>
                                  </p:stCondLst>
                                  <p:childTnLst>
                                    <p:animMotion origin="layout" path="M 2.35202E-6 -2.59259E-6 L -0.23143 0.15556 " pathEditMode="relative" rAng="0" ptsTypes="AA">
                                      <p:cBhvr>
                                        <p:cTn dur="500" fill="hold" id="39" spd="-100000"/>
                                        <p:tgtEl>
                                          <p:spTgt spid="1048664"/>
                                        </p:tgtEl>
                                        <p:attrNameLst>
                                          <p:attrName>ppt_x</p:attrName>
                                          <p:attrName>ppt_y</p:attrName>
                                        </p:attrNameLst>
                                      </p:cBhvr>
                                      <p:rCtr x="-11600" y="7800"/>
                                    </p:animMotion>
                                  </p:childTnLst>
                                </p:cTn>
                              </p:par>
                              <p:par>
                                <p:cTn accel="50000" decel="50000" fill="hold" grpId="1" id="40" nodeType="withEffect" presetClass="path" presetID="35" presetSubtype="0">
                                  <p:stCondLst>
                                    <p:cond delay="0"/>
                                  </p:stCondLst>
                                  <p:childTnLst>
                                    <p:animMotion origin="layout" path="M 0 0 L -0.25 0 E" pathEditMode="relative" ptsTypes="">
                                      <p:cBhvr>
                                        <p:cTn dur="500" fill="hold" id="41" spd="-100000"/>
                                        <p:tgtEl>
                                          <p:spTgt spid="1048665"/>
                                        </p:tgtEl>
                                        <p:attrNameLst>
                                          <p:attrName>ppt_x</p:attrName>
                                          <p:attrName>ppt_y</p:attrName>
                                        </p:attrNameLst>
                                      </p:cBhvr>
                                    </p:animMotion>
                                  </p:childTnLst>
                                </p:cTn>
                              </p:par>
                              <p:par>
                                <p:cTn accel="50000" decel="50000" fill="hold" grpId="1" id="42" nodeType="withEffect" presetClass="path" presetID="35" presetSubtype="0">
                                  <p:stCondLst>
                                    <p:cond delay="0"/>
                                  </p:stCondLst>
                                  <p:childTnLst>
                                    <p:animMotion origin="layout" path="M 2.35202E-6 -3.7037E-6 L -0.23143 -0.15555 " pathEditMode="relative" rAng="0" ptsTypes="AA">
                                      <p:cBhvr>
                                        <p:cTn dur="500" fill="hold" id="43" spd="-100000"/>
                                        <p:tgtEl>
                                          <p:spTgt spid="1048663"/>
                                        </p:tgtEl>
                                        <p:attrNameLst>
                                          <p:attrName>ppt_x</p:attrName>
                                          <p:attrName>ppt_y</p:attrName>
                                        </p:attrNameLst>
                                      </p:cBhvr>
                                      <p:rCtr x="-11600" y="-7800"/>
                                    </p:animMotion>
                                  </p:childTnLst>
                                </p:cTn>
                              </p:par>
                              <p:par>
                                <p:cTn accel="50000" decel="50000" fill="hold" grpId="1" id="44" nodeType="withEffect" presetClass="path" presetID="35" presetSubtype="0">
                                  <p:stCondLst>
                                    <p:cond delay="0"/>
                                  </p:stCondLst>
                                  <p:childTnLst>
                                    <p:animMotion origin="layout" path="M 2.29608E-6 2.59259E-6 L -0.17354 -0.29051 " pathEditMode="relative" rAng="0" ptsTypes="AA">
                                      <p:cBhvr>
                                        <p:cTn dur="500" fill="hold" id="45" spd="-100000"/>
                                        <p:tgtEl>
                                          <p:spTgt spid="1048662"/>
                                        </p:tgtEl>
                                        <p:attrNameLst>
                                          <p:attrName>ppt_x</p:attrName>
                                          <p:attrName>ppt_y</p:attrName>
                                        </p:attrNameLst>
                                      </p:cBhvr>
                                      <p:rCtr x="-8700" y="-14500"/>
                                    </p:animMotion>
                                  </p:childTnLst>
                                </p:cTn>
                              </p:par>
                            </p:childTnLst>
                          </p:cTn>
                        </p:par>
                        <p:par>
                          <p:cTn fill="hold" id="46">
                            <p:stCondLst>
                              <p:cond delay="3299"/>
                            </p:stCondLst>
                            <p:childTnLst>
                              <p:par>
                                <p:cTn fill="hold" grpId="0" id="47" nodeType="afterEffect" presetClass="entr" presetID="22" presetSubtype="8">
                                  <p:stCondLst>
                                    <p:cond delay="0"/>
                                  </p:stCondLst>
                                  <p:childTnLst>
                                    <p:set>
                                      <p:cBhvr>
                                        <p:cTn dur="1" fill="hold" id="48">
                                          <p:stCondLst>
                                            <p:cond delay="0"/>
                                          </p:stCondLst>
                                        </p:cTn>
                                        <p:tgtEl>
                                          <p:spTgt spid="1048666"/>
                                        </p:tgtEl>
                                        <p:attrNameLst>
                                          <p:attrName>style.visibility</p:attrName>
                                        </p:attrNameLst>
                                      </p:cBhvr>
                                      <p:to>
                                        <p:strVal val="visible"/>
                                      </p:to>
                                    </p:set>
                                    <p:animEffect transition="in" filter="wipe(left)">
                                      <p:cBhvr>
                                        <p:cTn dur="500" id="49"/>
                                        <p:tgtEl>
                                          <p:spTgt spid="1048666"/>
                                        </p:tgtEl>
                                      </p:cBhvr>
                                    </p:animEffect>
                                  </p:childTnLst>
                                </p:cTn>
                              </p:par>
                              <p:par>
                                <p:cTn fill="hold" grpId="0" id="50" nodeType="withEffect" presetClass="entr" presetID="22" presetSubtype="8">
                                  <p:stCondLst>
                                    <p:cond delay="0"/>
                                  </p:stCondLst>
                                  <p:childTnLst>
                                    <p:set>
                                      <p:cBhvr>
                                        <p:cTn dur="1" fill="hold" id="51">
                                          <p:stCondLst>
                                            <p:cond delay="0"/>
                                          </p:stCondLst>
                                        </p:cTn>
                                        <p:tgtEl>
                                          <p:spTgt spid="1048667"/>
                                        </p:tgtEl>
                                        <p:attrNameLst>
                                          <p:attrName>style.visibility</p:attrName>
                                        </p:attrNameLst>
                                      </p:cBhvr>
                                      <p:to>
                                        <p:strVal val="visible"/>
                                      </p:to>
                                    </p:set>
                                    <p:animEffect transition="in" filter="wipe(left)">
                                      <p:cBhvr>
                                        <p:cTn dur="500" id="52"/>
                                        <p:tgtEl>
                                          <p:spTgt spid="1048667"/>
                                        </p:tgtEl>
                                      </p:cBhvr>
                                    </p:animEffect>
                                  </p:childTnLst>
                                </p:cTn>
                              </p:par>
                              <p:par>
                                <p:cTn fill="hold" grpId="0" id="53" nodeType="withEffect" presetClass="entr" presetID="22" presetSubtype="8">
                                  <p:stCondLst>
                                    <p:cond delay="0"/>
                                  </p:stCondLst>
                                  <p:childTnLst>
                                    <p:set>
                                      <p:cBhvr>
                                        <p:cTn dur="1" fill="hold" id="54">
                                          <p:stCondLst>
                                            <p:cond delay="0"/>
                                          </p:stCondLst>
                                        </p:cTn>
                                        <p:tgtEl>
                                          <p:spTgt spid="1048668"/>
                                        </p:tgtEl>
                                        <p:attrNameLst>
                                          <p:attrName>style.visibility</p:attrName>
                                        </p:attrNameLst>
                                      </p:cBhvr>
                                      <p:to>
                                        <p:strVal val="visible"/>
                                      </p:to>
                                    </p:set>
                                    <p:animEffect transition="in" filter="wipe(left)">
                                      <p:cBhvr>
                                        <p:cTn dur="500" id="55"/>
                                        <p:tgtEl>
                                          <p:spTgt spid="1048668"/>
                                        </p:tgtEl>
                                      </p:cBhvr>
                                    </p:animEffect>
                                  </p:childTnLst>
                                </p:cTn>
                              </p:par>
                              <p:par>
                                <p:cTn fill="hold" grpId="0" id="56" nodeType="withEffect" presetClass="entr" presetID="22" presetSubtype="8">
                                  <p:stCondLst>
                                    <p:cond delay="0"/>
                                  </p:stCondLst>
                                  <p:childTnLst>
                                    <p:set>
                                      <p:cBhvr>
                                        <p:cTn dur="1" fill="hold" id="57">
                                          <p:stCondLst>
                                            <p:cond delay="0"/>
                                          </p:stCondLst>
                                        </p:cTn>
                                        <p:tgtEl>
                                          <p:spTgt spid="1048669"/>
                                        </p:tgtEl>
                                        <p:attrNameLst>
                                          <p:attrName>style.visibility</p:attrName>
                                        </p:attrNameLst>
                                      </p:cBhvr>
                                      <p:to>
                                        <p:strVal val="visible"/>
                                      </p:to>
                                    </p:set>
                                    <p:animEffect transition="in" filter="wipe(left)">
                                      <p:cBhvr>
                                        <p:cTn dur="500" id="58"/>
                                        <p:tgtEl>
                                          <p:spTgt spid="1048669"/>
                                        </p:tgtEl>
                                      </p:cBhvr>
                                    </p:animEffect>
                                  </p:childTnLst>
                                </p:cTn>
                              </p:par>
                              <p:par>
                                <p:cTn fill="hold" grpId="0" id="59" nodeType="withEffect" presetClass="entr" presetID="22" presetSubtype="8">
                                  <p:stCondLst>
                                    <p:cond delay="0"/>
                                  </p:stCondLst>
                                  <p:childTnLst>
                                    <p:set>
                                      <p:cBhvr>
                                        <p:cTn dur="1" fill="hold" id="60">
                                          <p:stCondLst>
                                            <p:cond delay="0"/>
                                          </p:stCondLst>
                                        </p:cTn>
                                        <p:tgtEl>
                                          <p:spTgt spid="1048670"/>
                                        </p:tgtEl>
                                        <p:attrNameLst>
                                          <p:attrName>style.visibility</p:attrName>
                                        </p:attrNameLst>
                                      </p:cBhvr>
                                      <p:to>
                                        <p:strVal val="visible"/>
                                      </p:to>
                                    </p:set>
                                    <p:animEffect transition="in" filter="wipe(left)">
                                      <p:cBhvr>
                                        <p:cTn dur="500" id="61"/>
                                        <p:tgtEl>
                                          <p:spTgt spid="1048670"/>
                                        </p:tgtEl>
                                      </p:cBhvr>
                                    </p:animEffect>
                                  </p:childTnLst>
                                </p:cTn>
                              </p:par>
                            </p:childTnLst>
                          </p:cTn>
                        </p:par>
                        <p:par>
                          <p:cTn fill="hold" id="62">
                            <p:stCondLst>
                              <p:cond delay="3799"/>
                            </p:stCondLst>
                            <p:childTnLst>
                              <p:par>
                                <p:cTn fill="hold" grpId="0" id="63" nodeType="afterEffect" presetClass="entr" presetID="52" presetSubtype="0">
                                  <p:stCondLst>
                                    <p:cond delay="0"/>
                                  </p:stCondLst>
                                  <p:childTnLst>
                                    <p:set>
                                      <p:cBhvr>
                                        <p:cTn dur="1" fill="hold" id="64">
                                          <p:stCondLst>
                                            <p:cond delay="0"/>
                                          </p:stCondLst>
                                        </p:cTn>
                                        <p:tgtEl>
                                          <p:spTgt spid="1048672"/>
                                        </p:tgtEl>
                                        <p:attrNameLst>
                                          <p:attrName>style.visibility</p:attrName>
                                        </p:attrNameLst>
                                      </p:cBhvr>
                                      <p:to>
                                        <p:strVal val="visible"/>
                                      </p:to>
                                    </p:set>
                                    <p:animScale>
                                      <p:cBhvr>
                                        <p:cTn decel="50000" dur="1000" fill="hold" id="65">
                                          <p:stCondLst>
                                            <p:cond delay="0"/>
                                          </p:stCondLst>
                                        </p:cTn>
                                        <p:tgtEl>
                                          <p:spTgt spid="104867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decel="50000" dur="1000" fill="hold" id="66">
                                          <p:stCondLst>
                                            <p:cond delay="0"/>
                                          </p:stCondLst>
                                        </p:cTn>
                                        <p:tgtEl>
                                          <p:spTgt spid="1048672"/>
                                        </p:tgtEl>
                                        <p:attrNameLst>
                                          <p:attrName>ppt_x</p:attrName>
                                          <p:attrName>ppt_y</p:attrName>
                                        </p:attrNameLst>
                                      </p:cBhvr>
                                    </p:animMotion>
                                    <p:animEffect transition="in" filter="fade">
                                      <p:cBhvr>
                                        <p:cTn dur="1000" id="67"/>
                                        <p:tgtEl>
                                          <p:spTgt spid="1048672"/>
                                        </p:tgtEl>
                                      </p:cBhvr>
                                    </p:animEffect>
                                  </p:childTnLst>
                                </p:cTn>
                              </p:par>
                              <p:par>
                                <p:cTn fill="hold" grpId="0" id="68" nodeType="withEffect" presetClass="entr" presetID="52" presetSubtype="0">
                                  <p:stCondLst>
                                    <p:cond delay="0"/>
                                  </p:stCondLst>
                                  <p:childTnLst>
                                    <p:set>
                                      <p:cBhvr>
                                        <p:cTn dur="1" fill="hold" id="69">
                                          <p:stCondLst>
                                            <p:cond delay="0"/>
                                          </p:stCondLst>
                                        </p:cTn>
                                        <p:tgtEl>
                                          <p:spTgt spid="1048673"/>
                                        </p:tgtEl>
                                        <p:attrNameLst>
                                          <p:attrName>style.visibility</p:attrName>
                                        </p:attrNameLst>
                                      </p:cBhvr>
                                      <p:to>
                                        <p:strVal val="visible"/>
                                      </p:to>
                                    </p:set>
                                    <p:animScale>
                                      <p:cBhvr>
                                        <p:cTn decel="50000" dur="1000" fill="hold" id="70">
                                          <p:stCondLst>
                                            <p:cond delay="0"/>
                                          </p:stCondLst>
                                        </p:cTn>
                                        <p:tgtEl>
                                          <p:spTgt spid="104867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decel="50000" dur="1000" fill="hold" id="71">
                                          <p:stCondLst>
                                            <p:cond delay="0"/>
                                          </p:stCondLst>
                                        </p:cTn>
                                        <p:tgtEl>
                                          <p:spTgt spid="1048673"/>
                                        </p:tgtEl>
                                        <p:attrNameLst>
                                          <p:attrName>ppt_x</p:attrName>
                                          <p:attrName>ppt_y</p:attrName>
                                        </p:attrNameLst>
                                      </p:cBhvr>
                                    </p:animMotion>
                                    <p:animEffect transition="in" filter="fade">
                                      <p:cBhvr>
                                        <p:cTn dur="1000" id="72"/>
                                        <p:tgtEl>
                                          <p:spTgt spid="10486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58" grpId="0"/>
      <p:bldP spid="1048660" grpId="0" bldLvl="0" animBg="1"/>
      <p:bldP spid="1048661" grpId="0" bldLvl="0" animBg="1"/>
      <p:bldP spid="1048661" grpId="1" bldLvl="0" animBg="1"/>
      <p:bldP spid="1048662" grpId="0" bldLvl="0" animBg="1"/>
      <p:bldP spid="1048662" grpId="1" bldLvl="0" animBg="1"/>
      <p:bldP spid="1048663" grpId="0" bldLvl="0" animBg="1"/>
      <p:bldP spid="1048663" grpId="1" bldLvl="0" animBg="1"/>
      <p:bldP spid="1048664" grpId="0" bldLvl="0" animBg="1"/>
      <p:bldP spid="1048664" grpId="1" bldLvl="0" animBg="1"/>
      <p:bldP spid="1048665" grpId="0" bldLvl="0" animBg="1"/>
      <p:bldP spid="1048665" grpId="1" bldLvl="0" animBg="1"/>
      <p:bldP spid="1048666" grpId="0"/>
      <p:bldP spid="1048667" grpId="0"/>
      <p:bldP spid="1048668" grpId="0"/>
      <p:bldP spid="1048669" grpId="0"/>
      <p:bldP spid="1048670" grpId="0"/>
      <p:bldP spid="1048671" grpId="0" bldLvl="0" animBg="1"/>
      <p:bldP spid="1048672" grpId="0" bldLvl="0" animBg="1"/>
      <p:bldP spid="1048673"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4"/>
        </a:solidFill>
      </p:bgPr>
    </p:bg>
    <p:spTree>
      <p:nvGrpSpPr>
        <p:cNvPr id="75" name=""/>
        <p:cNvGrpSpPr/>
        <p:nvPr/>
      </p:nvGrpSpPr>
      <p:grpSpPr>
        <a:xfrm/>
      </p:grpSpPr>
      <p:sp>
        <p:nvSpPr>
          <p:cNvPr id="1048678" name="Freeform 5"/>
          <p:cNvSpPr/>
          <p:nvPr/>
        </p:nvSpPr>
        <p:spPr>
          <a:xfrm>
            <a:off x="10983913" y="2268538"/>
            <a:ext cx="1212850" cy="2476500"/>
          </a:xfrm>
          <a:custGeom>
            <a:avLst/>
            <a:ahLst/>
            <a:cxnLst>
              <a:cxn ang="0">
                <a:pos x="1212850" y="2476500"/>
              </a:cxn>
              <a:cxn ang="0">
                <a:pos x="19017" y="1273020"/>
              </a:cxn>
              <a:cxn ang="0">
                <a:pos x="19017" y="1202770"/>
              </a:cxn>
              <a:cxn ang="0">
                <a:pos x="1212850" y="0"/>
              </a:cxn>
              <a:cxn ang="0">
                <a:pos x="1212850" y="2476500"/>
              </a:cxn>
            </a:cxnLst>
            <a:rect l="0" t="0" r="r" b="b"/>
            <a:pathLst>
              <a:path w="1722" h="3490">
                <a:moveTo>
                  <a:pt x="1722" y="3490"/>
                </a:moveTo>
                <a:lnTo>
                  <a:pt x="27" y="1794"/>
                </a:lnTo>
                <a:cubicBezTo>
                  <a:pt x="0" y="1767"/>
                  <a:pt x="0" y="1723"/>
                  <a:pt x="27" y="1695"/>
                </a:cubicBezTo>
                <a:lnTo>
                  <a:pt x="1722" y="0"/>
                </a:lnTo>
                <a:lnTo>
                  <a:pt x="1722" y="3490"/>
                </a:lnTo>
                <a:close/>
              </a:path>
            </a:pathLst>
          </a:custGeom>
          <a:solidFill>
            <a:schemeClr val="bg1"/>
          </a:solidFill>
          <a:ln w="9525">
            <a:noFill/>
          </a:ln>
        </p:spPr>
        <p:txBody>
          <a:bodyPr/>
          <a:p>
            <a:endParaRPr altLang="en-US" lang="zh-CN"/>
          </a:p>
        </p:txBody>
      </p:sp>
      <p:sp>
        <p:nvSpPr>
          <p:cNvPr id="1048679" name="Freeform 6"/>
          <p:cNvSpPr/>
          <p:nvPr/>
        </p:nvSpPr>
        <p:spPr>
          <a:xfrm>
            <a:off x="10987088" y="1773238"/>
            <a:ext cx="1209675" cy="2476500"/>
          </a:xfrm>
          <a:custGeom>
            <a:avLst/>
            <a:ahLst/>
            <a:cxnLst>
              <a:cxn ang="0">
                <a:pos x="1209675" y="2476500"/>
              </a:cxn>
              <a:cxn ang="0">
                <a:pos x="22532" y="1279407"/>
              </a:cxn>
              <a:cxn ang="0">
                <a:pos x="22532" y="1197093"/>
              </a:cxn>
              <a:cxn ang="0">
                <a:pos x="1209675" y="0"/>
              </a:cxn>
              <a:cxn ang="0">
                <a:pos x="1209675" y="2476500"/>
              </a:cxn>
            </a:cxnLst>
            <a:rect l="0" t="0" r="r" b="b"/>
            <a:pathLst>
              <a:path w="1718" h="3490">
                <a:moveTo>
                  <a:pt x="1718" y="3490"/>
                </a:moveTo>
                <a:lnTo>
                  <a:pt x="32" y="1803"/>
                </a:lnTo>
                <a:cubicBezTo>
                  <a:pt x="0" y="1771"/>
                  <a:pt x="0" y="1719"/>
                  <a:pt x="32" y="1687"/>
                </a:cubicBezTo>
                <a:lnTo>
                  <a:pt x="1718" y="0"/>
                </a:lnTo>
                <a:lnTo>
                  <a:pt x="1718" y="3490"/>
                </a:lnTo>
                <a:close/>
              </a:path>
            </a:pathLst>
          </a:custGeom>
          <a:solidFill>
            <a:schemeClr val="tx1"/>
          </a:solidFill>
          <a:ln w="9525">
            <a:noFill/>
          </a:ln>
        </p:spPr>
        <p:txBody>
          <a:bodyPr/>
          <a:p>
            <a:endParaRPr altLang="en-US" lang="zh-CN"/>
          </a:p>
        </p:txBody>
      </p:sp>
      <p:sp>
        <p:nvSpPr>
          <p:cNvPr id="1048680" name="Rectangle 9"/>
          <p:cNvSpPr/>
          <p:nvPr/>
        </p:nvSpPr>
        <p:spPr>
          <a:xfrm>
            <a:off x="1851025" y="2298700"/>
            <a:ext cx="1092200" cy="2124075"/>
          </a:xfrm>
          <a:prstGeom prst="rect"/>
          <a:noFill/>
          <a:ln w="9525">
            <a:noFill/>
          </a:ln>
        </p:spPr>
        <p:txBody>
          <a:bodyPr anchor="t" bIns="0" lIns="0" rIns="0" tIns="0" wrap="none">
            <a:spAutoFit/>
          </a:bodyPr>
          <a:p>
            <a:pPr algn="ctr">
              <a:buFontTx/>
            </a:pPr>
            <a:r>
              <a:rPr altLang="zh-CN" b="1" dirty="0" sz="13800" lang="en-US">
                <a:solidFill>
                  <a:srgbClr val="FFFFFF"/>
                </a:solidFill>
                <a:latin typeface="微软雅黑" panose="020B0503020204020204" pitchFamily="34" charset="-122"/>
                <a:ea typeface="微软雅黑" panose="020B0503020204020204" pitchFamily="34" charset="-122"/>
              </a:rPr>
              <a:t>2</a:t>
            </a:r>
            <a:endParaRPr altLang="zh-CN" b="1" dirty="0" sz="2000" lang="zh-CN">
              <a:solidFill>
                <a:srgbClr val="FFFFFF"/>
              </a:solidFill>
              <a:latin typeface="微软雅黑" panose="020B0503020204020204" pitchFamily="34" charset="-122"/>
              <a:ea typeface="微软雅黑" panose="020B0503020204020204" pitchFamily="34" charset="-122"/>
            </a:endParaRPr>
          </a:p>
        </p:txBody>
      </p:sp>
      <p:sp>
        <p:nvSpPr>
          <p:cNvPr id="1048681" name="矩形 8"/>
          <p:cNvSpPr/>
          <p:nvPr/>
        </p:nvSpPr>
        <p:spPr>
          <a:xfrm>
            <a:off x="3690938" y="2527300"/>
            <a:ext cx="6524625" cy="923925"/>
          </a:xfrm>
          <a:prstGeom prst="rect"/>
          <a:noFill/>
          <a:ln w="9525">
            <a:noFill/>
          </a:ln>
        </p:spPr>
        <p:txBody>
          <a:bodyPr anchor="t" bIns="0" lIns="0" rIns="0" tIns="0">
            <a:spAutoFit/>
          </a:bodyPr>
          <a:p>
            <a:pPr>
              <a:buFontTx/>
            </a:pPr>
            <a:r>
              <a:rPr altLang="en-US" b="1" dirty="0" sz="6000" lang="zh-CN">
                <a:solidFill>
                  <a:srgbClr val="FFFFFF"/>
                </a:solidFill>
                <a:latin typeface="微软雅黑" panose="020B0503020204020204" pitchFamily="34" charset="-122"/>
                <a:ea typeface="微软雅黑" panose="020B0503020204020204" pitchFamily="34" charset="-122"/>
              </a:rPr>
              <a:t>吸毒的概念</a:t>
            </a:r>
            <a:endParaRPr altLang="en-US" b="1" dirty="0" sz="6000" lang="zh-CN">
              <a:solidFill>
                <a:srgbClr val="FFFFFF"/>
              </a:solidFill>
              <a:latin typeface="微软雅黑" panose="020B0503020204020204" pitchFamily="34" charset="-122"/>
              <a:ea typeface="微软雅黑" panose="020B0503020204020204" pitchFamily="34" charset="-122"/>
            </a:endParaRPr>
          </a:p>
        </p:txBody>
      </p:sp>
      <p:sp>
        <p:nvSpPr>
          <p:cNvPr id="1048682" name="Freeform 5"/>
          <p:cNvSpPr/>
          <p:nvPr/>
        </p:nvSpPr>
        <p:spPr>
          <a:xfrm>
            <a:off x="1433513" y="2392363"/>
            <a:ext cx="1927225" cy="1928812"/>
          </a:xfrm>
          <a:custGeom>
            <a:avLst/>
            <a:ahLst/>
            <a:cxnLst>
              <a:cxn ang="0">
                <a:pos x="0" y="0"/>
              </a:cxn>
              <a:cxn ang="0">
                <a:pos x="1926594" y="0"/>
              </a:cxn>
              <a:cxn ang="0">
                <a:pos x="1926594" y="461131"/>
              </a:cxn>
              <a:cxn ang="0">
                <a:pos x="1887930" y="461131"/>
              </a:cxn>
              <a:cxn ang="0">
                <a:pos x="1887930" y="38702"/>
              </a:cxn>
              <a:cxn ang="0">
                <a:pos x="38664" y="38702"/>
              </a:cxn>
              <a:cxn ang="0">
                <a:pos x="38664" y="1889814"/>
              </a:cxn>
              <a:cxn ang="0">
                <a:pos x="1887930" y="1889814"/>
              </a:cxn>
              <a:cxn ang="0">
                <a:pos x="1887930" y="1343044"/>
              </a:cxn>
              <a:cxn ang="0">
                <a:pos x="1926594" y="1343044"/>
              </a:cxn>
              <a:cxn ang="0">
                <a:pos x="1926594" y="1928516"/>
              </a:cxn>
              <a:cxn ang="0">
                <a:pos x="0" y="1928516"/>
              </a:cxn>
              <a:cxn ang="0">
                <a:pos x="0" y="0"/>
              </a:cxn>
            </a:cxnLst>
            <a:rect l="0" t="0" r="r" b="b"/>
            <a:pathLst>
              <a:path w="2342" h="2342">
                <a:moveTo>
                  <a:pt x="0" y="0"/>
                </a:moveTo>
                <a:lnTo>
                  <a:pt x="2342" y="0"/>
                </a:lnTo>
                <a:lnTo>
                  <a:pt x="2342" y="560"/>
                </a:lnTo>
                <a:lnTo>
                  <a:pt x="2295" y="560"/>
                </a:lnTo>
                <a:lnTo>
                  <a:pt x="2295" y="47"/>
                </a:lnTo>
                <a:lnTo>
                  <a:pt x="47" y="47"/>
                </a:lnTo>
                <a:lnTo>
                  <a:pt x="47" y="2295"/>
                </a:lnTo>
                <a:lnTo>
                  <a:pt x="2295" y="2295"/>
                </a:lnTo>
                <a:lnTo>
                  <a:pt x="2295" y="1631"/>
                </a:lnTo>
                <a:lnTo>
                  <a:pt x="2342" y="1631"/>
                </a:lnTo>
                <a:lnTo>
                  <a:pt x="2342" y="2342"/>
                </a:lnTo>
                <a:lnTo>
                  <a:pt x="0" y="2342"/>
                </a:lnTo>
                <a:lnTo>
                  <a:pt x="0" y="0"/>
                </a:lnTo>
                <a:close/>
              </a:path>
            </a:pathLst>
          </a:custGeom>
          <a:solidFill>
            <a:srgbClr val="FFFFFF"/>
          </a:solidFill>
          <a:ln w="9525">
            <a:noFill/>
          </a:ln>
        </p:spPr>
        <p:txBody>
          <a:bodyPr/>
          <a:p>
            <a:endParaRPr altLang="en-US" lang="zh-CN"/>
          </a:p>
        </p:txBody>
      </p:sp>
      <p:sp>
        <p:nvSpPr>
          <p:cNvPr id="1048683" name="矩形 11"/>
          <p:cNvSpPr/>
          <p:nvPr/>
        </p:nvSpPr>
        <p:spPr>
          <a:xfrm>
            <a:off x="3690938" y="3506788"/>
            <a:ext cx="5503862" cy="708025"/>
          </a:xfrm>
          <a:prstGeom prst="rect"/>
          <a:noFill/>
          <a:ln w="9525">
            <a:noFill/>
          </a:ln>
        </p:spPr>
        <p:txBody>
          <a:bodyPr anchor="t">
            <a:spAutoFit/>
          </a:bodyPr>
          <a:p>
            <a:r>
              <a:rPr altLang="en-US" dirty="0" sz="2000" lang="zh-CN">
                <a:solidFill>
                  <a:srgbClr val="FFFFFF"/>
                </a:solidFill>
                <a:latin typeface="微软雅黑" panose="020B0503020204020204" pitchFamily="34" charset="-122"/>
                <a:ea typeface="微软雅黑" panose="020B0503020204020204" pitchFamily="34" charset="-122"/>
              </a:rPr>
              <a:t>这里可以用一段简短的话描述出本章中心内容、章节导语、小节标题；如无必要也可以删除。</a:t>
            </a:r>
            <a:endParaRPr altLang="en-US" dirty="0" sz="2000" lang="zh-CN">
              <a:solidFill>
                <a:srgbClr val="FFFFFF"/>
              </a:solidFill>
              <a:latin typeface="微软雅黑" panose="020B0503020204020204" pitchFamily="34" charset="-122"/>
              <a:ea typeface="微软雅黑" panose="020B0503020204020204" pitchFamily="34" charset="-122"/>
            </a:endParaRPr>
          </a:p>
        </p:txBody>
      </p:sp>
      <p:pic>
        <p:nvPicPr>
          <p:cNvPr id="2097167" name="图片 1"/>
          <p:cNvPicPr>
            <a:picLocks noChangeAspect="1"/>
          </p:cNvPicPr>
          <p:nvPr/>
        </p:nvPicPr>
        <p:blipFill>
          <a:blip xmlns:r="http://schemas.openxmlformats.org/officeDocument/2006/relationships" r:embed="rId1"/>
          <a:srcRect r="61066"/>
          <a:stretch>
            <a:fillRect/>
          </a:stretch>
        </p:blipFill>
        <p:spPr>
          <a:xfrm>
            <a:off x="9144000" y="1498600"/>
            <a:ext cx="2373313" cy="3716338"/>
          </a:xfrm>
          <a:prstGeom prst="rect"/>
          <a:noFill/>
          <a:ln w="9525">
            <a:noFill/>
          </a:ln>
        </p:spPr>
      </p:pic>
    </p:spTree>
  </p:cSld>
  <p:clrMapOvr>
    <a:masterClrMapping/>
  </p:clrMapOvr>
  <p:transition spd="slow" advTm="5163">
    <p:cover/>
  </p:transition>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id="5" nodeType="afterEffect" presetClass="entr" presetID="16" presetSubtype="42">
                                  <p:stCondLst>
                                    <p:cond delay="0"/>
                                  </p:stCondLst>
                                  <p:childTnLst>
                                    <p:set>
                                      <p:cBhvr>
                                        <p:cTn dur="1" fill="hold" id="6">
                                          <p:stCondLst>
                                            <p:cond delay="0"/>
                                          </p:stCondLst>
                                        </p:cTn>
                                        <p:tgtEl>
                                          <p:spTgt spid="1048682"/>
                                        </p:tgtEl>
                                        <p:attrNameLst>
                                          <p:attrName>style.visibility</p:attrName>
                                        </p:attrNameLst>
                                      </p:cBhvr>
                                      <p:to>
                                        <p:strVal val="visible"/>
                                      </p:to>
                                    </p:set>
                                    <p:animEffect transition="in" filter="barn(outHorizontal)">
                                      <p:cBhvr>
                                        <p:cTn dur="500" id="7"/>
                                        <p:tgtEl>
                                          <p:spTgt spid="1048682"/>
                                        </p:tgtEl>
                                      </p:cBhvr>
                                    </p:animEffect>
                                  </p:childTnLst>
                                </p:cTn>
                              </p:par>
                            </p:childTnLst>
                          </p:cTn>
                        </p:par>
                        <p:par>
                          <p:cTn fill="hold" id="8">
                            <p:stCondLst>
                              <p:cond delay="500"/>
                            </p:stCondLst>
                            <p:childTnLst>
                              <p:par>
                                <p:cTn fill="hold" grpId="0" id="9" nodeType="afterEffect" presetClass="entr" presetID="31" presetSubtype="0">
                                  <p:stCondLst>
                                    <p:cond delay="0"/>
                                  </p:stCondLst>
                                  <p:childTnLst>
                                    <p:set>
                                      <p:cBhvr>
                                        <p:cTn dur="1" fill="hold" id="10">
                                          <p:stCondLst>
                                            <p:cond delay="0"/>
                                          </p:stCondLst>
                                        </p:cTn>
                                        <p:tgtEl>
                                          <p:spTgt spid="1048680"/>
                                        </p:tgtEl>
                                        <p:attrNameLst>
                                          <p:attrName>style.visibility</p:attrName>
                                        </p:attrNameLst>
                                      </p:cBhvr>
                                      <p:to>
                                        <p:strVal val="visible"/>
                                      </p:to>
                                    </p:set>
                                    <p:anim calcmode="lin" valueType="num">
                                      <p:cBhvr>
                                        <p:cTn dur="400" fill="hold" id="11"/>
                                        <p:tgtEl>
                                          <p:spTgt spid="1048680"/>
                                        </p:tgtEl>
                                        <p:attrNameLst>
                                          <p:attrName>ppt_w</p:attrName>
                                        </p:attrNameLst>
                                      </p:cBhvr>
                                      <p:tavLst>
                                        <p:tav tm="0">
                                          <p:val>
                                            <p:fltVal val="0.0"/>
                                          </p:val>
                                        </p:tav>
                                        <p:tav tm="100000">
                                          <p:val>
                                            <p:strVal val="#ppt_w"/>
                                          </p:val>
                                        </p:tav>
                                      </p:tavLst>
                                    </p:anim>
                                    <p:anim calcmode="lin" valueType="num">
                                      <p:cBhvr>
                                        <p:cTn dur="400" fill="hold" id="12"/>
                                        <p:tgtEl>
                                          <p:spTgt spid="1048680"/>
                                        </p:tgtEl>
                                        <p:attrNameLst>
                                          <p:attrName>ppt_h</p:attrName>
                                        </p:attrNameLst>
                                      </p:cBhvr>
                                      <p:tavLst>
                                        <p:tav tm="0">
                                          <p:val>
                                            <p:fltVal val="0.0"/>
                                          </p:val>
                                        </p:tav>
                                        <p:tav tm="100000">
                                          <p:val>
                                            <p:strVal val="#ppt_h"/>
                                          </p:val>
                                        </p:tav>
                                      </p:tavLst>
                                    </p:anim>
                                    <p:anim calcmode="lin" valueType="num">
                                      <p:cBhvr>
                                        <p:cTn dur="400" fill="hold" id="13"/>
                                        <p:tgtEl>
                                          <p:spTgt spid="1048680"/>
                                        </p:tgtEl>
                                        <p:attrNameLst>
                                          <p:attrName>style.rotation</p:attrName>
                                        </p:attrNameLst>
                                      </p:cBhvr>
                                      <p:tavLst>
                                        <p:tav tm="0">
                                          <p:val>
                                            <p:fltVal val="90.0"/>
                                          </p:val>
                                        </p:tav>
                                        <p:tav tm="100000">
                                          <p:val>
                                            <p:fltVal val="0.0"/>
                                          </p:val>
                                        </p:tav>
                                      </p:tavLst>
                                    </p:anim>
                                    <p:animEffect transition="in" filter="fade">
                                      <p:cBhvr>
                                        <p:cTn dur="400" id="14"/>
                                        <p:tgtEl>
                                          <p:spTgt spid="1048680"/>
                                        </p:tgtEl>
                                      </p:cBhvr>
                                    </p:animEffect>
                                  </p:childTnLst>
                                </p:cTn>
                              </p:par>
                            </p:childTnLst>
                          </p:cTn>
                        </p:par>
                        <p:par>
                          <p:cTn fill="hold" id="15">
                            <p:stCondLst>
                              <p:cond delay="1000"/>
                            </p:stCondLst>
                            <p:childTnLst>
                              <p:par>
                                <p:cTn fill="hold" grpId="0" id="16" nodeType="afterEffect" presetClass="entr" presetID="56" presetSubtype="0">
                                  <p:stCondLst>
                                    <p:cond delay="0"/>
                                  </p:stCondLst>
                                  <p:iterate type="lt">
                                    <p:tmPct val="10000"/>
                                  </p:iterate>
                                  <p:childTnLst>
                                    <p:set>
                                      <p:cBhvr>
                                        <p:cTn dur="1" fill="hold" id="17">
                                          <p:stCondLst>
                                            <p:cond delay="0"/>
                                          </p:stCondLst>
                                        </p:cTn>
                                        <p:tgtEl>
                                          <p:spTgt spid="1048681"/>
                                        </p:tgtEl>
                                        <p:attrNameLst>
                                          <p:attrName>style.visibility</p:attrName>
                                        </p:attrNameLst>
                                      </p:cBhvr>
                                      <p:to>
                                        <p:strVal val="visible"/>
                                      </p:to>
                                    </p:set>
                                    <p:anim by="(-#ppt_w*2)" calcmode="lin" valueType="num">
                                      <p:cBhvr rctx="PPT">
                                        <p:cTn autoRev="1" dur="300" fill="hold" id="18">
                                          <p:stCondLst>
                                            <p:cond delay="0"/>
                                          </p:stCondLst>
                                        </p:cTn>
                                        <p:tgtEl>
                                          <p:spTgt spid="1048681"/>
                                        </p:tgtEl>
                                        <p:attrNameLst>
                                          <p:attrName>ppt_w</p:attrName>
                                        </p:attrNameLst>
                                      </p:cBhvr>
                                    </p:anim>
                                    <p:anim by="(#ppt_w*0.50)" calcmode="lin" valueType="num">
                                      <p:cBhvr>
                                        <p:cTn autoRev="1" decel="50000" dur="300" fill="hold" id="19">
                                          <p:stCondLst>
                                            <p:cond delay="0"/>
                                          </p:stCondLst>
                                        </p:cTn>
                                        <p:tgtEl>
                                          <p:spTgt spid="1048681"/>
                                        </p:tgtEl>
                                        <p:attrNameLst>
                                          <p:attrName>ppt_x</p:attrName>
                                        </p:attrNameLst>
                                      </p:cBhvr>
                                    </p:anim>
                                    <p:anim calcmode="lin" from="(-#ppt_h/2)" to="(#ppt_y)" valueType="num">
                                      <p:cBhvr>
                                        <p:cTn dur="600" fill="hold" id="20">
                                          <p:stCondLst>
                                            <p:cond delay="0"/>
                                          </p:stCondLst>
                                        </p:cTn>
                                        <p:tgtEl>
                                          <p:spTgt spid="1048681"/>
                                        </p:tgtEl>
                                        <p:attrNameLst>
                                          <p:attrName>ppt_y</p:attrName>
                                        </p:attrNameLst>
                                      </p:cBhvr>
                                    </p:anim>
                                    <p:animRot by="21600000">
                                      <p:cBhvr>
                                        <p:cTn dur="600" fill="hold" id="21">
                                          <p:stCondLst>
                                            <p:cond delay="0"/>
                                          </p:stCondLst>
                                        </p:cTn>
                                        <p:tgtEl>
                                          <p:spTgt spid="1048681"/>
                                        </p:tgtEl>
                                        <p:attrNameLst>
                                          <p:attrName>r</p:attrName>
                                        </p:attrNameLst>
                                      </p:cBhvr>
                                    </p:animRot>
                                  </p:childTnLst>
                                </p:cTn>
                              </p:par>
                            </p:childTnLst>
                          </p:cTn>
                        </p:par>
                        <p:par>
                          <p:cTn fill="hold" id="22">
                            <p:stCondLst>
                              <p:cond delay="1740"/>
                            </p:stCondLst>
                            <p:childTnLst>
                              <p:par>
                                <p:cTn fill="hold" grpId="0" id="23" nodeType="afterEffect" presetClass="entr" presetID="22" presetSubtype="1">
                                  <p:stCondLst>
                                    <p:cond delay="0"/>
                                  </p:stCondLst>
                                  <p:childTnLst>
                                    <p:set>
                                      <p:cBhvr>
                                        <p:cTn dur="1" fill="hold" id="24">
                                          <p:stCondLst>
                                            <p:cond delay="0"/>
                                          </p:stCondLst>
                                        </p:cTn>
                                        <p:tgtEl>
                                          <p:spTgt spid="1048683"/>
                                        </p:tgtEl>
                                        <p:attrNameLst>
                                          <p:attrName>style.visibility</p:attrName>
                                        </p:attrNameLst>
                                      </p:cBhvr>
                                      <p:to>
                                        <p:strVal val="visible"/>
                                      </p:to>
                                    </p:set>
                                    <p:animEffect transition="in" filter="wipe(up)">
                                      <p:cBhvr>
                                        <p:cTn dur="500" id="25"/>
                                        <p:tgtEl>
                                          <p:spTgt spid="1048683"/>
                                        </p:tgtEl>
                                      </p:cBhvr>
                                    </p:animEffect>
                                  </p:childTnLst>
                                </p:cTn>
                              </p:par>
                            </p:childTnLst>
                          </p:cTn>
                        </p:par>
                        <p:par>
                          <p:cTn fill="hold" id="26">
                            <p:stCondLst>
                              <p:cond delay="2240"/>
                            </p:stCondLst>
                            <p:childTnLst>
                              <p:par>
                                <p:cTn fill="hold" id="27" nodeType="afterEffect" presetClass="entr" presetID="2" presetSubtype="2">
                                  <p:stCondLst>
                                    <p:cond delay="0"/>
                                  </p:stCondLst>
                                  <p:childTnLst>
                                    <p:set>
                                      <p:cBhvr>
                                        <p:cTn dur="1" fill="hold" id="28">
                                          <p:stCondLst>
                                            <p:cond delay="0"/>
                                          </p:stCondLst>
                                        </p:cTn>
                                        <p:tgtEl>
                                          <p:spTgt spid="1048679"/>
                                        </p:tgtEl>
                                        <p:attrNameLst>
                                          <p:attrName>style.visibility</p:attrName>
                                        </p:attrNameLst>
                                      </p:cBhvr>
                                      <p:to>
                                        <p:strVal val="visible"/>
                                      </p:to>
                                    </p:set>
                                    <p:anim calcmode="lin" valueType="num">
                                      <p:cBhvr additive="base">
                                        <p:cTn dur="500" fill="hold" id="29"/>
                                        <p:tgtEl>
                                          <p:spTgt spid="1048679"/>
                                        </p:tgtEl>
                                        <p:attrNameLst>
                                          <p:attrName>ppt_x</p:attrName>
                                        </p:attrNameLst>
                                      </p:cBhvr>
                                      <p:tavLst>
                                        <p:tav tm="0">
                                          <p:val>
                                            <p:strVal val="1+#ppt_w/2"/>
                                          </p:val>
                                        </p:tav>
                                        <p:tav tm="100000">
                                          <p:val>
                                            <p:strVal val="#ppt_x"/>
                                          </p:val>
                                        </p:tav>
                                      </p:tavLst>
                                    </p:anim>
                                    <p:anim calcmode="lin" valueType="num">
                                      <p:cBhvr additive="base">
                                        <p:cTn dur="500" fill="hold" id="30"/>
                                        <p:tgtEl>
                                          <p:spTgt spid="1048679"/>
                                        </p:tgtEl>
                                        <p:attrNameLst>
                                          <p:attrName>ppt_y</p:attrName>
                                        </p:attrNameLst>
                                      </p:cBhvr>
                                      <p:tavLst>
                                        <p:tav tm="0">
                                          <p:val>
                                            <p:strVal val="#ppt_y"/>
                                          </p:val>
                                        </p:tav>
                                        <p:tav tm="100000">
                                          <p:val>
                                            <p:strVal val="#ppt_y"/>
                                          </p:val>
                                        </p:tav>
                                      </p:tavLst>
                                    </p:anim>
                                  </p:childTnLst>
                                </p:cTn>
                              </p:par>
                              <p:par>
                                <p:cTn fill="hold" id="31" nodeType="withEffect" presetClass="entr" presetID="2" presetSubtype="2">
                                  <p:stCondLst>
                                    <p:cond delay="200"/>
                                  </p:stCondLst>
                                  <p:childTnLst>
                                    <p:set>
                                      <p:cBhvr>
                                        <p:cTn dur="1" fill="hold" id="32">
                                          <p:stCondLst>
                                            <p:cond delay="0"/>
                                          </p:stCondLst>
                                        </p:cTn>
                                        <p:tgtEl>
                                          <p:spTgt spid="1048678"/>
                                        </p:tgtEl>
                                        <p:attrNameLst>
                                          <p:attrName>style.visibility</p:attrName>
                                        </p:attrNameLst>
                                      </p:cBhvr>
                                      <p:to>
                                        <p:strVal val="visible"/>
                                      </p:to>
                                    </p:set>
                                    <p:anim calcmode="lin" valueType="num">
                                      <p:cBhvr additive="base">
                                        <p:cTn dur="500" fill="hold" id="33"/>
                                        <p:tgtEl>
                                          <p:spTgt spid="1048678"/>
                                        </p:tgtEl>
                                        <p:attrNameLst>
                                          <p:attrName>ppt_x</p:attrName>
                                        </p:attrNameLst>
                                      </p:cBhvr>
                                      <p:tavLst>
                                        <p:tav tm="0">
                                          <p:val>
                                            <p:strVal val="1+#ppt_w/2"/>
                                          </p:val>
                                        </p:tav>
                                        <p:tav tm="100000">
                                          <p:val>
                                            <p:strVal val="#ppt_x"/>
                                          </p:val>
                                        </p:tav>
                                      </p:tavLst>
                                    </p:anim>
                                    <p:anim calcmode="lin" valueType="num">
                                      <p:cBhvr additive="base">
                                        <p:cTn dur="500" fill="hold" id="34"/>
                                        <p:tgtEl>
                                          <p:spTgt spid="10486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80" grpId="0"/>
      <p:bldP spid="1048681" grpId="0"/>
      <p:bldP spid="104868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78" name=""/>
        <p:cNvGrpSpPr/>
        <p:nvPr/>
      </p:nvGrpSpPr>
      <p:grpSpPr>
        <a:xfrm/>
      </p:grpSpPr>
      <p:sp>
        <p:nvSpPr>
          <p:cNvPr id="1048687" name="TextBox 104"/>
          <p:cNvSpPr txBox="1"/>
          <p:nvPr/>
        </p:nvSpPr>
        <p:spPr>
          <a:xfrm>
            <a:off x="847725" y="150813"/>
            <a:ext cx="5043488" cy="522287"/>
          </a:xfrm>
          <a:prstGeom prst="rect"/>
          <a:noFill/>
          <a:ln w="9525">
            <a:noFill/>
          </a:ln>
        </p:spPr>
        <p:txBody>
          <a:bodyPr anchor="t">
            <a:spAutoFit/>
          </a:bodyPr>
          <a:p>
            <a:r>
              <a:rPr altLang="en-US" b="1" dirty="0" sz="2800" lang="zh-CN">
                <a:solidFill>
                  <a:schemeClr val="accent1"/>
                </a:solidFill>
                <a:latin typeface="微软雅黑" panose="020B0503020204020204" pitchFamily="34" charset="-122"/>
                <a:ea typeface="微软雅黑" panose="020B0503020204020204" pitchFamily="34" charset="-122"/>
              </a:rPr>
              <a:t>吸毒的概念</a:t>
            </a:r>
            <a:endParaRPr altLang="en-US" b="1" dirty="0" sz="2800" lang="zh-CN">
              <a:solidFill>
                <a:schemeClr val="accent1"/>
              </a:solidFill>
              <a:latin typeface="微软雅黑" panose="020B0503020204020204" pitchFamily="34" charset="-122"/>
              <a:ea typeface="微软雅黑" panose="020B0503020204020204" pitchFamily="34" charset="-122"/>
            </a:endParaRPr>
          </a:p>
        </p:txBody>
      </p:sp>
      <p:sp>
        <p:nvSpPr>
          <p:cNvPr id="1048688" name="Freeform 5"/>
          <p:cNvSpPr>
            <a:spLocks noEditPoints="1"/>
          </p:cNvSpPr>
          <p:nvPr/>
        </p:nvSpPr>
        <p:spPr>
          <a:xfrm>
            <a:off x="282575" y="173038"/>
            <a:ext cx="493713" cy="493712"/>
          </a:xfrm>
          <a:custGeom>
            <a:av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r" b="b"/>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chemeClr val="tx1"/>
          </a:solidFill>
          <a:ln w="9525">
            <a:noFill/>
          </a:ln>
        </p:spPr>
        <p:txBody>
          <a:bodyPr/>
          <a:p>
            <a:endParaRPr altLang="en-US" lang="zh-CN"/>
          </a:p>
        </p:txBody>
      </p:sp>
      <p:sp>
        <p:nvSpPr>
          <p:cNvPr id="1048689" name="标题 1"/>
          <p:cNvSpPr txBox="1"/>
          <p:nvPr/>
        </p:nvSpPr>
        <p:spPr>
          <a:xfrm>
            <a:off x="847725" y="2767013"/>
            <a:ext cx="3713163" cy="3016250"/>
          </a:xfrm>
          <a:prstGeom prst="rect"/>
          <a:noFill/>
          <a:ln w="9525">
            <a:noFill/>
          </a:ln>
        </p:spPr>
        <p:txBody>
          <a:bodyPr anchor="ctr" bIns="0" lIns="0" rIns="0" tIns="0" wrap="square">
            <a:spAutoFit/>
          </a:bodyPr>
          <a:p>
            <a:pPr>
              <a:lnSpc>
                <a:spcPct val="200000"/>
              </a:lnSpc>
            </a:pPr>
            <a:r>
              <a:rPr altLang="en-US" dirty="0" sz="1400" lang="zh-CN">
                <a:solidFill>
                  <a:srgbClr val="C00000"/>
                </a:solidFill>
                <a:latin typeface="微软雅黑" panose="020B0503020204020204" pitchFamily="34" charset="-122"/>
                <a:ea typeface="微软雅黑" panose="020B0503020204020204" pitchFamily="34" charset="-122"/>
              </a:rPr>
              <a:t>吸毒是指用于非医疗目的的吸食（口服、鼻吸）和注射毒品的行为。青少年处于生理、心理发育时期，心理防线薄弱，好奇发育时期，心理防线薄弱，好奇心强，判断是非能力差，不易抵制毒品的诱惑，加之对毒品的危害性和吸毒的违法性缺乏认识，使青少年成为易受毒品侵袭的人群。</a:t>
            </a:r>
            <a:endParaRPr altLang="en-US" dirty="0" sz="1400" lang="zh-CN">
              <a:solidFill>
                <a:srgbClr val="C00000"/>
              </a:solidFill>
              <a:latin typeface="微软雅黑" panose="020B0503020204020204" pitchFamily="34" charset="-122"/>
              <a:ea typeface="微软雅黑" panose="020B0503020204020204" pitchFamily="34" charset="-122"/>
            </a:endParaRPr>
          </a:p>
        </p:txBody>
      </p:sp>
      <p:sp>
        <p:nvSpPr>
          <p:cNvPr id="1048690" name="标题 1"/>
          <p:cNvSpPr txBox="1"/>
          <p:nvPr/>
        </p:nvSpPr>
        <p:spPr>
          <a:xfrm>
            <a:off x="847725" y="1774825"/>
            <a:ext cx="2835275" cy="554038"/>
          </a:xfrm>
          <a:prstGeom prst="rect"/>
          <a:noFill/>
          <a:ln w="9525">
            <a:noFill/>
          </a:ln>
        </p:spPr>
        <p:txBody>
          <a:bodyPr anchor="ctr" bIns="0" lIns="0" rIns="0" tIns="0" wrap="square">
            <a:spAutoFit/>
          </a:bodyPr>
          <a:p>
            <a:r>
              <a:rPr altLang="en-US" b="1" sz="3600" lang="zh-CN">
                <a:solidFill>
                  <a:srgbClr val="C00000"/>
                </a:solidFill>
                <a:latin typeface="微软雅黑" panose="020B0503020204020204" pitchFamily="34" charset="-122"/>
                <a:ea typeface="微软雅黑" panose="020B0503020204020204" pitchFamily="34" charset="-122"/>
              </a:rPr>
              <a:t>何谓吸毒？</a:t>
            </a:r>
            <a:endParaRPr altLang="en-US" b="1" dirty="0" sz="3600" lang="zh-CN">
              <a:solidFill>
                <a:srgbClr val="C00000"/>
              </a:solidFill>
              <a:latin typeface="微软雅黑" panose="020B0503020204020204" pitchFamily="34" charset="-122"/>
              <a:ea typeface="微软雅黑" panose="020B0503020204020204" pitchFamily="34" charset="-122"/>
            </a:endParaRPr>
          </a:p>
        </p:txBody>
      </p:sp>
      <p:cxnSp>
        <p:nvCxnSpPr>
          <p:cNvPr id="3145731" name="直接连接符 16"/>
          <p:cNvCxnSpPr>
            <a:cxnSpLocks/>
          </p:cNvCxnSpPr>
          <p:nvPr/>
        </p:nvCxnSpPr>
        <p:spPr>
          <a:xfrm>
            <a:off x="847725" y="2328863"/>
            <a:ext cx="3130550" cy="0"/>
          </a:xfrm>
          <a:prstGeom prst="line"/>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2097168" name="图片 17"/>
          <p:cNvPicPr>
            <a:picLocks noChangeAspect="1"/>
          </p:cNvPicPr>
          <p:nvPr/>
        </p:nvPicPr>
        <p:blipFill>
          <a:blip xmlns:r="http://schemas.openxmlformats.org/officeDocument/2006/relationships" r:embed="rId1"/>
          <a:stretch>
            <a:fillRect/>
          </a:stretch>
        </p:blipFill>
        <p:spPr>
          <a:xfrm>
            <a:off x="5891213" y="1539875"/>
            <a:ext cx="6010275" cy="4243388"/>
          </a:xfrm>
          <a:prstGeom prst="rect"/>
          <a:noFill/>
          <a:ln w="9525">
            <a:noFill/>
          </a:ln>
        </p:spPr>
      </p:pic>
      <p:pic>
        <p:nvPicPr>
          <p:cNvPr id="2097169" name="图片 1"/>
          <p:cNvPicPr>
            <a:picLocks noChangeAspect="1"/>
          </p:cNvPicPr>
          <p:nvPr/>
        </p:nvPicPr>
        <p:blipFill>
          <a:blip xmlns:r="http://schemas.openxmlformats.org/officeDocument/2006/relationships" r:embed="rId2"/>
          <a:stretch>
            <a:fillRect/>
          </a:stretch>
        </p:blipFill>
        <p:spPr>
          <a:xfrm>
            <a:off x="11546205" y="6149975"/>
            <a:ext cx="1091565" cy="916940"/>
          </a:xfrm>
          <a:prstGeom prst="rect"/>
        </p:spPr>
      </p:pic>
    </p:spTree>
  </p:cSld>
  <p:clrMapOvr>
    <a:masterClrMapping/>
  </p:clrMapOvr>
  <p:transition spd="slow" advTm="3804">
    <p:fade/>
  </p:transition>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id="5" nodeType="afterEffect" presetClass="entr" presetID="53" presetSubtype="16">
                                  <p:stCondLst>
                                    <p:cond delay="0"/>
                                  </p:stCondLst>
                                  <p:childTnLst>
                                    <p:set>
                                      <p:cBhvr>
                                        <p:cTn dur="1" fill="hold" id="6">
                                          <p:stCondLst>
                                            <p:cond delay="0"/>
                                          </p:stCondLst>
                                        </p:cTn>
                                        <p:tgtEl>
                                          <p:spTgt spid="1048688"/>
                                        </p:tgtEl>
                                        <p:attrNameLst>
                                          <p:attrName>style.visibility</p:attrName>
                                        </p:attrNameLst>
                                      </p:cBhvr>
                                      <p:to>
                                        <p:strVal val="visible"/>
                                      </p:to>
                                    </p:set>
                                    <p:anim calcmode="lin" valueType="num">
                                      <p:cBhvr>
                                        <p:cTn dur="300" fill="hold" id="7"/>
                                        <p:tgtEl>
                                          <p:spTgt spid="1048688"/>
                                        </p:tgtEl>
                                        <p:attrNameLst>
                                          <p:attrName>ppt_w</p:attrName>
                                        </p:attrNameLst>
                                      </p:cBhvr>
                                      <p:tavLst>
                                        <p:tav tm="0">
                                          <p:val>
                                            <p:fltVal val="0.0"/>
                                          </p:val>
                                        </p:tav>
                                        <p:tav tm="100000">
                                          <p:val>
                                            <p:strVal val="#ppt_w"/>
                                          </p:val>
                                        </p:tav>
                                      </p:tavLst>
                                    </p:anim>
                                    <p:anim calcmode="lin" valueType="num">
                                      <p:cBhvr>
                                        <p:cTn dur="300" fill="hold" id="8"/>
                                        <p:tgtEl>
                                          <p:spTgt spid="1048688"/>
                                        </p:tgtEl>
                                        <p:attrNameLst>
                                          <p:attrName>ppt_h</p:attrName>
                                        </p:attrNameLst>
                                      </p:cBhvr>
                                      <p:tavLst>
                                        <p:tav tm="0">
                                          <p:val>
                                            <p:fltVal val="0.0"/>
                                          </p:val>
                                        </p:tav>
                                        <p:tav tm="100000">
                                          <p:val>
                                            <p:strVal val="#ppt_h"/>
                                          </p:val>
                                        </p:tav>
                                      </p:tavLst>
                                    </p:anim>
                                    <p:animEffect transition="in" filter="fade">
                                      <p:cBhvr>
                                        <p:cTn dur="300" id="9"/>
                                        <p:tgtEl>
                                          <p:spTgt spid="1048688"/>
                                        </p:tgtEl>
                                      </p:cBhvr>
                                    </p:animEffect>
                                  </p:childTnLst>
                                </p:cTn>
                              </p:par>
                            </p:childTnLst>
                          </p:cTn>
                        </p:par>
                        <p:par>
                          <p:cTn fill="hold" id="10">
                            <p:stCondLst>
                              <p:cond delay="500"/>
                            </p:stCondLst>
                            <p:childTnLst>
                              <p:par>
                                <p:cTn fill="hold" grpId="0" id="11" nodeType="afterEffect" presetClass="entr" presetID="41" presetSubtype="0">
                                  <p:stCondLst>
                                    <p:cond delay="0"/>
                                  </p:stCondLst>
                                  <p:iterate type="lt">
                                    <p:tmPct val="10000"/>
                                  </p:iterate>
                                  <p:childTnLst>
                                    <p:set>
                                      <p:cBhvr>
                                        <p:cTn dur="1" fill="hold" id="12">
                                          <p:stCondLst>
                                            <p:cond delay="0"/>
                                          </p:stCondLst>
                                        </p:cTn>
                                        <p:tgtEl>
                                          <p:spTgt spid="1048687"/>
                                        </p:tgtEl>
                                        <p:attrNameLst>
                                          <p:attrName>style.visibility</p:attrName>
                                        </p:attrNameLst>
                                      </p:cBhvr>
                                      <p:to>
                                        <p:strVal val="visible"/>
                                      </p:to>
                                    </p:set>
                                    <p:anim calcmode="lin" valueType="num">
                                      <p:cBhvr>
                                        <p:cTn dur="400" fill="hold" id="13"/>
                                        <p:tgtEl>
                                          <p:spTgt spid="1048687"/>
                                        </p:tgtEl>
                                        <p:attrNameLst>
                                          <p:attrName>ppt_x</p:attrName>
                                        </p:attrNameLst>
                                      </p:cBhvr>
                                      <p:tavLst>
                                        <p:tav tm="0">
                                          <p:val>
                                            <p:strVal val="#ppt_x"/>
                                          </p:val>
                                        </p:tav>
                                        <p:tav tm="50000">
                                          <p:val>
                                            <p:strVal val="#ppt_x+.1"/>
                                          </p:val>
                                        </p:tav>
                                        <p:tav tm="100000">
                                          <p:val>
                                            <p:strVal val="#ppt_x"/>
                                          </p:val>
                                        </p:tav>
                                      </p:tavLst>
                                    </p:anim>
                                    <p:anim calcmode="lin" valueType="num">
                                      <p:cBhvr>
                                        <p:cTn dur="400" fill="hold" id="14"/>
                                        <p:tgtEl>
                                          <p:spTgt spid="1048687"/>
                                        </p:tgtEl>
                                        <p:attrNameLst>
                                          <p:attrName>ppt_y</p:attrName>
                                        </p:attrNameLst>
                                      </p:cBhvr>
                                      <p:tavLst>
                                        <p:tav tm="0">
                                          <p:val>
                                            <p:strVal val="#ppt_y"/>
                                          </p:val>
                                        </p:tav>
                                        <p:tav tm="100000">
                                          <p:val>
                                            <p:strVal val="#ppt_y"/>
                                          </p:val>
                                        </p:tav>
                                      </p:tavLst>
                                    </p:anim>
                                    <p:anim calcmode="lin" valueType="num">
                                      <p:cBhvr>
                                        <p:cTn dur="400" fill="hold" id="15"/>
                                        <p:tgtEl>
                                          <p:spTgt spid="1048687"/>
                                        </p:tgtEl>
                                        <p:attrNameLst>
                                          <p:attrName>ppt_h</p:attrName>
                                        </p:attrNameLst>
                                      </p:cBhvr>
                                      <p:tavLst>
                                        <p:tav tm="0">
                                          <p:val>
                                            <p:strVal val="#ppt_h/10"/>
                                          </p:val>
                                        </p:tav>
                                        <p:tav tm="50000">
                                          <p:val>
                                            <p:strVal val="#ppt_h+.01"/>
                                          </p:val>
                                        </p:tav>
                                        <p:tav tm="100000">
                                          <p:val>
                                            <p:strVal val="#ppt_h"/>
                                          </p:val>
                                        </p:tav>
                                      </p:tavLst>
                                    </p:anim>
                                    <p:anim calcmode="lin" valueType="num">
                                      <p:cBhvr>
                                        <p:cTn dur="400" fill="hold" id="16"/>
                                        <p:tgtEl>
                                          <p:spTgt spid="1048687"/>
                                        </p:tgtEl>
                                        <p:attrNameLst>
                                          <p:attrName>ppt_w</p:attrName>
                                        </p:attrNameLst>
                                      </p:cBhvr>
                                      <p:tavLst>
                                        <p:tav tm="0">
                                          <p:val>
                                            <p:strVal val="#ppt_w/10"/>
                                          </p:val>
                                        </p:tav>
                                        <p:tav tm="50000">
                                          <p:val>
                                            <p:strVal val="#ppt_w+.01"/>
                                          </p:val>
                                        </p:tav>
                                        <p:tav tm="100000">
                                          <p:val>
                                            <p:strVal val="#ppt_w"/>
                                          </p:val>
                                        </p:tav>
                                      </p:tavLst>
                                    </p:anim>
                                    <p:animEffect transition="in" filter="fade">
                                      <p:cBhvr>
                                        <p:cTn dur="400" id="17" tmFilter="0,0; .5, 1; 1, 1"/>
                                        <p:tgtEl>
                                          <p:spTgt spid="10486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8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81" name=""/>
        <p:cNvGrpSpPr/>
        <p:nvPr/>
      </p:nvGrpSpPr>
      <p:grpSpPr>
        <a:xfrm/>
      </p:grpSpPr>
      <p:sp>
        <p:nvSpPr>
          <p:cNvPr id="1048694" name="TextBox 104"/>
          <p:cNvSpPr txBox="1"/>
          <p:nvPr/>
        </p:nvSpPr>
        <p:spPr>
          <a:xfrm>
            <a:off x="847725" y="150813"/>
            <a:ext cx="5043488" cy="522287"/>
          </a:xfrm>
          <a:prstGeom prst="rect"/>
          <a:noFill/>
          <a:ln w="9525">
            <a:noFill/>
          </a:ln>
        </p:spPr>
        <p:txBody>
          <a:bodyPr anchor="t">
            <a:spAutoFit/>
          </a:bodyPr>
          <a:p>
            <a:r>
              <a:rPr altLang="en-US" b="1" dirty="0" sz="2800" lang="zh-CN">
                <a:solidFill>
                  <a:schemeClr val="accent1"/>
                </a:solidFill>
                <a:latin typeface="微软雅黑" panose="020B0503020204020204" pitchFamily="34" charset="-122"/>
                <a:ea typeface="微软雅黑" panose="020B0503020204020204" pitchFamily="34" charset="-122"/>
              </a:rPr>
              <a:t>吸毒的概念</a:t>
            </a:r>
            <a:endParaRPr altLang="en-US" b="1" dirty="0" sz="2800" lang="zh-CN">
              <a:solidFill>
                <a:schemeClr val="accent1"/>
              </a:solidFill>
              <a:latin typeface="微软雅黑" panose="020B0503020204020204" pitchFamily="34" charset="-122"/>
              <a:ea typeface="微软雅黑" panose="020B0503020204020204" pitchFamily="34" charset="-122"/>
            </a:endParaRPr>
          </a:p>
        </p:txBody>
      </p:sp>
      <p:sp>
        <p:nvSpPr>
          <p:cNvPr id="1048695" name="Freeform 5"/>
          <p:cNvSpPr>
            <a:spLocks noEditPoints="1"/>
          </p:cNvSpPr>
          <p:nvPr/>
        </p:nvSpPr>
        <p:spPr>
          <a:xfrm>
            <a:off x="282575" y="173038"/>
            <a:ext cx="493713" cy="493712"/>
          </a:xfrm>
          <a:custGeom>
            <a:avLst/>
            <a:ahLst/>
            <a:cxnLst>
              <a:cxn ang="0">
                <a:pos x="246288" y="0"/>
              </a:cxn>
              <a:cxn ang="0">
                <a:pos x="493056" y="246287"/>
              </a:cxn>
              <a:cxn ang="0">
                <a:pos x="246288" y="493054"/>
              </a:cxn>
              <a:cxn ang="0">
                <a:pos x="0" y="246287"/>
              </a:cxn>
              <a:cxn ang="0">
                <a:pos x="246288" y="0"/>
              </a:cxn>
              <a:cxn ang="0">
                <a:pos x="182081" y="410160"/>
              </a:cxn>
              <a:cxn ang="0">
                <a:pos x="342600" y="410160"/>
              </a:cxn>
              <a:cxn ang="0">
                <a:pos x="350745" y="418305"/>
              </a:cxn>
              <a:cxn ang="0">
                <a:pos x="342600" y="426451"/>
              </a:cxn>
              <a:cxn ang="0">
                <a:pos x="182081" y="426451"/>
              </a:cxn>
              <a:cxn ang="0">
                <a:pos x="173935" y="418305"/>
              </a:cxn>
              <a:cxn ang="0">
                <a:pos x="182081" y="410160"/>
              </a:cxn>
              <a:cxn ang="0">
                <a:pos x="185914" y="331098"/>
              </a:cxn>
              <a:cxn ang="0">
                <a:pos x="273601" y="186393"/>
              </a:cxn>
              <a:cxn ang="0">
                <a:pos x="304746" y="205080"/>
              </a:cxn>
              <a:cxn ang="0">
                <a:pos x="216580" y="349786"/>
              </a:cxn>
              <a:cxn ang="0">
                <a:pos x="185914" y="331098"/>
              </a:cxn>
              <a:cxn ang="0">
                <a:pos x="123623" y="293245"/>
              </a:cxn>
              <a:cxn ang="0">
                <a:pos x="211789" y="148539"/>
              </a:cxn>
              <a:cxn ang="0">
                <a:pos x="242934" y="167226"/>
              </a:cxn>
              <a:cxn ang="0">
                <a:pos x="154769" y="312411"/>
              </a:cxn>
              <a:cxn ang="0">
                <a:pos x="123623" y="293245"/>
              </a:cxn>
              <a:cxn ang="0">
                <a:pos x="110207" y="410639"/>
              </a:cxn>
              <a:cxn ang="0">
                <a:pos x="118353" y="338765"/>
              </a:cxn>
              <a:cxn ang="0">
                <a:pos x="178727" y="375181"/>
              </a:cxn>
              <a:cxn ang="0">
                <a:pos x="118832" y="416389"/>
              </a:cxn>
              <a:cxn ang="0">
                <a:pos x="110207" y="410639"/>
              </a:cxn>
              <a:cxn ang="0">
                <a:pos x="235747" y="108290"/>
              </a:cxn>
              <a:cxn ang="0">
                <a:pos x="222810" y="129373"/>
              </a:cxn>
              <a:cxn ang="0">
                <a:pos x="315767" y="185913"/>
              </a:cxn>
              <a:cxn ang="0">
                <a:pos x="328704" y="164830"/>
              </a:cxn>
              <a:cxn ang="0">
                <a:pos x="235747" y="108290"/>
              </a:cxn>
              <a:cxn ang="0">
                <a:pos x="255392" y="76186"/>
              </a:cxn>
              <a:cxn ang="0">
                <a:pos x="283663" y="68999"/>
              </a:cxn>
              <a:cxn ang="0">
                <a:pos x="341641" y="104457"/>
              </a:cxn>
              <a:cxn ang="0">
                <a:pos x="348350" y="132727"/>
              </a:cxn>
              <a:cxn ang="0">
                <a:pos x="340683" y="145664"/>
              </a:cxn>
              <a:cxn ang="0">
                <a:pos x="247726" y="89123"/>
              </a:cxn>
              <a:cxn ang="0">
                <a:pos x="255392" y="76186"/>
              </a:cxn>
            </a:cxnLst>
            <a:rect l="0" t="0" r="r" b="b"/>
            <a:pathLst>
              <a:path w="1029" h="1029">
                <a:moveTo>
                  <a:pt x="514" y="0"/>
                </a:moveTo>
                <a:cubicBezTo>
                  <a:pt x="798" y="0"/>
                  <a:pt x="1029" y="230"/>
                  <a:pt x="1029" y="514"/>
                </a:cubicBezTo>
                <a:cubicBezTo>
                  <a:pt x="1029" y="798"/>
                  <a:pt x="798" y="1029"/>
                  <a:pt x="514" y="1029"/>
                </a:cubicBezTo>
                <a:cubicBezTo>
                  <a:pt x="230" y="1029"/>
                  <a:pt x="0" y="798"/>
                  <a:pt x="0" y="514"/>
                </a:cubicBezTo>
                <a:cubicBezTo>
                  <a:pt x="0" y="230"/>
                  <a:pt x="230" y="0"/>
                  <a:pt x="514" y="0"/>
                </a:cubicBezTo>
                <a:close/>
                <a:moveTo>
                  <a:pt x="380" y="856"/>
                </a:moveTo>
                <a:lnTo>
                  <a:pt x="715" y="856"/>
                </a:lnTo>
                <a:cubicBezTo>
                  <a:pt x="724" y="856"/>
                  <a:pt x="732" y="864"/>
                  <a:pt x="732" y="873"/>
                </a:cubicBezTo>
                <a:cubicBezTo>
                  <a:pt x="732" y="883"/>
                  <a:pt x="724" y="890"/>
                  <a:pt x="715" y="890"/>
                </a:cubicBezTo>
                <a:lnTo>
                  <a:pt x="380" y="890"/>
                </a:lnTo>
                <a:cubicBezTo>
                  <a:pt x="371" y="890"/>
                  <a:pt x="363" y="883"/>
                  <a:pt x="363" y="873"/>
                </a:cubicBezTo>
                <a:cubicBezTo>
                  <a:pt x="363" y="864"/>
                  <a:pt x="371" y="856"/>
                  <a:pt x="380" y="856"/>
                </a:cubicBezTo>
                <a:close/>
                <a:moveTo>
                  <a:pt x="388" y="691"/>
                </a:moveTo>
                <a:lnTo>
                  <a:pt x="571" y="389"/>
                </a:lnTo>
                <a:lnTo>
                  <a:pt x="636" y="428"/>
                </a:lnTo>
                <a:lnTo>
                  <a:pt x="452" y="730"/>
                </a:lnTo>
                <a:lnTo>
                  <a:pt x="388" y="691"/>
                </a:lnTo>
                <a:close/>
                <a:moveTo>
                  <a:pt x="258" y="612"/>
                </a:moveTo>
                <a:lnTo>
                  <a:pt x="442" y="310"/>
                </a:lnTo>
                <a:lnTo>
                  <a:pt x="507" y="349"/>
                </a:lnTo>
                <a:lnTo>
                  <a:pt x="323" y="652"/>
                </a:lnTo>
                <a:lnTo>
                  <a:pt x="258" y="612"/>
                </a:lnTo>
                <a:close/>
                <a:moveTo>
                  <a:pt x="230" y="857"/>
                </a:moveTo>
                <a:lnTo>
                  <a:pt x="247" y="707"/>
                </a:lnTo>
                <a:lnTo>
                  <a:pt x="373" y="783"/>
                </a:lnTo>
                <a:lnTo>
                  <a:pt x="248" y="869"/>
                </a:lnTo>
                <a:cubicBezTo>
                  <a:pt x="235" y="878"/>
                  <a:pt x="227" y="873"/>
                  <a:pt x="230" y="857"/>
                </a:cubicBezTo>
                <a:close/>
                <a:moveTo>
                  <a:pt x="492" y="226"/>
                </a:moveTo>
                <a:lnTo>
                  <a:pt x="465" y="270"/>
                </a:lnTo>
                <a:lnTo>
                  <a:pt x="659" y="388"/>
                </a:lnTo>
                <a:lnTo>
                  <a:pt x="686" y="344"/>
                </a:lnTo>
                <a:lnTo>
                  <a:pt x="492" y="226"/>
                </a:lnTo>
                <a:close/>
                <a:moveTo>
                  <a:pt x="533" y="159"/>
                </a:moveTo>
                <a:cubicBezTo>
                  <a:pt x="546" y="139"/>
                  <a:pt x="572" y="132"/>
                  <a:pt x="592" y="144"/>
                </a:cubicBezTo>
                <a:lnTo>
                  <a:pt x="713" y="218"/>
                </a:lnTo>
                <a:cubicBezTo>
                  <a:pt x="733" y="230"/>
                  <a:pt x="740" y="256"/>
                  <a:pt x="727" y="277"/>
                </a:cubicBezTo>
                <a:lnTo>
                  <a:pt x="711" y="304"/>
                </a:lnTo>
                <a:lnTo>
                  <a:pt x="517" y="186"/>
                </a:lnTo>
                <a:lnTo>
                  <a:pt x="533" y="159"/>
                </a:lnTo>
                <a:close/>
              </a:path>
            </a:pathLst>
          </a:custGeom>
          <a:solidFill>
            <a:schemeClr val="tx1"/>
          </a:solidFill>
          <a:ln w="9525">
            <a:noFill/>
          </a:ln>
        </p:spPr>
        <p:txBody>
          <a:bodyPr/>
          <a:p>
            <a:endParaRPr altLang="en-US" lang="zh-CN"/>
          </a:p>
        </p:txBody>
      </p:sp>
      <p:pic>
        <p:nvPicPr>
          <p:cNvPr id="2097170" name="图片 2"/>
          <p:cNvPicPr>
            <a:picLocks noChangeAspect="1"/>
          </p:cNvPicPr>
          <p:nvPr/>
        </p:nvPicPr>
        <p:blipFill>
          <a:blip xmlns:r="http://schemas.openxmlformats.org/officeDocument/2006/relationships" r:embed="rId1"/>
          <a:stretch>
            <a:fillRect/>
          </a:stretch>
        </p:blipFill>
        <p:spPr>
          <a:xfrm>
            <a:off x="5891213" y="1235075"/>
            <a:ext cx="5837237" cy="4387850"/>
          </a:xfrm>
          <a:prstGeom prst="rect"/>
          <a:noFill/>
          <a:ln w="9525">
            <a:noFill/>
          </a:ln>
        </p:spPr>
      </p:pic>
      <p:sp>
        <p:nvSpPr>
          <p:cNvPr id="1048696" name="标题 1"/>
          <p:cNvSpPr txBox="1"/>
          <p:nvPr/>
        </p:nvSpPr>
        <p:spPr>
          <a:xfrm>
            <a:off x="847725" y="2982913"/>
            <a:ext cx="3713163" cy="2584450"/>
          </a:xfrm>
          <a:prstGeom prst="rect"/>
          <a:noFill/>
          <a:ln w="9525">
            <a:noFill/>
          </a:ln>
        </p:spPr>
        <p:txBody>
          <a:bodyPr anchor="ctr" bIns="0" lIns="0" rIns="0" tIns="0" wrap="square">
            <a:spAutoFit/>
          </a:bodyPr>
          <a:p>
            <a:pPr>
              <a:lnSpc>
                <a:spcPct val="200000"/>
              </a:lnSpc>
            </a:pPr>
            <a:r>
              <a:rPr altLang="en-US" sz="1400" lang="zh-CN">
                <a:solidFill>
                  <a:srgbClr val="C00000"/>
                </a:solidFill>
                <a:latin typeface="微软雅黑" panose="020B0503020204020204" pitchFamily="34" charset="-122"/>
                <a:ea typeface="微软雅黑" panose="020B0503020204020204" pitchFamily="34" charset="-122"/>
              </a:rPr>
              <a:t>吸毒是指采取各种方式，使用一些具有依赖性潜力的物质，这种使用与医疗目的无关，其结果是滥用者对该物质产生依赖状态，迫使他们无止境地追求使用，由此造成健康损害并带来严重的社会、经济甚至政治问题。吸毒的方式有口吸、鼻吸、口服和注射等多种方式。</a:t>
            </a:r>
            <a:endParaRPr altLang="en-US" dirty="0" sz="1400" lang="zh-CN">
              <a:solidFill>
                <a:srgbClr val="C00000"/>
              </a:solidFill>
              <a:latin typeface="微软雅黑" panose="020B0503020204020204" pitchFamily="34" charset="-122"/>
              <a:ea typeface="微软雅黑" panose="020B0503020204020204" pitchFamily="34" charset="-122"/>
            </a:endParaRPr>
          </a:p>
        </p:txBody>
      </p:sp>
      <p:sp>
        <p:nvSpPr>
          <p:cNvPr id="1048697" name="标题 1"/>
          <p:cNvSpPr txBox="1"/>
          <p:nvPr/>
        </p:nvSpPr>
        <p:spPr>
          <a:xfrm>
            <a:off x="847725" y="1774825"/>
            <a:ext cx="2835275" cy="554038"/>
          </a:xfrm>
          <a:prstGeom prst="rect"/>
          <a:noFill/>
          <a:ln w="9525">
            <a:noFill/>
          </a:ln>
        </p:spPr>
        <p:txBody>
          <a:bodyPr anchor="ctr" bIns="0" lIns="0" rIns="0" tIns="0" wrap="square">
            <a:spAutoFit/>
          </a:bodyPr>
          <a:p>
            <a:r>
              <a:rPr altLang="en-US" b="1" dirty="0" sz="3600" lang="zh-CN">
                <a:solidFill>
                  <a:srgbClr val="C00000"/>
                </a:solidFill>
                <a:latin typeface="微软雅黑" panose="020B0503020204020204" pitchFamily="34" charset="-122"/>
                <a:ea typeface="微软雅黑" panose="020B0503020204020204" pitchFamily="34" charset="-122"/>
              </a:rPr>
              <a:t>吸毒的方式</a:t>
            </a:r>
            <a:endParaRPr altLang="en-US" b="1" dirty="0" sz="3600" lang="zh-CN">
              <a:solidFill>
                <a:srgbClr val="C00000"/>
              </a:solidFill>
              <a:latin typeface="微软雅黑" panose="020B0503020204020204" pitchFamily="34" charset="-122"/>
              <a:ea typeface="微软雅黑" panose="020B0503020204020204" pitchFamily="34" charset="-122"/>
            </a:endParaRPr>
          </a:p>
        </p:txBody>
      </p:sp>
      <p:cxnSp>
        <p:nvCxnSpPr>
          <p:cNvPr id="3145732" name="直接连接符 16"/>
          <p:cNvCxnSpPr>
            <a:cxnSpLocks/>
          </p:cNvCxnSpPr>
          <p:nvPr/>
        </p:nvCxnSpPr>
        <p:spPr>
          <a:xfrm>
            <a:off x="847725" y="2328863"/>
            <a:ext cx="3130550" cy="0"/>
          </a:xfrm>
          <a:prstGeom prst="line"/>
          <a:ln w="28575">
            <a:solidFill>
              <a:srgbClr val="C00000"/>
            </a:solidFill>
          </a:ln>
        </p:spPr>
        <p:style>
          <a:lnRef idx="1">
            <a:schemeClr val="accent1"/>
          </a:lnRef>
          <a:fillRef idx="0">
            <a:schemeClr val="accent1"/>
          </a:fillRef>
          <a:effectRef idx="0">
            <a:schemeClr val="accent1"/>
          </a:effectRef>
          <a:fontRef idx="minor">
            <a:schemeClr val="tx1"/>
          </a:fontRef>
        </p:style>
      </p:cxnSp>
      <p:pic>
        <p:nvPicPr>
          <p:cNvPr id="2097171" name="图片 1"/>
          <p:cNvPicPr>
            <a:picLocks noChangeAspect="1"/>
          </p:cNvPicPr>
          <p:nvPr/>
        </p:nvPicPr>
        <p:blipFill>
          <a:blip xmlns:r="http://schemas.openxmlformats.org/officeDocument/2006/relationships" r:embed="rId2"/>
          <a:stretch>
            <a:fillRect/>
          </a:stretch>
        </p:blipFill>
        <p:spPr>
          <a:xfrm>
            <a:off x="11445875" y="6064250"/>
            <a:ext cx="1091565" cy="916940"/>
          </a:xfrm>
          <a:prstGeom prst="rect"/>
        </p:spPr>
      </p:pic>
    </p:spTree>
  </p:cSld>
  <p:clrMapOvr>
    <a:masterClrMapping/>
  </p:clrMapOvr>
  <p:transition spd="slow" advTm="3804">
    <p:fade/>
  </p:transition>
  <p:timing>
    <p:tnLst>
      <p:par>
        <p:cTn dur="indefinite" id="1" nodeType="tmRoot" restart="never">
          <p:childTnLst>
            <p:seq concurrent="1" nextAc="seek">
              <p:cTn dur="indefinite" id="2" nodeType="mainSeq">
                <p:childTnLst>
                  <p:par>
                    <p:cTn fill="hold" id="3">
                      <p:stCondLst>
                        <p:cond delay="indefinite"/>
                        <p:cond evt="onBegin" delay="0">
                          <p:tn val="2"/>
                        </p:cond>
                      </p:stCondLst>
                      <p:childTnLst>
                        <p:par>
                          <p:cTn fill="hold" id="4">
                            <p:stCondLst>
                              <p:cond delay="0"/>
                            </p:stCondLst>
                            <p:childTnLst>
                              <p:par>
                                <p:cTn fill="hold" id="5" nodeType="afterEffect" presetClass="entr" presetID="53" presetSubtype="16">
                                  <p:stCondLst>
                                    <p:cond delay="0"/>
                                  </p:stCondLst>
                                  <p:childTnLst>
                                    <p:set>
                                      <p:cBhvr>
                                        <p:cTn dur="1" fill="hold" id="6">
                                          <p:stCondLst>
                                            <p:cond delay="0"/>
                                          </p:stCondLst>
                                        </p:cTn>
                                        <p:tgtEl>
                                          <p:spTgt spid="1048695"/>
                                        </p:tgtEl>
                                        <p:attrNameLst>
                                          <p:attrName>style.visibility</p:attrName>
                                        </p:attrNameLst>
                                      </p:cBhvr>
                                      <p:to>
                                        <p:strVal val="visible"/>
                                      </p:to>
                                    </p:set>
                                    <p:anim calcmode="lin" valueType="num">
                                      <p:cBhvr>
                                        <p:cTn dur="300" fill="hold" id="7"/>
                                        <p:tgtEl>
                                          <p:spTgt spid="1048695"/>
                                        </p:tgtEl>
                                        <p:attrNameLst>
                                          <p:attrName>ppt_w</p:attrName>
                                        </p:attrNameLst>
                                      </p:cBhvr>
                                      <p:tavLst>
                                        <p:tav tm="0">
                                          <p:val>
                                            <p:fltVal val="0.0"/>
                                          </p:val>
                                        </p:tav>
                                        <p:tav tm="100000">
                                          <p:val>
                                            <p:strVal val="#ppt_w"/>
                                          </p:val>
                                        </p:tav>
                                      </p:tavLst>
                                    </p:anim>
                                    <p:anim calcmode="lin" valueType="num">
                                      <p:cBhvr>
                                        <p:cTn dur="300" fill="hold" id="8"/>
                                        <p:tgtEl>
                                          <p:spTgt spid="1048695"/>
                                        </p:tgtEl>
                                        <p:attrNameLst>
                                          <p:attrName>ppt_h</p:attrName>
                                        </p:attrNameLst>
                                      </p:cBhvr>
                                      <p:tavLst>
                                        <p:tav tm="0">
                                          <p:val>
                                            <p:fltVal val="0.0"/>
                                          </p:val>
                                        </p:tav>
                                        <p:tav tm="100000">
                                          <p:val>
                                            <p:strVal val="#ppt_h"/>
                                          </p:val>
                                        </p:tav>
                                      </p:tavLst>
                                    </p:anim>
                                    <p:animEffect transition="in" filter="fade">
                                      <p:cBhvr>
                                        <p:cTn dur="300" id="9"/>
                                        <p:tgtEl>
                                          <p:spTgt spid="1048695"/>
                                        </p:tgtEl>
                                      </p:cBhvr>
                                    </p:animEffect>
                                  </p:childTnLst>
                                </p:cTn>
                              </p:par>
                            </p:childTnLst>
                          </p:cTn>
                        </p:par>
                        <p:par>
                          <p:cTn fill="hold" id="10">
                            <p:stCondLst>
                              <p:cond delay="500"/>
                            </p:stCondLst>
                            <p:childTnLst>
                              <p:par>
                                <p:cTn fill="hold" grpId="0" id="11" nodeType="afterEffect" presetClass="entr" presetID="41" presetSubtype="0">
                                  <p:stCondLst>
                                    <p:cond delay="0"/>
                                  </p:stCondLst>
                                  <p:iterate type="lt">
                                    <p:tmPct val="10000"/>
                                  </p:iterate>
                                  <p:childTnLst>
                                    <p:set>
                                      <p:cBhvr>
                                        <p:cTn dur="1" fill="hold" id="12">
                                          <p:stCondLst>
                                            <p:cond delay="0"/>
                                          </p:stCondLst>
                                        </p:cTn>
                                        <p:tgtEl>
                                          <p:spTgt spid="1048694"/>
                                        </p:tgtEl>
                                        <p:attrNameLst>
                                          <p:attrName>style.visibility</p:attrName>
                                        </p:attrNameLst>
                                      </p:cBhvr>
                                      <p:to>
                                        <p:strVal val="visible"/>
                                      </p:to>
                                    </p:set>
                                    <p:anim calcmode="lin" valueType="num">
                                      <p:cBhvr>
                                        <p:cTn dur="400" fill="hold" id="13"/>
                                        <p:tgtEl>
                                          <p:spTgt spid="1048694"/>
                                        </p:tgtEl>
                                        <p:attrNameLst>
                                          <p:attrName>ppt_x</p:attrName>
                                        </p:attrNameLst>
                                      </p:cBhvr>
                                      <p:tavLst>
                                        <p:tav tm="0">
                                          <p:val>
                                            <p:strVal val="#ppt_x"/>
                                          </p:val>
                                        </p:tav>
                                        <p:tav tm="50000">
                                          <p:val>
                                            <p:strVal val="#ppt_x+.1"/>
                                          </p:val>
                                        </p:tav>
                                        <p:tav tm="100000">
                                          <p:val>
                                            <p:strVal val="#ppt_x"/>
                                          </p:val>
                                        </p:tav>
                                      </p:tavLst>
                                    </p:anim>
                                    <p:anim calcmode="lin" valueType="num">
                                      <p:cBhvr>
                                        <p:cTn dur="400" fill="hold" id="14"/>
                                        <p:tgtEl>
                                          <p:spTgt spid="1048694"/>
                                        </p:tgtEl>
                                        <p:attrNameLst>
                                          <p:attrName>ppt_y</p:attrName>
                                        </p:attrNameLst>
                                      </p:cBhvr>
                                      <p:tavLst>
                                        <p:tav tm="0">
                                          <p:val>
                                            <p:strVal val="#ppt_y"/>
                                          </p:val>
                                        </p:tav>
                                        <p:tav tm="100000">
                                          <p:val>
                                            <p:strVal val="#ppt_y"/>
                                          </p:val>
                                        </p:tav>
                                      </p:tavLst>
                                    </p:anim>
                                    <p:anim calcmode="lin" valueType="num">
                                      <p:cBhvr>
                                        <p:cTn dur="400" fill="hold" id="15"/>
                                        <p:tgtEl>
                                          <p:spTgt spid="1048694"/>
                                        </p:tgtEl>
                                        <p:attrNameLst>
                                          <p:attrName>ppt_h</p:attrName>
                                        </p:attrNameLst>
                                      </p:cBhvr>
                                      <p:tavLst>
                                        <p:tav tm="0">
                                          <p:val>
                                            <p:strVal val="#ppt_h/10"/>
                                          </p:val>
                                        </p:tav>
                                        <p:tav tm="50000">
                                          <p:val>
                                            <p:strVal val="#ppt_h+.01"/>
                                          </p:val>
                                        </p:tav>
                                        <p:tav tm="100000">
                                          <p:val>
                                            <p:strVal val="#ppt_h"/>
                                          </p:val>
                                        </p:tav>
                                      </p:tavLst>
                                    </p:anim>
                                    <p:anim calcmode="lin" valueType="num">
                                      <p:cBhvr>
                                        <p:cTn dur="400" fill="hold" id="16"/>
                                        <p:tgtEl>
                                          <p:spTgt spid="1048694"/>
                                        </p:tgtEl>
                                        <p:attrNameLst>
                                          <p:attrName>ppt_w</p:attrName>
                                        </p:attrNameLst>
                                      </p:cBhvr>
                                      <p:tavLst>
                                        <p:tav tm="0">
                                          <p:val>
                                            <p:strVal val="#ppt_w/10"/>
                                          </p:val>
                                        </p:tav>
                                        <p:tav tm="50000">
                                          <p:val>
                                            <p:strVal val="#ppt_w+.01"/>
                                          </p:val>
                                        </p:tav>
                                        <p:tav tm="100000">
                                          <p:val>
                                            <p:strVal val="#ppt_w"/>
                                          </p:val>
                                        </p:tav>
                                      </p:tavLst>
                                    </p:anim>
                                    <p:animEffect transition="in" filter="fade">
                                      <p:cBhvr>
                                        <p:cTn dur="400" id="17" tmFilter="0,0; .5, 1; 1, 1"/>
                                        <p:tgtEl>
                                          <p:spTgt spid="10486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8694" grpId="0"/>
    </p:bldLst>
  </p:timing>
</p:sld>
</file>

<file path=ppt/theme/theme1.xml><?xml version="1.0" encoding="utf-8"?>
<a:theme xmlns:a="http://schemas.openxmlformats.org/drawingml/2006/main" name="1_默认设计模板">
  <a:themeElements>
    <a:clrScheme name="自定义 1">
      <a:dk1>
        <a:srgbClr val="006655"/>
      </a:dk1>
      <a:lt1>
        <a:srgbClr val="62C22C"/>
      </a:lt1>
      <a:dk2>
        <a:srgbClr val="EEC100"/>
      </a:dk2>
      <a:lt2>
        <a:srgbClr val="ED5A00"/>
      </a:lt2>
      <a:accent1>
        <a:srgbClr val="484849"/>
      </a:accent1>
      <a:accent2>
        <a:srgbClr val="FFFFFF"/>
      </a:accent2>
      <a:accent3>
        <a:srgbClr val="969696"/>
      </a:accent3>
      <a:accent4>
        <a:srgbClr val="157953"/>
      </a:accent4>
      <a:accent5>
        <a:srgbClr val="62C22C"/>
      </a:accent5>
      <a:accent6>
        <a:srgbClr val="F9C900"/>
      </a:accent6>
      <a:hlink>
        <a:srgbClr val="ED5A00"/>
      </a:hlink>
      <a:folHlink>
        <a:srgbClr val="484849"/>
      </a:folHlink>
    </a:clrScheme>
    <a:fontScheme name="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000"/>
              </a:srgbClr>
            </a:outerShdw>
          </a:effectLst>
        </a:effectStyle>
        <a:effectStyle>
          <a:effectLst>
            <a:outerShdw blurRad="40000" dir="5400000" dist="23000" rotWithShape="0">
              <a:srgbClr val="000000">
                <a:alpha val="35000"/>
              </a:srgbClr>
            </a:outerShdw>
          </a:effectLst>
        </a:effectStyle>
        <a:effectStyle>
          <a:effectLst>
            <a:outerShdw blurRad="40000" dir="5400000" dist="23000" rotWithShape="0">
              <a:srgbClr val="000000">
                <a:alpha val="35000"/>
              </a:srgbClr>
            </a:outerShdw>
          </a:effectLst>
          <a:scene3d>
            <a:camera prst="orthographicFront">
              <a:rot lat="0" lon="0" rev="0"/>
            </a:camera>
            <a:lightRig dir="t" rig="threeP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ahLst/>
          <a:rect l="0" t="0" r="0" b="0"/>
          <a:pathLst/>
        </a:custGeom>
        <a:solidFill>
          <a:schemeClr val="accent1"/>
        </a:solidFill>
        <a:ln w="9525" cap="flat" cmpd="sng" algn="ctr">
          <a:solidFill>
            <a:schemeClr val="tx1"/>
          </a:solidFill>
          <a:prstDash val="solid"/>
          <a:round/>
          <a:headEnd type="none" w="med" len="med"/>
          <a:tailEnd type="none" w="med" len="med"/>
        </a:ln>
      </a:spPr>
      <a:bodyPr anchor="t" anchorCtr="0" bIns="45720" compatLnSpc="1" lIns="91440" numCol="1" rIns="91440" tIns="45720" vert="horz" wrap="square"/>
      <a:lstStyle>
        <a:defPPr algn="l" defTabSz="914400" eaLnBrk="1" fontAlgn="base" hangingPunct="1" indent="0" latinLnBrk="0" marL="0" marR="0" rtl="0">
          <a:lnSpc>
            <a:spcPct val="100000"/>
          </a:lnSpc>
          <a:spcBef>
            <a:spcPct val="0"/>
          </a:spcBef>
          <a:spcAft>
            <a:spcPct val="0"/>
          </a:spcAft>
          <a:buClrTx/>
          <a:buSzTx/>
          <a:buFont typeface="Arial" panose="020B0604020202020204" pitchFamily="34" charset="0"/>
          <a:buNone/>
          <a:defRPr baseline="0" b="0" cap="none" sz="1800" i="0" kumimoji="0" lang="zh-CN" normalizeH="0" strike="noStrike" u="none"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ahLst/>
          <a:rect l="0" t="0" r="0" b="0"/>
          <a:pathLst/>
        </a:custGeom>
        <a:solidFill>
          <a:schemeClr val="accent1"/>
        </a:solidFill>
        <a:ln w="9525" cap="flat" cmpd="sng" algn="ctr">
          <a:solidFill>
            <a:schemeClr val="tx1"/>
          </a:solidFill>
          <a:prstDash val="solid"/>
          <a:round/>
          <a:headEnd type="none" w="med" len="med"/>
          <a:tailEnd type="none" w="med" len="med"/>
        </a:ln>
      </a:spPr>
      <a:bodyPr anchor="t" anchorCtr="0" bIns="45720" compatLnSpc="1" lIns="91440" numCol="1" rIns="91440" tIns="45720" vert="horz" wrap="square"/>
      <a:lstStyle>
        <a:defPPr algn="l" defTabSz="914400" eaLnBrk="1" fontAlgn="base" hangingPunct="1" indent="0" latinLnBrk="0" marL="0" marR="0" rtl="0">
          <a:lnSpc>
            <a:spcPct val="100000"/>
          </a:lnSpc>
          <a:spcBef>
            <a:spcPct val="0"/>
          </a:spcBef>
          <a:spcAft>
            <a:spcPct val="0"/>
          </a:spcAft>
          <a:buClrTx/>
          <a:buSzTx/>
          <a:buFont typeface="Arial" panose="020B0604020202020204" pitchFamily="34" charset="0"/>
          <a:buNone/>
          <a:defRPr baseline="0" b="0" cap="none" sz="1800" i="0" kumimoji="0" lang="zh-CN" normalizeH="0" strike="noStrike" u="none"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默认设计模板">
  <a:themeElements>
    <a:clrScheme name="自定义 1">
      <a:dk1>
        <a:srgbClr val="006655"/>
      </a:dk1>
      <a:lt1>
        <a:srgbClr val="62C22C"/>
      </a:lt1>
      <a:dk2>
        <a:srgbClr val="EEC100"/>
      </a:dk2>
      <a:lt2>
        <a:srgbClr val="ED5A00"/>
      </a:lt2>
      <a:accent1>
        <a:srgbClr val="484849"/>
      </a:accent1>
      <a:accent2>
        <a:srgbClr val="FFFFFF"/>
      </a:accent2>
      <a:accent3>
        <a:srgbClr val="969696"/>
      </a:accent3>
      <a:accent4>
        <a:srgbClr val="157953"/>
      </a:accent4>
      <a:accent5>
        <a:srgbClr val="62C22C"/>
      </a:accent5>
      <a:accent6>
        <a:srgbClr val="F9C900"/>
      </a:accent6>
      <a:hlink>
        <a:srgbClr val="ED5A00"/>
      </a:hlink>
      <a:folHlink>
        <a:srgbClr val="484849"/>
      </a:folHlink>
    </a:clrScheme>
    <a:fontScheme name="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000"/>
              </a:srgbClr>
            </a:outerShdw>
          </a:effectLst>
        </a:effectStyle>
        <a:effectStyle>
          <a:effectLst>
            <a:outerShdw blurRad="40000" dir="5400000" dist="23000" rotWithShape="0">
              <a:srgbClr val="000000">
                <a:alpha val="35000"/>
              </a:srgbClr>
            </a:outerShdw>
          </a:effectLst>
        </a:effectStyle>
        <a:effectStyle>
          <a:effectLst>
            <a:outerShdw blurRad="40000" dir="5400000" dist="23000" rotWithShape="0">
              <a:srgbClr val="000000">
                <a:alpha val="35000"/>
              </a:srgbClr>
            </a:outerShdw>
          </a:effectLst>
          <a:scene3d>
            <a:camera prst="orthographicFront">
              <a:rot lat="0" lon="0" rev="0"/>
            </a:camera>
            <a:lightRig dir="t" rig="threeP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ahLst/>
          <a:rect l="0" t="0" r="0" b="0"/>
          <a:pathLst/>
        </a:custGeom>
        <a:solidFill>
          <a:schemeClr val="accent1"/>
        </a:solidFill>
        <a:ln w="9525" cap="flat" cmpd="sng" algn="ctr">
          <a:solidFill>
            <a:schemeClr val="tx1"/>
          </a:solidFill>
          <a:prstDash val="solid"/>
          <a:round/>
          <a:headEnd type="none" w="med" len="med"/>
          <a:tailEnd type="none" w="med" len="med"/>
        </a:ln>
      </a:spPr>
      <a:bodyPr anchor="t" anchorCtr="0" bIns="45720" compatLnSpc="1" lIns="91440" numCol="1" rIns="91440" tIns="45720" vert="horz" wrap="square"/>
      <a:lstStyle>
        <a:defPPr algn="l" defTabSz="914400" eaLnBrk="1" fontAlgn="base" hangingPunct="1" indent="0" latinLnBrk="0" marL="0" marR="0" rtl="0">
          <a:lnSpc>
            <a:spcPct val="100000"/>
          </a:lnSpc>
          <a:spcBef>
            <a:spcPct val="0"/>
          </a:spcBef>
          <a:spcAft>
            <a:spcPct val="0"/>
          </a:spcAft>
          <a:buClrTx/>
          <a:buSzTx/>
          <a:buFont typeface="Arial" panose="020B0604020202020204" pitchFamily="34" charset="0"/>
          <a:buNone/>
          <a:defRPr baseline="0" b="0" cap="none" sz="1800" i="0" kumimoji="0" lang="zh-CN" normalizeH="0" strike="noStrike" u="none"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ahLst/>
          <a:rect l="0" t="0" r="0" b="0"/>
          <a:pathLst/>
        </a:custGeom>
        <a:solidFill>
          <a:schemeClr val="accent1"/>
        </a:solidFill>
        <a:ln w="9525" cap="flat" cmpd="sng" algn="ctr">
          <a:solidFill>
            <a:schemeClr val="tx1"/>
          </a:solidFill>
          <a:prstDash val="solid"/>
          <a:round/>
          <a:headEnd type="none" w="med" len="med"/>
          <a:tailEnd type="none" w="med" len="med"/>
        </a:ln>
      </a:spPr>
      <a:bodyPr anchor="t" anchorCtr="0" bIns="45720" compatLnSpc="1" lIns="91440" numCol="1" rIns="91440" tIns="45720" vert="horz" wrap="square"/>
      <a:lstStyle>
        <a:defPPr algn="l" defTabSz="914400" eaLnBrk="1" fontAlgn="base" hangingPunct="1" indent="0" latinLnBrk="0" marL="0" marR="0" rtl="0">
          <a:lnSpc>
            <a:spcPct val="100000"/>
          </a:lnSpc>
          <a:spcBef>
            <a:spcPct val="0"/>
          </a:spcBef>
          <a:spcAft>
            <a:spcPct val="0"/>
          </a:spcAft>
          <a:buClrTx/>
          <a:buSzTx/>
          <a:buFont typeface="Arial" panose="020B0604020202020204" pitchFamily="34" charset="0"/>
          <a:buNone/>
          <a:defRPr baseline="0" b="0" cap="none" sz="1800" i="0" kumimoji="0" lang="zh-CN" normalizeH="0" strike="noStrike" u="none"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000"/>
              </a:srgbClr>
            </a:outerShdw>
          </a:effectLst>
        </a:effectStyle>
        <a:effectStyle>
          <a:effectLst>
            <a:outerShdw blurRad="40000" dir="5400000" dist="23000" rotWithShape="0">
              <a:srgbClr val="000000">
                <a:alpha val="35000"/>
              </a:srgbClr>
            </a:outerShdw>
          </a:effectLst>
        </a:effectStyle>
        <a:effectStyle>
          <a:effectLst>
            <a:outerShdw blurRad="40000" dir="5400000" dist="23000" rotWithShape="0">
              <a:srgbClr val="000000">
                <a:alpha val="35000"/>
              </a:srgbClr>
            </a:outerShdw>
          </a:effectLst>
          <a:scene3d>
            <a:camera prst="orthographicFront">
              <a:rot lat="0" lon="0" rev="0"/>
            </a:camera>
            <a:lightRig dir="t" rig="threeP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主题​​">
  <a:themeElements>
    <a:clrScheme name="Office">
      <a:dk1>
        <a:sysClr lastClr="000000" val="windowText"/>
      </a:dk1>
      <a:lt1>
        <a:sysClr lastClr="FFFFFF" val="window"/>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r="5400000" dist="20000" rotWithShape="0">
              <a:srgbClr val="000000">
                <a:alpha val="38000"/>
              </a:srgbClr>
            </a:outerShdw>
          </a:effectLst>
        </a:effectStyle>
        <a:effectStyle>
          <a:effectLst>
            <a:outerShdw blurRad="40000" dir="5400000" dist="23000" rotWithShape="0">
              <a:srgbClr val="000000">
                <a:alpha val="35000"/>
              </a:srgbClr>
            </a:outerShdw>
          </a:effectLst>
        </a:effectStyle>
        <a:effectStyle>
          <a:effectLst>
            <a:outerShdw blurRad="40000" dir="5400000" dist="23000" rotWithShape="0">
              <a:srgbClr val="000000">
                <a:alpha val="35000"/>
              </a:srgbClr>
            </a:outerShdw>
          </a:effectLst>
          <a:scene3d>
            <a:camera prst="orthographicFront">
              <a:rot lat="0" lon="0" rev="0"/>
            </a:camera>
            <a:lightRig dir="t" rig="threeP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Application>WPS 演示</Application>
  <ScaleCrop>0</ScaleCrop>
  <LinksUpToDate>0</LinksUpToDate>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itle>幻灯片 1</dc:title>
  <dc:creator>Administrator</dc:creator>
  <cp:lastModifiedBy>Administrator</cp:lastModifiedBy>
  <dcterms:created xsi:type="dcterms:W3CDTF">2013-01-24T09:44:00Z</dcterms:created>
  <dcterms:modified xsi:type="dcterms:W3CDTF">2019-04-20T16:12:10Z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2052-11.1.0.8567</vt:lpwstr>
  </property>
</Properties>
</file>